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59"/>
  </p:notesMasterIdLst>
  <p:sldIdLst>
    <p:sldId id="385" r:id="rId2"/>
    <p:sldId id="364" r:id="rId3"/>
    <p:sldId id="267" r:id="rId4"/>
    <p:sldId id="347" r:id="rId5"/>
    <p:sldId id="274" r:id="rId6"/>
    <p:sldId id="373" r:id="rId7"/>
    <p:sldId id="369" r:id="rId8"/>
    <p:sldId id="375" r:id="rId9"/>
    <p:sldId id="387" r:id="rId10"/>
    <p:sldId id="333" r:id="rId11"/>
    <p:sldId id="334" r:id="rId12"/>
    <p:sldId id="394" r:id="rId13"/>
    <p:sldId id="395" r:id="rId14"/>
    <p:sldId id="396" r:id="rId15"/>
    <p:sldId id="397" r:id="rId16"/>
    <p:sldId id="398" r:id="rId17"/>
    <p:sldId id="399" r:id="rId18"/>
    <p:sldId id="400" r:id="rId19"/>
    <p:sldId id="406" r:id="rId20"/>
    <p:sldId id="401" r:id="rId21"/>
    <p:sldId id="402" r:id="rId22"/>
    <p:sldId id="403" r:id="rId23"/>
    <p:sldId id="404" r:id="rId24"/>
    <p:sldId id="405" r:id="rId25"/>
    <p:sldId id="407" r:id="rId26"/>
    <p:sldId id="408" r:id="rId27"/>
    <p:sldId id="411" r:id="rId28"/>
    <p:sldId id="412" r:id="rId29"/>
    <p:sldId id="413" r:id="rId30"/>
    <p:sldId id="414" r:id="rId31"/>
    <p:sldId id="415" r:id="rId32"/>
    <p:sldId id="416" r:id="rId33"/>
    <p:sldId id="417" r:id="rId34"/>
    <p:sldId id="418" r:id="rId35"/>
    <p:sldId id="419" r:id="rId36"/>
    <p:sldId id="420" r:id="rId37"/>
    <p:sldId id="421" r:id="rId38"/>
    <p:sldId id="426" r:id="rId39"/>
    <p:sldId id="384" r:id="rId40"/>
    <p:sldId id="377" r:id="rId41"/>
    <p:sldId id="378" r:id="rId42"/>
    <p:sldId id="379" r:id="rId43"/>
    <p:sldId id="380" r:id="rId44"/>
    <p:sldId id="381" r:id="rId45"/>
    <p:sldId id="382" r:id="rId46"/>
    <p:sldId id="383" r:id="rId47"/>
    <p:sldId id="388" r:id="rId48"/>
    <p:sldId id="389" r:id="rId49"/>
    <p:sldId id="390" r:id="rId50"/>
    <p:sldId id="391" r:id="rId51"/>
    <p:sldId id="392" r:id="rId52"/>
    <p:sldId id="393" r:id="rId53"/>
    <p:sldId id="409" r:id="rId54"/>
    <p:sldId id="410" r:id="rId55"/>
    <p:sldId id="423" r:id="rId56"/>
    <p:sldId id="424" r:id="rId57"/>
    <p:sldId id="425" r:id="rId58"/>
  </p:sldIdLst>
  <p:sldSz cx="9144000" cy="6858000" type="screen4x3"/>
  <p:notesSz cx="6858000" cy="9144000"/>
  <p:defaultTex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幼圆" panose="02010509060101010101" pitchFamily="49"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幼圆" panose="02010509060101010101" pitchFamily="49"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幼圆" panose="02010509060101010101" pitchFamily="49"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幼圆" panose="02010509060101010101" pitchFamily="49"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幼圆" panose="02010509060101010101" pitchFamily="49"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幼圆" panose="02010509060101010101" pitchFamily="49"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幼圆" panose="02010509060101010101" pitchFamily="49"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幼圆" panose="02010509060101010101" pitchFamily="49"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幼圆" panose="02010509060101010101" pitchFamily="49" charset="-122"/>
        <a:cs typeface="+mn-cs"/>
      </a:defRPr>
    </a:lvl9pPr>
  </p:defaultTextStyle>
  <p:extLst>
    <p:ext uri="{EFAFB233-063F-42B5-8137-9DF3F51BA10A}">
      <p15:sldGuideLst xmlns:p15="http://schemas.microsoft.com/office/powerpoint/2012/main">
        <p15:guide id="1" orient="horz" pos="1661">
          <p15:clr>
            <a:srgbClr val="A4A3A4"/>
          </p15:clr>
        </p15:guide>
        <p15:guide id="2" pos="2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66FF99"/>
    <a:srgbClr val="66FFCC"/>
    <a:srgbClr val="99FF99"/>
    <a:srgbClr val="00FF99"/>
    <a:srgbClr val="00FF00"/>
    <a:srgbClr val="FFFF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45" autoAdjust="0"/>
    <p:restoredTop sz="94188" autoAdjust="0"/>
  </p:normalViewPr>
  <p:slideViewPr>
    <p:cSldViewPr>
      <p:cViewPr varScale="1">
        <p:scale>
          <a:sx n="88" d="100"/>
          <a:sy n="88" d="100"/>
        </p:scale>
        <p:origin x="1123" y="82"/>
      </p:cViewPr>
      <p:guideLst>
        <p:guide orient="horz" pos="1661"/>
        <p:guide pos="2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2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image" Target="../media/image14.emf"/><Relationship Id="rId18" Type="http://schemas.openxmlformats.org/officeDocument/2006/relationships/image" Target="../media/image19.emf"/><Relationship Id="rId3" Type="http://schemas.openxmlformats.org/officeDocument/2006/relationships/image" Target="../media/image4.emf"/><Relationship Id="rId21" Type="http://schemas.openxmlformats.org/officeDocument/2006/relationships/image" Target="../media/image22.emf"/><Relationship Id="rId7" Type="http://schemas.openxmlformats.org/officeDocument/2006/relationships/image" Target="../media/image8.emf"/><Relationship Id="rId12" Type="http://schemas.openxmlformats.org/officeDocument/2006/relationships/image" Target="../media/image13.emf"/><Relationship Id="rId17" Type="http://schemas.openxmlformats.org/officeDocument/2006/relationships/image" Target="../media/image18.emf"/><Relationship Id="rId2" Type="http://schemas.openxmlformats.org/officeDocument/2006/relationships/image" Target="../media/image3.emf"/><Relationship Id="rId16" Type="http://schemas.openxmlformats.org/officeDocument/2006/relationships/image" Target="../media/image17.emf"/><Relationship Id="rId20" Type="http://schemas.openxmlformats.org/officeDocument/2006/relationships/image" Target="../media/image21.emf"/><Relationship Id="rId1" Type="http://schemas.openxmlformats.org/officeDocument/2006/relationships/image" Target="../media/image2.emf"/><Relationship Id="rId6" Type="http://schemas.openxmlformats.org/officeDocument/2006/relationships/image" Target="../media/image7.emf"/><Relationship Id="rId11" Type="http://schemas.openxmlformats.org/officeDocument/2006/relationships/image" Target="../media/image12.emf"/><Relationship Id="rId5" Type="http://schemas.openxmlformats.org/officeDocument/2006/relationships/image" Target="../media/image6.emf"/><Relationship Id="rId15" Type="http://schemas.openxmlformats.org/officeDocument/2006/relationships/image" Target="../media/image16.emf"/><Relationship Id="rId23" Type="http://schemas.openxmlformats.org/officeDocument/2006/relationships/image" Target="../media/image24.emf"/><Relationship Id="rId10" Type="http://schemas.openxmlformats.org/officeDocument/2006/relationships/image" Target="../media/image11.emf"/><Relationship Id="rId19" Type="http://schemas.openxmlformats.org/officeDocument/2006/relationships/image" Target="../media/image20.emf"/><Relationship Id="rId4" Type="http://schemas.openxmlformats.org/officeDocument/2006/relationships/image" Target="../media/image5.emf"/><Relationship Id="rId9" Type="http://schemas.openxmlformats.org/officeDocument/2006/relationships/image" Target="../media/image10.emf"/><Relationship Id="rId14" Type="http://schemas.openxmlformats.org/officeDocument/2006/relationships/image" Target="../media/image15.emf"/><Relationship Id="rId22" Type="http://schemas.openxmlformats.org/officeDocument/2006/relationships/image" Target="../media/image23.e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130.emf"/><Relationship Id="rId13" Type="http://schemas.openxmlformats.org/officeDocument/2006/relationships/image" Target="../media/image135.emf"/><Relationship Id="rId3" Type="http://schemas.openxmlformats.org/officeDocument/2006/relationships/image" Target="../media/image125.emf"/><Relationship Id="rId7" Type="http://schemas.openxmlformats.org/officeDocument/2006/relationships/image" Target="../media/image129.emf"/><Relationship Id="rId12" Type="http://schemas.openxmlformats.org/officeDocument/2006/relationships/image" Target="../media/image134.emf"/><Relationship Id="rId2" Type="http://schemas.openxmlformats.org/officeDocument/2006/relationships/image" Target="../media/image124.emf"/><Relationship Id="rId1" Type="http://schemas.openxmlformats.org/officeDocument/2006/relationships/image" Target="../media/image123.emf"/><Relationship Id="rId6" Type="http://schemas.openxmlformats.org/officeDocument/2006/relationships/image" Target="../media/image128.emf"/><Relationship Id="rId11" Type="http://schemas.openxmlformats.org/officeDocument/2006/relationships/image" Target="../media/image133.emf"/><Relationship Id="rId5" Type="http://schemas.openxmlformats.org/officeDocument/2006/relationships/image" Target="../media/image127.emf"/><Relationship Id="rId10" Type="http://schemas.openxmlformats.org/officeDocument/2006/relationships/image" Target="../media/image132.emf"/><Relationship Id="rId4" Type="http://schemas.openxmlformats.org/officeDocument/2006/relationships/image" Target="../media/image126.emf"/><Relationship Id="rId9" Type="http://schemas.openxmlformats.org/officeDocument/2006/relationships/image" Target="../media/image131.emf"/><Relationship Id="rId14" Type="http://schemas.openxmlformats.org/officeDocument/2006/relationships/image" Target="../media/image136.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38.emf"/><Relationship Id="rId1" Type="http://schemas.openxmlformats.org/officeDocument/2006/relationships/image" Target="../media/image137.e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146.emf"/><Relationship Id="rId3" Type="http://schemas.openxmlformats.org/officeDocument/2006/relationships/image" Target="../media/image141.emf"/><Relationship Id="rId7" Type="http://schemas.openxmlformats.org/officeDocument/2006/relationships/image" Target="../media/image145.emf"/><Relationship Id="rId2" Type="http://schemas.openxmlformats.org/officeDocument/2006/relationships/image" Target="../media/image140.emf"/><Relationship Id="rId1" Type="http://schemas.openxmlformats.org/officeDocument/2006/relationships/image" Target="../media/image139.emf"/><Relationship Id="rId6" Type="http://schemas.openxmlformats.org/officeDocument/2006/relationships/image" Target="../media/image144.emf"/><Relationship Id="rId5" Type="http://schemas.openxmlformats.org/officeDocument/2006/relationships/image" Target="../media/image143.emf"/><Relationship Id="rId4" Type="http://schemas.openxmlformats.org/officeDocument/2006/relationships/image" Target="../media/image142.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50.emf"/><Relationship Id="rId2" Type="http://schemas.openxmlformats.org/officeDocument/2006/relationships/image" Target="../media/image149.emf"/><Relationship Id="rId1" Type="http://schemas.openxmlformats.org/officeDocument/2006/relationships/image" Target="../media/image148.emf"/><Relationship Id="rId5" Type="http://schemas.openxmlformats.org/officeDocument/2006/relationships/image" Target="../media/image152.emf"/><Relationship Id="rId4" Type="http://schemas.openxmlformats.org/officeDocument/2006/relationships/image" Target="../media/image151.e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61.emf"/><Relationship Id="rId13" Type="http://schemas.openxmlformats.org/officeDocument/2006/relationships/image" Target="../media/image166.emf"/><Relationship Id="rId18" Type="http://schemas.openxmlformats.org/officeDocument/2006/relationships/image" Target="../media/image171.emf"/><Relationship Id="rId3" Type="http://schemas.openxmlformats.org/officeDocument/2006/relationships/image" Target="../media/image156.emf"/><Relationship Id="rId21" Type="http://schemas.openxmlformats.org/officeDocument/2006/relationships/image" Target="../media/image174.emf"/><Relationship Id="rId7" Type="http://schemas.openxmlformats.org/officeDocument/2006/relationships/image" Target="../media/image160.emf"/><Relationship Id="rId12" Type="http://schemas.openxmlformats.org/officeDocument/2006/relationships/image" Target="../media/image165.emf"/><Relationship Id="rId17" Type="http://schemas.openxmlformats.org/officeDocument/2006/relationships/image" Target="../media/image170.emf"/><Relationship Id="rId2" Type="http://schemas.openxmlformats.org/officeDocument/2006/relationships/image" Target="../media/image155.emf"/><Relationship Id="rId16" Type="http://schemas.openxmlformats.org/officeDocument/2006/relationships/image" Target="../media/image169.emf"/><Relationship Id="rId20" Type="http://schemas.openxmlformats.org/officeDocument/2006/relationships/image" Target="../media/image173.emf"/><Relationship Id="rId1" Type="http://schemas.openxmlformats.org/officeDocument/2006/relationships/image" Target="../media/image154.emf"/><Relationship Id="rId6" Type="http://schemas.openxmlformats.org/officeDocument/2006/relationships/image" Target="../media/image159.emf"/><Relationship Id="rId11" Type="http://schemas.openxmlformats.org/officeDocument/2006/relationships/image" Target="../media/image164.emf"/><Relationship Id="rId5" Type="http://schemas.openxmlformats.org/officeDocument/2006/relationships/image" Target="../media/image158.emf"/><Relationship Id="rId15" Type="http://schemas.openxmlformats.org/officeDocument/2006/relationships/image" Target="../media/image168.emf"/><Relationship Id="rId23" Type="http://schemas.openxmlformats.org/officeDocument/2006/relationships/image" Target="../media/image176.emf"/><Relationship Id="rId10" Type="http://schemas.openxmlformats.org/officeDocument/2006/relationships/image" Target="../media/image163.emf"/><Relationship Id="rId19" Type="http://schemas.openxmlformats.org/officeDocument/2006/relationships/image" Target="../media/image172.emf"/><Relationship Id="rId4" Type="http://schemas.openxmlformats.org/officeDocument/2006/relationships/image" Target="../media/image157.emf"/><Relationship Id="rId9" Type="http://schemas.openxmlformats.org/officeDocument/2006/relationships/image" Target="../media/image162.emf"/><Relationship Id="rId14" Type="http://schemas.openxmlformats.org/officeDocument/2006/relationships/image" Target="../media/image167.emf"/><Relationship Id="rId22" Type="http://schemas.openxmlformats.org/officeDocument/2006/relationships/image" Target="../media/image175.e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84.emf"/><Relationship Id="rId3" Type="http://schemas.openxmlformats.org/officeDocument/2006/relationships/image" Target="../media/image179.emf"/><Relationship Id="rId7" Type="http://schemas.openxmlformats.org/officeDocument/2006/relationships/image" Target="../media/image183.emf"/><Relationship Id="rId2" Type="http://schemas.openxmlformats.org/officeDocument/2006/relationships/image" Target="../media/image178.emf"/><Relationship Id="rId1" Type="http://schemas.openxmlformats.org/officeDocument/2006/relationships/image" Target="../media/image177.emf"/><Relationship Id="rId6" Type="http://schemas.openxmlformats.org/officeDocument/2006/relationships/image" Target="../media/image182.emf"/><Relationship Id="rId11" Type="http://schemas.openxmlformats.org/officeDocument/2006/relationships/image" Target="../media/image187.emf"/><Relationship Id="rId5" Type="http://schemas.openxmlformats.org/officeDocument/2006/relationships/image" Target="../media/image181.emf"/><Relationship Id="rId10" Type="http://schemas.openxmlformats.org/officeDocument/2006/relationships/image" Target="../media/image186.emf"/><Relationship Id="rId4" Type="http://schemas.openxmlformats.org/officeDocument/2006/relationships/image" Target="../media/image180.emf"/><Relationship Id="rId9" Type="http://schemas.openxmlformats.org/officeDocument/2006/relationships/image" Target="../media/image185.e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95.emf"/><Relationship Id="rId13" Type="http://schemas.openxmlformats.org/officeDocument/2006/relationships/image" Target="../media/image200.emf"/><Relationship Id="rId3" Type="http://schemas.openxmlformats.org/officeDocument/2006/relationships/image" Target="../media/image190.emf"/><Relationship Id="rId7" Type="http://schemas.openxmlformats.org/officeDocument/2006/relationships/image" Target="../media/image194.emf"/><Relationship Id="rId12" Type="http://schemas.openxmlformats.org/officeDocument/2006/relationships/image" Target="../media/image199.emf"/><Relationship Id="rId17" Type="http://schemas.openxmlformats.org/officeDocument/2006/relationships/image" Target="../media/image204.emf"/><Relationship Id="rId2" Type="http://schemas.openxmlformats.org/officeDocument/2006/relationships/image" Target="../media/image189.emf"/><Relationship Id="rId16" Type="http://schemas.openxmlformats.org/officeDocument/2006/relationships/image" Target="../media/image203.emf"/><Relationship Id="rId1" Type="http://schemas.openxmlformats.org/officeDocument/2006/relationships/image" Target="../media/image188.emf"/><Relationship Id="rId6" Type="http://schemas.openxmlformats.org/officeDocument/2006/relationships/image" Target="../media/image193.emf"/><Relationship Id="rId11" Type="http://schemas.openxmlformats.org/officeDocument/2006/relationships/image" Target="../media/image198.emf"/><Relationship Id="rId5" Type="http://schemas.openxmlformats.org/officeDocument/2006/relationships/image" Target="../media/image192.emf"/><Relationship Id="rId15" Type="http://schemas.openxmlformats.org/officeDocument/2006/relationships/image" Target="../media/image202.emf"/><Relationship Id="rId10" Type="http://schemas.openxmlformats.org/officeDocument/2006/relationships/image" Target="../media/image197.emf"/><Relationship Id="rId4" Type="http://schemas.openxmlformats.org/officeDocument/2006/relationships/image" Target="../media/image191.emf"/><Relationship Id="rId9" Type="http://schemas.openxmlformats.org/officeDocument/2006/relationships/image" Target="../media/image196.emf"/><Relationship Id="rId14" Type="http://schemas.openxmlformats.org/officeDocument/2006/relationships/image" Target="../media/image201.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207.emf"/><Relationship Id="rId2" Type="http://schemas.openxmlformats.org/officeDocument/2006/relationships/image" Target="../media/image206.emf"/><Relationship Id="rId1" Type="http://schemas.openxmlformats.org/officeDocument/2006/relationships/image" Target="../media/image205.e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217.emf"/><Relationship Id="rId13" Type="http://schemas.openxmlformats.org/officeDocument/2006/relationships/image" Target="../media/image222.emf"/><Relationship Id="rId18" Type="http://schemas.openxmlformats.org/officeDocument/2006/relationships/image" Target="../media/image227.emf"/><Relationship Id="rId3" Type="http://schemas.openxmlformats.org/officeDocument/2006/relationships/image" Target="../media/image212.emf"/><Relationship Id="rId7" Type="http://schemas.openxmlformats.org/officeDocument/2006/relationships/image" Target="../media/image216.emf"/><Relationship Id="rId12" Type="http://schemas.openxmlformats.org/officeDocument/2006/relationships/image" Target="../media/image221.emf"/><Relationship Id="rId17" Type="http://schemas.openxmlformats.org/officeDocument/2006/relationships/image" Target="../media/image226.wmf"/><Relationship Id="rId2" Type="http://schemas.openxmlformats.org/officeDocument/2006/relationships/image" Target="../media/image211.emf"/><Relationship Id="rId16" Type="http://schemas.openxmlformats.org/officeDocument/2006/relationships/image" Target="../media/image225.emf"/><Relationship Id="rId1" Type="http://schemas.openxmlformats.org/officeDocument/2006/relationships/image" Target="../media/image210.emf"/><Relationship Id="rId6" Type="http://schemas.openxmlformats.org/officeDocument/2006/relationships/image" Target="../media/image215.emf"/><Relationship Id="rId11" Type="http://schemas.openxmlformats.org/officeDocument/2006/relationships/image" Target="../media/image220.emf"/><Relationship Id="rId5" Type="http://schemas.openxmlformats.org/officeDocument/2006/relationships/image" Target="../media/image214.emf"/><Relationship Id="rId15" Type="http://schemas.openxmlformats.org/officeDocument/2006/relationships/image" Target="../media/image224.emf"/><Relationship Id="rId10" Type="http://schemas.openxmlformats.org/officeDocument/2006/relationships/image" Target="../media/image219.emf"/><Relationship Id="rId4" Type="http://schemas.openxmlformats.org/officeDocument/2006/relationships/image" Target="../media/image213.emf"/><Relationship Id="rId9" Type="http://schemas.openxmlformats.org/officeDocument/2006/relationships/image" Target="../media/image218.emf"/><Relationship Id="rId14" Type="http://schemas.openxmlformats.org/officeDocument/2006/relationships/image" Target="../media/image223.e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235.emf"/><Relationship Id="rId3" Type="http://schemas.openxmlformats.org/officeDocument/2006/relationships/image" Target="../media/image230.emf"/><Relationship Id="rId7" Type="http://schemas.openxmlformats.org/officeDocument/2006/relationships/image" Target="../media/image234.emf"/><Relationship Id="rId12" Type="http://schemas.openxmlformats.org/officeDocument/2006/relationships/image" Target="../media/image239.emf"/><Relationship Id="rId2" Type="http://schemas.openxmlformats.org/officeDocument/2006/relationships/image" Target="../media/image229.emf"/><Relationship Id="rId1" Type="http://schemas.openxmlformats.org/officeDocument/2006/relationships/image" Target="../media/image228.emf"/><Relationship Id="rId6" Type="http://schemas.openxmlformats.org/officeDocument/2006/relationships/image" Target="../media/image233.emf"/><Relationship Id="rId11" Type="http://schemas.openxmlformats.org/officeDocument/2006/relationships/image" Target="../media/image238.emf"/><Relationship Id="rId5" Type="http://schemas.openxmlformats.org/officeDocument/2006/relationships/image" Target="../media/image232.emf"/><Relationship Id="rId10" Type="http://schemas.openxmlformats.org/officeDocument/2006/relationships/image" Target="../media/image237.emf"/><Relationship Id="rId4" Type="http://schemas.openxmlformats.org/officeDocument/2006/relationships/image" Target="../media/image231.emf"/><Relationship Id="rId9" Type="http://schemas.openxmlformats.org/officeDocument/2006/relationships/image" Target="../media/image236.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image" Target="../media/image28.emf"/><Relationship Id="rId7" Type="http://schemas.openxmlformats.org/officeDocument/2006/relationships/image" Target="../media/image32.emf"/><Relationship Id="rId2" Type="http://schemas.openxmlformats.org/officeDocument/2006/relationships/image" Target="../media/image27.emf"/><Relationship Id="rId1" Type="http://schemas.openxmlformats.org/officeDocument/2006/relationships/image" Target="../media/image26.emf"/><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emf"/><Relationship Id="rId9" Type="http://schemas.openxmlformats.org/officeDocument/2006/relationships/image" Target="../media/image34.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239.emf"/><Relationship Id="rId2" Type="http://schemas.openxmlformats.org/officeDocument/2006/relationships/image" Target="../media/image241.emf"/><Relationship Id="rId1" Type="http://schemas.openxmlformats.org/officeDocument/2006/relationships/image" Target="../media/image240.emf"/><Relationship Id="rId4" Type="http://schemas.openxmlformats.org/officeDocument/2006/relationships/image" Target="../media/image242.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245.emf"/><Relationship Id="rId1" Type="http://schemas.openxmlformats.org/officeDocument/2006/relationships/image" Target="../media/image244.e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253.emf"/><Relationship Id="rId13" Type="http://schemas.openxmlformats.org/officeDocument/2006/relationships/image" Target="../media/image258.emf"/><Relationship Id="rId18" Type="http://schemas.openxmlformats.org/officeDocument/2006/relationships/image" Target="../media/image263.emf"/><Relationship Id="rId26" Type="http://schemas.openxmlformats.org/officeDocument/2006/relationships/image" Target="../media/image271.emf"/><Relationship Id="rId3" Type="http://schemas.openxmlformats.org/officeDocument/2006/relationships/image" Target="../media/image248.emf"/><Relationship Id="rId21" Type="http://schemas.openxmlformats.org/officeDocument/2006/relationships/image" Target="../media/image266.emf"/><Relationship Id="rId7" Type="http://schemas.openxmlformats.org/officeDocument/2006/relationships/image" Target="../media/image252.emf"/><Relationship Id="rId12" Type="http://schemas.openxmlformats.org/officeDocument/2006/relationships/image" Target="../media/image257.emf"/><Relationship Id="rId17" Type="http://schemas.openxmlformats.org/officeDocument/2006/relationships/image" Target="../media/image262.emf"/><Relationship Id="rId25" Type="http://schemas.openxmlformats.org/officeDocument/2006/relationships/image" Target="../media/image270.emf"/><Relationship Id="rId2" Type="http://schemas.openxmlformats.org/officeDocument/2006/relationships/image" Target="../media/image247.emf"/><Relationship Id="rId16" Type="http://schemas.openxmlformats.org/officeDocument/2006/relationships/image" Target="../media/image261.emf"/><Relationship Id="rId20" Type="http://schemas.openxmlformats.org/officeDocument/2006/relationships/image" Target="../media/image265.emf"/><Relationship Id="rId1" Type="http://schemas.openxmlformats.org/officeDocument/2006/relationships/image" Target="../media/image246.emf"/><Relationship Id="rId6" Type="http://schemas.openxmlformats.org/officeDocument/2006/relationships/image" Target="../media/image251.emf"/><Relationship Id="rId11" Type="http://schemas.openxmlformats.org/officeDocument/2006/relationships/image" Target="../media/image256.emf"/><Relationship Id="rId24" Type="http://schemas.openxmlformats.org/officeDocument/2006/relationships/image" Target="../media/image269.emf"/><Relationship Id="rId5" Type="http://schemas.openxmlformats.org/officeDocument/2006/relationships/image" Target="../media/image250.emf"/><Relationship Id="rId15" Type="http://schemas.openxmlformats.org/officeDocument/2006/relationships/image" Target="../media/image260.emf"/><Relationship Id="rId23" Type="http://schemas.openxmlformats.org/officeDocument/2006/relationships/image" Target="../media/image268.emf"/><Relationship Id="rId10" Type="http://schemas.openxmlformats.org/officeDocument/2006/relationships/image" Target="../media/image255.emf"/><Relationship Id="rId19" Type="http://schemas.openxmlformats.org/officeDocument/2006/relationships/image" Target="../media/image264.emf"/><Relationship Id="rId4" Type="http://schemas.openxmlformats.org/officeDocument/2006/relationships/image" Target="../media/image249.emf"/><Relationship Id="rId9" Type="http://schemas.openxmlformats.org/officeDocument/2006/relationships/image" Target="../media/image254.emf"/><Relationship Id="rId14" Type="http://schemas.openxmlformats.org/officeDocument/2006/relationships/image" Target="../media/image259.emf"/><Relationship Id="rId22" Type="http://schemas.openxmlformats.org/officeDocument/2006/relationships/image" Target="../media/image267.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273.emf"/><Relationship Id="rId1" Type="http://schemas.openxmlformats.org/officeDocument/2006/relationships/image" Target="../media/image272.emf"/></Relationships>
</file>

<file path=ppt/drawings/_rels/vmlDrawing24.vml.rels><?xml version="1.0" encoding="UTF-8" standalone="yes"?>
<Relationships xmlns="http://schemas.openxmlformats.org/package/2006/relationships"><Relationship Id="rId13" Type="http://schemas.openxmlformats.org/officeDocument/2006/relationships/image" Target="../media/image286.emf"/><Relationship Id="rId18" Type="http://schemas.openxmlformats.org/officeDocument/2006/relationships/image" Target="../media/image291.emf"/><Relationship Id="rId26" Type="http://schemas.openxmlformats.org/officeDocument/2006/relationships/image" Target="../media/image299.emf"/><Relationship Id="rId39" Type="http://schemas.openxmlformats.org/officeDocument/2006/relationships/image" Target="../media/image312.emf"/><Relationship Id="rId21" Type="http://schemas.openxmlformats.org/officeDocument/2006/relationships/image" Target="../media/image294.emf"/><Relationship Id="rId34" Type="http://schemas.openxmlformats.org/officeDocument/2006/relationships/image" Target="../media/image307.emf"/><Relationship Id="rId42" Type="http://schemas.openxmlformats.org/officeDocument/2006/relationships/image" Target="../media/image315.emf"/><Relationship Id="rId47" Type="http://schemas.openxmlformats.org/officeDocument/2006/relationships/image" Target="../media/image320.emf"/><Relationship Id="rId50" Type="http://schemas.openxmlformats.org/officeDocument/2006/relationships/image" Target="../media/image323.emf"/><Relationship Id="rId55" Type="http://schemas.openxmlformats.org/officeDocument/2006/relationships/image" Target="../media/image328.emf"/><Relationship Id="rId7" Type="http://schemas.openxmlformats.org/officeDocument/2006/relationships/image" Target="../media/image280.emf"/><Relationship Id="rId2" Type="http://schemas.openxmlformats.org/officeDocument/2006/relationships/image" Target="../media/image275.emf"/><Relationship Id="rId16" Type="http://schemas.openxmlformats.org/officeDocument/2006/relationships/image" Target="../media/image289.emf"/><Relationship Id="rId29" Type="http://schemas.openxmlformats.org/officeDocument/2006/relationships/image" Target="../media/image302.emf"/><Relationship Id="rId11" Type="http://schemas.openxmlformats.org/officeDocument/2006/relationships/image" Target="../media/image284.emf"/><Relationship Id="rId24" Type="http://schemas.openxmlformats.org/officeDocument/2006/relationships/image" Target="../media/image297.emf"/><Relationship Id="rId32" Type="http://schemas.openxmlformats.org/officeDocument/2006/relationships/image" Target="../media/image305.emf"/><Relationship Id="rId37" Type="http://schemas.openxmlformats.org/officeDocument/2006/relationships/image" Target="../media/image310.emf"/><Relationship Id="rId40" Type="http://schemas.openxmlformats.org/officeDocument/2006/relationships/image" Target="../media/image313.emf"/><Relationship Id="rId45" Type="http://schemas.openxmlformats.org/officeDocument/2006/relationships/image" Target="../media/image318.emf"/><Relationship Id="rId53" Type="http://schemas.openxmlformats.org/officeDocument/2006/relationships/image" Target="../media/image326.emf"/><Relationship Id="rId5" Type="http://schemas.openxmlformats.org/officeDocument/2006/relationships/image" Target="../media/image278.emf"/><Relationship Id="rId10" Type="http://schemas.openxmlformats.org/officeDocument/2006/relationships/image" Target="../media/image283.emf"/><Relationship Id="rId19" Type="http://schemas.openxmlformats.org/officeDocument/2006/relationships/image" Target="../media/image292.emf"/><Relationship Id="rId31" Type="http://schemas.openxmlformats.org/officeDocument/2006/relationships/image" Target="../media/image304.emf"/><Relationship Id="rId44" Type="http://schemas.openxmlformats.org/officeDocument/2006/relationships/image" Target="../media/image317.emf"/><Relationship Id="rId52" Type="http://schemas.openxmlformats.org/officeDocument/2006/relationships/image" Target="../media/image325.emf"/><Relationship Id="rId4" Type="http://schemas.openxmlformats.org/officeDocument/2006/relationships/image" Target="../media/image277.emf"/><Relationship Id="rId9" Type="http://schemas.openxmlformats.org/officeDocument/2006/relationships/image" Target="../media/image282.emf"/><Relationship Id="rId14" Type="http://schemas.openxmlformats.org/officeDocument/2006/relationships/image" Target="../media/image287.emf"/><Relationship Id="rId22" Type="http://schemas.openxmlformats.org/officeDocument/2006/relationships/image" Target="../media/image295.emf"/><Relationship Id="rId27" Type="http://schemas.openxmlformats.org/officeDocument/2006/relationships/image" Target="../media/image300.emf"/><Relationship Id="rId30" Type="http://schemas.openxmlformats.org/officeDocument/2006/relationships/image" Target="../media/image303.emf"/><Relationship Id="rId35" Type="http://schemas.openxmlformats.org/officeDocument/2006/relationships/image" Target="../media/image308.emf"/><Relationship Id="rId43" Type="http://schemas.openxmlformats.org/officeDocument/2006/relationships/image" Target="../media/image316.emf"/><Relationship Id="rId48" Type="http://schemas.openxmlformats.org/officeDocument/2006/relationships/image" Target="../media/image321.emf"/><Relationship Id="rId8" Type="http://schemas.openxmlformats.org/officeDocument/2006/relationships/image" Target="../media/image281.emf"/><Relationship Id="rId51" Type="http://schemas.openxmlformats.org/officeDocument/2006/relationships/image" Target="../media/image324.emf"/><Relationship Id="rId3" Type="http://schemas.openxmlformats.org/officeDocument/2006/relationships/image" Target="../media/image276.emf"/><Relationship Id="rId12" Type="http://schemas.openxmlformats.org/officeDocument/2006/relationships/image" Target="../media/image285.emf"/><Relationship Id="rId17" Type="http://schemas.openxmlformats.org/officeDocument/2006/relationships/image" Target="../media/image290.emf"/><Relationship Id="rId25" Type="http://schemas.openxmlformats.org/officeDocument/2006/relationships/image" Target="../media/image298.emf"/><Relationship Id="rId33" Type="http://schemas.openxmlformats.org/officeDocument/2006/relationships/image" Target="../media/image306.emf"/><Relationship Id="rId38" Type="http://schemas.openxmlformats.org/officeDocument/2006/relationships/image" Target="../media/image311.emf"/><Relationship Id="rId46" Type="http://schemas.openxmlformats.org/officeDocument/2006/relationships/image" Target="../media/image319.emf"/><Relationship Id="rId20" Type="http://schemas.openxmlformats.org/officeDocument/2006/relationships/image" Target="../media/image293.emf"/><Relationship Id="rId41" Type="http://schemas.openxmlformats.org/officeDocument/2006/relationships/image" Target="../media/image314.emf"/><Relationship Id="rId54" Type="http://schemas.openxmlformats.org/officeDocument/2006/relationships/image" Target="../media/image327.emf"/><Relationship Id="rId1" Type="http://schemas.openxmlformats.org/officeDocument/2006/relationships/image" Target="../media/image274.emf"/><Relationship Id="rId6" Type="http://schemas.openxmlformats.org/officeDocument/2006/relationships/image" Target="../media/image279.emf"/><Relationship Id="rId15" Type="http://schemas.openxmlformats.org/officeDocument/2006/relationships/image" Target="../media/image288.emf"/><Relationship Id="rId23" Type="http://schemas.openxmlformats.org/officeDocument/2006/relationships/image" Target="../media/image296.emf"/><Relationship Id="rId28" Type="http://schemas.openxmlformats.org/officeDocument/2006/relationships/image" Target="../media/image301.emf"/><Relationship Id="rId36" Type="http://schemas.openxmlformats.org/officeDocument/2006/relationships/image" Target="../media/image309.emf"/><Relationship Id="rId49" Type="http://schemas.openxmlformats.org/officeDocument/2006/relationships/image" Target="../media/image322.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331.emf"/><Relationship Id="rId2" Type="http://schemas.openxmlformats.org/officeDocument/2006/relationships/image" Target="../media/image330.emf"/><Relationship Id="rId1" Type="http://schemas.openxmlformats.org/officeDocument/2006/relationships/image" Target="../media/image329.e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338.emf"/><Relationship Id="rId3" Type="http://schemas.openxmlformats.org/officeDocument/2006/relationships/image" Target="../media/image333.emf"/><Relationship Id="rId7" Type="http://schemas.openxmlformats.org/officeDocument/2006/relationships/image" Target="../media/image337.emf"/><Relationship Id="rId2" Type="http://schemas.openxmlformats.org/officeDocument/2006/relationships/image" Target="../media/image226.wmf"/><Relationship Id="rId1" Type="http://schemas.openxmlformats.org/officeDocument/2006/relationships/image" Target="../media/image332.emf"/><Relationship Id="rId6" Type="http://schemas.openxmlformats.org/officeDocument/2006/relationships/image" Target="../media/image336.emf"/><Relationship Id="rId5" Type="http://schemas.openxmlformats.org/officeDocument/2006/relationships/image" Target="../media/image335.emf"/><Relationship Id="rId10" Type="http://schemas.openxmlformats.org/officeDocument/2006/relationships/image" Target="../media/image340.emf"/><Relationship Id="rId4" Type="http://schemas.openxmlformats.org/officeDocument/2006/relationships/image" Target="../media/image334.emf"/><Relationship Id="rId9" Type="http://schemas.openxmlformats.org/officeDocument/2006/relationships/image" Target="../media/image339.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343.emf"/><Relationship Id="rId2" Type="http://schemas.openxmlformats.org/officeDocument/2006/relationships/image" Target="../media/image342.emf"/><Relationship Id="rId1" Type="http://schemas.openxmlformats.org/officeDocument/2006/relationships/image" Target="../media/image341.emf"/><Relationship Id="rId4" Type="http://schemas.openxmlformats.org/officeDocument/2006/relationships/image" Target="../media/image344.e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352.emf"/><Relationship Id="rId13" Type="http://schemas.openxmlformats.org/officeDocument/2006/relationships/image" Target="../media/image357.emf"/><Relationship Id="rId18" Type="http://schemas.openxmlformats.org/officeDocument/2006/relationships/image" Target="../media/image362.emf"/><Relationship Id="rId26" Type="http://schemas.openxmlformats.org/officeDocument/2006/relationships/image" Target="../media/image370.emf"/><Relationship Id="rId3" Type="http://schemas.openxmlformats.org/officeDocument/2006/relationships/image" Target="../media/image347.emf"/><Relationship Id="rId21" Type="http://schemas.openxmlformats.org/officeDocument/2006/relationships/image" Target="../media/image365.emf"/><Relationship Id="rId7" Type="http://schemas.openxmlformats.org/officeDocument/2006/relationships/image" Target="../media/image351.emf"/><Relationship Id="rId12" Type="http://schemas.openxmlformats.org/officeDocument/2006/relationships/image" Target="../media/image356.emf"/><Relationship Id="rId17" Type="http://schemas.openxmlformats.org/officeDocument/2006/relationships/image" Target="../media/image361.emf"/><Relationship Id="rId25" Type="http://schemas.openxmlformats.org/officeDocument/2006/relationships/image" Target="../media/image369.emf"/><Relationship Id="rId2" Type="http://schemas.openxmlformats.org/officeDocument/2006/relationships/image" Target="../media/image346.emf"/><Relationship Id="rId16" Type="http://schemas.openxmlformats.org/officeDocument/2006/relationships/image" Target="../media/image360.emf"/><Relationship Id="rId20" Type="http://schemas.openxmlformats.org/officeDocument/2006/relationships/image" Target="../media/image364.emf"/><Relationship Id="rId29" Type="http://schemas.openxmlformats.org/officeDocument/2006/relationships/image" Target="../media/image373.emf"/><Relationship Id="rId1" Type="http://schemas.openxmlformats.org/officeDocument/2006/relationships/image" Target="../media/image345.emf"/><Relationship Id="rId6" Type="http://schemas.openxmlformats.org/officeDocument/2006/relationships/image" Target="../media/image350.emf"/><Relationship Id="rId11" Type="http://schemas.openxmlformats.org/officeDocument/2006/relationships/image" Target="../media/image355.emf"/><Relationship Id="rId24" Type="http://schemas.openxmlformats.org/officeDocument/2006/relationships/image" Target="../media/image368.emf"/><Relationship Id="rId32" Type="http://schemas.openxmlformats.org/officeDocument/2006/relationships/image" Target="../media/image376.emf"/><Relationship Id="rId5" Type="http://schemas.openxmlformats.org/officeDocument/2006/relationships/image" Target="../media/image349.emf"/><Relationship Id="rId15" Type="http://schemas.openxmlformats.org/officeDocument/2006/relationships/image" Target="../media/image359.emf"/><Relationship Id="rId23" Type="http://schemas.openxmlformats.org/officeDocument/2006/relationships/image" Target="../media/image367.emf"/><Relationship Id="rId28" Type="http://schemas.openxmlformats.org/officeDocument/2006/relationships/image" Target="../media/image372.emf"/><Relationship Id="rId10" Type="http://schemas.openxmlformats.org/officeDocument/2006/relationships/image" Target="../media/image354.emf"/><Relationship Id="rId19" Type="http://schemas.openxmlformats.org/officeDocument/2006/relationships/image" Target="../media/image363.emf"/><Relationship Id="rId31" Type="http://schemas.openxmlformats.org/officeDocument/2006/relationships/image" Target="../media/image375.emf"/><Relationship Id="rId4" Type="http://schemas.openxmlformats.org/officeDocument/2006/relationships/image" Target="../media/image348.emf"/><Relationship Id="rId9" Type="http://schemas.openxmlformats.org/officeDocument/2006/relationships/image" Target="../media/image353.emf"/><Relationship Id="rId14" Type="http://schemas.openxmlformats.org/officeDocument/2006/relationships/image" Target="../media/image358.emf"/><Relationship Id="rId22" Type="http://schemas.openxmlformats.org/officeDocument/2006/relationships/image" Target="../media/image366.emf"/><Relationship Id="rId27" Type="http://schemas.openxmlformats.org/officeDocument/2006/relationships/image" Target="../media/image371.emf"/><Relationship Id="rId30" Type="http://schemas.openxmlformats.org/officeDocument/2006/relationships/image" Target="../media/image374.e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384.emf"/><Relationship Id="rId13" Type="http://schemas.openxmlformats.org/officeDocument/2006/relationships/image" Target="../media/image389.emf"/><Relationship Id="rId18" Type="http://schemas.openxmlformats.org/officeDocument/2006/relationships/image" Target="../media/image394.emf"/><Relationship Id="rId3" Type="http://schemas.openxmlformats.org/officeDocument/2006/relationships/image" Target="../media/image379.emf"/><Relationship Id="rId21" Type="http://schemas.openxmlformats.org/officeDocument/2006/relationships/image" Target="../media/image397.emf"/><Relationship Id="rId7" Type="http://schemas.openxmlformats.org/officeDocument/2006/relationships/image" Target="../media/image383.emf"/><Relationship Id="rId12" Type="http://schemas.openxmlformats.org/officeDocument/2006/relationships/image" Target="../media/image388.emf"/><Relationship Id="rId17" Type="http://schemas.openxmlformats.org/officeDocument/2006/relationships/image" Target="../media/image393.emf"/><Relationship Id="rId25" Type="http://schemas.openxmlformats.org/officeDocument/2006/relationships/image" Target="../media/image401.emf"/><Relationship Id="rId2" Type="http://schemas.openxmlformats.org/officeDocument/2006/relationships/image" Target="../media/image378.emf"/><Relationship Id="rId16" Type="http://schemas.openxmlformats.org/officeDocument/2006/relationships/image" Target="../media/image392.emf"/><Relationship Id="rId20" Type="http://schemas.openxmlformats.org/officeDocument/2006/relationships/image" Target="../media/image396.emf"/><Relationship Id="rId1" Type="http://schemas.openxmlformats.org/officeDocument/2006/relationships/image" Target="../media/image377.emf"/><Relationship Id="rId6" Type="http://schemas.openxmlformats.org/officeDocument/2006/relationships/image" Target="../media/image382.emf"/><Relationship Id="rId11" Type="http://schemas.openxmlformats.org/officeDocument/2006/relationships/image" Target="../media/image387.emf"/><Relationship Id="rId24" Type="http://schemas.openxmlformats.org/officeDocument/2006/relationships/image" Target="../media/image400.emf"/><Relationship Id="rId5" Type="http://schemas.openxmlformats.org/officeDocument/2006/relationships/image" Target="../media/image381.emf"/><Relationship Id="rId15" Type="http://schemas.openxmlformats.org/officeDocument/2006/relationships/image" Target="../media/image391.emf"/><Relationship Id="rId23" Type="http://schemas.openxmlformats.org/officeDocument/2006/relationships/image" Target="../media/image399.emf"/><Relationship Id="rId10" Type="http://schemas.openxmlformats.org/officeDocument/2006/relationships/image" Target="../media/image386.emf"/><Relationship Id="rId19" Type="http://schemas.openxmlformats.org/officeDocument/2006/relationships/image" Target="../media/image395.emf"/><Relationship Id="rId4" Type="http://schemas.openxmlformats.org/officeDocument/2006/relationships/image" Target="../media/image380.emf"/><Relationship Id="rId9" Type="http://schemas.openxmlformats.org/officeDocument/2006/relationships/image" Target="../media/image385.emf"/><Relationship Id="rId14" Type="http://schemas.openxmlformats.org/officeDocument/2006/relationships/image" Target="../media/image390.emf"/><Relationship Id="rId22" Type="http://schemas.openxmlformats.org/officeDocument/2006/relationships/image" Target="../media/image39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30.vml.rels><?xml version="1.0" encoding="UTF-8" standalone="yes"?>
<Relationships xmlns="http://schemas.openxmlformats.org/package/2006/relationships"><Relationship Id="rId13" Type="http://schemas.openxmlformats.org/officeDocument/2006/relationships/image" Target="../media/image414.emf"/><Relationship Id="rId18" Type="http://schemas.openxmlformats.org/officeDocument/2006/relationships/image" Target="../media/image419.emf"/><Relationship Id="rId26" Type="http://schemas.openxmlformats.org/officeDocument/2006/relationships/image" Target="../media/image427.emf"/><Relationship Id="rId3" Type="http://schemas.openxmlformats.org/officeDocument/2006/relationships/image" Target="../media/image404.emf"/><Relationship Id="rId21" Type="http://schemas.openxmlformats.org/officeDocument/2006/relationships/image" Target="../media/image422.emf"/><Relationship Id="rId7" Type="http://schemas.openxmlformats.org/officeDocument/2006/relationships/image" Target="../media/image408.emf"/><Relationship Id="rId12" Type="http://schemas.openxmlformats.org/officeDocument/2006/relationships/image" Target="../media/image413.emf"/><Relationship Id="rId17" Type="http://schemas.openxmlformats.org/officeDocument/2006/relationships/image" Target="../media/image418.emf"/><Relationship Id="rId25" Type="http://schemas.openxmlformats.org/officeDocument/2006/relationships/image" Target="../media/image426.emf"/><Relationship Id="rId33" Type="http://schemas.openxmlformats.org/officeDocument/2006/relationships/image" Target="../media/image434.emf"/><Relationship Id="rId2" Type="http://schemas.openxmlformats.org/officeDocument/2006/relationships/image" Target="../media/image403.emf"/><Relationship Id="rId16" Type="http://schemas.openxmlformats.org/officeDocument/2006/relationships/image" Target="../media/image417.emf"/><Relationship Id="rId20" Type="http://schemas.openxmlformats.org/officeDocument/2006/relationships/image" Target="../media/image421.emf"/><Relationship Id="rId29" Type="http://schemas.openxmlformats.org/officeDocument/2006/relationships/image" Target="../media/image430.emf"/><Relationship Id="rId1" Type="http://schemas.openxmlformats.org/officeDocument/2006/relationships/image" Target="../media/image402.emf"/><Relationship Id="rId6" Type="http://schemas.openxmlformats.org/officeDocument/2006/relationships/image" Target="../media/image407.emf"/><Relationship Id="rId11" Type="http://schemas.openxmlformats.org/officeDocument/2006/relationships/image" Target="../media/image412.emf"/><Relationship Id="rId24" Type="http://schemas.openxmlformats.org/officeDocument/2006/relationships/image" Target="../media/image425.emf"/><Relationship Id="rId32" Type="http://schemas.openxmlformats.org/officeDocument/2006/relationships/image" Target="../media/image433.emf"/><Relationship Id="rId5" Type="http://schemas.openxmlformats.org/officeDocument/2006/relationships/image" Target="../media/image406.emf"/><Relationship Id="rId15" Type="http://schemas.openxmlformats.org/officeDocument/2006/relationships/image" Target="../media/image416.emf"/><Relationship Id="rId23" Type="http://schemas.openxmlformats.org/officeDocument/2006/relationships/image" Target="../media/image424.emf"/><Relationship Id="rId28" Type="http://schemas.openxmlformats.org/officeDocument/2006/relationships/image" Target="../media/image429.emf"/><Relationship Id="rId10" Type="http://schemas.openxmlformats.org/officeDocument/2006/relationships/image" Target="../media/image411.emf"/><Relationship Id="rId19" Type="http://schemas.openxmlformats.org/officeDocument/2006/relationships/image" Target="../media/image420.emf"/><Relationship Id="rId31" Type="http://schemas.openxmlformats.org/officeDocument/2006/relationships/image" Target="../media/image432.emf"/><Relationship Id="rId4" Type="http://schemas.openxmlformats.org/officeDocument/2006/relationships/image" Target="../media/image405.emf"/><Relationship Id="rId9" Type="http://schemas.openxmlformats.org/officeDocument/2006/relationships/image" Target="../media/image410.emf"/><Relationship Id="rId14" Type="http://schemas.openxmlformats.org/officeDocument/2006/relationships/image" Target="../media/image415.emf"/><Relationship Id="rId22" Type="http://schemas.openxmlformats.org/officeDocument/2006/relationships/image" Target="../media/image423.emf"/><Relationship Id="rId27" Type="http://schemas.openxmlformats.org/officeDocument/2006/relationships/image" Target="../media/image428.emf"/><Relationship Id="rId30" Type="http://schemas.openxmlformats.org/officeDocument/2006/relationships/image" Target="../media/image431.emf"/><Relationship Id="rId8" Type="http://schemas.openxmlformats.org/officeDocument/2006/relationships/image" Target="../media/image409.e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442.emf"/><Relationship Id="rId3" Type="http://schemas.openxmlformats.org/officeDocument/2006/relationships/image" Target="../media/image437.emf"/><Relationship Id="rId7" Type="http://schemas.openxmlformats.org/officeDocument/2006/relationships/image" Target="../media/image441.emf"/><Relationship Id="rId2" Type="http://schemas.openxmlformats.org/officeDocument/2006/relationships/image" Target="../media/image436.emf"/><Relationship Id="rId1" Type="http://schemas.openxmlformats.org/officeDocument/2006/relationships/image" Target="../media/image435.emf"/><Relationship Id="rId6" Type="http://schemas.openxmlformats.org/officeDocument/2006/relationships/image" Target="../media/image440.emf"/><Relationship Id="rId5" Type="http://schemas.openxmlformats.org/officeDocument/2006/relationships/image" Target="../media/image439.emf"/><Relationship Id="rId4" Type="http://schemas.openxmlformats.org/officeDocument/2006/relationships/image" Target="../media/image438.e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444.emf"/><Relationship Id="rId1" Type="http://schemas.openxmlformats.org/officeDocument/2006/relationships/image" Target="../media/image443.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447.emf"/><Relationship Id="rId2" Type="http://schemas.openxmlformats.org/officeDocument/2006/relationships/image" Target="../media/image446.emf"/><Relationship Id="rId1" Type="http://schemas.openxmlformats.org/officeDocument/2006/relationships/image" Target="../media/image445.emf"/><Relationship Id="rId6" Type="http://schemas.openxmlformats.org/officeDocument/2006/relationships/image" Target="../media/image450.emf"/><Relationship Id="rId5" Type="http://schemas.openxmlformats.org/officeDocument/2006/relationships/image" Target="../media/image449.emf"/><Relationship Id="rId4" Type="http://schemas.openxmlformats.org/officeDocument/2006/relationships/image" Target="../media/image448.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453.emf"/><Relationship Id="rId7" Type="http://schemas.openxmlformats.org/officeDocument/2006/relationships/image" Target="../media/image457.emf"/><Relationship Id="rId2" Type="http://schemas.openxmlformats.org/officeDocument/2006/relationships/image" Target="../media/image452.emf"/><Relationship Id="rId1" Type="http://schemas.openxmlformats.org/officeDocument/2006/relationships/image" Target="../media/image451.emf"/><Relationship Id="rId6" Type="http://schemas.openxmlformats.org/officeDocument/2006/relationships/image" Target="../media/image456.emf"/><Relationship Id="rId5" Type="http://schemas.openxmlformats.org/officeDocument/2006/relationships/image" Target="../media/image455.emf"/><Relationship Id="rId4" Type="http://schemas.openxmlformats.org/officeDocument/2006/relationships/image" Target="../media/image454.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460.emf"/><Relationship Id="rId2" Type="http://schemas.openxmlformats.org/officeDocument/2006/relationships/image" Target="../media/image459.emf"/><Relationship Id="rId1" Type="http://schemas.openxmlformats.org/officeDocument/2006/relationships/image" Target="../media/image458.emf"/><Relationship Id="rId6" Type="http://schemas.openxmlformats.org/officeDocument/2006/relationships/image" Target="../media/image463.emf"/><Relationship Id="rId5" Type="http://schemas.openxmlformats.org/officeDocument/2006/relationships/image" Target="../media/image462.emf"/><Relationship Id="rId4" Type="http://schemas.openxmlformats.org/officeDocument/2006/relationships/image" Target="../media/image461.e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466.emf"/><Relationship Id="rId2" Type="http://schemas.openxmlformats.org/officeDocument/2006/relationships/image" Target="../media/image465.emf"/><Relationship Id="rId1" Type="http://schemas.openxmlformats.org/officeDocument/2006/relationships/image" Target="../media/image464.emf"/><Relationship Id="rId6" Type="http://schemas.openxmlformats.org/officeDocument/2006/relationships/image" Target="../media/image469.emf"/><Relationship Id="rId5" Type="http://schemas.openxmlformats.org/officeDocument/2006/relationships/image" Target="../media/image468.emf"/><Relationship Id="rId4" Type="http://schemas.openxmlformats.org/officeDocument/2006/relationships/image" Target="../media/image467.e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477.emf"/><Relationship Id="rId3" Type="http://schemas.openxmlformats.org/officeDocument/2006/relationships/image" Target="../media/image472.emf"/><Relationship Id="rId7" Type="http://schemas.openxmlformats.org/officeDocument/2006/relationships/image" Target="../media/image476.emf"/><Relationship Id="rId2" Type="http://schemas.openxmlformats.org/officeDocument/2006/relationships/image" Target="../media/image471.emf"/><Relationship Id="rId1" Type="http://schemas.openxmlformats.org/officeDocument/2006/relationships/image" Target="../media/image470.emf"/><Relationship Id="rId6" Type="http://schemas.openxmlformats.org/officeDocument/2006/relationships/image" Target="../media/image475.emf"/><Relationship Id="rId11" Type="http://schemas.openxmlformats.org/officeDocument/2006/relationships/image" Target="../media/image480.emf"/><Relationship Id="rId5" Type="http://schemas.openxmlformats.org/officeDocument/2006/relationships/image" Target="../media/image474.emf"/><Relationship Id="rId10" Type="http://schemas.openxmlformats.org/officeDocument/2006/relationships/image" Target="../media/image479.emf"/><Relationship Id="rId4" Type="http://schemas.openxmlformats.org/officeDocument/2006/relationships/image" Target="../media/image473.emf"/><Relationship Id="rId9" Type="http://schemas.openxmlformats.org/officeDocument/2006/relationships/image" Target="../media/image478.e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488.emf"/><Relationship Id="rId3" Type="http://schemas.openxmlformats.org/officeDocument/2006/relationships/image" Target="../media/image483.emf"/><Relationship Id="rId7" Type="http://schemas.openxmlformats.org/officeDocument/2006/relationships/image" Target="../media/image487.emf"/><Relationship Id="rId2" Type="http://schemas.openxmlformats.org/officeDocument/2006/relationships/image" Target="../media/image482.emf"/><Relationship Id="rId1" Type="http://schemas.openxmlformats.org/officeDocument/2006/relationships/image" Target="../media/image481.emf"/><Relationship Id="rId6" Type="http://schemas.openxmlformats.org/officeDocument/2006/relationships/image" Target="../media/image486.emf"/><Relationship Id="rId5" Type="http://schemas.openxmlformats.org/officeDocument/2006/relationships/image" Target="../media/image485.emf"/><Relationship Id="rId4" Type="http://schemas.openxmlformats.org/officeDocument/2006/relationships/image" Target="../media/image484.emf"/><Relationship Id="rId9" Type="http://schemas.openxmlformats.org/officeDocument/2006/relationships/image" Target="../media/image489.e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497.emf"/><Relationship Id="rId13" Type="http://schemas.openxmlformats.org/officeDocument/2006/relationships/image" Target="../media/image502.emf"/><Relationship Id="rId3" Type="http://schemas.openxmlformats.org/officeDocument/2006/relationships/image" Target="../media/image492.emf"/><Relationship Id="rId7" Type="http://schemas.openxmlformats.org/officeDocument/2006/relationships/image" Target="../media/image496.emf"/><Relationship Id="rId12" Type="http://schemas.openxmlformats.org/officeDocument/2006/relationships/image" Target="../media/image501.emf"/><Relationship Id="rId2" Type="http://schemas.openxmlformats.org/officeDocument/2006/relationships/image" Target="../media/image491.emf"/><Relationship Id="rId1" Type="http://schemas.openxmlformats.org/officeDocument/2006/relationships/image" Target="../media/image490.emf"/><Relationship Id="rId6" Type="http://schemas.openxmlformats.org/officeDocument/2006/relationships/image" Target="../media/image495.emf"/><Relationship Id="rId11" Type="http://schemas.openxmlformats.org/officeDocument/2006/relationships/image" Target="../media/image500.emf"/><Relationship Id="rId5" Type="http://schemas.openxmlformats.org/officeDocument/2006/relationships/image" Target="../media/image494.emf"/><Relationship Id="rId10" Type="http://schemas.openxmlformats.org/officeDocument/2006/relationships/image" Target="../media/image499.emf"/><Relationship Id="rId4" Type="http://schemas.openxmlformats.org/officeDocument/2006/relationships/image" Target="../media/image493.emf"/><Relationship Id="rId9" Type="http://schemas.openxmlformats.org/officeDocument/2006/relationships/image" Target="../media/image498.emf"/></Relationships>
</file>

<file path=ppt/drawings/_rels/vmlDrawing4.vml.rels><?xml version="1.0" encoding="UTF-8" standalone="yes"?>
<Relationships xmlns="http://schemas.openxmlformats.org/package/2006/relationships"><Relationship Id="rId13" Type="http://schemas.openxmlformats.org/officeDocument/2006/relationships/image" Target="../media/image48.emf"/><Relationship Id="rId18" Type="http://schemas.openxmlformats.org/officeDocument/2006/relationships/image" Target="../media/image30.png"/><Relationship Id="rId26" Type="http://schemas.openxmlformats.org/officeDocument/2006/relationships/image" Target="../media/image59.emf"/><Relationship Id="rId3" Type="http://schemas.openxmlformats.org/officeDocument/2006/relationships/image" Target="../media/image38.emf"/><Relationship Id="rId21" Type="http://schemas.openxmlformats.org/officeDocument/2006/relationships/image" Target="../media/image54.emf"/><Relationship Id="rId7" Type="http://schemas.openxmlformats.org/officeDocument/2006/relationships/image" Target="../media/image42.emf"/><Relationship Id="rId12" Type="http://schemas.openxmlformats.org/officeDocument/2006/relationships/image" Target="../media/image47.emf"/><Relationship Id="rId17" Type="http://schemas.openxmlformats.org/officeDocument/2006/relationships/image" Target="../media/image31.png"/><Relationship Id="rId25" Type="http://schemas.openxmlformats.org/officeDocument/2006/relationships/image" Target="../media/image58.emf"/><Relationship Id="rId33" Type="http://schemas.openxmlformats.org/officeDocument/2006/relationships/image" Target="../media/image66.emf"/><Relationship Id="rId2" Type="http://schemas.openxmlformats.org/officeDocument/2006/relationships/image" Target="../media/image37.emf"/><Relationship Id="rId16" Type="http://schemas.openxmlformats.org/officeDocument/2006/relationships/image" Target="../media/image51.emf"/><Relationship Id="rId20" Type="http://schemas.openxmlformats.org/officeDocument/2006/relationships/image" Target="../media/image53.emf"/><Relationship Id="rId29" Type="http://schemas.openxmlformats.org/officeDocument/2006/relationships/image" Target="../media/image62.emf"/><Relationship Id="rId1" Type="http://schemas.openxmlformats.org/officeDocument/2006/relationships/image" Target="../media/image36.emf"/><Relationship Id="rId6" Type="http://schemas.openxmlformats.org/officeDocument/2006/relationships/image" Target="../media/image41.emf"/><Relationship Id="rId11" Type="http://schemas.openxmlformats.org/officeDocument/2006/relationships/image" Target="../media/image46.emf"/><Relationship Id="rId24" Type="http://schemas.openxmlformats.org/officeDocument/2006/relationships/image" Target="../media/image57.emf"/><Relationship Id="rId32" Type="http://schemas.openxmlformats.org/officeDocument/2006/relationships/image" Target="../media/image65.emf"/><Relationship Id="rId5" Type="http://schemas.openxmlformats.org/officeDocument/2006/relationships/image" Target="../media/image40.emf"/><Relationship Id="rId15" Type="http://schemas.openxmlformats.org/officeDocument/2006/relationships/image" Target="../media/image50.emf"/><Relationship Id="rId23" Type="http://schemas.openxmlformats.org/officeDocument/2006/relationships/image" Target="../media/image56.emf"/><Relationship Id="rId28" Type="http://schemas.openxmlformats.org/officeDocument/2006/relationships/image" Target="../media/image61.emf"/><Relationship Id="rId10" Type="http://schemas.openxmlformats.org/officeDocument/2006/relationships/image" Target="../media/image45.emf"/><Relationship Id="rId19" Type="http://schemas.openxmlformats.org/officeDocument/2006/relationships/image" Target="../media/image52.emf"/><Relationship Id="rId31" Type="http://schemas.openxmlformats.org/officeDocument/2006/relationships/image" Target="../media/image64.emf"/><Relationship Id="rId4" Type="http://schemas.openxmlformats.org/officeDocument/2006/relationships/image" Target="../media/image39.emf"/><Relationship Id="rId9" Type="http://schemas.openxmlformats.org/officeDocument/2006/relationships/image" Target="../media/image44.emf"/><Relationship Id="rId14" Type="http://schemas.openxmlformats.org/officeDocument/2006/relationships/image" Target="../media/image49.emf"/><Relationship Id="rId22" Type="http://schemas.openxmlformats.org/officeDocument/2006/relationships/image" Target="../media/image55.emf"/><Relationship Id="rId27" Type="http://schemas.openxmlformats.org/officeDocument/2006/relationships/image" Target="../media/image60.emf"/><Relationship Id="rId30" Type="http://schemas.openxmlformats.org/officeDocument/2006/relationships/image" Target="../media/image63.emf"/><Relationship Id="rId8" Type="http://schemas.openxmlformats.org/officeDocument/2006/relationships/image" Target="../media/image43.e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510.emf"/><Relationship Id="rId3" Type="http://schemas.openxmlformats.org/officeDocument/2006/relationships/image" Target="../media/image505.emf"/><Relationship Id="rId7" Type="http://schemas.openxmlformats.org/officeDocument/2006/relationships/image" Target="../media/image509.emf"/><Relationship Id="rId2" Type="http://schemas.openxmlformats.org/officeDocument/2006/relationships/image" Target="../media/image504.emf"/><Relationship Id="rId1" Type="http://schemas.openxmlformats.org/officeDocument/2006/relationships/image" Target="../media/image503.emf"/><Relationship Id="rId6" Type="http://schemas.openxmlformats.org/officeDocument/2006/relationships/image" Target="../media/image508.emf"/><Relationship Id="rId5" Type="http://schemas.openxmlformats.org/officeDocument/2006/relationships/image" Target="../media/image507.emf"/><Relationship Id="rId10" Type="http://schemas.openxmlformats.org/officeDocument/2006/relationships/image" Target="../media/image512.emf"/><Relationship Id="rId4" Type="http://schemas.openxmlformats.org/officeDocument/2006/relationships/image" Target="../media/image506.emf"/><Relationship Id="rId9" Type="http://schemas.openxmlformats.org/officeDocument/2006/relationships/image" Target="../media/image511.e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515.emf"/><Relationship Id="rId7" Type="http://schemas.openxmlformats.org/officeDocument/2006/relationships/image" Target="../media/image519.emf"/><Relationship Id="rId2" Type="http://schemas.openxmlformats.org/officeDocument/2006/relationships/image" Target="../media/image514.emf"/><Relationship Id="rId1" Type="http://schemas.openxmlformats.org/officeDocument/2006/relationships/image" Target="../media/image513.emf"/><Relationship Id="rId6" Type="http://schemas.openxmlformats.org/officeDocument/2006/relationships/image" Target="../media/image518.emf"/><Relationship Id="rId5" Type="http://schemas.openxmlformats.org/officeDocument/2006/relationships/image" Target="../media/image517.emf"/><Relationship Id="rId4" Type="http://schemas.openxmlformats.org/officeDocument/2006/relationships/image" Target="../media/image516.e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527.emf"/><Relationship Id="rId13" Type="http://schemas.openxmlformats.org/officeDocument/2006/relationships/image" Target="../media/image532.emf"/><Relationship Id="rId3" Type="http://schemas.openxmlformats.org/officeDocument/2006/relationships/image" Target="../media/image522.emf"/><Relationship Id="rId7" Type="http://schemas.openxmlformats.org/officeDocument/2006/relationships/image" Target="../media/image526.emf"/><Relationship Id="rId12" Type="http://schemas.openxmlformats.org/officeDocument/2006/relationships/image" Target="../media/image531.emf"/><Relationship Id="rId2" Type="http://schemas.openxmlformats.org/officeDocument/2006/relationships/image" Target="../media/image521.emf"/><Relationship Id="rId1" Type="http://schemas.openxmlformats.org/officeDocument/2006/relationships/image" Target="../media/image520.emf"/><Relationship Id="rId6" Type="http://schemas.openxmlformats.org/officeDocument/2006/relationships/image" Target="../media/image525.emf"/><Relationship Id="rId11" Type="http://schemas.openxmlformats.org/officeDocument/2006/relationships/image" Target="../media/image530.emf"/><Relationship Id="rId5" Type="http://schemas.openxmlformats.org/officeDocument/2006/relationships/image" Target="../media/image524.emf"/><Relationship Id="rId15" Type="http://schemas.openxmlformats.org/officeDocument/2006/relationships/image" Target="../media/image534.emf"/><Relationship Id="rId10" Type="http://schemas.openxmlformats.org/officeDocument/2006/relationships/image" Target="../media/image529.emf"/><Relationship Id="rId4" Type="http://schemas.openxmlformats.org/officeDocument/2006/relationships/image" Target="../media/image523.emf"/><Relationship Id="rId9" Type="http://schemas.openxmlformats.org/officeDocument/2006/relationships/image" Target="../media/image528.emf"/><Relationship Id="rId14" Type="http://schemas.openxmlformats.org/officeDocument/2006/relationships/image" Target="../media/image533.emf"/></Relationships>
</file>

<file path=ppt/drawings/_rels/vmlDrawing43.vml.rels><?xml version="1.0" encoding="UTF-8" standalone="yes"?>
<Relationships xmlns="http://schemas.openxmlformats.org/package/2006/relationships"><Relationship Id="rId8" Type="http://schemas.openxmlformats.org/officeDocument/2006/relationships/image" Target="../media/image542.emf"/><Relationship Id="rId3" Type="http://schemas.openxmlformats.org/officeDocument/2006/relationships/image" Target="../media/image537.emf"/><Relationship Id="rId7" Type="http://schemas.openxmlformats.org/officeDocument/2006/relationships/image" Target="../media/image541.emf"/><Relationship Id="rId12" Type="http://schemas.openxmlformats.org/officeDocument/2006/relationships/image" Target="../media/image546.emf"/><Relationship Id="rId2" Type="http://schemas.openxmlformats.org/officeDocument/2006/relationships/image" Target="../media/image536.emf"/><Relationship Id="rId1" Type="http://schemas.openxmlformats.org/officeDocument/2006/relationships/image" Target="../media/image535.emf"/><Relationship Id="rId6" Type="http://schemas.openxmlformats.org/officeDocument/2006/relationships/image" Target="../media/image540.emf"/><Relationship Id="rId11" Type="http://schemas.openxmlformats.org/officeDocument/2006/relationships/image" Target="../media/image545.emf"/><Relationship Id="rId5" Type="http://schemas.openxmlformats.org/officeDocument/2006/relationships/image" Target="../media/image539.emf"/><Relationship Id="rId10" Type="http://schemas.openxmlformats.org/officeDocument/2006/relationships/image" Target="../media/image544.emf"/><Relationship Id="rId4" Type="http://schemas.openxmlformats.org/officeDocument/2006/relationships/image" Target="../media/image538.emf"/><Relationship Id="rId9" Type="http://schemas.openxmlformats.org/officeDocument/2006/relationships/image" Target="../media/image543.e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554.emf"/><Relationship Id="rId13" Type="http://schemas.openxmlformats.org/officeDocument/2006/relationships/image" Target="../media/image559.emf"/><Relationship Id="rId3" Type="http://schemas.openxmlformats.org/officeDocument/2006/relationships/image" Target="../media/image549.emf"/><Relationship Id="rId7" Type="http://schemas.openxmlformats.org/officeDocument/2006/relationships/image" Target="../media/image553.emf"/><Relationship Id="rId12" Type="http://schemas.openxmlformats.org/officeDocument/2006/relationships/image" Target="../media/image558.emf"/><Relationship Id="rId2" Type="http://schemas.openxmlformats.org/officeDocument/2006/relationships/image" Target="../media/image548.emf"/><Relationship Id="rId1" Type="http://schemas.openxmlformats.org/officeDocument/2006/relationships/image" Target="../media/image547.emf"/><Relationship Id="rId6" Type="http://schemas.openxmlformats.org/officeDocument/2006/relationships/image" Target="../media/image552.emf"/><Relationship Id="rId11" Type="http://schemas.openxmlformats.org/officeDocument/2006/relationships/image" Target="../media/image557.emf"/><Relationship Id="rId5" Type="http://schemas.openxmlformats.org/officeDocument/2006/relationships/image" Target="../media/image551.emf"/><Relationship Id="rId10" Type="http://schemas.openxmlformats.org/officeDocument/2006/relationships/image" Target="../media/image556.emf"/><Relationship Id="rId4" Type="http://schemas.openxmlformats.org/officeDocument/2006/relationships/image" Target="../media/image550.emf"/><Relationship Id="rId9" Type="http://schemas.openxmlformats.org/officeDocument/2006/relationships/image" Target="../media/image555.e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567.emf"/><Relationship Id="rId13" Type="http://schemas.openxmlformats.org/officeDocument/2006/relationships/image" Target="../media/image572.emf"/><Relationship Id="rId3" Type="http://schemas.openxmlformats.org/officeDocument/2006/relationships/image" Target="../media/image562.emf"/><Relationship Id="rId7" Type="http://schemas.openxmlformats.org/officeDocument/2006/relationships/image" Target="../media/image566.emf"/><Relationship Id="rId12" Type="http://schemas.openxmlformats.org/officeDocument/2006/relationships/image" Target="../media/image571.emf"/><Relationship Id="rId2" Type="http://schemas.openxmlformats.org/officeDocument/2006/relationships/image" Target="../media/image561.emf"/><Relationship Id="rId1" Type="http://schemas.openxmlformats.org/officeDocument/2006/relationships/image" Target="../media/image560.emf"/><Relationship Id="rId6" Type="http://schemas.openxmlformats.org/officeDocument/2006/relationships/image" Target="../media/image565.emf"/><Relationship Id="rId11" Type="http://schemas.openxmlformats.org/officeDocument/2006/relationships/image" Target="../media/image570.emf"/><Relationship Id="rId5" Type="http://schemas.openxmlformats.org/officeDocument/2006/relationships/image" Target="../media/image564.emf"/><Relationship Id="rId15" Type="http://schemas.openxmlformats.org/officeDocument/2006/relationships/image" Target="../media/image574.emf"/><Relationship Id="rId10" Type="http://schemas.openxmlformats.org/officeDocument/2006/relationships/image" Target="../media/image569.emf"/><Relationship Id="rId4" Type="http://schemas.openxmlformats.org/officeDocument/2006/relationships/image" Target="../media/image563.emf"/><Relationship Id="rId9" Type="http://schemas.openxmlformats.org/officeDocument/2006/relationships/image" Target="../media/image568.emf"/><Relationship Id="rId14" Type="http://schemas.openxmlformats.org/officeDocument/2006/relationships/image" Target="../media/image573.emf"/></Relationships>
</file>

<file path=ppt/drawings/_rels/vmlDrawing46.vml.rels><?xml version="1.0" encoding="UTF-8" standalone="yes"?>
<Relationships xmlns="http://schemas.openxmlformats.org/package/2006/relationships"><Relationship Id="rId8" Type="http://schemas.openxmlformats.org/officeDocument/2006/relationships/image" Target="../media/image582.emf"/><Relationship Id="rId13" Type="http://schemas.openxmlformats.org/officeDocument/2006/relationships/image" Target="../media/image587.emf"/><Relationship Id="rId18" Type="http://schemas.openxmlformats.org/officeDocument/2006/relationships/image" Target="../media/image592.emf"/><Relationship Id="rId3" Type="http://schemas.openxmlformats.org/officeDocument/2006/relationships/image" Target="../media/image577.emf"/><Relationship Id="rId7" Type="http://schemas.openxmlformats.org/officeDocument/2006/relationships/image" Target="../media/image581.emf"/><Relationship Id="rId12" Type="http://schemas.openxmlformats.org/officeDocument/2006/relationships/image" Target="../media/image586.emf"/><Relationship Id="rId17" Type="http://schemas.openxmlformats.org/officeDocument/2006/relationships/image" Target="../media/image591.emf"/><Relationship Id="rId2" Type="http://schemas.openxmlformats.org/officeDocument/2006/relationships/image" Target="../media/image576.emf"/><Relationship Id="rId16" Type="http://schemas.openxmlformats.org/officeDocument/2006/relationships/image" Target="../media/image590.emf"/><Relationship Id="rId1" Type="http://schemas.openxmlformats.org/officeDocument/2006/relationships/image" Target="../media/image575.emf"/><Relationship Id="rId6" Type="http://schemas.openxmlformats.org/officeDocument/2006/relationships/image" Target="../media/image580.emf"/><Relationship Id="rId11" Type="http://schemas.openxmlformats.org/officeDocument/2006/relationships/image" Target="../media/image585.emf"/><Relationship Id="rId5" Type="http://schemas.openxmlformats.org/officeDocument/2006/relationships/image" Target="../media/image579.emf"/><Relationship Id="rId15" Type="http://schemas.openxmlformats.org/officeDocument/2006/relationships/image" Target="../media/image589.emf"/><Relationship Id="rId10" Type="http://schemas.openxmlformats.org/officeDocument/2006/relationships/image" Target="../media/image584.emf"/><Relationship Id="rId19" Type="http://schemas.openxmlformats.org/officeDocument/2006/relationships/image" Target="../media/image593.emf"/><Relationship Id="rId4" Type="http://schemas.openxmlformats.org/officeDocument/2006/relationships/image" Target="../media/image578.emf"/><Relationship Id="rId9" Type="http://schemas.openxmlformats.org/officeDocument/2006/relationships/image" Target="../media/image583.emf"/><Relationship Id="rId14" Type="http://schemas.openxmlformats.org/officeDocument/2006/relationships/image" Target="../media/image588.emf"/></Relationships>
</file>

<file path=ppt/drawings/_rels/vmlDrawing47.vml.rels><?xml version="1.0" encoding="UTF-8" standalone="yes"?>
<Relationships xmlns="http://schemas.openxmlformats.org/package/2006/relationships"><Relationship Id="rId8" Type="http://schemas.openxmlformats.org/officeDocument/2006/relationships/image" Target="../media/image601.emf"/><Relationship Id="rId13" Type="http://schemas.openxmlformats.org/officeDocument/2006/relationships/image" Target="../media/image606.emf"/><Relationship Id="rId3" Type="http://schemas.openxmlformats.org/officeDocument/2006/relationships/image" Target="../media/image596.emf"/><Relationship Id="rId7" Type="http://schemas.openxmlformats.org/officeDocument/2006/relationships/image" Target="../media/image600.emf"/><Relationship Id="rId12" Type="http://schemas.openxmlformats.org/officeDocument/2006/relationships/image" Target="../media/image605.emf"/><Relationship Id="rId2" Type="http://schemas.openxmlformats.org/officeDocument/2006/relationships/image" Target="../media/image595.emf"/><Relationship Id="rId1" Type="http://schemas.openxmlformats.org/officeDocument/2006/relationships/image" Target="../media/image594.emf"/><Relationship Id="rId6" Type="http://schemas.openxmlformats.org/officeDocument/2006/relationships/image" Target="../media/image599.emf"/><Relationship Id="rId11" Type="http://schemas.openxmlformats.org/officeDocument/2006/relationships/image" Target="../media/image604.emf"/><Relationship Id="rId5" Type="http://schemas.openxmlformats.org/officeDocument/2006/relationships/image" Target="../media/image598.emf"/><Relationship Id="rId15" Type="http://schemas.openxmlformats.org/officeDocument/2006/relationships/image" Target="../media/image608.emf"/><Relationship Id="rId10" Type="http://schemas.openxmlformats.org/officeDocument/2006/relationships/image" Target="../media/image603.emf"/><Relationship Id="rId4" Type="http://schemas.openxmlformats.org/officeDocument/2006/relationships/image" Target="../media/image597.emf"/><Relationship Id="rId9" Type="http://schemas.openxmlformats.org/officeDocument/2006/relationships/image" Target="../media/image602.emf"/><Relationship Id="rId14" Type="http://schemas.openxmlformats.org/officeDocument/2006/relationships/image" Target="../media/image607.emf"/></Relationships>
</file>

<file path=ppt/drawings/_rels/vmlDrawing48.vml.rels><?xml version="1.0" encoding="UTF-8" standalone="yes"?>
<Relationships xmlns="http://schemas.openxmlformats.org/package/2006/relationships"><Relationship Id="rId8" Type="http://schemas.openxmlformats.org/officeDocument/2006/relationships/image" Target="../media/image617.emf"/><Relationship Id="rId13" Type="http://schemas.openxmlformats.org/officeDocument/2006/relationships/image" Target="../media/image622.emf"/><Relationship Id="rId18" Type="http://schemas.openxmlformats.org/officeDocument/2006/relationships/image" Target="../media/image627.emf"/><Relationship Id="rId3" Type="http://schemas.openxmlformats.org/officeDocument/2006/relationships/image" Target="../media/image612.emf"/><Relationship Id="rId7" Type="http://schemas.openxmlformats.org/officeDocument/2006/relationships/image" Target="../media/image616.emf"/><Relationship Id="rId12" Type="http://schemas.openxmlformats.org/officeDocument/2006/relationships/image" Target="../media/image621.emf"/><Relationship Id="rId17" Type="http://schemas.openxmlformats.org/officeDocument/2006/relationships/image" Target="../media/image626.emf"/><Relationship Id="rId2" Type="http://schemas.openxmlformats.org/officeDocument/2006/relationships/image" Target="../media/image611.emf"/><Relationship Id="rId16" Type="http://schemas.openxmlformats.org/officeDocument/2006/relationships/image" Target="../media/image625.emf"/><Relationship Id="rId1" Type="http://schemas.openxmlformats.org/officeDocument/2006/relationships/image" Target="../media/image610.emf"/><Relationship Id="rId6" Type="http://schemas.openxmlformats.org/officeDocument/2006/relationships/image" Target="../media/image615.emf"/><Relationship Id="rId11" Type="http://schemas.openxmlformats.org/officeDocument/2006/relationships/image" Target="../media/image620.emf"/><Relationship Id="rId5" Type="http://schemas.openxmlformats.org/officeDocument/2006/relationships/image" Target="../media/image614.emf"/><Relationship Id="rId15" Type="http://schemas.openxmlformats.org/officeDocument/2006/relationships/image" Target="../media/image624.emf"/><Relationship Id="rId10" Type="http://schemas.openxmlformats.org/officeDocument/2006/relationships/image" Target="../media/image619.emf"/><Relationship Id="rId19" Type="http://schemas.openxmlformats.org/officeDocument/2006/relationships/image" Target="../media/image628.emf"/><Relationship Id="rId4" Type="http://schemas.openxmlformats.org/officeDocument/2006/relationships/image" Target="../media/image613.emf"/><Relationship Id="rId9" Type="http://schemas.openxmlformats.org/officeDocument/2006/relationships/image" Target="../media/image618.emf"/><Relationship Id="rId14" Type="http://schemas.openxmlformats.org/officeDocument/2006/relationships/image" Target="../media/image623.emf"/></Relationships>
</file>

<file path=ppt/drawings/_rels/vmlDrawing49.vml.rels><?xml version="1.0" encoding="UTF-8" standalone="yes"?>
<Relationships xmlns="http://schemas.openxmlformats.org/package/2006/relationships"><Relationship Id="rId8" Type="http://schemas.openxmlformats.org/officeDocument/2006/relationships/image" Target="../media/image636.emf"/><Relationship Id="rId13" Type="http://schemas.openxmlformats.org/officeDocument/2006/relationships/image" Target="../media/image641.emf"/><Relationship Id="rId18" Type="http://schemas.openxmlformats.org/officeDocument/2006/relationships/image" Target="../media/image646.emf"/><Relationship Id="rId26" Type="http://schemas.openxmlformats.org/officeDocument/2006/relationships/image" Target="../media/image654.emf"/><Relationship Id="rId3" Type="http://schemas.openxmlformats.org/officeDocument/2006/relationships/image" Target="../media/image631.emf"/><Relationship Id="rId21" Type="http://schemas.openxmlformats.org/officeDocument/2006/relationships/image" Target="../media/image649.emf"/><Relationship Id="rId7" Type="http://schemas.openxmlformats.org/officeDocument/2006/relationships/image" Target="../media/image635.emf"/><Relationship Id="rId12" Type="http://schemas.openxmlformats.org/officeDocument/2006/relationships/image" Target="../media/image640.emf"/><Relationship Id="rId17" Type="http://schemas.openxmlformats.org/officeDocument/2006/relationships/image" Target="../media/image645.emf"/><Relationship Id="rId25" Type="http://schemas.openxmlformats.org/officeDocument/2006/relationships/image" Target="../media/image653.emf"/><Relationship Id="rId2" Type="http://schemas.openxmlformats.org/officeDocument/2006/relationships/image" Target="../media/image630.emf"/><Relationship Id="rId16" Type="http://schemas.openxmlformats.org/officeDocument/2006/relationships/image" Target="../media/image644.emf"/><Relationship Id="rId20" Type="http://schemas.openxmlformats.org/officeDocument/2006/relationships/image" Target="../media/image648.emf"/><Relationship Id="rId1" Type="http://schemas.openxmlformats.org/officeDocument/2006/relationships/image" Target="../media/image629.emf"/><Relationship Id="rId6" Type="http://schemas.openxmlformats.org/officeDocument/2006/relationships/image" Target="../media/image634.emf"/><Relationship Id="rId11" Type="http://schemas.openxmlformats.org/officeDocument/2006/relationships/image" Target="../media/image639.emf"/><Relationship Id="rId24" Type="http://schemas.openxmlformats.org/officeDocument/2006/relationships/image" Target="../media/image652.emf"/><Relationship Id="rId5" Type="http://schemas.openxmlformats.org/officeDocument/2006/relationships/image" Target="../media/image633.emf"/><Relationship Id="rId15" Type="http://schemas.openxmlformats.org/officeDocument/2006/relationships/image" Target="../media/image643.emf"/><Relationship Id="rId23" Type="http://schemas.openxmlformats.org/officeDocument/2006/relationships/image" Target="../media/image651.emf"/><Relationship Id="rId10" Type="http://schemas.openxmlformats.org/officeDocument/2006/relationships/image" Target="../media/image638.emf"/><Relationship Id="rId19" Type="http://schemas.openxmlformats.org/officeDocument/2006/relationships/image" Target="../media/image647.emf"/><Relationship Id="rId4" Type="http://schemas.openxmlformats.org/officeDocument/2006/relationships/image" Target="../media/image632.emf"/><Relationship Id="rId9" Type="http://schemas.openxmlformats.org/officeDocument/2006/relationships/image" Target="../media/image637.emf"/><Relationship Id="rId14" Type="http://schemas.openxmlformats.org/officeDocument/2006/relationships/image" Target="../media/image642.emf"/><Relationship Id="rId22" Type="http://schemas.openxmlformats.org/officeDocument/2006/relationships/image" Target="../media/image650.emf"/><Relationship Id="rId27" Type="http://schemas.openxmlformats.org/officeDocument/2006/relationships/image" Target="../media/image65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69.emf"/><Relationship Id="rId7" Type="http://schemas.openxmlformats.org/officeDocument/2006/relationships/image" Target="../media/image73.emf"/><Relationship Id="rId2" Type="http://schemas.openxmlformats.org/officeDocument/2006/relationships/image" Target="../media/image68.emf"/><Relationship Id="rId1" Type="http://schemas.openxmlformats.org/officeDocument/2006/relationships/image" Target="../media/image67.emf"/><Relationship Id="rId6" Type="http://schemas.openxmlformats.org/officeDocument/2006/relationships/image" Target="../media/image72.emf"/><Relationship Id="rId5" Type="http://schemas.openxmlformats.org/officeDocument/2006/relationships/image" Target="../media/image71.emf"/><Relationship Id="rId4" Type="http://schemas.openxmlformats.org/officeDocument/2006/relationships/image" Target="../media/image70.emf"/></Relationships>
</file>

<file path=ppt/drawings/_rels/vmlDrawing50.vml.rels><?xml version="1.0" encoding="UTF-8" standalone="yes"?>
<Relationships xmlns="http://schemas.openxmlformats.org/package/2006/relationships"><Relationship Id="rId13" Type="http://schemas.openxmlformats.org/officeDocument/2006/relationships/image" Target="../media/image669.emf"/><Relationship Id="rId18" Type="http://schemas.openxmlformats.org/officeDocument/2006/relationships/image" Target="../media/image674.emf"/><Relationship Id="rId26" Type="http://schemas.openxmlformats.org/officeDocument/2006/relationships/image" Target="../media/image682.emf"/><Relationship Id="rId3" Type="http://schemas.openxmlformats.org/officeDocument/2006/relationships/image" Target="../media/image659.emf"/><Relationship Id="rId21" Type="http://schemas.openxmlformats.org/officeDocument/2006/relationships/image" Target="../media/image677.emf"/><Relationship Id="rId34" Type="http://schemas.openxmlformats.org/officeDocument/2006/relationships/image" Target="../media/image690.emf"/><Relationship Id="rId7" Type="http://schemas.openxmlformats.org/officeDocument/2006/relationships/image" Target="../media/image663.emf"/><Relationship Id="rId12" Type="http://schemas.openxmlformats.org/officeDocument/2006/relationships/image" Target="../media/image668.emf"/><Relationship Id="rId17" Type="http://schemas.openxmlformats.org/officeDocument/2006/relationships/image" Target="../media/image673.emf"/><Relationship Id="rId25" Type="http://schemas.openxmlformats.org/officeDocument/2006/relationships/image" Target="../media/image681.emf"/><Relationship Id="rId33" Type="http://schemas.openxmlformats.org/officeDocument/2006/relationships/image" Target="../media/image689.emf"/><Relationship Id="rId2" Type="http://schemas.openxmlformats.org/officeDocument/2006/relationships/image" Target="../media/image658.emf"/><Relationship Id="rId16" Type="http://schemas.openxmlformats.org/officeDocument/2006/relationships/image" Target="../media/image672.emf"/><Relationship Id="rId20" Type="http://schemas.openxmlformats.org/officeDocument/2006/relationships/image" Target="../media/image676.emf"/><Relationship Id="rId29" Type="http://schemas.openxmlformats.org/officeDocument/2006/relationships/image" Target="../media/image685.emf"/><Relationship Id="rId1" Type="http://schemas.openxmlformats.org/officeDocument/2006/relationships/image" Target="../media/image657.emf"/><Relationship Id="rId6" Type="http://schemas.openxmlformats.org/officeDocument/2006/relationships/image" Target="../media/image662.emf"/><Relationship Id="rId11" Type="http://schemas.openxmlformats.org/officeDocument/2006/relationships/image" Target="../media/image667.emf"/><Relationship Id="rId24" Type="http://schemas.openxmlformats.org/officeDocument/2006/relationships/image" Target="../media/image680.emf"/><Relationship Id="rId32" Type="http://schemas.openxmlformats.org/officeDocument/2006/relationships/image" Target="../media/image688.emf"/><Relationship Id="rId5" Type="http://schemas.openxmlformats.org/officeDocument/2006/relationships/image" Target="../media/image661.emf"/><Relationship Id="rId15" Type="http://schemas.openxmlformats.org/officeDocument/2006/relationships/image" Target="../media/image671.emf"/><Relationship Id="rId23" Type="http://schemas.openxmlformats.org/officeDocument/2006/relationships/image" Target="../media/image679.emf"/><Relationship Id="rId28" Type="http://schemas.openxmlformats.org/officeDocument/2006/relationships/image" Target="../media/image684.emf"/><Relationship Id="rId10" Type="http://schemas.openxmlformats.org/officeDocument/2006/relationships/image" Target="../media/image666.emf"/><Relationship Id="rId19" Type="http://schemas.openxmlformats.org/officeDocument/2006/relationships/image" Target="../media/image675.emf"/><Relationship Id="rId31" Type="http://schemas.openxmlformats.org/officeDocument/2006/relationships/image" Target="../media/image687.emf"/><Relationship Id="rId4" Type="http://schemas.openxmlformats.org/officeDocument/2006/relationships/image" Target="../media/image660.emf"/><Relationship Id="rId9" Type="http://schemas.openxmlformats.org/officeDocument/2006/relationships/image" Target="../media/image665.emf"/><Relationship Id="rId14" Type="http://schemas.openxmlformats.org/officeDocument/2006/relationships/image" Target="../media/image670.emf"/><Relationship Id="rId22" Type="http://schemas.openxmlformats.org/officeDocument/2006/relationships/image" Target="../media/image678.emf"/><Relationship Id="rId27" Type="http://schemas.openxmlformats.org/officeDocument/2006/relationships/image" Target="../media/image683.emf"/><Relationship Id="rId30" Type="http://schemas.openxmlformats.org/officeDocument/2006/relationships/image" Target="../media/image686.emf"/><Relationship Id="rId35" Type="http://schemas.openxmlformats.org/officeDocument/2006/relationships/image" Target="../media/image691.emf"/><Relationship Id="rId8" Type="http://schemas.openxmlformats.org/officeDocument/2006/relationships/image" Target="../media/image664.emf"/></Relationships>
</file>

<file path=ppt/drawings/_rels/vmlDrawing51.vml.rels><?xml version="1.0" encoding="UTF-8" standalone="yes"?>
<Relationships xmlns="http://schemas.openxmlformats.org/package/2006/relationships"><Relationship Id="rId8" Type="http://schemas.openxmlformats.org/officeDocument/2006/relationships/image" Target="../media/image695.emf"/><Relationship Id="rId3" Type="http://schemas.openxmlformats.org/officeDocument/2006/relationships/image" Target="../media/image459.emf"/><Relationship Id="rId7" Type="http://schemas.openxmlformats.org/officeDocument/2006/relationships/image" Target="../media/image694.emf"/><Relationship Id="rId2" Type="http://schemas.openxmlformats.org/officeDocument/2006/relationships/image" Target="../media/image458.emf"/><Relationship Id="rId1" Type="http://schemas.openxmlformats.org/officeDocument/2006/relationships/image" Target="../media/image692.emf"/><Relationship Id="rId6" Type="http://schemas.openxmlformats.org/officeDocument/2006/relationships/image" Target="../media/image693.emf"/><Relationship Id="rId5" Type="http://schemas.openxmlformats.org/officeDocument/2006/relationships/image" Target="../media/image461.emf"/><Relationship Id="rId4" Type="http://schemas.openxmlformats.org/officeDocument/2006/relationships/image" Target="../media/image460.emf"/></Relationships>
</file>

<file path=ppt/drawings/_rels/vmlDrawing52.vml.rels><?xml version="1.0" encoding="UTF-8" standalone="yes"?>
<Relationships xmlns="http://schemas.openxmlformats.org/package/2006/relationships"><Relationship Id="rId8" Type="http://schemas.openxmlformats.org/officeDocument/2006/relationships/image" Target="../media/image703.emf"/><Relationship Id="rId3" Type="http://schemas.openxmlformats.org/officeDocument/2006/relationships/image" Target="../media/image698.emf"/><Relationship Id="rId7" Type="http://schemas.openxmlformats.org/officeDocument/2006/relationships/image" Target="../media/image702.emf"/><Relationship Id="rId2" Type="http://schemas.openxmlformats.org/officeDocument/2006/relationships/image" Target="../media/image697.emf"/><Relationship Id="rId1" Type="http://schemas.openxmlformats.org/officeDocument/2006/relationships/image" Target="../media/image696.emf"/><Relationship Id="rId6" Type="http://schemas.openxmlformats.org/officeDocument/2006/relationships/image" Target="../media/image701.emf"/><Relationship Id="rId5" Type="http://schemas.openxmlformats.org/officeDocument/2006/relationships/image" Target="../media/image700.emf"/><Relationship Id="rId4" Type="http://schemas.openxmlformats.org/officeDocument/2006/relationships/image" Target="../media/image699.emf"/><Relationship Id="rId9" Type="http://schemas.openxmlformats.org/officeDocument/2006/relationships/image" Target="../media/image704.emf"/></Relationships>
</file>

<file path=ppt/drawings/_rels/vmlDrawing53.vml.rels><?xml version="1.0" encoding="UTF-8" standalone="yes"?>
<Relationships xmlns="http://schemas.openxmlformats.org/package/2006/relationships"><Relationship Id="rId8" Type="http://schemas.openxmlformats.org/officeDocument/2006/relationships/image" Target="../media/image463.emf"/><Relationship Id="rId3" Type="http://schemas.openxmlformats.org/officeDocument/2006/relationships/image" Target="../media/image707.emf"/><Relationship Id="rId7" Type="http://schemas.openxmlformats.org/officeDocument/2006/relationships/image" Target="../media/image462.emf"/><Relationship Id="rId2" Type="http://schemas.openxmlformats.org/officeDocument/2006/relationships/image" Target="../media/image706.emf"/><Relationship Id="rId1" Type="http://schemas.openxmlformats.org/officeDocument/2006/relationships/image" Target="../media/image705.emf"/><Relationship Id="rId6" Type="http://schemas.openxmlformats.org/officeDocument/2006/relationships/image" Target="../media/image710.emf"/><Relationship Id="rId5" Type="http://schemas.openxmlformats.org/officeDocument/2006/relationships/image" Target="../media/image709.emf"/><Relationship Id="rId4" Type="http://schemas.openxmlformats.org/officeDocument/2006/relationships/image" Target="../media/image708.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82.emf"/><Relationship Id="rId13" Type="http://schemas.openxmlformats.org/officeDocument/2006/relationships/image" Target="../media/image87.emf"/><Relationship Id="rId3" Type="http://schemas.openxmlformats.org/officeDocument/2006/relationships/image" Target="../media/image77.emf"/><Relationship Id="rId7" Type="http://schemas.openxmlformats.org/officeDocument/2006/relationships/image" Target="../media/image81.emf"/><Relationship Id="rId12" Type="http://schemas.openxmlformats.org/officeDocument/2006/relationships/image" Target="../media/image86.emf"/><Relationship Id="rId2" Type="http://schemas.openxmlformats.org/officeDocument/2006/relationships/image" Target="../media/image76.emf"/><Relationship Id="rId16" Type="http://schemas.openxmlformats.org/officeDocument/2006/relationships/image" Target="../media/image90.emf"/><Relationship Id="rId1" Type="http://schemas.openxmlformats.org/officeDocument/2006/relationships/image" Target="../media/image75.emf"/><Relationship Id="rId6" Type="http://schemas.openxmlformats.org/officeDocument/2006/relationships/image" Target="../media/image80.emf"/><Relationship Id="rId11" Type="http://schemas.openxmlformats.org/officeDocument/2006/relationships/image" Target="../media/image85.emf"/><Relationship Id="rId5" Type="http://schemas.openxmlformats.org/officeDocument/2006/relationships/image" Target="../media/image79.emf"/><Relationship Id="rId15" Type="http://schemas.openxmlformats.org/officeDocument/2006/relationships/image" Target="../media/image89.emf"/><Relationship Id="rId10" Type="http://schemas.openxmlformats.org/officeDocument/2006/relationships/image" Target="../media/image84.emf"/><Relationship Id="rId4" Type="http://schemas.openxmlformats.org/officeDocument/2006/relationships/image" Target="../media/image78.emf"/><Relationship Id="rId9" Type="http://schemas.openxmlformats.org/officeDocument/2006/relationships/image" Target="../media/image83.emf"/><Relationship Id="rId14" Type="http://schemas.openxmlformats.org/officeDocument/2006/relationships/image" Target="../media/image88.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98.emf"/><Relationship Id="rId13" Type="http://schemas.openxmlformats.org/officeDocument/2006/relationships/image" Target="../media/image103.emf"/><Relationship Id="rId3" Type="http://schemas.openxmlformats.org/officeDocument/2006/relationships/image" Target="../media/image93.emf"/><Relationship Id="rId7" Type="http://schemas.openxmlformats.org/officeDocument/2006/relationships/image" Target="../media/image97.emf"/><Relationship Id="rId12" Type="http://schemas.openxmlformats.org/officeDocument/2006/relationships/image" Target="../media/image102.emf"/><Relationship Id="rId17" Type="http://schemas.openxmlformats.org/officeDocument/2006/relationships/image" Target="../media/image107.emf"/><Relationship Id="rId2" Type="http://schemas.openxmlformats.org/officeDocument/2006/relationships/image" Target="../media/image92.emf"/><Relationship Id="rId16" Type="http://schemas.openxmlformats.org/officeDocument/2006/relationships/image" Target="../media/image106.emf"/><Relationship Id="rId1" Type="http://schemas.openxmlformats.org/officeDocument/2006/relationships/image" Target="../media/image91.emf"/><Relationship Id="rId6" Type="http://schemas.openxmlformats.org/officeDocument/2006/relationships/image" Target="../media/image96.emf"/><Relationship Id="rId11" Type="http://schemas.openxmlformats.org/officeDocument/2006/relationships/image" Target="../media/image101.emf"/><Relationship Id="rId5" Type="http://schemas.openxmlformats.org/officeDocument/2006/relationships/image" Target="../media/image95.emf"/><Relationship Id="rId15" Type="http://schemas.openxmlformats.org/officeDocument/2006/relationships/image" Target="../media/image105.emf"/><Relationship Id="rId10" Type="http://schemas.openxmlformats.org/officeDocument/2006/relationships/image" Target="../media/image100.emf"/><Relationship Id="rId4" Type="http://schemas.openxmlformats.org/officeDocument/2006/relationships/image" Target="../media/image94.emf"/><Relationship Id="rId9" Type="http://schemas.openxmlformats.org/officeDocument/2006/relationships/image" Target="../media/image99.emf"/><Relationship Id="rId14" Type="http://schemas.openxmlformats.org/officeDocument/2006/relationships/image" Target="../media/image104.e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115.emf"/><Relationship Id="rId13" Type="http://schemas.openxmlformats.org/officeDocument/2006/relationships/image" Target="../media/image120.emf"/><Relationship Id="rId3" Type="http://schemas.openxmlformats.org/officeDocument/2006/relationships/image" Target="../media/image110.emf"/><Relationship Id="rId7" Type="http://schemas.openxmlformats.org/officeDocument/2006/relationships/image" Target="../media/image114.emf"/><Relationship Id="rId12" Type="http://schemas.openxmlformats.org/officeDocument/2006/relationships/image" Target="../media/image119.emf"/><Relationship Id="rId2" Type="http://schemas.openxmlformats.org/officeDocument/2006/relationships/image" Target="../media/image109.emf"/><Relationship Id="rId1" Type="http://schemas.openxmlformats.org/officeDocument/2006/relationships/image" Target="../media/image108.emf"/><Relationship Id="rId6" Type="http://schemas.openxmlformats.org/officeDocument/2006/relationships/image" Target="../media/image113.emf"/><Relationship Id="rId11" Type="http://schemas.openxmlformats.org/officeDocument/2006/relationships/image" Target="../media/image118.emf"/><Relationship Id="rId5" Type="http://schemas.openxmlformats.org/officeDocument/2006/relationships/image" Target="../media/image112.emf"/><Relationship Id="rId15" Type="http://schemas.openxmlformats.org/officeDocument/2006/relationships/image" Target="../media/image122.emf"/><Relationship Id="rId10" Type="http://schemas.openxmlformats.org/officeDocument/2006/relationships/image" Target="../media/image117.emf"/><Relationship Id="rId4" Type="http://schemas.openxmlformats.org/officeDocument/2006/relationships/image" Target="../media/image111.emf"/><Relationship Id="rId9" Type="http://schemas.openxmlformats.org/officeDocument/2006/relationships/image" Target="../media/image116.emf"/><Relationship Id="rId14" Type="http://schemas.openxmlformats.org/officeDocument/2006/relationships/image" Target="../media/image121.e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98.emf"/><Relationship Id="rId13" Type="http://schemas.openxmlformats.org/officeDocument/2006/relationships/image" Target="../media/image103.emf"/><Relationship Id="rId3" Type="http://schemas.openxmlformats.org/officeDocument/2006/relationships/image" Target="../media/image93.emf"/><Relationship Id="rId7" Type="http://schemas.openxmlformats.org/officeDocument/2006/relationships/image" Target="../media/image97.emf"/><Relationship Id="rId12" Type="http://schemas.openxmlformats.org/officeDocument/2006/relationships/image" Target="../media/image102.emf"/><Relationship Id="rId17" Type="http://schemas.openxmlformats.org/officeDocument/2006/relationships/image" Target="../media/image107.emf"/><Relationship Id="rId2" Type="http://schemas.openxmlformats.org/officeDocument/2006/relationships/image" Target="../media/image92.emf"/><Relationship Id="rId16" Type="http://schemas.openxmlformats.org/officeDocument/2006/relationships/image" Target="../media/image106.emf"/><Relationship Id="rId1" Type="http://schemas.openxmlformats.org/officeDocument/2006/relationships/image" Target="../media/image91.emf"/><Relationship Id="rId6" Type="http://schemas.openxmlformats.org/officeDocument/2006/relationships/image" Target="../media/image96.emf"/><Relationship Id="rId11" Type="http://schemas.openxmlformats.org/officeDocument/2006/relationships/image" Target="../media/image101.emf"/><Relationship Id="rId5" Type="http://schemas.openxmlformats.org/officeDocument/2006/relationships/image" Target="../media/image95.emf"/><Relationship Id="rId15" Type="http://schemas.openxmlformats.org/officeDocument/2006/relationships/image" Target="../media/image105.emf"/><Relationship Id="rId10" Type="http://schemas.openxmlformats.org/officeDocument/2006/relationships/image" Target="../media/image100.emf"/><Relationship Id="rId4" Type="http://schemas.openxmlformats.org/officeDocument/2006/relationships/image" Target="../media/image94.emf"/><Relationship Id="rId9" Type="http://schemas.openxmlformats.org/officeDocument/2006/relationships/image" Target="../media/image99.emf"/><Relationship Id="rId14" Type="http://schemas.openxmlformats.org/officeDocument/2006/relationships/image" Target="../media/image10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47AEFB73-26A3-4C8E-9499-2B026D0782D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200" b="0" smtClean="0">
                <a:effectLst/>
                <a:latin typeface="Arial" charset="0"/>
                <a:ea typeface="宋体" pitchFamily="2" charset="-122"/>
              </a:defRPr>
            </a:lvl1pPr>
          </a:lstStyle>
          <a:p>
            <a:pPr>
              <a:defRPr/>
            </a:pPr>
            <a:endParaRPr lang="en-US" altLang="zh-CN"/>
          </a:p>
        </p:txBody>
      </p:sp>
      <p:sp>
        <p:nvSpPr>
          <p:cNvPr id="49155" name="Rectangle 3">
            <a:extLst>
              <a:ext uri="{FF2B5EF4-FFF2-40B4-BE49-F238E27FC236}">
                <a16:creationId xmlns:a16="http://schemas.microsoft.com/office/drawing/2014/main" id="{8FFCAEB7-7E1E-4996-AE62-6B440825F586}"/>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b="0" smtClean="0">
                <a:effectLst/>
                <a:latin typeface="Arial" charset="0"/>
                <a:ea typeface="宋体" pitchFamily="2" charset="-122"/>
              </a:defRPr>
            </a:lvl1pPr>
          </a:lstStyle>
          <a:p>
            <a:pPr>
              <a:defRPr/>
            </a:pPr>
            <a:endParaRPr lang="en-US" altLang="zh-CN"/>
          </a:p>
        </p:txBody>
      </p:sp>
      <p:sp>
        <p:nvSpPr>
          <p:cNvPr id="64516" name="Rectangle 4">
            <a:extLst>
              <a:ext uri="{FF2B5EF4-FFF2-40B4-BE49-F238E27FC236}">
                <a16:creationId xmlns:a16="http://schemas.microsoft.com/office/drawing/2014/main" id="{A873FFA8-5350-4672-B0C3-767B82A2176B}"/>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7" name="Rectangle 5">
            <a:extLst>
              <a:ext uri="{FF2B5EF4-FFF2-40B4-BE49-F238E27FC236}">
                <a16:creationId xmlns:a16="http://schemas.microsoft.com/office/drawing/2014/main" id="{981BF92F-361C-4B6A-98E4-263DF3329F26}"/>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9158" name="Rectangle 6">
            <a:extLst>
              <a:ext uri="{FF2B5EF4-FFF2-40B4-BE49-F238E27FC236}">
                <a16:creationId xmlns:a16="http://schemas.microsoft.com/office/drawing/2014/main" id="{19E5E87E-0318-4EE0-A3D8-0A805C9A2BF8}"/>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b="0" smtClean="0">
                <a:effectLst/>
                <a:latin typeface="Arial" charset="0"/>
                <a:ea typeface="宋体" pitchFamily="2" charset="-122"/>
              </a:defRPr>
            </a:lvl1pPr>
          </a:lstStyle>
          <a:p>
            <a:pPr>
              <a:defRPr/>
            </a:pPr>
            <a:endParaRPr lang="en-US" altLang="zh-CN"/>
          </a:p>
        </p:txBody>
      </p:sp>
      <p:sp>
        <p:nvSpPr>
          <p:cNvPr id="49159" name="Rectangle 7">
            <a:extLst>
              <a:ext uri="{FF2B5EF4-FFF2-40B4-BE49-F238E27FC236}">
                <a16:creationId xmlns:a16="http://schemas.microsoft.com/office/drawing/2014/main" id="{AFE3C1E8-3C55-44AC-966E-0A1C8719D7C2}"/>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latin typeface="Arial" panose="020B0604020202020204" pitchFamily="34" charset="0"/>
                <a:ea typeface="宋体" panose="02010600030101010101" pitchFamily="2" charset="-122"/>
              </a:defRPr>
            </a:lvl1pPr>
          </a:lstStyle>
          <a:p>
            <a:fld id="{42948A45-D117-4D14-959B-84F03604DF84}"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a:extLst>
              <a:ext uri="{FF2B5EF4-FFF2-40B4-BE49-F238E27FC236}">
                <a16:creationId xmlns:a16="http://schemas.microsoft.com/office/drawing/2014/main" id="{14259D56-5572-400B-8CDF-D969BF5541C0}"/>
              </a:ext>
            </a:extLst>
          </p:cNvPr>
          <p:cNvSpPr>
            <a:spLocks noGrp="1" noRot="1" noChangeAspect="1" noTextEdit="1"/>
          </p:cNvSpPr>
          <p:nvPr>
            <p:ph type="sldImg"/>
          </p:nvPr>
        </p:nvSpPr>
        <p:spPr>
          <a:ln/>
        </p:spPr>
      </p:sp>
      <p:sp>
        <p:nvSpPr>
          <p:cNvPr id="66563" name="备注占位符 2">
            <a:extLst>
              <a:ext uri="{FF2B5EF4-FFF2-40B4-BE49-F238E27FC236}">
                <a16:creationId xmlns:a16="http://schemas.microsoft.com/office/drawing/2014/main" id="{18396057-13DD-4B9B-BCD8-1E36BE4B3BD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66564" name="灯片编号占位符 3">
            <a:extLst>
              <a:ext uri="{FF2B5EF4-FFF2-40B4-BE49-F238E27FC236}">
                <a16:creationId xmlns:a16="http://schemas.microsoft.com/office/drawing/2014/main" id="{E6D4AD2C-69B3-4743-A6C9-F83E2EDED65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865E653C-AFA1-48E5-82C3-E89627F61016}" type="slidenum">
              <a:rPr kumimoji="0" lang="en-US" altLang="zh-CN" sz="1200" b="0">
                <a:latin typeface="Arial" panose="020B0604020202020204" pitchFamily="34" charset="0"/>
                <a:ea typeface="宋体" panose="02010600030101010101" pitchFamily="2" charset="-122"/>
              </a:rPr>
              <a:pPr eaLnBrk="1" hangingPunct="1"/>
              <a:t>9</a:t>
            </a:fld>
            <a:endParaRPr kumimoji="0"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171201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a:extLst>
              <a:ext uri="{FF2B5EF4-FFF2-40B4-BE49-F238E27FC236}">
                <a16:creationId xmlns:a16="http://schemas.microsoft.com/office/drawing/2014/main" id="{D8E77BA0-33FC-4705-B9DC-52CC6DDA1BC4}"/>
              </a:ext>
            </a:extLst>
          </p:cNvPr>
          <p:cNvSpPr>
            <a:spLocks noGrp="1" noRot="1" noChangeAspect="1" noTextEdit="1"/>
          </p:cNvSpPr>
          <p:nvPr>
            <p:ph type="sldImg"/>
          </p:nvPr>
        </p:nvSpPr>
        <p:spPr>
          <a:ln/>
        </p:spPr>
      </p:sp>
      <p:sp>
        <p:nvSpPr>
          <p:cNvPr id="65539" name="备注占位符 2">
            <a:extLst>
              <a:ext uri="{FF2B5EF4-FFF2-40B4-BE49-F238E27FC236}">
                <a16:creationId xmlns:a16="http://schemas.microsoft.com/office/drawing/2014/main" id="{ECE26345-E3B4-4BB2-921A-924991BB333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65540" name="灯片编号占位符 3">
            <a:extLst>
              <a:ext uri="{FF2B5EF4-FFF2-40B4-BE49-F238E27FC236}">
                <a16:creationId xmlns:a16="http://schemas.microsoft.com/office/drawing/2014/main" id="{2CCAAC1F-72CC-41C2-8247-AD96EB50977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08672E07-96C1-4033-A4B0-95E93794564F}" type="slidenum">
              <a:rPr kumimoji="0" lang="en-US" altLang="zh-CN" sz="1200" b="0">
                <a:latin typeface="Arial" panose="020B0604020202020204" pitchFamily="34" charset="0"/>
                <a:ea typeface="宋体" panose="02010600030101010101" pitchFamily="2" charset="-122"/>
              </a:rPr>
              <a:pPr eaLnBrk="1" hangingPunct="1"/>
              <a:t>10</a:t>
            </a:fld>
            <a:endParaRPr kumimoji="0" lang="en-US" altLang="zh-CN" sz="1200" b="0">
              <a:latin typeface="Arial" panose="020B060402020202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a:extLst>
              <a:ext uri="{FF2B5EF4-FFF2-40B4-BE49-F238E27FC236}">
                <a16:creationId xmlns:a16="http://schemas.microsoft.com/office/drawing/2014/main" id="{14259D56-5572-400B-8CDF-D969BF5541C0}"/>
              </a:ext>
            </a:extLst>
          </p:cNvPr>
          <p:cNvSpPr>
            <a:spLocks noGrp="1" noRot="1" noChangeAspect="1" noTextEdit="1"/>
          </p:cNvSpPr>
          <p:nvPr>
            <p:ph type="sldImg"/>
          </p:nvPr>
        </p:nvSpPr>
        <p:spPr>
          <a:ln/>
        </p:spPr>
      </p:sp>
      <p:sp>
        <p:nvSpPr>
          <p:cNvPr id="66563" name="备注占位符 2">
            <a:extLst>
              <a:ext uri="{FF2B5EF4-FFF2-40B4-BE49-F238E27FC236}">
                <a16:creationId xmlns:a16="http://schemas.microsoft.com/office/drawing/2014/main" id="{18396057-13DD-4B9B-BCD8-1E36BE4B3BD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66564" name="灯片编号占位符 3">
            <a:extLst>
              <a:ext uri="{FF2B5EF4-FFF2-40B4-BE49-F238E27FC236}">
                <a16:creationId xmlns:a16="http://schemas.microsoft.com/office/drawing/2014/main" id="{E6D4AD2C-69B3-4743-A6C9-F83E2EDED65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865E653C-AFA1-48E5-82C3-E89627F61016}" type="slidenum">
              <a:rPr kumimoji="0" lang="en-US" altLang="zh-CN" sz="1200" b="0">
                <a:latin typeface="Arial" panose="020B0604020202020204" pitchFamily="34" charset="0"/>
                <a:ea typeface="宋体" panose="02010600030101010101" pitchFamily="2" charset="-122"/>
              </a:rPr>
              <a:pPr eaLnBrk="1" hangingPunct="1"/>
              <a:t>11</a:t>
            </a:fld>
            <a:endParaRPr kumimoji="0" lang="en-US" altLang="zh-CN" sz="1200" b="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1D9C7914-23D0-4D28-9DCA-B981C367CDE1}"/>
              </a:ext>
            </a:extLst>
          </p:cNvPr>
          <p:cNvSpPr>
            <a:spLocks noGrp="1"/>
          </p:cNvSpPr>
          <p:nvPr>
            <p:ph type="dt" sz="half" idx="10"/>
          </p:nvPr>
        </p:nvSpPr>
        <p:spPr/>
        <p:txBody>
          <a:bodyPr/>
          <a:lstStyle>
            <a:lvl1pPr>
              <a:defRPr smtClean="0"/>
            </a:lvl1pPr>
          </a:lstStyle>
          <a:p>
            <a:pPr>
              <a:defRPr/>
            </a:pPr>
            <a:fld id="{71D4E602-732C-4D2B-900C-F0C85C7547E5}" type="datetime9">
              <a:rPr lang="en-US"/>
              <a:pPr>
                <a:defRPr/>
              </a:pPr>
              <a:t>12/21/2017 8:48:36 PM</a:t>
            </a:fld>
            <a:endParaRPr lang="en-US" altLang="zh-CN"/>
          </a:p>
        </p:txBody>
      </p:sp>
      <p:sp>
        <p:nvSpPr>
          <p:cNvPr id="5" name="页脚占位符 4">
            <a:extLst>
              <a:ext uri="{FF2B5EF4-FFF2-40B4-BE49-F238E27FC236}">
                <a16:creationId xmlns:a16="http://schemas.microsoft.com/office/drawing/2014/main" id="{F9226A5E-D7FD-4F11-BDE6-D74F20C7F16D}"/>
              </a:ext>
            </a:extLst>
          </p:cNvPr>
          <p:cNvSpPr>
            <a:spLocks noGrp="1"/>
          </p:cNvSpPr>
          <p:nvPr>
            <p:ph type="ftr" sz="quarter" idx="11"/>
          </p:nvPr>
        </p:nvSpPr>
        <p:spPr/>
        <p:txBody>
          <a:bodyPr/>
          <a:lstStyle>
            <a:lvl1pPr>
              <a:defRPr smtClean="0"/>
            </a:lvl1pPr>
          </a:lstStyle>
          <a:p>
            <a:pPr>
              <a:defRPr/>
            </a:pPr>
            <a:r>
              <a:rPr lang="en-US" altLang="zh-CN"/>
              <a:t>静电场与导体</a:t>
            </a:r>
          </a:p>
        </p:txBody>
      </p:sp>
      <p:sp>
        <p:nvSpPr>
          <p:cNvPr id="6" name="灯片编号占位符 5">
            <a:extLst>
              <a:ext uri="{FF2B5EF4-FFF2-40B4-BE49-F238E27FC236}">
                <a16:creationId xmlns:a16="http://schemas.microsoft.com/office/drawing/2014/main" id="{D9876917-982C-42E4-B901-17A0AE77C751}"/>
              </a:ext>
            </a:extLst>
          </p:cNvPr>
          <p:cNvSpPr>
            <a:spLocks noGrp="1"/>
          </p:cNvSpPr>
          <p:nvPr>
            <p:ph type="sldNum" sz="quarter" idx="12"/>
          </p:nvPr>
        </p:nvSpPr>
        <p:spPr/>
        <p:txBody>
          <a:bodyPr/>
          <a:lstStyle>
            <a:lvl1pPr>
              <a:defRPr/>
            </a:lvl1pPr>
          </a:lstStyle>
          <a:p>
            <a:fld id="{FB7254BB-A4B3-4C44-81F2-D54F01F11102}" type="slidenum">
              <a:rPr lang="en-US" altLang="zh-CN"/>
              <a:pPr/>
              <a:t>‹#›</a:t>
            </a:fld>
            <a:endParaRPr lang="en-US" altLang="zh-CN"/>
          </a:p>
        </p:txBody>
      </p:sp>
    </p:spTree>
    <p:extLst>
      <p:ext uri="{BB962C8B-B14F-4D97-AF65-F5344CB8AC3E}">
        <p14:creationId xmlns:p14="http://schemas.microsoft.com/office/powerpoint/2010/main" val="1831098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925EA11-4FAF-453B-B6DE-9D97CD883362}"/>
              </a:ext>
            </a:extLst>
          </p:cNvPr>
          <p:cNvSpPr>
            <a:spLocks noGrp="1"/>
          </p:cNvSpPr>
          <p:nvPr>
            <p:ph type="dt" sz="half" idx="10"/>
          </p:nvPr>
        </p:nvSpPr>
        <p:spPr/>
        <p:txBody>
          <a:bodyPr/>
          <a:lstStyle>
            <a:lvl1pPr>
              <a:defRPr smtClean="0"/>
            </a:lvl1pPr>
          </a:lstStyle>
          <a:p>
            <a:pPr>
              <a:defRPr/>
            </a:pPr>
            <a:fld id="{05B3FE99-7398-4131-B490-43DDB99FA891}" type="datetime9">
              <a:rPr lang="en-US"/>
              <a:pPr>
                <a:defRPr/>
              </a:pPr>
              <a:t>12/21/2017 8:48:36 PM</a:t>
            </a:fld>
            <a:endParaRPr lang="en-US" altLang="zh-CN"/>
          </a:p>
        </p:txBody>
      </p:sp>
      <p:sp>
        <p:nvSpPr>
          <p:cNvPr id="5" name="页脚占位符 4">
            <a:extLst>
              <a:ext uri="{FF2B5EF4-FFF2-40B4-BE49-F238E27FC236}">
                <a16:creationId xmlns:a16="http://schemas.microsoft.com/office/drawing/2014/main" id="{79FB2AFD-4FAD-4B08-BE49-1BBE1164C934}"/>
              </a:ext>
            </a:extLst>
          </p:cNvPr>
          <p:cNvSpPr>
            <a:spLocks noGrp="1"/>
          </p:cNvSpPr>
          <p:nvPr>
            <p:ph type="ftr" sz="quarter" idx="11"/>
          </p:nvPr>
        </p:nvSpPr>
        <p:spPr/>
        <p:txBody>
          <a:bodyPr/>
          <a:lstStyle>
            <a:lvl1pPr>
              <a:defRPr smtClean="0"/>
            </a:lvl1pPr>
          </a:lstStyle>
          <a:p>
            <a:pPr>
              <a:defRPr/>
            </a:pPr>
            <a:r>
              <a:rPr lang="en-US" altLang="zh-CN"/>
              <a:t>静电场与导体</a:t>
            </a:r>
          </a:p>
        </p:txBody>
      </p:sp>
      <p:sp>
        <p:nvSpPr>
          <p:cNvPr id="6" name="灯片编号占位符 5">
            <a:extLst>
              <a:ext uri="{FF2B5EF4-FFF2-40B4-BE49-F238E27FC236}">
                <a16:creationId xmlns:a16="http://schemas.microsoft.com/office/drawing/2014/main" id="{E24D3728-0694-47D9-83EE-DF34C62D5AB0}"/>
              </a:ext>
            </a:extLst>
          </p:cNvPr>
          <p:cNvSpPr>
            <a:spLocks noGrp="1"/>
          </p:cNvSpPr>
          <p:nvPr>
            <p:ph type="sldNum" sz="quarter" idx="12"/>
          </p:nvPr>
        </p:nvSpPr>
        <p:spPr/>
        <p:txBody>
          <a:bodyPr/>
          <a:lstStyle>
            <a:lvl1pPr>
              <a:defRPr/>
            </a:lvl1pPr>
          </a:lstStyle>
          <a:p>
            <a:fld id="{CFB41A37-A68E-46A0-9910-DD6E0F268D37}" type="slidenum">
              <a:rPr lang="en-US" altLang="zh-CN"/>
              <a:pPr/>
              <a:t>‹#›</a:t>
            </a:fld>
            <a:endParaRPr lang="en-US" altLang="zh-CN"/>
          </a:p>
        </p:txBody>
      </p:sp>
    </p:spTree>
    <p:extLst>
      <p:ext uri="{BB962C8B-B14F-4D97-AF65-F5344CB8AC3E}">
        <p14:creationId xmlns:p14="http://schemas.microsoft.com/office/powerpoint/2010/main" val="3545801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4C246A1-BB79-46A5-B3BE-DD12A39AD071}"/>
              </a:ext>
            </a:extLst>
          </p:cNvPr>
          <p:cNvSpPr>
            <a:spLocks noGrp="1"/>
          </p:cNvSpPr>
          <p:nvPr>
            <p:ph type="dt" sz="half" idx="10"/>
          </p:nvPr>
        </p:nvSpPr>
        <p:spPr/>
        <p:txBody>
          <a:bodyPr/>
          <a:lstStyle>
            <a:lvl1pPr>
              <a:defRPr smtClean="0"/>
            </a:lvl1pPr>
          </a:lstStyle>
          <a:p>
            <a:pPr>
              <a:defRPr/>
            </a:pPr>
            <a:fld id="{BEAD3886-DB89-4A52-9D9E-302594A1CE35}" type="datetime9">
              <a:rPr lang="en-US"/>
              <a:pPr>
                <a:defRPr/>
              </a:pPr>
              <a:t>12/21/2017 8:48:36 PM</a:t>
            </a:fld>
            <a:endParaRPr lang="en-US" altLang="zh-CN"/>
          </a:p>
        </p:txBody>
      </p:sp>
      <p:sp>
        <p:nvSpPr>
          <p:cNvPr id="5" name="页脚占位符 4">
            <a:extLst>
              <a:ext uri="{FF2B5EF4-FFF2-40B4-BE49-F238E27FC236}">
                <a16:creationId xmlns:a16="http://schemas.microsoft.com/office/drawing/2014/main" id="{DC8D937D-D21B-4879-AB7E-6C4C64B1D58B}"/>
              </a:ext>
            </a:extLst>
          </p:cNvPr>
          <p:cNvSpPr>
            <a:spLocks noGrp="1"/>
          </p:cNvSpPr>
          <p:nvPr>
            <p:ph type="ftr" sz="quarter" idx="11"/>
          </p:nvPr>
        </p:nvSpPr>
        <p:spPr/>
        <p:txBody>
          <a:bodyPr/>
          <a:lstStyle>
            <a:lvl1pPr>
              <a:defRPr smtClean="0"/>
            </a:lvl1pPr>
          </a:lstStyle>
          <a:p>
            <a:pPr>
              <a:defRPr/>
            </a:pPr>
            <a:r>
              <a:rPr lang="en-US" altLang="zh-CN"/>
              <a:t>静电场与导体</a:t>
            </a:r>
          </a:p>
        </p:txBody>
      </p:sp>
      <p:sp>
        <p:nvSpPr>
          <p:cNvPr id="6" name="灯片编号占位符 5">
            <a:extLst>
              <a:ext uri="{FF2B5EF4-FFF2-40B4-BE49-F238E27FC236}">
                <a16:creationId xmlns:a16="http://schemas.microsoft.com/office/drawing/2014/main" id="{FFAB4D6D-F66C-475C-9A14-2CEAC1037585}"/>
              </a:ext>
            </a:extLst>
          </p:cNvPr>
          <p:cNvSpPr>
            <a:spLocks noGrp="1"/>
          </p:cNvSpPr>
          <p:nvPr>
            <p:ph type="sldNum" sz="quarter" idx="12"/>
          </p:nvPr>
        </p:nvSpPr>
        <p:spPr/>
        <p:txBody>
          <a:bodyPr/>
          <a:lstStyle>
            <a:lvl1pPr>
              <a:defRPr/>
            </a:lvl1pPr>
          </a:lstStyle>
          <a:p>
            <a:fld id="{31D49316-6302-40A3-AB9A-EA001451D7F5}" type="slidenum">
              <a:rPr lang="en-US" altLang="zh-CN"/>
              <a:pPr/>
              <a:t>‹#›</a:t>
            </a:fld>
            <a:endParaRPr lang="en-US" altLang="zh-CN"/>
          </a:p>
        </p:txBody>
      </p:sp>
    </p:spTree>
    <p:extLst>
      <p:ext uri="{BB962C8B-B14F-4D97-AF65-F5344CB8AC3E}">
        <p14:creationId xmlns:p14="http://schemas.microsoft.com/office/powerpoint/2010/main" val="420712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0FE22B-1208-436D-9BE4-9785AE5F7BF5}"/>
              </a:ext>
            </a:extLst>
          </p:cNvPr>
          <p:cNvSpPr>
            <a:spLocks noGrp="1"/>
          </p:cNvSpPr>
          <p:nvPr>
            <p:ph type="title" sz="quarter"/>
          </p:nvPr>
        </p:nvSpPr>
        <p:spPr>
          <a:xfrm>
            <a:off x="685800" y="609600"/>
            <a:ext cx="7772400" cy="1143000"/>
          </a:xfrm>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093710AF-1148-4648-B952-55F41E0DDDAD}"/>
              </a:ext>
            </a:extLst>
          </p:cNvPr>
          <p:cNvSpPr>
            <a:spLocks noGrp="1"/>
          </p:cNvSpPr>
          <p:nvPr>
            <p:ph sz="quarter" idx="1"/>
          </p:nvPr>
        </p:nvSpPr>
        <p:spPr>
          <a:xfrm>
            <a:off x="685800" y="1981200"/>
            <a:ext cx="3810000" cy="1981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DBC15A5C-45DC-49F8-B46E-4F98896D3EE9}"/>
              </a:ext>
            </a:extLst>
          </p:cNvPr>
          <p:cNvSpPr>
            <a:spLocks noGrp="1"/>
          </p:cNvSpPr>
          <p:nvPr>
            <p:ph sz="quarter" idx="2"/>
          </p:nvPr>
        </p:nvSpPr>
        <p:spPr>
          <a:xfrm>
            <a:off x="4648200" y="1981200"/>
            <a:ext cx="3810000" cy="1981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内容占位符 4">
            <a:extLst>
              <a:ext uri="{FF2B5EF4-FFF2-40B4-BE49-F238E27FC236}">
                <a16:creationId xmlns:a16="http://schemas.microsoft.com/office/drawing/2014/main" id="{ED9546EA-B7D8-466D-92D3-A7D66A2942E7}"/>
              </a:ext>
            </a:extLst>
          </p:cNvPr>
          <p:cNvSpPr>
            <a:spLocks noGrp="1"/>
          </p:cNvSpPr>
          <p:nvPr>
            <p:ph sz="quarter" idx="3"/>
          </p:nvPr>
        </p:nvSpPr>
        <p:spPr>
          <a:xfrm>
            <a:off x="685800" y="4114800"/>
            <a:ext cx="3810000" cy="1981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a:extLst>
              <a:ext uri="{FF2B5EF4-FFF2-40B4-BE49-F238E27FC236}">
                <a16:creationId xmlns:a16="http://schemas.microsoft.com/office/drawing/2014/main" id="{854064F1-742F-4D2A-8FFD-895B9D2845AE}"/>
              </a:ext>
            </a:extLst>
          </p:cNvPr>
          <p:cNvSpPr>
            <a:spLocks noGrp="1"/>
          </p:cNvSpPr>
          <p:nvPr>
            <p:ph sz="quarter" idx="4"/>
          </p:nvPr>
        </p:nvSpPr>
        <p:spPr>
          <a:xfrm>
            <a:off x="4648200" y="4114800"/>
            <a:ext cx="3810000" cy="1981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B251AFF1-D733-4B3E-BEF1-14C8DCC33321}"/>
              </a:ext>
            </a:extLst>
          </p:cNvPr>
          <p:cNvSpPr>
            <a:spLocks noGrp="1"/>
          </p:cNvSpPr>
          <p:nvPr>
            <p:ph type="dt" sz="half" idx="10"/>
          </p:nvPr>
        </p:nvSpPr>
        <p:spPr>
          <a:xfrm>
            <a:off x="685800" y="6248400"/>
            <a:ext cx="1905000" cy="457200"/>
          </a:xfrm>
        </p:spPr>
        <p:txBody>
          <a:bodyPr/>
          <a:lstStyle>
            <a:lvl1pPr>
              <a:defRPr smtClean="0"/>
            </a:lvl1pPr>
          </a:lstStyle>
          <a:p>
            <a:pPr>
              <a:defRPr/>
            </a:pPr>
            <a:fld id="{4D686F9C-CED7-49B5-A7CD-45C942088D0B}" type="datetime8">
              <a:rPr lang="en-US"/>
              <a:pPr>
                <a:defRPr/>
              </a:pPr>
              <a:t>12/21/2017 9:22 PM</a:t>
            </a:fld>
            <a:endParaRPr lang="en-US" altLang="zh-CN"/>
          </a:p>
        </p:txBody>
      </p:sp>
      <p:sp>
        <p:nvSpPr>
          <p:cNvPr id="8" name="页脚占位符 7">
            <a:extLst>
              <a:ext uri="{FF2B5EF4-FFF2-40B4-BE49-F238E27FC236}">
                <a16:creationId xmlns:a16="http://schemas.microsoft.com/office/drawing/2014/main" id="{09E28A57-10C5-45FE-82F4-6B18C2C5AC99}"/>
              </a:ext>
            </a:extLst>
          </p:cNvPr>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9" name="灯片编号占位符 8">
            <a:extLst>
              <a:ext uri="{FF2B5EF4-FFF2-40B4-BE49-F238E27FC236}">
                <a16:creationId xmlns:a16="http://schemas.microsoft.com/office/drawing/2014/main" id="{4D653B62-2B58-47F4-91CA-E9B0E01D78D3}"/>
              </a:ext>
            </a:extLst>
          </p:cNvPr>
          <p:cNvSpPr>
            <a:spLocks noGrp="1"/>
          </p:cNvSpPr>
          <p:nvPr>
            <p:ph type="sldNum" sz="quarter" idx="12"/>
          </p:nvPr>
        </p:nvSpPr>
        <p:spPr>
          <a:xfrm>
            <a:off x="6553200" y="6248400"/>
            <a:ext cx="1905000" cy="457200"/>
          </a:xfrm>
        </p:spPr>
        <p:txBody>
          <a:bodyPr/>
          <a:lstStyle>
            <a:lvl1pPr>
              <a:defRPr/>
            </a:lvl1pPr>
          </a:lstStyle>
          <a:p>
            <a:fld id="{F72D2A8A-3291-4785-BF77-991A739C8546}" type="slidenum">
              <a:rPr lang="en-US" altLang="zh-CN"/>
              <a:pPr/>
              <a:t>‹#›</a:t>
            </a:fld>
            <a:endParaRPr lang="en-US" altLang="zh-CN"/>
          </a:p>
        </p:txBody>
      </p:sp>
    </p:spTree>
    <p:extLst>
      <p:ext uri="{BB962C8B-B14F-4D97-AF65-F5344CB8AC3E}">
        <p14:creationId xmlns:p14="http://schemas.microsoft.com/office/powerpoint/2010/main" val="1641302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5736601-69E3-4950-8915-6CEFBDF3C566}"/>
              </a:ext>
            </a:extLst>
          </p:cNvPr>
          <p:cNvSpPr>
            <a:spLocks noGrp="1"/>
          </p:cNvSpPr>
          <p:nvPr>
            <p:ph type="dt" sz="half" idx="10"/>
          </p:nvPr>
        </p:nvSpPr>
        <p:spPr/>
        <p:txBody>
          <a:bodyPr/>
          <a:lstStyle>
            <a:lvl1pPr>
              <a:defRPr smtClean="0"/>
            </a:lvl1pPr>
          </a:lstStyle>
          <a:p>
            <a:pPr>
              <a:defRPr/>
            </a:pPr>
            <a:fld id="{9BA90E14-6605-4FD1-AFBF-C709CE2429EE}" type="datetime9">
              <a:rPr lang="en-US"/>
              <a:pPr>
                <a:defRPr/>
              </a:pPr>
              <a:t>12/21/2017 8:48:36 PM</a:t>
            </a:fld>
            <a:endParaRPr lang="en-US" altLang="zh-CN"/>
          </a:p>
        </p:txBody>
      </p:sp>
      <p:sp>
        <p:nvSpPr>
          <p:cNvPr id="5" name="页脚占位符 4">
            <a:extLst>
              <a:ext uri="{FF2B5EF4-FFF2-40B4-BE49-F238E27FC236}">
                <a16:creationId xmlns:a16="http://schemas.microsoft.com/office/drawing/2014/main" id="{A0714C87-5E47-4704-8154-953BF9B1BF76}"/>
              </a:ext>
            </a:extLst>
          </p:cNvPr>
          <p:cNvSpPr>
            <a:spLocks noGrp="1"/>
          </p:cNvSpPr>
          <p:nvPr>
            <p:ph type="ftr" sz="quarter" idx="11"/>
          </p:nvPr>
        </p:nvSpPr>
        <p:spPr/>
        <p:txBody>
          <a:bodyPr/>
          <a:lstStyle>
            <a:lvl1pPr>
              <a:defRPr smtClean="0"/>
            </a:lvl1pPr>
          </a:lstStyle>
          <a:p>
            <a:pPr>
              <a:defRPr/>
            </a:pPr>
            <a:r>
              <a:rPr lang="en-US" altLang="zh-CN"/>
              <a:t>静电场与导体</a:t>
            </a:r>
          </a:p>
        </p:txBody>
      </p:sp>
      <p:sp>
        <p:nvSpPr>
          <p:cNvPr id="6" name="灯片编号占位符 5">
            <a:extLst>
              <a:ext uri="{FF2B5EF4-FFF2-40B4-BE49-F238E27FC236}">
                <a16:creationId xmlns:a16="http://schemas.microsoft.com/office/drawing/2014/main" id="{09C64C18-2E38-4287-9BC6-27E7E7ADC09D}"/>
              </a:ext>
            </a:extLst>
          </p:cNvPr>
          <p:cNvSpPr>
            <a:spLocks noGrp="1"/>
          </p:cNvSpPr>
          <p:nvPr>
            <p:ph type="sldNum" sz="quarter" idx="12"/>
          </p:nvPr>
        </p:nvSpPr>
        <p:spPr/>
        <p:txBody>
          <a:bodyPr/>
          <a:lstStyle>
            <a:lvl1pPr>
              <a:defRPr/>
            </a:lvl1pPr>
          </a:lstStyle>
          <a:p>
            <a:fld id="{B68EE1BC-66CC-45F7-B372-8BA000796321}" type="slidenum">
              <a:rPr lang="en-US" altLang="zh-CN"/>
              <a:pPr/>
              <a:t>‹#›</a:t>
            </a:fld>
            <a:endParaRPr lang="en-US" altLang="zh-CN"/>
          </a:p>
        </p:txBody>
      </p:sp>
    </p:spTree>
    <p:extLst>
      <p:ext uri="{BB962C8B-B14F-4D97-AF65-F5344CB8AC3E}">
        <p14:creationId xmlns:p14="http://schemas.microsoft.com/office/powerpoint/2010/main" val="4115756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9583063-7C9F-4300-AFF0-E9CA43A00391}"/>
              </a:ext>
            </a:extLst>
          </p:cNvPr>
          <p:cNvSpPr>
            <a:spLocks noGrp="1"/>
          </p:cNvSpPr>
          <p:nvPr>
            <p:ph type="dt" sz="half" idx="10"/>
          </p:nvPr>
        </p:nvSpPr>
        <p:spPr/>
        <p:txBody>
          <a:bodyPr/>
          <a:lstStyle>
            <a:lvl1pPr>
              <a:defRPr smtClean="0"/>
            </a:lvl1pPr>
          </a:lstStyle>
          <a:p>
            <a:pPr>
              <a:defRPr/>
            </a:pPr>
            <a:fld id="{9A55F048-03E5-4EEF-8C04-C84F707FB580}" type="datetime9">
              <a:rPr lang="en-US"/>
              <a:pPr>
                <a:defRPr/>
              </a:pPr>
              <a:t>12/21/2017 8:48:36 PM</a:t>
            </a:fld>
            <a:endParaRPr lang="en-US" altLang="zh-CN"/>
          </a:p>
        </p:txBody>
      </p:sp>
      <p:sp>
        <p:nvSpPr>
          <p:cNvPr id="5" name="页脚占位符 4">
            <a:extLst>
              <a:ext uri="{FF2B5EF4-FFF2-40B4-BE49-F238E27FC236}">
                <a16:creationId xmlns:a16="http://schemas.microsoft.com/office/drawing/2014/main" id="{10EE816C-A9C2-4B1B-B3F3-14A1BD3F8D0C}"/>
              </a:ext>
            </a:extLst>
          </p:cNvPr>
          <p:cNvSpPr>
            <a:spLocks noGrp="1"/>
          </p:cNvSpPr>
          <p:nvPr>
            <p:ph type="ftr" sz="quarter" idx="11"/>
          </p:nvPr>
        </p:nvSpPr>
        <p:spPr/>
        <p:txBody>
          <a:bodyPr/>
          <a:lstStyle>
            <a:lvl1pPr>
              <a:defRPr smtClean="0"/>
            </a:lvl1pPr>
          </a:lstStyle>
          <a:p>
            <a:pPr>
              <a:defRPr/>
            </a:pPr>
            <a:r>
              <a:rPr lang="en-US" altLang="zh-CN"/>
              <a:t>静电场与导体</a:t>
            </a:r>
          </a:p>
        </p:txBody>
      </p:sp>
      <p:sp>
        <p:nvSpPr>
          <p:cNvPr id="6" name="灯片编号占位符 5">
            <a:extLst>
              <a:ext uri="{FF2B5EF4-FFF2-40B4-BE49-F238E27FC236}">
                <a16:creationId xmlns:a16="http://schemas.microsoft.com/office/drawing/2014/main" id="{92360B68-ECCC-4B5C-9B65-C0F931961E9A}"/>
              </a:ext>
            </a:extLst>
          </p:cNvPr>
          <p:cNvSpPr>
            <a:spLocks noGrp="1"/>
          </p:cNvSpPr>
          <p:nvPr>
            <p:ph type="sldNum" sz="quarter" idx="12"/>
          </p:nvPr>
        </p:nvSpPr>
        <p:spPr/>
        <p:txBody>
          <a:bodyPr/>
          <a:lstStyle>
            <a:lvl1pPr>
              <a:defRPr/>
            </a:lvl1pPr>
          </a:lstStyle>
          <a:p>
            <a:fld id="{38249CD0-7966-4D10-81E4-52EE5E515879}" type="slidenum">
              <a:rPr lang="en-US" altLang="zh-CN"/>
              <a:pPr/>
              <a:t>‹#›</a:t>
            </a:fld>
            <a:endParaRPr lang="en-US" altLang="zh-CN"/>
          </a:p>
        </p:txBody>
      </p:sp>
    </p:spTree>
    <p:extLst>
      <p:ext uri="{BB962C8B-B14F-4D97-AF65-F5344CB8AC3E}">
        <p14:creationId xmlns:p14="http://schemas.microsoft.com/office/powerpoint/2010/main" val="3624232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60DE8BF-BA7C-46FD-8938-07FA85E26EBA}"/>
              </a:ext>
            </a:extLst>
          </p:cNvPr>
          <p:cNvSpPr>
            <a:spLocks noGrp="1"/>
          </p:cNvSpPr>
          <p:nvPr>
            <p:ph type="dt" sz="half" idx="10"/>
          </p:nvPr>
        </p:nvSpPr>
        <p:spPr/>
        <p:txBody>
          <a:bodyPr/>
          <a:lstStyle>
            <a:lvl1pPr>
              <a:defRPr smtClean="0"/>
            </a:lvl1pPr>
          </a:lstStyle>
          <a:p>
            <a:pPr>
              <a:defRPr/>
            </a:pPr>
            <a:fld id="{67C4E317-635F-4F20-994B-2615CC7830A2}" type="datetime9">
              <a:rPr lang="en-US"/>
              <a:pPr>
                <a:defRPr/>
              </a:pPr>
              <a:t>12/21/2017 8:48:36 PM</a:t>
            </a:fld>
            <a:endParaRPr lang="en-US" altLang="zh-CN"/>
          </a:p>
        </p:txBody>
      </p:sp>
      <p:sp>
        <p:nvSpPr>
          <p:cNvPr id="6" name="页脚占位符 5">
            <a:extLst>
              <a:ext uri="{FF2B5EF4-FFF2-40B4-BE49-F238E27FC236}">
                <a16:creationId xmlns:a16="http://schemas.microsoft.com/office/drawing/2014/main" id="{200014F4-EDB5-42ED-8E28-7707267283C0}"/>
              </a:ext>
            </a:extLst>
          </p:cNvPr>
          <p:cNvSpPr>
            <a:spLocks noGrp="1"/>
          </p:cNvSpPr>
          <p:nvPr>
            <p:ph type="ftr" sz="quarter" idx="11"/>
          </p:nvPr>
        </p:nvSpPr>
        <p:spPr/>
        <p:txBody>
          <a:bodyPr/>
          <a:lstStyle>
            <a:lvl1pPr>
              <a:defRPr smtClean="0"/>
            </a:lvl1pPr>
          </a:lstStyle>
          <a:p>
            <a:pPr>
              <a:defRPr/>
            </a:pPr>
            <a:r>
              <a:rPr lang="en-US" altLang="zh-CN"/>
              <a:t>静电场与导体</a:t>
            </a:r>
          </a:p>
        </p:txBody>
      </p:sp>
      <p:sp>
        <p:nvSpPr>
          <p:cNvPr id="7" name="灯片编号占位符 6">
            <a:extLst>
              <a:ext uri="{FF2B5EF4-FFF2-40B4-BE49-F238E27FC236}">
                <a16:creationId xmlns:a16="http://schemas.microsoft.com/office/drawing/2014/main" id="{8ECC466F-9B46-4F5B-B9F7-9574D2930BF8}"/>
              </a:ext>
            </a:extLst>
          </p:cNvPr>
          <p:cNvSpPr>
            <a:spLocks noGrp="1"/>
          </p:cNvSpPr>
          <p:nvPr>
            <p:ph type="sldNum" sz="quarter" idx="12"/>
          </p:nvPr>
        </p:nvSpPr>
        <p:spPr/>
        <p:txBody>
          <a:bodyPr/>
          <a:lstStyle>
            <a:lvl1pPr>
              <a:defRPr/>
            </a:lvl1pPr>
          </a:lstStyle>
          <a:p>
            <a:fld id="{41EA4CE7-753D-401D-AC1E-11C7C73AA433}" type="slidenum">
              <a:rPr lang="en-US" altLang="zh-CN"/>
              <a:pPr/>
              <a:t>‹#›</a:t>
            </a:fld>
            <a:endParaRPr lang="en-US" altLang="zh-CN"/>
          </a:p>
        </p:txBody>
      </p:sp>
    </p:spTree>
    <p:extLst>
      <p:ext uri="{BB962C8B-B14F-4D97-AF65-F5344CB8AC3E}">
        <p14:creationId xmlns:p14="http://schemas.microsoft.com/office/powerpoint/2010/main" val="3667328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BEBEAD3-AF58-45B0-97DB-BB48875CE7D7}"/>
              </a:ext>
            </a:extLst>
          </p:cNvPr>
          <p:cNvSpPr>
            <a:spLocks noGrp="1"/>
          </p:cNvSpPr>
          <p:nvPr>
            <p:ph type="dt" sz="half" idx="10"/>
          </p:nvPr>
        </p:nvSpPr>
        <p:spPr/>
        <p:txBody>
          <a:bodyPr/>
          <a:lstStyle>
            <a:lvl1pPr>
              <a:defRPr smtClean="0"/>
            </a:lvl1pPr>
          </a:lstStyle>
          <a:p>
            <a:pPr>
              <a:defRPr/>
            </a:pPr>
            <a:fld id="{46A37871-52EF-410A-926D-91B83D8C31F0}" type="datetime9">
              <a:rPr lang="en-US"/>
              <a:pPr>
                <a:defRPr/>
              </a:pPr>
              <a:t>12/21/2017 8:48:36 PM</a:t>
            </a:fld>
            <a:endParaRPr lang="en-US" altLang="zh-CN"/>
          </a:p>
        </p:txBody>
      </p:sp>
      <p:sp>
        <p:nvSpPr>
          <p:cNvPr id="8" name="页脚占位符 7">
            <a:extLst>
              <a:ext uri="{FF2B5EF4-FFF2-40B4-BE49-F238E27FC236}">
                <a16:creationId xmlns:a16="http://schemas.microsoft.com/office/drawing/2014/main" id="{6573E7AF-EEF5-40FE-80BD-7D58EEE4A280}"/>
              </a:ext>
            </a:extLst>
          </p:cNvPr>
          <p:cNvSpPr>
            <a:spLocks noGrp="1"/>
          </p:cNvSpPr>
          <p:nvPr>
            <p:ph type="ftr" sz="quarter" idx="11"/>
          </p:nvPr>
        </p:nvSpPr>
        <p:spPr/>
        <p:txBody>
          <a:bodyPr/>
          <a:lstStyle>
            <a:lvl1pPr>
              <a:defRPr smtClean="0"/>
            </a:lvl1pPr>
          </a:lstStyle>
          <a:p>
            <a:pPr>
              <a:defRPr/>
            </a:pPr>
            <a:r>
              <a:rPr lang="en-US" altLang="zh-CN"/>
              <a:t>静电场与导体</a:t>
            </a:r>
          </a:p>
        </p:txBody>
      </p:sp>
      <p:sp>
        <p:nvSpPr>
          <p:cNvPr id="9" name="灯片编号占位符 8">
            <a:extLst>
              <a:ext uri="{FF2B5EF4-FFF2-40B4-BE49-F238E27FC236}">
                <a16:creationId xmlns:a16="http://schemas.microsoft.com/office/drawing/2014/main" id="{F7740D49-590F-45C5-A746-88659539D5E6}"/>
              </a:ext>
            </a:extLst>
          </p:cNvPr>
          <p:cNvSpPr>
            <a:spLocks noGrp="1"/>
          </p:cNvSpPr>
          <p:nvPr>
            <p:ph type="sldNum" sz="quarter" idx="12"/>
          </p:nvPr>
        </p:nvSpPr>
        <p:spPr/>
        <p:txBody>
          <a:bodyPr/>
          <a:lstStyle>
            <a:lvl1pPr>
              <a:defRPr/>
            </a:lvl1pPr>
          </a:lstStyle>
          <a:p>
            <a:fld id="{5A1F412B-64BE-4D7A-8B2F-4F4E79036220}" type="slidenum">
              <a:rPr lang="en-US" altLang="zh-CN"/>
              <a:pPr/>
              <a:t>‹#›</a:t>
            </a:fld>
            <a:endParaRPr lang="en-US" altLang="zh-CN"/>
          </a:p>
        </p:txBody>
      </p:sp>
    </p:spTree>
    <p:extLst>
      <p:ext uri="{BB962C8B-B14F-4D97-AF65-F5344CB8AC3E}">
        <p14:creationId xmlns:p14="http://schemas.microsoft.com/office/powerpoint/2010/main" val="2150794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908C23C-B2A9-4A28-B4AA-33717EFFE0FE}"/>
              </a:ext>
            </a:extLst>
          </p:cNvPr>
          <p:cNvSpPr>
            <a:spLocks noGrp="1"/>
          </p:cNvSpPr>
          <p:nvPr>
            <p:ph type="dt" sz="half" idx="10"/>
          </p:nvPr>
        </p:nvSpPr>
        <p:spPr/>
        <p:txBody>
          <a:bodyPr/>
          <a:lstStyle>
            <a:lvl1pPr>
              <a:defRPr smtClean="0"/>
            </a:lvl1pPr>
          </a:lstStyle>
          <a:p>
            <a:pPr>
              <a:defRPr/>
            </a:pPr>
            <a:fld id="{5F845A10-528C-40B2-8C86-A488B0288B93}" type="datetime9">
              <a:rPr lang="en-US"/>
              <a:pPr>
                <a:defRPr/>
              </a:pPr>
              <a:t>12/21/2017 8:48:36 PM</a:t>
            </a:fld>
            <a:endParaRPr lang="en-US" altLang="zh-CN"/>
          </a:p>
        </p:txBody>
      </p:sp>
      <p:sp>
        <p:nvSpPr>
          <p:cNvPr id="4" name="页脚占位符 3">
            <a:extLst>
              <a:ext uri="{FF2B5EF4-FFF2-40B4-BE49-F238E27FC236}">
                <a16:creationId xmlns:a16="http://schemas.microsoft.com/office/drawing/2014/main" id="{BE40EE36-425B-4E9B-A480-EFAB4E08DD64}"/>
              </a:ext>
            </a:extLst>
          </p:cNvPr>
          <p:cNvSpPr>
            <a:spLocks noGrp="1"/>
          </p:cNvSpPr>
          <p:nvPr>
            <p:ph type="ftr" sz="quarter" idx="11"/>
          </p:nvPr>
        </p:nvSpPr>
        <p:spPr/>
        <p:txBody>
          <a:bodyPr/>
          <a:lstStyle>
            <a:lvl1pPr>
              <a:defRPr smtClean="0"/>
            </a:lvl1pPr>
          </a:lstStyle>
          <a:p>
            <a:pPr>
              <a:defRPr/>
            </a:pPr>
            <a:r>
              <a:rPr lang="en-US" altLang="zh-CN"/>
              <a:t>静电场与导体</a:t>
            </a:r>
          </a:p>
        </p:txBody>
      </p:sp>
      <p:sp>
        <p:nvSpPr>
          <p:cNvPr id="5" name="灯片编号占位符 4">
            <a:extLst>
              <a:ext uri="{FF2B5EF4-FFF2-40B4-BE49-F238E27FC236}">
                <a16:creationId xmlns:a16="http://schemas.microsoft.com/office/drawing/2014/main" id="{E1680DF0-5829-419B-BC9A-B9F7026F119D}"/>
              </a:ext>
            </a:extLst>
          </p:cNvPr>
          <p:cNvSpPr>
            <a:spLocks noGrp="1"/>
          </p:cNvSpPr>
          <p:nvPr>
            <p:ph type="sldNum" sz="quarter" idx="12"/>
          </p:nvPr>
        </p:nvSpPr>
        <p:spPr/>
        <p:txBody>
          <a:bodyPr/>
          <a:lstStyle>
            <a:lvl1pPr>
              <a:defRPr/>
            </a:lvl1pPr>
          </a:lstStyle>
          <a:p>
            <a:fld id="{E2F52CAC-EF1E-48D6-AD70-EFE0B2B1DA80}" type="slidenum">
              <a:rPr lang="en-US" altLang="zh-CN"/>
              <a:pPr/>
              <a:t>‹#›</a:t>
            </a:fld>
            <a:endParaRPr lang="en-US" altLang="zh-CN"/>
          </a:p>
        </p:txBody>
      </p:sp>
    </p:spTree>
    <p:extLst>
      <p:ext uri="{BB962C8B-B14F-4D97-AF65-F5344CB8AC3E}">
        <p14:creationId xmlns:p14="http://schemas.microsoft.com/office/powerpoint/2010/main" val="797763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5820E7E-964C-4DB4-B31C-A262277C57AE}"/>
              </a:ext>
            </a:extLst>
          </p:cNvPr>
          <p:cNvSpPr>
            <a:spLocks noGrp="1"/>
          </p:cNvSpPr>
          <p:nvPr>
            <p:ph type="dt" sz="half" idx="10"/>
          </p:nvPr>
        </p:nvSpPr>
        <p:spPr/>
        <p:txBody>
          <a:bodyPr/>
          <a:lstStyle>
            <a:lvl1pPr>
              <a:defRPr smtClean="0"/>
            </a:lvl1pPr>
          </a:lstStyle>
          <a:p>
            <a:pPr>
              <a:defRPr/>
            </a:pPr>
            <a:fld id="{86B7188C-7F49-4FF4-9FFC-470CB3617186}" type="datetime9">
              <a:rPr lang="en-US"/>
              <a:pPr>
                <a:defRPr/>
              </a:pPr>
              <a:t>12/21/2017 8:48:36 PM</a:t>
            </a:fld>
            <a:endParaRPr lang="en-US" altLang="zh-CN"/>
          </a:p>
        </p:txBody>
      </p:sp>
      <p:sp>
        <p:nvSpPr>
          <p:cNvPr id="3" name="页脚占位符 2">
            <a:extLst>
              <a:ext uri="{FF2B5EF4-FFF2-40B4-BE49-F238E27FC236}">
                <a16:creationId xmlns:a16="http://schemas.microsoft.com/office/drawing/2014/main" id="{183772F2-8082-4870-9573-D38986171240}"/>
              </a:ext>
            </a:extLst>
          </p:cNvPr>
          <p:cNvSpPr>
            <a:spLocks noGrp="1"/>
          </p:cNvSpPr>
          <p:nvPr>
            <p:ph type="ftr" sz="quarter" idx="11"/>
          </p:nvPr>
        </p:nvSpPr>
        <p:spPr/>
        <p:txBody>
          <a:bodyPr/>
          <a:lstStyle>
            <a:lvl1pPr>
              <a:defRPr smtClean="0"/>
            </a:lvl1pPr>
          </a:lstStyle>
          <a:p>
            <a:pPr>
              <a:defRPr/>
            </a:pPr>
            <a:r>
              <a:rPr lang="en-US" altLang="zh-CN"/>
              <a:t>静电场与导体</a:t>
            </a:r>
          </a:p>
        </p:txBody>
      </p:sp>
      <p:sp>
        <p:nvSpPr>
          <p:cNvPr id="4" name="灯片编号占位符 3">
            <a:extLst>
              <a:ext uri="{FF2B5EF4-FFF2-40B4-BE49-F238E27FC236}">
                <a16:creationId xmlns:a16="http://schemas.microsoft.com/office/drawing/2014/main" id="{5086566B-BB88-4523-81DA-574C99E519C0}"/>
              </a:ext>
            </a:extLst>
          </p:cNvPr>
          <p:cNvSpPr>
            <a:spLocks noGrp="1"/>
          </p:cNvSpPr>
          <p:nvPr>
            <p:ph type="sldNum" sz="quarter" idx="12"/>
          </p:nvPr>
        </p:nvSpPr>
        <p:spPr/>
        <p:txBody>
          <a:bodyPr/>
          <a:lstStyle>
            <a:lvl1pPr>
              <a:defRPr/>
            </a:lvl1pPr>
          </a:lstStyle>
          <a:p>
            <a:fld id="{935B1629-6A6C-427D-8E5D-66971020F672}" type="slidenum">
              <a:rPr lang="en-US" altLang="zh-CN"/>
              <a:pPr/>
              <a:t>‹#›</a:t>
            </a:fld>
            <a:endParaRPr lang="en-US" altLang="zh-CN"/>
          </a:p>
        </p:txBody>
      </p:sp>
    </p:spTree>
    <p:extLst>
      <p:ext uri="{BB962C8B-B14F-4D97-AF65-F5344CB8AC3E}">
        <p14:creationId xmlns:p14="http://schemas.microsoft.com/office/powerpoint/2010/main" val="807110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87EE2FB-CF8C-4A23-A513-854BE9751441}"/>
              </a:ext>
            </a:extLst>
          </p:cNvPr>
          <p:cNvSpPr>
            <a:spLocks noGrp="1"/>
          </p:cNvSpPr>
          <p:nvPr>
            <p:ph type="dt" sz="half" idx="10"/>
          </p:nvPr>
        </p:nvSpPr>
        <p:spPr/>
        <p:txBody>
          <a:bodyPr/>
          <a:lstStyle>
            <a:lvl1pPr>
              <a:defRPr smtClean="0"/>
            </a:lvl1pPr>
          </a:lstStyle>
          <a:p>
            <a:pPr>
              <a:defRPr/>
            </a:pPr>
            <a:fld id="{2CDCF62D-B179-465C-AC99-8755130502B8}" type="datetime9">
              <a:rPr lang="en-US"/>
              <a:pPr>
                <a:defRPr/>
              </a:pPr>
              <a:t>12/21/2017 8:48:36 PM</a:t>
            </a:fld>
            <a:endParaRPr lang="en-US" altLang="zh-CN"/>
          </a:p>
        </p:txBody>
      </p:sp>
      <p:sp>
        <p:nvSpPr>
          <p:cNvPr id="6" name="页脚占位符 5">
            <a:extLst>
              <a:ext uri="{FF2B5EF4-FFF2-40B4-BE49-F238E27FC236}">
                <a16:creationId xmlns:a16="http://schemas.microsoft.com/office/drawing/2014/main" id="{1062F6B7-C7E2-4322-AB17-44C3CEF48541}"/>
              </a:ext>
            </a:extLst>
          </p:cNvPr>
          <p:cNvSpPr>
            <a:spLocks noGrp="1"/>
          </p:cNvSpPr>
          <p:nvPr>
            <p:ph type="ftr" sz="quarter" idx="11"/>
          </p:nvPr>
        </p:nvSpPr>
        <p:spPr/>
        <p:txBody>
          <a:bodyPr/>
          <a:lstStyle>
            <a:lvl1pPr>
              <a:defRPr smtClean="0"/>
            </a:lvl1pPr>
          </a:lstStyle>
          <a:p>
            <a:pPr>
              <a:defRPr/>
            </a:pPr>
            <a:r>
              <a:rPr lang="en-US" altLang="zh-CN"/>
              <a:t>静电场与导体</a:t>
            </a:r>
          </a:p>
        </p:txBody>
      </p:sp>
      <p:sp>
        <p:nvSpPr>
          <p:cNvPr id="7" name="灯片编号占位符 6">
            <a:extLst>
              <a:ext uri="{FF2B5EF4-FFF2-40B4-BE49-F238E27FC236}">
                <a16:creationId xmlns:a16="http://schemas.microsoft.com/office/drawing/2014/main" id="{17B1460C-E106-4219-8519-6B457696D48F}"/>
              </a:ext>
            </a:extLst>
          </p:cNvPr>
          <p:cNvSpPr>
            <a:spLocks noGrp="1"/>
          </p:cNvSpPr>
          <p:nvPr>
            <p:ph type="sldNum" sz="quarter" idx="12"/>
          </p:nvPr>
        </p:nvSpPr>
        <p:spPr/>
        <p:txBody>
          <a:bodyPr/>
          <a:lstStyle>
            <a:lvl1pPr>
              <a:defRPr/>
            </a:lvl1pPr>
          </a:lstStyle>
          <a:p>
            <a:fld id="{4C480D33-88C9-477D-B251-30881396FEBE}" type="slidenum">
              <a:rPr lang="en-US" altLang="zh-CN"/>
              <a:pPr/>
              <a:t>‹#›</a:t>
            </a:fld>
            <a:endParaRPr lang="en-US" altLang="zh-CN"/>
          </a:p>
        </p:txBody>
      </p:sp>
    </p:spTree>
    <p:extLst>
      <p:ext uri="{BB962C8B-B14F-4D97-AF65-F5344CB8AC3E}">
        <p14:creationId xmlns:p14="http://schemas.microsoft.com/office/powerpoint/2010/main" val="2575474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D65491D-1BA5-4D67-A94C-76495CF36838}"/>
              </a:ext>
            </a:extLst>
          </p:cNvPr>
          <p:cNvSpPr>
            <a:spLocks noGrp="1"/>
          </p:cNvSpPr>
          <p:nvPr>
            <p:ph type="dt" sz="half" idx="10"/>
          </p:nvPr>
        </p:nvSpPr>
        <p:spPr/>
        <p:txBody>
          <a:bodyPr/>
          <a:lstStyle>
            <a:lvl1pPr>
              <a:defRPr smtClean="0"/>
            </a:lvl1pPr>
          </a:lstStyle>
          <a:p>
            <a:pPr>
              <a:defRPr/>
            </a:pPr>
            <a:fld id="{5A7F2989-7870-4C32-8937-1AA7AF5A52FC}" type="datetime9">
              <a:rPr lang="en-US"/>
              <a:pPr>
                <a:defRPr/>
              </a:pPr>
              <a:t>12/21/2017 8:48:36 PM</a:t>
            </a:fld>
            <a:endParaRPr lang="en-US" altLang="zh-CN"/>
          </a:p>
        </p:txBody>
      </p:sp>
      <p:sp>
        <p:nvSpPr>
          <p:cNvPr id="6" name="页脚占位符 5">
            <a:extLst>
              <a:ext uri="{FF2B5EF4-FFF2-40B4-BE49-F238E27FC236}">
                <a16:creationId xmlns:a16="http://schemas.microsoft.com/office/drawing/2014/main" id="{EF69243B-DC78-479E-995E-9C5AF366E0CB}"/>
              </a:ext>
            </a:extLst>
          </p:cNvPr>
          <p:cNvSpPr>
            <a:spLocks noGrp="1"/>
          </p:cNvSpPr>
          <p:nvPr>
            <p:ph type="ftr" sz="quarter" idx="11"/>
          </p:nvPr>
        </p:nvSpPr>
        <p:spPr/>
        <p:txBody>
          <a:bodyPr/>
          <a:lstStyle>
            <a:lvl1pPr>
              <a:defRPr smtClean="0"/>
            </a:lvl1pPr>
          </a:lstStyle>
          <a:p>
            <a:pPr>
              <a:defRPr/>
            </a:pPr>
            <a:r>
              <a:rPr lang="en-US" altLang="zh-CN"/>
              <a:t>静电场与导体</a:t>
            </a:r>
          </a:p>
        </p:txBody>
      </p:sp>
      <p:sp>
        <p:nvSpPr>
          <p:cNvPr id="7" name="灯片编号占位符 6">
            <a:extLst>
              <a:ext uri="{FF2B5EF4-FFF2-40B4-BE49-F238E27FC236}">
                <a16:creationId xmlns:a16="http://schemas.microsoft.com/office/drawing/2014/main" id="{C17DC6D3-DA44-4B76-9CF3-BB70C16EFBA1}"/>
              </a:ext>
            </a:extLst>
          </p:cNvPr>
          <p:cNvSpPr>
            <a:spLocks noGrp="1"/>
          </p:cNvSpPr>
          <p:nvPr>
            <p:ph type="sldNum" sz="quarter" idx="12"/>
          </p:nvPr>
        </p:nvSpPr>
        <p:spPr/>
        <p:txBody>
          <a:bodyPr/>
          <a:lstStyle>
            <a:lvl1pPr>
              <a:defRPr/>
            </a:lvl1pPr>
          </a:lstStyle>
          <a:p>
            <a:fld id="{06DA3906-E423-4ED7-8DA9-0CFF93DD525E}" type="slidenum">
              <a:rPr lang="en-US" altLang="zh-CN"/>
              <a:pPr/>
              <a:t>‹#›</a:t>
            </a:fld>
            <a:endParaRPr lang="en-US" altLang="zh-CN"/>
          </a:p>
        </p:txBody>
      </p:sp>
    </p:spTree>
    <p:extLst>
      <p:ext uri="{BB962C8B-B14F-4D97-AF65-F5344CB8AC3E}">
        <p14:creationId xmlns:p14="http://schemas.microsoft.com/office/powerpoint/2010/main" val="1213737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986" name="Picture 2" descr="幻灯片1">
            <a:extLst>
              <a:ext uri="{FF2B5EF4-FFF2-40B4-BE49-F238E27FC236}">
                <a16:creationId xmlns:a16="http://schemas.microsoft.com/office/drawing/2014/main" id="{E63C0192-434E-4992-AC86-16714176C1E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56700" cy="686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Rectangle 3">
            <a:extLst>
              <a:ext uri="{FF2B5EF4-FFF2-40B4-BE49-F238E27FC236}">
                <a16:creationId xmlns:a16="http://schemas.microsoft.com/office/drawing/2014/main" id="{611EAB21-C4AC-4558-8252-1923076D3FB2}"/>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1988" name="Rectangle 4">
            <a:extLst>
              <a:ext uri="{FF2B5EF4-FFF2-40B4-BE49-F238E27FC236}">
                <a16:creationId xmlns:a16="http://schemas.microsoft.com/office/drawing/2014/main" id="{F84AC22A-28FE-4D84-AE60-6032D894FC4E}"/>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1381" name="Rectangle 5">
            <a:extLst>
              <a:ext uri="{FF2B5EF4-FFF2-40B4-BE49-F238E27FC236}">
                <a16:creationId xmlns:a16="http://schemas.microsoft.com/office/drawing/2014/main" id="{D379B26E-15CB-42AA-9B34-D8F8F1299A24}"/>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smtClean="0">
                <a:effectLst/>
                <a:ea typeface="+mn-ea"/>
              </a:defRPr>
            </a:lvl1pPr>
          </a:lstStyle>
          <a:p>
            <a:pPr>
              <a:defRPr/>
            </a:pPr>
            <a:fld id="{670243FF-1426-4C06-A487-B4D628820010}" type="datetime9">
              <a:rPr lang="en-US"/>
              <a:pPr>
                <a:defRPr/>
              </a:pPr>
              <a:t>12/21/2017 8:48:36 PM</a:t>
            </a:fld>
            <a:endParaRPr lang="en-US" altLang="zh-CN" dirty="0"/>
          </a:p>
        </p:txBody>
      </p:sp>
      <p:sp>
        <p:nvSpPr>
          <p:cNvPr id="101382" name="Rectangle 6">
            <a:extLst>
              <a:ext uri="{FF2B5EF4-FFF2-40B4-BE49-F238E27FC236}">
                <a16:creationId xmlns:a16="http://schemas.microsoft.com/office/drawing/2014/main" id="{CE309107-8BAE-472E-BB94-82AF0B986123}"/>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dirty="0" err="1" smtClean="0">
                <a:effectLst/>
                <a:ea typeface="+mn-ea"/>
              </a:defRPr>
            </a:lvl1pPr>
          </a:lstStyle>
          <a:p>
            <a:pPr>
              <a:defRPr/>
            </a:pPr>
            <a:r>
              <a:rPr lang="en-US" altLang="zh-CN"/>
              <a:t>静电场与导体</a:t>
            </a:r>
          </a:p>
        </p:txBody>
      </p:sp>
      <p:sp>
        <p:nvSpPr>
          <p:cNvPr id="101383" name="Rectangle 7">
            <a:extLst>
              <a:ext uri="{FF2B5EF4-FFF2-40B4-BE49-F238E27FC236}">
                <a16:creationId xmlns:a16="http://schemas.microsoft.com/office/drawing/2014/main" id="{057F32CC-7579-43B6-9756-8AC5F62FA5E6}"/>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panose="02010600030101010101" pitchFamily="2" charset="-122"/>
              </a:defRPr>
            </a:lvl1pPr>
          </a:lstStyle>
          <a:p>
            <a:fld id="{74D5D88B-B6EB-446E-8181-0256355DF1CB}"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112.emf"/><Relationship Id="rId18" Type="http://schemas.openxmlformats.org/officeDocument/2006/relationships/oleObject" Target="../embeddings/oleObject114.bin"/><Relationship Id="rId26" Type="http://schemas.openxmlformats.org/officeDocument/2006/relationships/oleObject" Target="../embeddings/oleObject118.bin"/><Relationship Id="rId3" Type="http://schemas.openxmlformats.org/officeDocument/2006/relationships/notesSlide" Target="../notesSlides/notesSlide2.xml"/><Relationship Id="rId21" Type="http://schemas.openxmlformats.org/officeDocument/2006/relationships/image" Target="../media/image116.emf"/><Relationship Id="rId7" Type="http://schemas.openxmlformats.org/officeDocument/2006/relationships/image" Target="../media/image109.emf"/><Relationship Id="rId12" Type="http://schemas.openxmlformats.org/officeDocument/2006/relationships/oleObject" Target="../embeddings/oleObject111.bin"/><Relationship Id="rId17" Type="http://schemas.openxmlformats.org/officeDocument/2006/relationships/image" Target="../media/image114.emf"/><Relationship Id="rId25" Type="http://schemas.openxmlformats.org/officeDocument/2006/relationships/image" Target="../media/image118.emf"/><Relationship Id="rId33" Type="http://schemas.openxmlformats.org/officeDocument/2006/relationships/image" Target="../media/image122.emf"/><Relationship Id="rId2" Type="http://schemas.openxmlformats.org/officeDocument/2006/relationships/slideLayout" Target="../slideLayouts/slideLayout7.xml"/><Relationship Id="rId16" Type="http://schemas.openxmlformats.org/officeDocument/2006/relationships/oleObject" Target="../embeddings/oleObject113.bin"/><Relationship Id="rId20" Type="http://schemas.openxmlformats.org/officeDocument/2006/relationships/oleObject" Target="../embeddings/oleObject115.bin"/><Relationship Id="rId29" Type="http://schemas.openxmlformats.org/officeDocument/2006/relationships/image" Target="../media/image120.emf"/><Relationship Id="rId1" Type="http://schemas.openxmlformats.org/officeDocument/2006/relationships/vmlDrawing" Target="../drawings/vmlDrawing8.vml"/><Relationship Id="rId6" Type="http://schemas.openxmlformats.org/officeDocument/2006/relationships/oleObject" Target="../embeddings/oleObject108.bin"/><Relationship Id="rId11" Type="http://schemas.openxmlformats.org/officeDocument/2006/relationships/image" Target="../media/image111.emf"/><Relationship Id="rId24" Type="http://schemas.openxmlformats.org/officeDocument/2006/relationships/oleObject" Target="../embeddings/oleObject117.bin"/><Relationship Id="rId32" Type="http://schemas.openxmlformats.org/officeDocument/2006/relationships/oleObject" Target="../embeddings/oleObject121.bin"/><Relationship Id="rId5" Type="http://schemas.openxmlformats.org/officeDocument/2006/relationships/image" Target="../media/image108.emf"/><Relationship Id="rId15" Type="http://schemas.openxmlformats.org/officeDocument/2006/relationships/image" Target="../media/image113.emf"/><Relationship Id="rId23" Type="http://schemas.openxmlformats.org/officeDocument/2006/relationships/image" Target="../media/image117.emf"/><Relationship Id="rId28" Type="http://schemas.openxmlformats.org/officeDocument/2006/relationships/oleObject" Target="../embeddings/oleObject119.bin"/><Relationship Id="rId10" Type="http://schemas.openxmlformats.org/officeDocument/2006/relationships/oleObject" Target="../embeddings/oleObject110.bin"/><Relationship Id="rId19" Type="http://schemas.openxmlformats.org/officeDocument/2006/relationships/image" Target="../media/image115.emf"/><Relationship Id="rId31" Type="http://schemas.openxmlformats.org/officeDocument/2006/relationships/image" Target="../media/image121.emf"/><Relationship Id="rId4" Type="http://schemas.openxmlformats.org/officeDocument/2006/relationships/oleObject" Target="../embeddings/oleObject107.bin"/><Relationship Id="rId9" Type="http://schemas.openxmlformats.org/officeDocument/2006/relationships/image" Target="../media/image110.emf"/><Relationship Id="rId14" Type="http://schemas.openxmlformats.org/officeDocument/2006/relationships/oleObject" Target="../embeddings/oleObject112.bin"/><Relationship Id="rId22" Type="http://schemas.openxmlformats.org/officeDocument/2006/relationships/oleObject" Target="../embeddings/oleObject116.bin"/><Relationship Id="rId27" Type="http://schemas.openxmlformats.org/officeDocument/2006/relationships/image" Target="../media/image119.emf"/><Relationship Id="rId30" Type="http://schemas.openxmlformats.org/officeDocument/2006/relationships/oleObject" Target="../embeddings/oleObject120.bin"/><Relationship Id="rId8" Type="http://schemas.openxmlformats.org/officeDocument/2006/relationships/oleObject" Target="../embeddings/oleObject109.bin"/></Relationships>
</file>

<file path=ppt/slides/_rels/slide11.xml.rels><?xml version="1.0" encoding="UTF-8" standalone="yes"?>
<Relationships xmlns="http://schemas.openxmlformats.org/package/2006/relationships"><Relationship Id="rId13" Type="http://schemas.openxmlformats.org/officeDocument/2006/relationships/image" Target="../media/image95.emf"/><Relationship Id="rId18" Type="http://schemas.openxmlformats.org/officeDocument/2006/relationships/oleObject" Target="../embeddings/oleObject97.bin"/><Relationship Id="rId26" Type="http://schemas.openxmlformats.org/officeDocument/2006/relationships/oleObject" Target="../embeddings/oleObject101.bin"/><Relationship Id="rId21" Type="http://schemas.openxmlformats.org/officeDocument/2006/relationships/image" Target="../media/image99.emf"/><Relationship Id="rId34" Type="http://schemas.openxmlformats.org/officeDocument/2006/relationships/oleObject" Target="../embeddings/oleObject105.bin"/><Relationship Id="rId7" Type="http://schemas.openxmlformats.org/officeDocument/2006/relationships/image" Target="../media/image92.emf"/><Relationship Id="rId12" Type="http://schemas.openxmlformats.org/officeDocument/2006/relationships/oleObject" Target="../embeddings/oleObject94.bin"/><Relationship Id="rId17" Type="http://schemas.openxmlformats.org/officeDocument/2006/relationships/image" Target="../media/image97.emf"/><Relationship Id="rId25" Type="http://schemas.openxmlformats.org/officeDocument/2006/relationships/image" Target="../media/image101.emf"/><Relationship Id="rId33" Type="http://schemas.openxmlformats.org/officeDocument/2006/relationships/image" Target="../media/image105.emf"/><Relationship Id="rId2" Type="http://schemas.openxmlformats.org/officeDocument/2006/relationships/slideLayout" Target="../slideLayouts/slideLayout7.xml"/><Relationship Id="rId16" Type="http://schemas.openxmlformats.org/officeDocument/2006/relationships/oleObject" Target="../embeddings/oleObject96.bin"/><Relationship Id="rId20" Type="http://schemas.openxmlformats.org/officeDocument/2006/relationships/oleObject" Target="../embeddings/oleObject98.bin"/><Relationship Id="rId29" Type="http://schemas.openxmlformats.org/officeDocument/2006/relationships/image" Target="../media/image103.emf"/><Relationship Id="rId1" Type="http://schemas.openxmlformats.org/officeDocument/2006/relationships/vmlDrawing" Target="../drawings/vmlDrawing9.vml"/><Relationship Id="rId6" Type="http://schemas.openxmlformats.org/officeDocument/2006/relationships/oleObject" Target="../embeddings/oleObject91.bin"/><Relationship Id="rId11" Type="http://schemas.openxmlformats.org/officeDocument/2006/relationships/image" Target="../media/image94.emf"/><Relationship Id="rId24" Type="http://schemas.openxmlformats.org/officeDocument/2006/relationships/oleObject" Target="../embeddings/oleObject100.bin"/><Relationship Id="rId32" Type="http://schemas.openxmlformats.org/officeDocument/2006/relationships/oleObject" Target="../embeddings/oleObject104.bin"/><Relationship Id="rId37" Type="http://schemas.openxmlformats.org/officeDocument/2006/relationships/image" Target="../media/image107.emf"/><Relationship Id="rId5" Type="http://schemas.openxmlformats.org/officeDocument/2006/relationships/image" Target="../media/image91.emf"/><Relationship Id="rId15" Type="http://schemas.openxmlformats.org/officeDocument/2006/relationships/image" Target="../media/image96.emf"/><Relationship Id="rId23" Type="http://schemas.openxmlformats.org/officeDocument/2006/relationships/image" Target="../media/image100.emf"/><Relationship Id="rId28" Type="http://schemas.openxmlformats.org/officeDocument/2006/relationships/oleObject" Target="../embeddings/oleObject102.bin"/><Relationship Id="rId36" Type="http://schemas.openxmlformats.org/officeDocument/2006/relationships/oleObject" Target="../embeddings/oleObject106.bin"/><Relationship Id="rId10" Type="http://schemas.openxmlformats.org/officeDocument/2006/relationships/oleObject" Target="../embeddings/oleObject93.bin"/><Relationship Id="rId19" Type="http://schemas.openxmlformats.org/officeDocument/2006/relationships/image" Target="../media/image98.emf"/><Relationship Id="rId31" Type="http://schemas.openxmlformats.org/officeDocument/2006/relationships/image" Target="../media/image104.emf"/><Relationship Id="rId4" Type="http://schemas.openxmlformats.org/officeDocument/2006/relationships/oleObject" Target="../embeddings/oleObject90.bin"/><Relationship Id="rId9" Type="http://schemas.openxmlformats.org/officeDocument/2006/relationships/image" Target="../media/image93.emf"/><Relationship Id="rId14" Type="http://schemas.openxmlformats.org/officeDocument/2006/relationships/oleObject" Target="../embeddings/oleObject95.bin"/><Relationship Id="rId22" Type="http://schemas.openxmlformats.org/officeDocument/2006/relationships/oleObject" Target="../embeddings/oleObject99.bin"/><Relationship Id="rId27" Type="http://schemas.openxmlformats.org/officeDocument/2006/relationships/image" Target="../media/image102.emf"/><Relationship Id="rId30" Type="http://schemas.openxmlformats.org/officeDocument/2006/relationships/oleObject" Target="../embeddings/oleObject103.bin"/><Relationship Id="rId35" Type="http://schemas.openxmlformats.org/officeDocument/2006/relationships/image" Target="../media/image106.emf"/><Relationship Id="rId8" Type="http://schemas.openxmlformats.org/officeDocument/2006/relationships/oleObject" Target="../embeddings/oleObject92.bin"/><Relationship Id="rId3"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8" Type="http://schemas.openxmlformats.org/officeDocument/2006/relationships/image" Target="../media/image125.emf"/><Relationship Id="rId13" Type="http://schemas.openxmlformats.org/officeDocument/2006/relationships/oleObject" Target="../embeddings/oleObject127.bin"/><Relationship Id="rId18" Type="http://schemas.openxmlformats.org/officeDocument/2006/relationships/image" Target="../media/image130.emf"/><Relationship Id="rId26" Type="http://schemas.openxmlformats.org/officeDocument/2006/relationships/image" Target="../media/image134.emf"/><Relationship Id="rId3" Type="http://schemas.openxmlformats.org/officeDocument/2006/relationships/oleObject" Target="../embeddings/oleObject122.bin"/><Relationship Id="rId21" Type="http://schemas.openxmlformats.org/officeDocument/2006/relationships/oleObject" Target="../embeddings/oleObject131.bin"/><Relationship Id="rId7" Type="http://schemas.openxmlformats.org/officeDocument/2006/relationships/oleObject" Target="../embeddings/oleObject124.bin"/><Relationship Id="rId12" Type="http://schemas.openxmlformats.org/officeDocument/2006/relationships/image" Target="../media/image127.emf"/><Relationship Id="rId17" Type="http://schemas.openxmlformats.org/officeDocument/2006/relationships/oleObject" Target="../embeddings/oleObject129.bin"/><Relationship Id="rId25" Type="http://schemas.openxmlformats.org/officeDocument/2006/relationships/oleObject" Target="../embeddings/oleObject133.bin"/><Relationship Id="rId2" Type="http://schemas.openxmlformats.org/officeDocument/2006/relationships/slideLayout" Target="../slideLayouts/slideLayout7.xml"/><Relationship Id="rId16" Type="http://schemas.openxmlformats.org/officeDocument/2006/relationships/image" Target="../media/image129.emf"/><Relationship Id="rId20" Type="http://schemas.openxmlformats.org/officeDocument/2006/relationships/image" Target="../media/image131.emf"/><Relationship Id="rId29" Type="http://schemas.openxmlformats.org/officeDocument/2006/relationships/oleObject" Target="../embeddings/oleObject135.bin"/><Relationship Id="rId1" Type="http://schemas.openxmlformats.org/officeDocument/2006/relationships/vmlDrawing" Target="../drawings/vmlDrawing10.vml"/><Relationship Id="rId6" Type="http://schemas.openxmlformats.org/officeDocument/2006/relationships/image" Target="../media/image124.emf"/><Relationship Id="rId11" Type="http://schemas.openxmlformats.org/officeDocument/2006/relationships/oleObject" Target="../embeddings/oleObject126.bin"/><Relationship Id="rId24" Type="http://schemas.openxmlformats.org/officeDocument/2006/relationships/image" Target="../media/image133.emf"/><Relationship Id="rId5" Type="http://schemas.openxmlformats.org/officeDocument/2006/relationships/oleObject" Target="../embeddings/oleObject123.bin"/><Relationship Id="rId15" Type="http://schemas.openxmlformats.org/officeDocument/2006/relationships/oleObject" Target="../embeddings/oleObject128.bin"/><Relationship Id="rId23" Type="http://schemas.openxmlformats.org/officeDocument/2006/relationships/oleObject" Target="../embeddings/oleObject132.bin"/><Relationship Id="rId28" Type="http://schemas.openxmlformats.org/officeDocument/2006/relationships/image" Target="../media/image135.emf"/><Relationship Id="rId10" Type="http://schemas.openxmlformats.org/officeDocument/2006/relationships/image" Target="../media/image126.emf"/><Relationship Id="rId19" Type="http://schemas.openxmlformats.org/officeDocument/2006/relationships/oleObject" Target="../embeddings/oleObject130.bin"/><Relationship Id="rId4" Type="http://schemas.openxmlformats.org/officeDocument/2006/relationships/image" Target="../media/image123.emf"/><Relationship Id="rId9" Type="http://schemas.openxmlformats.org/officeDocument/2006/relationships/oleObject" Target="../embeddings/oleObject125.bin"/><Relationship Id="rId14" Type="http://schemas.openxmlformats.org/officeDocument/2006/relationships/image" Target="../media/image128.emf"/><Relationship Id="rId22" Type="http://schemas.openxmlformats.org/officeDocument/2006/relationships/image" Target="../media/image132.emf"/><Relationship Id="rId27" Type="http://schemas.openxmlformats.org/officeDocument/2006/relationships/oleObject" Target="../embeddings/oleObject134.bin"/><Relationship Id="rId30" Type="http://schemas.openxmlformats.org/officeDocument/2006/relationships/image" Target="../media/image136.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36.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138.emf"/><Relationship Id="rId5" Type="http://schemas.openxmlformats.org/officeDocument/2006/relationships/oleObject" Target="../embeddings/oleObject137.bin"/><Relationship Id="rId4" Type="http://schemas.openxmlformats.org/officeDocument/2006/relationships/image" Target="../media/image137.emf"/></Relationships>
</file>

<file path=ppt/slides/_rels/slide14.xml.rels><?xml version="1.0" encoding="UTF-8" standalone="yes"?>
<Relationships xmlns="http://schemas.openxmlformats.org/package/2006/relationships"><Relationship Id="rId8" Type="http://schemas.openxmlformats.org/officeDocument/2006/relationships/image" Target="../media/image141.emf"/><Relationship Id="rId13" Type="http://schemas.openxmlformats.org/officeDocument/2006/relationships/oleObject" Target="../embeddings/oleObject143.bin"/><Relationship Id="rId18" Type="http://schemas.openxmlformats.org/officeDocument/2006/relationships/oleObject" Target="../embeddings/oleObject145.bin"/><Relationship Id="rId3" Type="http://schemas.openxmlformats.org/officeDocument/2006/relationships/oleObject" Target="../embeddings/oleObject138.bin"/><Relationship Id="rId7" Type="http://schemas.openxmlformats.org/officeDocument/2006/relationships/oleObject" Target="../embeddings/oleObject140.bin"/><Relationship Id="rId12" Type="http://schemas.openxmlformats.org/officeDocument/2006/relationships/image" Target="../media/image143.emf"/><Relationship Id="rId17" Type="http://schemas.openxmlformats.org/officeDocument/2006/relationships/image" Target="../media/image145.emf"/><Relationship Id="rId2" Type="http://schemas.openxmlformats.org/officeDocument/2006/relationships/slideLayout" Target="../slideLayouts/slideLayout7.xml"/><Relationship Id="rId16" Type="http://schemas.openxmlformats.org/officeDocument/2006/relationships/oleObject" Target="../embeddings/oleObject144.bin"/><Relationship Id="rId1" Type="http://schemas.openxmlformats.org/officeDocument/2006/relationships/vmlDrawing" Target="../drawings/vmlDrawing12.vml"/><Relationship Id="rId6" Type="http://schemas.openxmlformats.org/officeDocument/2006/relationships/image" Target="../media/image140.emf"/><Relationship Id="rId11" Type="http://schemas.openxmlformats.org/officeDocument/2006/relationships/oleObject" Target="../embeddings/oleObject142.bin"/><Relationship Id="rId5" Type="http://schemas.openxmlformats.org/officeDocument/2006/relationships/oleObject" Target="../embeddings/oleObject139.bin"/><Relationship Id="rId15" Type="http://schemas.openxmlformats.org/officeDocument/2006/relationships/image" Target="../media/image147.png"/><Relationship Id="rId10" Type="http://schemas.openxmlformats.org/officeDocument/2006/relationships/image" Target="../media/image142.emf"/><Relationship Id="rId19" Type="http://schemas.openxmlformats.org/officeDocument/2006/relationships/image" Target="../media/image146.emf"/><Relationship Id="rId4" Type="http://schemas.openxmlformats.org/officeDocument/2006/relationships/image" Target="../media/image139.emf"/><Relationship Id="rId9" Type="http://schemas.openxmlformats.org/officeDocument/2006/relationships/oleObject" Target="../embeddings/oleObject141.bin"/><Relationship Id="rId14" Type="http://schemas.openxmlformats.org/officeDocument/2006/relationships/image" Target="../media/image144.e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48.bin"/><Relationship Id="rId13" Type="http://schemas.openxmlformats.org/officeDocument/2006/relationships/oleObject" Target="../embeddings/oleObject150.bin"/><Relationship Id="rId3" Type="http://schemas.openxmlformats.org/officeDocument/2006/relationships/oleObject" Target="../embeddings/oleObject146.bin"/><Relationship Id="rId7" Type="http://schemas.openxmlformats.org/officeDocument/2006/relationships/image" Target="../media/image153.png"/><Relationship Id="rId12" Type="http://schemas.openxmlformats.org/officeDocument/2006/relationships/image" Target="../media/image151.e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149.emf"/><Relationship Id="rId11" Type="http://schemas.openxmlformats.org/officeDocument/2006/relationships/oleObject" Target="../embeddings/oleObject149.bin"/><Relationship Id="rId5" Type="http://schemas.openxmlformats.org/officeDocument/2006/relationships/oleObject" Target="../embeddings/oleObject147.bin"/><Relationship Id="rId10" Type="http://schemas.openxmlformats.org/officeDocument/2006/relationships/image" Target="../media/image147.png"/><Relationship Id="rId4" Type="http://schemas.openxmlformats.org/officeDocument/2006/relationships/image" Target="../media/image148.emf"/><Relationship Id="rId9" Type="http://schemas.openxmlformats.org/officeDocument/2006/relationships/image" Target="../media/image150.emf"/><Relationship Id="rId14" Type="http://schemas.openxmlformats.org/officeDocument/2006/relationships/image" Target="../media/image152.emf"/></Relationships>
</file>

<file path=ppt/slides/_rels/slide16.xml.rels><?xml version="1.0" encoding="UTF-8" standalone="yes"?>
<Relationships xmlns="http://schemas.openxmlformats.org/package/2006/relationships"><Relationship Id="rId13" Type="http://schemas.openxmlformats.org/officeDocument/2006/relationships/oleObject" Target="../embeddings/oleObject156.bin"/><Relationship Id="rId18" Type="http://schemas.openxmlformats.org/officeDocument/2006/relationships/image" Target="../media/image161.emf"/><Relationship Id="rId26" Type="http://schemas.openxmlformats.org/officeDocument/2006/relationships/image" Target="../media/image165.emf"/><Relationship Id="rId39" Type="http://schemas.openxmlformats.org/officeDocument/2006/relationships/oleObject" Target="../embeddings/oleObject169.bin"/><Relationship Id="rId21" Type="http://schemas.openxmlformats.org/officeDocument/2006/relationships/oleObject" Target="../embeddings/oleObject160.bin"/><Relationship Id="rId34" Type="http://schemas.openxmlformats.org/officeDocument/2006/relationships/image" Target="../media/image169.emf"/><Relationship Id="rId42" Type="http://schemas.openxmlformats.org/officeDocument/2006/relationships/image" Target="../media/image173.emf"/><Relationship Id="rId47" Type="http://schemas.openxmlformats.org/officeDocument/2006/relationships/image" Target="../media/image175.emf"/><Relationship Id="rId7" Type="http://schemas.openxmlformats.org/officeDocument/2006/relationships/oleObject" Target="../embeddings/oleObject153.bin"/><Relationship Id="rId2" Type="http://schemas.openxmlformats.org/officeDocument/2006/relationships/slideLayout" Target="../slideLayouts/slideLayout7.xml"/><Relationship Id="rId16" Type="http://schemas.openxmlformats.org/officeDocument/2006/relationships/image" Target="../media/image160.emf"/><Relationship Id="rId29" Type="http://schemas.openxmlformats.org/officeDocument/2006/relationships/oleObject" Target="../embeddings/oleObject164.bin"/><Relationship Id="rId11" Type="http://schemas.openxmlformats.org/officeDocument/2006/relationships/oleObject" Target="../embeddings/oleObject155.bin"/><Relationship Id="rId24" Type="http://schemas.openxmlformats.org/officeDocument/2006/relationships/image" Target="../media/image164.emf"/><Relationship Id="rId32" Type="http://schemas.openxmlformats.org/officeDocument/2006/relationships/image" Target="../media/image168.emf"/><Relationship Id="rId37" Type="http://schemas.openxmlformats.org/officeDocument/2006/relationships/oleObject" Target="../embeddings/oleObject168.bin"/><Relationship Id="rId40" Type="http://schemas.openxmlformats.org/officeDocument/2006/relationships/image" Target="../media/image172.emf"/><Relationship Id="rId45" Type="http://schemas.openxmlformats.org/officeDocument/2006/relationships/image" Target="../media/image147.png"/><Relationship Id="rId5" Type="http://schemas.openxmlformats.org/officeDocument/2006/relationships/oleObject" Target="../embeddings/oleObject152.bin"/><Relationship Id="rId15" Type="http://schemas.openxmlformats.org/officeDocument/2006/relationships/oleObject" Target="../embeddings/oleObject157.bin"/><Relationship Id="rId23" Type="http://schemas.openxmlformats.org/officeDocument/2006/relationships/oleObject" Target="../embeddings/oleObject161.bin"/><Relationship Id="rId28" Type="http://schemas.openxmlformats.org/officeDocument/2006/relationships/image" Target="../media/image166.emf"/><Relationship Id="rId36" Type="http://schemas.openxmlformats.org/officeDocument/2006/relationships/image" Target="../media/image170.emf"/><Relationship Id="rId49" Type="http://schemas.openxmlformats.org/officeDocument/2006/relationships/image" Target="../media/image176.emf"/><Relationship Id="rId10" Type="http://schemas.openxmlformats.org/officeDocument/2006/relationships/image" Target="../media/image157.emf"/><Relationship Id="rId19" Type="http://schemas.openxmlformats.org/officeDocument/2006/relationships/oleObject" Target="../embeddings/oleObject159.bin"/><Relationship Id="rId31" Type="http://schemas.openxmlformats.org/officeDocument/2006/relationships/oleObject" Target="../embeddings/oleObject165.bin"/><Relationship Id="rId44" Type="http://schemas.openxmlformats.org/officeDocument/2006/relationships/image" Target="../media/image174.emf"/><Relationship Id="rId4" Type="http://schemas.openxmlformats.org/officeDocument/2006/relationships/image" Target="../media/image154.emf"/><Relationship Id="rId9" Type="http://schemas.openxmlformats.org/officeDocument/2006/relationships/oleObject" Target="../embeddings/oleObject154.bin"/><Relationship Id="rId14" Type="http://schemas.openxmlformats.org/officeDocument/2006/relationships/image" Target="../media/image159.emf"/><Relationship Id="rId22" Type="http://schemas.openxmlformats.org/officeDocument/2006/relationships/image" Target="../media/image163.emf"/><Relationship Id="rId27" Type="http://schemas.openxmlformats.org/officeDocument/2006/relationships/oleObject" Target="../embeddings/oleObject163.bin"/><Relationship Id="rId30" Type="http://schemas.openxmlformats.org/officeDocument/2006/relationships/image" Target="../media/image167.emf"/><Relationship Id="rId35" Type="http://schemas.openxmlformats.org/officeDocument/2006/relationships/oleObject" Target="../embeddings/oleObject167.bin"/><Relationship Id="rId43" Type="http://schemas.openxmlformats.org/officeDocument/2006/relationships/oleObject" Target="../embeddings/oleObject171.bin"/><Relationship Id="rId48" Type="http://schemas.openxmlformats.org/officeDocument/2006/relationships/oleObject" Target="../embeddings/oleObject173.bin"/><Relationship Id="rId8" Type="http://schemas.openxmlformats.org/officeDocument/2006/relationships/image" Target="../media/image156.emf"/><Relationship Id="rId3" Type="http://schemas.openxmlformats.org/officeDocument/2006/relationships/oleObject" Target="../embeddings/oleObject151.bin"/><Relationship Id="rId12" Type="http://schemas.openxmlformats.org/officeDocument/2006/relationships/image" Target="../media/image158.emf"/><Relationship Id="rId17" Type="http://schemas.openxmlformats.org/officeDocument/2006/relationships/oleObject" Target="../embeddings/oleObject158.bin"/><Relationship Id="rId25" Type="http://schemas.openxmlformats.org/officeDocument/2006/relationships/oleObject" Target="../embeddings/oleObject162.bin"/><Relationship Id="rId33" Type="http://schemas.openxmlformats.org/officeDocument/2006/relationships/oleObject" Target="../embeddings/oleObject166.bin"/><Relationship Id="rId38" Type="http://schemas.openxmlformats.org/officeDocument/2006/relationships/image" Target="../media/image171.emf"/><Relationship Id="rId46" Type="http://schemas.openxmlformats.org/officeDocument/2006/relationships/oleObject" Target="../embeddings/oleObject172.bin"/><Relationship Id="rId20" Type="http://schemas.openxmlformats.org/officeDocument/2006/relationships/image" Target="../media/image162.emf"/><Relationship Id="rId41" Type="http://schemas.openxmlformats.org/officeDocument/2006/relationships/oleObject" Target="../embeddings/oleObject170.bin"/><Relationship Id="rId1" Type="http://schemas.openxmlformats.org/officeDocument/2006/relationships/vmlDrawing" Target="../drawings/vmlDrawing14.vml"/><Relationship Id="rId6" Type="http://schemas.openxmlformats.org/officeDocument/2006/relationships/image" Target="../media/image155.emf"/></Relationships>
</file>

<file path=ppt/slides/_rels/slide17.xml.rels><?xml version="1.0" encoding="UTF-8" standalone="yes"?>
<Relationships xmlns="http://schemas.openxmlformats.org/package/2006/relationships"><Relationship Id="rId8" Type="http://schemas.openxmlformats.org/officeDocument/2006/relationships/image" Target="../media/image179.emf"/><Relationship Id="rId13" Type="http://schemas.openxmlformats.org/officeDocument/2006/relationships/oleObject" Target="../embeddings/oleObject179.bin"/><Relationship Id="rId18" Type="http://schemas.openxmlformats.org/officeDocument/2006/relationships/image" Target="../media/image184.emf"/><Relationship Id="rId3" Type="http://schemas.openxmlformats.org/officeDocument/2006/relationships/oleObject" Target="../embeddings/oleObject174.bin"/><Relationship Id="rId21" Type="http://schemas.openxmlformats.org/officeDocument/2006/relationships/image" Target="../media/image147.png"/><Relationship Id="rId7" Type="http://schemas.openxmlformats.org/officeDocument/2006/relationships/oleObject" Target="../embeddings/oleObject176.bin"/><Relationship Id="rId12" Type="http://schemas.openxmlformats.org/officeDocument/2006/relationships/image" Target="../media/image181.emf"/><Relationship Id="rId17" Type="http://schemas.openxmlformats.org/officeDocument/2006/relationships/oleObject" Target="../embeddings/oleObject181.bin"/><Relationship Id="rId25" Type="http://schemas.openxmlformats.org/officeDocument/2006/relationships/image" Target="../media/image187.emf"/><Relationship Id="rId2" Type="http://schemas.openxmlformats.org/officeDocument/2006/relationships/slideLayout" Target="../slideLayouts/slideLayout7.xml"/><Relationship Id="rId16" Type="http://schemas.openxmlformats.org/officeDocument/2006/relationships/image" Target="../media/image183.emf"/><Relationship Id="rId20" Type="http://schemas.openxmlformats.org/officeDocument/2006/relationships/image" Target="../media/image185.emf"/><Relationship Id="rId1" Type="http://schemas.openxmlformats.org/officeDocument/2006/relationships/vmlDrawing" Target="../drawings/vmlDrawing15.vml"/><Relationship Id="rId6" Type="http://schemas.openxmlformats.org/officeDocument/2006/relationships/image" Target="../media/image178.emf"/><Relationship Id="rId11" Type="http://schemas.openxmlformats.org/officeDocument/2006/relationships/oleObject" Target="../embeddings/oleObject178.bin"/><Relationship Id="rId24" Type="http://schemas.openxmlformats.org/officeDocument/2006/relationships/oleObject" Target="../embeddings/oleObject184.bin"/><Relationship Id="rId5" Type="http://schemas.openxmlformats.org/officeDocument/2006/relationships/oleObject" Target="../embeddings/oleObject175.bin"/><Relationship Id="rId15" Type="http://schemas.openxmlformats.org/officeDocument/2006/relationships/oleObject" Target="../embeddings/oleObject180.bin"/><Relationship Id="rId23" Type="http://schemas.openxmlformats.org/officeDocument/2006/relationships/image" Target="../media/image186.emf"/><Relationship Id="rId10" Type="http://schemas.openxmlformats.org/officeDocument/2006/relationships/image" Target="../media/image180.emf"/><Relationship Id="rId19" Type="http://schemas.openxmlformats.org/officeDocument/2006/relationships/oleObject" Target="../embeddings/oleObject182.bin"/><Relationship Id="rId4" Type="http://schemas.openxmlformats.org/officeDocument/2006/relationships/image" Target="../media/image177.emf"/><Relationship Id="rId9" Type="http://schemas.openxmlformats.org/officeDocument/2006/relationships/oleObject" Target="../embeddings/oleObject177.bin"/><Relationship Id="rId14" Type="http://schemas.openxmlformats.org/officeDocument/2006/relationships/image" Target="../media/image182.emf"/><Relationship Id="rId22" Type="http://schemas.openxmlformats.org/officeDocument/2006/relationships/oleObject" Target="../embeddings/oleObject183.bin"/></Relationships>
</file>

<file path=ppt/slides/_rels/slide18.xml.rels><?xml version="1.0" encoding="UTF-8" standalone="yes"?>
<Relationships xmlns="http://schemas.openxmlformats.org/package/2006/relationships"><Relationship Id="rId13" Type="http://schemas.openxmlformats.org/officeDocument/2006/relationships/oleObject" Target="../embeddings/oleObject190.bin"/><Relationship Id="rId18" Type="http://schemas.openxmlformats.org/officeDocument/2006/relationships/image" Target="../media/image195.emf"/><Relationship Id="rId26" Type="http://schemas.openxmlformats.org/officeDocument/2006/relationships/image" Target="../media/image199.emf"/><Relationship Id="rId21" Type="http://schemas.openxmlformats.org/officeDocument/2006/relationships/oleObject" Target="../embeddings/oleObject194.bin"/><Relationship Id="rId34" Type="http://schemas.openxmlformats.org/officeDocument/2006/relationships/image" Target="../media/image203.emf"/><Relationship Id="rId7" Type="http://schemas.openxmlformats.org/officeDocument/2006/relationships/oleObject" Target="../embeddings/oleObject187.bin"/><Relationship Id="rId12" Type="http://schemas.openxmlformats.org/officeDocument/2006/relationships/image" Target="../media/image192.emf"/><Relationship Id="rId17" Type="http://schemas.openxmlformats.org/officeDocument/2006/relationships/oleObject" Target="../embeddings/oleObject192.bin"/><Relationship Id="rId25" Type="http://schemas.openxmlformats.org/officeDocument/2006/relationships/oleObject" Target="../embeddings/oleObject196.bin"/><Relationship Id="rId33" Type="http://schemas.openxmlformats.org/officeDocument/2006/relationships/oleObject" Target="../embeddings/oleObject200.bin"/><Relationship Id="rId2" Type="http://schemas.openxmlformats.org/officeDocument/2006/relationships/slideLayout" Target="../slideLayouts/slideLayout7.xml"/><Relationship Id="rId16" Type="http://schemas.openxmlformats.org/officeDocument/2006/relationships/image" Target="../media/image194.emf"/><Relationship Id="rId20" Type="http://schemas.openxmlformats.org/officeDocument/2006/relationships/image" Target="../media/image196.emf"/><Relationship Id="rId29" Type="http://schemas.openxmlformats.org/officeDocument/2006/relationships/oleObject" Target="../embeddings/oleObject198.bin"/><Relationship Id="rId1" Type="http://schemas.openxmlformats.org/officeDocument/2006/relationships/vmlDrawing" Target="../drawings/vmlDrawing16.vml"/><Relationship Id="rId6" Type="http://schemas.openxmlformats.org/officeDocument/2006/relationships/image" Target="../media/image189.emf"/><Relationship Id="rId11" Type="http://schemas.openxmlformats.org/officeDocument/2006/relationships/oleObject" Target="../embeddings/oleObject189.bin"/><Relationship Id="rId24" Type="http://schemas.openxmlformats.org/officeDocument/2006/relationships/image" Target="../media/image198.emf"/><Relationship Id="rId32" Type="http://schemas.openxmlformats.org/officeDocument/2006/relationships/image" Target="../media/image202.emf"/><Relationship Id="rId37" Type="http://schemas.openxmlformats.org/officeDocument/2006/relationships/image" Target="../media/image204.emf"/><Relationship Id="rId5" Type="http://schemas.openxmlformats.org/officeDocument/2006/relationships/oleObject" Target="../embeddings/oleObject186.bin"/><Relationship Id="rId15" Type="http://schemas.openxmlformats.org/officeDocument/2006/relationships/oleObject" Target="../embeddings/oleObject191.bin"/><Relationship Id="rId23" Type="http://schemas.openxmlformats.org/officeDocument/2006/relationships/oleObject" Target="../embeddings/oleObject195.bin"/><Relationship Id="rId28" Type="http://schemas.openxmlformats.org/officeDocument/2006/relationships/image" Target="../media/image200.emf"/><Relationship Id="rId36" Type="http://schemas.openxmlformats.org/officeDocument/2006/relationships/oleObject" Target="../embeddings/oleObject201.bin"/><Relationship Id="rId10" Type="http://schemas.openxmlformats.org/officeDocument/2006/relationships/image" Target="../media/image191.emf"/><Relationship Id="rId19" Type="http://schemas.openxmlformats.org/officeDocument/2006/relationships/oleObject" Target="../embeddings/oleObject193.bin"/><Relationship Id="rId31" Type="http://schemas.openxmlformats.org/officeDocument/2006/relationships/oleObject" Target="../embeddings/oleObject199.bin"/><Relationship Id="rId4" Type="http://schemas.openxmlformats.org/officeDocument/2006/relationships/image" Target="../media/image188.emf"/><Relationship Id="rId9" Type="http://schemas.openxmlformats.org/officeDocument/2006/relationships/oleObject" Target="../embeddings/oleObject188.bin"/><Relationship Id="rId14" Type="http://schemas.openxmlformats.org/officeDocument/2006/relationships/image" Target="../media/image193.emf"/><Relationship Id="rId22" Type="http://schemas.openxmlformats.org/officeDocument/2006/relationships/image" Target="../media/image197.emf"/><Relationship Id="rId27" Type="http://schemas.openxmlformats.org/officeDocument/2006/relationships/oleObject" Target="../embeddings/oleObject197.bin"/><Relationship Id="rId30" Type="http://schemas.openxmlformats.org/officeDocument/2006/relationships/image" Target="../media/image201.emf"/><Relationship Id="rId35" Type="http://schemas.openxmlformats.org/officeDocument/2006/relationships/image" Target="../media/image147.png"/><Relationship Id="rId8" Type="http://schemas.openxmlformats.org/officeDocument/2006/relationships/image" Target="../media/image190.emf"/><Relationship Id="rId3" Type="http://schemas.openxmlformats.org/officeDocument/2006/relationships/oleObject" Target="../embeddings/oleObject185.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3" Type="http://schemas.openxmlformats.org/officeDocument/2006/relationships/oleObject" Target="../embeddings/oleObject6.bin"/><Relationship Id="rId18" Type="http://schemas.openxmlformats.org/officeDocument/2006/relationships/image" Target="../media/image9.emf"/><Relationship Id="rId26" Type="http://schemas.openxmlformats.org/officeDocument/2006/relationships/image" Target="../media/image13.emf"/><Relationship Id="rId39" Type="http://schemas.openxmlformats.org/officeDocument/2006/relationships/oleObject" Target="../embeddings/oleObject19.bin"/><Relationship Id="rId21" Type="http://schemas.openxmlformats.org/officeDocument/2006/relationships/oleObject" Target="../embeddings/oleObject10.bin"/><Relationship Id="rId34" Type="http://schemas.openxmlformats.org/officeDocument/2006/relationships/image" Target="../media/image17.emf"/><Relationship Id="rId42" Type="http://schemas.openxmlformats.org/officeDocument/2006/relationships/image" Target="../media/image21.emf"/><Relationship Id="rId47" Type="http://schemas.openxmlformats.org/officeDocument/2006/relationships/image" Target="../media/image23.emf"/><Relationship Id="rId7" Type="http://schemas.openxmlformats.org/officeDocument/2006/relationships/oleObject" Target="../embeddings/oleObject3.bin"/><Relationship Id="rId2" Type="http://schemas.openxmlformats.org/officeDocument/2006/relationships/slideLayout" Target="../slideLayouts/slideLayout7.xml"/><Relationship Id="rId16" Type="http://schemas.openxmlformats.org/officeDocument/2006/relationships/image" Target="../media/image8.emf"/><Relationship Id="rId29" Type="http://schemas.openxmlformats.org/officeDocument/2006/relationships/oleObject" Target="../embeddings/oleObject14.bin"/><Relationship Id="rId11" Type="http://schemas.openxmlformats.org/officeDocument/2006/relationships/oleObject" Target="../embeddings/oleObject5.bin"/><Relationship Id="rId24" Type="http://schemas.openxmlformats.org/officeDocument/2006/relationships/image" Target="../media/image12.emf"/><Relationship Id="rId32" Type="http://schemas.openxmlformats.org/officeDocument/2006/relationships/image" Target="../media/image16.emf"/><Relationship Id="rId37" Type="http://schemas.openxmlformats.org/officeDocument/2006/relationships/oleObject" Target="../embeddings/oleObject18.bin"/><Relationship Id="rId40" Type="http://schemas.openxmlformats.org/officeDocument/2006/relationships/image" Target="../media/image20.emf"/><Relationship Id="rId45" Type="http://schemas.openxmlformats.org/officeDocument/2006/relationships/image" Target="../media/image22.e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28" Type="http://schemas.openxmlformats.org/officeDocument/2006/relationships/image" Target="../media/image14.emf"/><Relationship Id="rId36" Type="http://schemas.openxmlformats.org/officeDocument/2006/relationships/image" Target="../media/image18.emf"/><Relationship Id="rId49" Type="http://schemas.openxmlformats.org/officeDocument/2006/relationships/image" Target="../media/image24.emf"/><Relationship Id="rId10" Type="http://schemas.openxmlformats.org/officeDocument/2006/relationships/image" Target="../media/image5.emf"/><Relationship Id="rId19" Type="http://schemas.openxmlformats.org/officeDocument/2006/relationships/oleObject" Target="../embeddings/oleObject9.bin"/><Relationship Id="rId31" Type="http://schemas.openxmlformats.org/officeDocument/2006/relationships/oleObject" Target="../embeddings/oleObject15.bin"/><Relationship Id="rId44" Type="http://schemas.openxmlformats.org/officeDocument/2006/relationships/oleObject" Target="../embeddings/oleObject21.bin"/><Relationship Id="rId4" Type="http://schemas.openxmlformats.org/officeDocument/2006/relationships/image" Target="../media/image2.emf"/><Relationship Id="rId9" Type="http://schemas.openxmlformats.org/officeDocument/2006/relationships/oleObject" Target="../embeddings/oleObject4.bin"/><Relationship Id="rId14" Type="http://schemas.openxmlformats.org/officeDocument/2006/relationships/image" Target="../media/image7.emf"/><Relationship Id="rId22" Type="http://schemas.openxmlformats.org/officeDocument/2006/relationships/image" Target="../media/image11.emf"/><Relationship Id="rId27" Type="http://schemas.openxmlformats.org/officeDocument/2006/relationships/oleObject" Target="../embeddings/oleObject13.bin"/><Relationship Id="rId30" Type="http://schemas.openxmlformats.org/officeDocument/2006/relationships/image" Target="../media/image15.emf"/><Relationship Id="rId35" Type="http://schemas.openxmlformats.org/officeDocument/2006/relationships/oleObject" Target="../embeddings/oleObject17.bin"/><Relationship Id="rId43" Type="http://schemas.openxmlformats.org/officeDocument/2006/relationships/image" Target="../media/image25.png"/><Relationship Id="rId48" Type="http://schemas.openxmlformats.org/officeDocument/2006/relationships/oleObject" Target="../embeddings/oleObject23.bin"/><Relationship Id="rId8" Type="http://schemas.openxmlformats.org/officeDocument/2006/relationships/image" Target="../media/image4.emf"/><Relationship Id="rId3" Type="http://schemas.openxmlformats.org/officeDocument/2006/relationships/oleObject" Target="../embeddings/oleObject1.bin"/><Relationship Id="rId12" Type="http://schemas.openxmlformats.org/officeDocument/2006/relationships/image" Target="../media/image6.emf"/><Relationship Id="rId17" Type="http://schemas.openxmlformats.org/officeDocument/2006/relationships/oleObject" Target="../embeddings/oleObject8.bin"/><Relationship Id="rId25" Type="http://schemas.openxmlformats.org/officeDocument/2006/relationships/oleObject" Target="../embeddings/oleObject12.bin"/><Relationship Id="rId33" Type="http://schemas.openxmlformats.org/officeDocument/2006/relationships/oleObject" Target="../embeddings/oleObject16.bin"/><Relationship Id="rId38" Type="http://schemas.openxmlformats.org/officeDocument/2006/relationships/image" Target="../media/image19.emf"/><Relationship Id="rId46" Type="http://schemas.openxmlformats.org/officeDocument/2006/relationships/oleObject" Target="../embeddings/oleObject22.bin"/><Relationship Id="rId20" Type="http://schemas.openxmlformats.org/officeDocument/2006/relationships/image" Target="../media/image10.emf"/><Relationship Id="rId41" Type="http://schemas.openxmlformats.org/officeDocument/2006/relationships/oleObject" Target="../embeddings/oleObject20.bin"/><Relationship Id="rId1" Type="http://schemas.openxmlformats.org/officeDocument/2006/relationships/vmlDrawing" Target="../drawings/vmlDrawing1.vml"/><Relationship Id="rId6" Type="http://schemas.openxmlformats.org/officeDocument/2006/relationships/image" Target="../media/image3.emf"/></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04.bin"/><Relationship Id="rId3" Type="http://schemas.openxmlformats.org/officeDocument/2006/relationships/image" Target="../media/image208.jpeg"/><Relationship Id="rId7" Type="http://schemas.openxmlformats.org/officeDocument/2006/relationships/image" Target="../media/image206.e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203.bin"/><Relationship Id="rId5" Type="http://schemas.openxmlformats.org/officeDocument/2006/relationships/image" Target="../media/image205.emf"/><Relationship Id="rId10" Type="http://schemas.openxmlformats.org/officeDocument/2006/relationships/image" Target="../media/image209.jpeg"/><Relationship Id="rId4" Type="http://schemas.openxmlformats.org/officeDocument/2006/relationships/oleObject" Target="../embeddings/oleObject202.bin"/><Relationship Id="rId9" Type="http://schemas.openxmlformats.org/officeDocument/2006/relationships/image" Target="../media/image207.emf"/></Relationships>
</file>

<file path=ppt/slides/_rels/slide21.xml.rels><?xml version="1.0" encoding="UTF-8" standalone="yes"?>
<Relationships xmlns="http://schemas.openxmlformats.org/package/2006/relationships"><Relationship Id="rId13" Type="http://schemas.openxmlformats.org/officeDocument/2006/relationships/oleObject" Target="../embeddings/oleObject210.bin"/><Relationship Id="rId18" Type="http://schemas.openxmlformats.org/officeDocument/2006/relationships/image" Target="../media/image217.emf"/><Relationship Id="rId26" Type="http://schemas.openxmlformats.org/officeDocument/2006/relationships/image" Target="../media/image221.emf"/><Relationship Id="rId21" Type="http://schemas.openxmlformats.org/officeDocument/2006/relationships/oleObject" Target="../embeddings/oleObject214.bin"/><Relationship Id="rId34" Type="http://schemas.openxmlformats.org/officeDocument/2006/relationships/image" Target="../media/image225.emf"/><Relationship Id="rId7" Type="http://schemas.openxmlformats.org/officeDocument/2006/relationships/oleObject" Target="../embeddings/oleObject207.bin"/><Relationship Id="rId12" Type="http://schemas.openxmlformats.org/officeDocument/2006/relationships/image" Target="../media/image214.emf"/><Relationship Id="rId17" Type="http://schemas.openxmlformats.org/officeDocument/2006/relationships/oleObject" Target="../embeddings/oleObject212.bin"/><Relationship Id="rId25" Type="http://schemas.openxmlformats.org/officeDocument/2006/relationships/oleObject" Target="../embeddings/oleObject216.bin"/><Relationship Id="rId33" Type="http://schemas.openxmlformats.org/officeDocument/2006/relationships/oleObject" Target="../embeddings/oleObject220.bin"/><Relationship Id="rId38" Type="http://schemas.openxmlformats.org/officeDocument/2006/relationships/image" Target="../media/image227.emf"/><Relationship Id="rId2" Type="http://schemas.openxmlformats.org/officeDocument/2006/relationships/slideLayout" Target="../slideLayouts/slideLayout7.xml"/><Relationship Id="rId16" Type="http://schemas.openxmlformats.org/officeDocument/2006/relationships/image" Target="../media/image216.emf"/><Relationship Id="rId20" Type="http://schemas.openxmlformats.org/officeDocument/2006/relationships/image" Target="../media/image218.emf"/><Relationship Id="rId29" Type="http://schemas.openxmlformats.org/officeDocument/2006/relationships/oleObject" Target="../embeddings/oleObject218.bin"/><Relationship Id="rId1" Type="http://schemas.openxmlformats.org/officeDocument/2006/relationships/vmlDrawing" Target="../drawings/vmlDrawing18.vml"/><Relationship Id="rId6" Type="http://schemas.openxmlformats.org/officeDocument/2006/relationships/image" Target="../media/image211.emf"/><Relationship Id="rId11" Type="http://schemas.openxmlformats.org/officeDocument/2006/relationships/oleObject" Target="../embeddings/oleObject209.bin"/><Relationship Id="rId24" Type="http://schemas.openxmlformats.org/officeDocument/2006/relationships/image" Target="../media/image220.emf"/><Relationship Id="rId32" Type="http://schemas.openxmlformats.org/officeDocument/2006/relationships/image" Target="../media/image224.emf"/><Relationship Id="rId37" Type="http://schemas.openxmlformats.org/officeDocument/2006/relationships/oleObject" Target="../embeddings/oleObject222.bin"/><Relationship Id="rId5" Type="http://schemas.openxmlformats.org/officeDocument/2006/relationships/oleObject" Target="../embeddings/oleObject206.bin"/><Relationship Id="rId15" Type="http://schemas.openxmlformats.org/officeDocument/2006/relationships/oleObject" Target="../embeddings/oleObject211.bin"/><Relationship Id="rId23" Type="http://schemas.openxmlformats.org/officeDocument/2006/relationships/oleObject" Target="../embeddings/oleObject215.bin"/><Relationship Id="rId28" Type="http://schemas.openxmlformats.org/officeDocument/2006/relationships/image" Target="../media/image222.emf"/><Relationship Id="rId36" Type="http://schemas.openxmlformats.org/officeDocument/2006/relationships/image" Target="../media/image226.wmf"/><Relationship Id="rId10" Type="http://schemas.openxmlformats.org/officeDocument/2006/relationships/image" Target="../media/image213.emf"/><Relationship Id="rId19" Type="http://schemas.openxmlformats.org/officeDocument/2006/relationships/oleObject" Target="../embeddings/oleObject213.bin"/><Relationship Id="rId31" Type="http://schemas.openxmlformats.org/officeDocument/2006/relationships/oleObject" Target="../embeddings/oleObject219.bin"/><Relationship Id="rId4" Type="http://schemas.openxmlformats.org/officeDocument/2006/relationships/image" Target="../media/image210.emf"/><Relationship Id="rId9" Type="http://schemas.openxmlformats.org/officeDocument/2006/relationships/oleObject" Target="../embeddings/oleObject208.bin"/><Relationship Id="rId14" Type="http://schemas.openxmlformats.org/officeDocument/2006/relationships/image" Target="../media/image215.emf"/><Relationship Id="rId22" Type="http://schemas.openxmlformats.org/officeDocument/2006/relationships/image" Target="../media/image219.emf"/><Relationship Id="rId27" Type="http://schemas.openxmlformats.org/officeDocument/2006/relationships/oleObject" Target="../embeddings/oleObject217.bin"/><Relationship Id="rId30" Type="http://schemas.openxmlformats.org/officeDocument/2006/relationships/image" Target="../media/image223.emf"/><Relationship Id="rId35" Type="http://schemas.openxmlformats.org/officeDocument/2006/relationships/oleObject" Target="../embeddings/oleObject221.bin"/><Relationship Id="rId8" Type="http://schemas.openxmlformats.org/officeDocument/2006/relationships/image" Target="../media/image212.emf"/><Relationship Id="rId3" Type="http://schemas.openxmlformats.org/officeDocument/2006/relationships/oleObject" Target="../embeddings/oleObject205.bin"/></Relationships>
</file>

<file path=ppt/slides/_rels/slide22.xml.rels><?xml version="1.0" encoding="UTF-8" standalone="yes"?>
<Relationships xmlns="http://schemas.openxmlformats.org/package/2006/relationships"><Relationship Id="rId8" Type="http://schemas.openxmlformats.org/officeDocument/2006/relationships/image" Target="../media/image230.emf"/><Relationship Id="rId13" Type="http://schemas.openxmlformats.org/officeDocument/2006/relationships/oleObject" Target="../embeddings/oleObject228.bin"/><Relationship Id="rId18" Type="http://schemas.openxmlformats.org/officeDocument/2006/relationships/image" Target="../media/image235.emf"/><Relationship Id="rId26" Type="http://schemas.openxmlformats.org/officeDocument/2006/relationships/image" Target="../media/image239.emf"/><Relationship Id="rId3" Type="http://schemas.openxmlformats.org/officeDocument/2006/relationships/oleObject" Target="../embeddings/oleObject223.bin"/><Relationship Id="rId21" Type="http://schemas.openxmlformats.org/officeDocument/2006/relationships/oleObject" Target="../embeddings/oleObject232.bin"/><Relationship Id="rId7" Type="http://schemas.openxmlformats.org/officeDocument/2006/relationships/oleObject" Target="../embeddings/oleObject225.bin"/><Relationship Id="rId12" Type="http://schemas.openxmlformats.org/officeDocument/2006/relationships/image" Target="../media/image232.emf"/><Relationship Id="rId17" Type="http://schemas.openxmlformats.org/officeDocument/2006/relationships/oleObject" Target="../embeddings/oleObject230.bin"/><Relationship Id="rId25" Type="http://schemas.openxmlformats.org/officeDocument/2006/relationships/oleObject" Target="../embeddings/oleObject234.bin"/><Relationship Id="rId2" Type="http://schemas.openxmlformats.org/officeDocument/2006/relationships/slideLayout" Target="../slideLayouts/slideLayout7.xml"/><Relationship Id="rId16" Type="http://schemas.openxmlformats.org/officeDocument/2006/relationships/image" Target="../media/image234.emf"/><Relationship Id="rId20" Type="http://schemas.openxmlformats.org/officeDocument/2006/relationships/image" Target="../media/image236.emf"/><Relationship Id="rId1" Type="http://schemas.openxmlformats.org/officeDocument/2006/relationships/vmlDrawing" Target="../drawings/vmlDrawing19.vml"/><Relationship Id="rId6" Type="http://schemas.openxmlformats.org/officeDocument/2006/relationships/image" Target="../media/image229.emf"/><Relationship Id="rId11" Type="http://schemas.openxmlformats.org/officeDocument/2006/relationships/oleObject" Target="../embeddings/oleObject227.bin"/><Relationship Id="rId24" Type="http://schemas.openxmlformats.org/officeDocument/2006/relationships/image" Target="../media/image238.emf"/><Relationship Id="rId5" Type="http://schemas.openxmlformats.org/officeDocument/2006/relationships/oleObject" Target="../embeddings/oleObject224.bin"/><Relationship Id="rId15" Type="http://schemas.openxmlformats.org/officeDocument/2006/relationships/oleObject" Target="../embeddings/oleObject229.bin"/><Relationship Id="rId23" Type="http://schemas.openxmlformats.org/officeDocument/2006/relationships/oleObject" Target="../embeddings/oleObject233.bin"/><Relationship Id="rId10" Type="http://schemas.openxmlformats.org/officeDocument/2006/relationships/image" Target="../media/image231.emf"/><Relationship Id="rId19" Type="http://schemas.openxmlformats.org/officeDocument/2006/relationships/oleObject" Target="../embeddings/oleObject231.bin"/><Relationship Id="rId4" Type="http://schemas.openxmlformats.org/officeDocument/2006/relationships/image" Target="../media/image228.emf"/><Relationship Id="rId9" Type="http://schemas.openxmlformats.org/officeDocument/2006/relationships/oleObject" Target="../embeddings/oleObject226.bin"/><Relationship Id="rId14" Type="http://schemas.openxmlformats.org/officeDocument/2006/relationships/image" Target="../media/image233.emf"/><Relationship Id="rId22" Type="http://schemas.openxmlformats.org/officeDocument/2006/relationships/image" Target="../media/image237.emf"/></Relationships>
</file>

<file path=ppt/slides/_rels/slide23.xml.rels><?xml version="1.0" encoding="UTF-8" standalone="yes"?>
<Relationships xmlns="http://schemas.openxmlformats.org/package/2006/relationships"><Relationship Id="rId8" Type="http://schemas.openxmlformats.org/officeDocument/2006/relationships/image" Target="../media/image147.png"/><Relationship Id="rId3" Type="http://schemas.openxmlformats.org/officeDocument/2006/relationships/image" Target="../media/image243.jpeg"/><Relationship Id="rId7" Type="http://schemas.openxmlformats.org/officeDocument/2006/relationships/image" Target="../media/image241.emf"/><Relationship Id="rId12" Type="http://schemas.openxmlformats.org/officeDocument/2006/relationships/image" Target="../media/image242.e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236.bin"/><Relationship Id="rId11" Type="http://schemas.openxmlformats.org/officeDocument/2006/relationships/oleObject" Target="../embeddings/oleObject237.bin"/><Relationship Id="rId5" Type="http://schemas.openxmlformats.org/officeDocument/2006/relationships/image" Target="../media/image240.emf"/><Relationship Id="rId10" Type="http://schemas.openxmlformats.org/officeDocument/2006/relationships/image" Target="../media/image239.emf"/><Relationship Id="rId4" Type="http://schemas.openxmlformats.org/officeDocument/2006/relationships/oleObject" Target="../embeddings/oleObject235.bin"/><Relationship Id="rId9" Type="http://schemas.openxmlformats.org/officeDocument/2006/relationships/oleObject" Target="../embeddings/oleObject234.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38.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245.emf"/><Relationship Id="rId5" Type="http://schemas.openxmlformats.org/officeDocument/2006/relationships/oleObject" Target="../embeddings/oleObject239.bin"/><Relationship Id="rId4" Type="http://schemas.openxmlformats.org/officeDocument/2006/relationships/image" Target="../media/image244.emf"/></Relationships>
</file>

<file path=ppt/slides/_rels/slide25.xml.rels><?xml version="1.0" encoding="UTF-8" standalone="yes"?>
<Relationships xmlns="http://schemas.openxmlformats.org/package/2006/relationships"><Relationship Id="rId13" Type="http://schemas.openxmlformats.org/officeDocument/2006/relationships/oleObject" Target="../embeddings/oleObject245.bin"/><Relationship Id="rId18" Type="http://schemas.openxmlformats.org/officeDocument/2006/relationships/image" Target="../media/image253.emf"/><Relationship Id="rId26" Type="http://schemas.openxmlformats.org/officeDocument/2006/relationships/image" Target="../media/image257.emf"/><Relationship Id="rId39" Type="http://schemas.openxmlformats.org/officeDocument/2006/relationships/oleObject" Target="../embeddings/oleObject258.bin"/><Relationship Id="rId21" Type="http://schemas.openxmlformats.org/officeDocument/2006/relationships/oleObject" Target="../embeddings/oleObject249.bin"/><Relationship Id="rId34" Type="http://schemas.openxmlformats.org/officeDocument/2006/relationships/image" Target="../media/image261.emf"/><Relationship Id="rId42" Type="http://schemas.openxmlformats.org/officeDocument/2006/relationships/image" Target="../media/image265.emf"/><Relationship Id="rId47" Type="http://schemas.openxmlformats.org/officeDocument/2006/relationships/oleObject" Target="../embeddings/oleObject262.bin"/><Relationship Id="rId50" Type="http://schemas.openxmlformats.org/officeDocument/2006/relationships/image" Target="../media/image269.emf"/><Relationship Id="rId7" Type="http://schemas.openxmlformats.org/officeDocument/2006/relationships/oleObject" Target="../embeddings/oleObject242.bin"/><Relationship Id="rId2" Type="http://schemas.openxmlformats.org/officeDocument/2006/relationships/slideLayout" Target="../slideLayouts/slideLayout7.xml"/><Relationship Id="rId16" Type="http://schemas.openxmlformats.org/officeDocument/2006/relationships/image" Target="../media/image252.emf"/><Relationship Id="rId29" Type="http://schemas.openxmlformats.org/officeDocument/2006/relationships/oleObject" Target="../embeddings/oleObject253.bin"/><Relationship Id="rId11" Type="http://schemas.openxmlformats.org/officeDocument/2006/relationships/oleObject" Target="../embeddings/oleObject244.bin"/><Relationship Id="rId24" Type="http://schemas.openxmlformats.org/officeDocument/2006/relationships/image" Target="../media/image256.emf"/><Relationship Id="rId32" Type="http://schemas.openxmlformats.org/officeDocument/2006/relationships/image" Target="../media/image260.emf"/><Relationship Id="rId37" Type="http://schemas.openxmlformats.org/officeDocument/2006/relationships/oleObject" Target="../embeddings/oleObject257.bin"/><Relationship Id="rId40" Type="http://schemas.openxmlformats.org/officeDocument/2006/relationships/image" Target="../media/image264.emf"/><Relationship Id="rId45" Type="http://schemas.openxmlformats.org/officeDocument/2006/relationships/oleObject" Target="../embeddings/oleObject261.bin"/><Relationship Id="rId53" Type="http://schemas.openxmlformats.org/officeDocument/2006/relationships/oleObject" Target="../embeddings/oleObject265.bin"/><Relationship Id="rId5" Type="http://schemas.openxmlformats.org/officeDocument/2006/relationships/oleObject" Target="../embeddings/oleObject241.bin"/><Relationship Id="rId10" Type="http://schemas.openxmlformats.org/officeDocument/2006/relationships/image" Target="../media/image249.emf"/><Relationship Id="rId19" Type="http://schemas.openxmlformats.org/officeDocument/2006/relationships/oleObject" Target="../embeddings/oleObject248.bin"/><Relationship Id="rId31" Type="http://schemas.openxmlformats.org/officeDocument/2006/relationships/oleObject" Target="../embeddings/oleObject254.bin"/><Relationship Id="rId44" Type="http://schemas.openxmlformats.org/officeDocument/2006/relationships/image" Target="../media/image266.emf"/><Relationship Id="rId52" Type="http://schemas.openxmlformats.org/officeDocument/2006/relationships/image" Target="../media/image270.emf"/><Relationship Id="rId4" Type="http://schemas.openxmlformats.org/officeDocument/2006/relationships/image" Target="../media/image246.emf"/><Relationship Id="rId9" Type="http://schemas.openxmlformats.org/officeDocument/2006/relationships/oleObject" Target="../embeddings/oleObject243.bin"/><Relationship Id="rId14" Type="http://schemas.openxmlformats.org/officeDocument/2006/relationships/image" Target="../media/image251.emf"/><Relationship Id="rId22" Type="http://schemas.openxmlformats.org/officeDocument/2006/relationships/image" Target="../media/image255.emf"/><Relationship Id="rId27" Type="http://schemas.openxmlformats.org/officeDocument/2006/relationships/oleObject" Target="../embeddings/oleObject252.bin"/><Relationship Id="rId30" Type="http://schemas.openxmlformats.org/officeDocument/2006/relationships/image" Target="../media/image259.emf"/><Relationship Id="rId35" Type="http://schemas.openxmlformats.org/officeDocument/2006/relationships/oleObject" Target="../embeddings/oleObject256.bin"/><Relationship Id="rId43" Type="http://schemas.openxmlformats.org/officeDocument/2006/relationships/oleObject" Target="../embeddings/oleObject260.bin"/><Relationship Id="rId48" Type="http://schemas.openxmlformats.org/officeDocument/2006/relationships/image" Target="../media/image268.emf"/><Relationship Id="rId8" Type="http://schemas.openxmlformats.org/officeDocument/2006/relationships/image" Target="../media/image248.emf"/><Relationship Id="rId51" Type="http://schemas.openxmlformats.org/officeDocument/2006/relationships/oleObject" Target="../embeddings/oleObject264.bin"/><Relationship Id="rId3" Type="http://schemas.openxmlformats.org/officeDocument/2006/relationships/oleObject" Target="../embeddings/oleObject240.bin"/><Relationship Id="rId12" Type="http://schemas.openxmlformats.org/officeDocument/2006/relationships/image" Target="../media/image250.emf"/><Relationship Id="rId17" Type="http://schemas.openxmlformats.org/officeDocument/2006/relationships/oleObject" Target="../embeddings/oleObject247.bin"/><Relationship Id="rId25" Type="http://schemas.openxmlformats.org/officeDocument/2006/relationships/oleObject" Target="../embeddings/oleObject251.bin"/><Relationship Id="rId33" Type="http://schemas.openxmlformats.org/officeDocument/2006/relationships/oleObject" Target="../embeddings/oleObject255.bin"/><Relationship Id="rId38" Type="http://schemas.openxmlformats.org/officeDocument/2006/relationships/image" Target="../media/image263.emf"/><Relationship Id="rId46" Type="http://schemas.openxmlformats.org/officeDocument/2006/relationships/image" Target="../media/image267.emf"/><Relationship Id="rId20" Type="http://schemas.openxmlformats.org/officeDocument/2006/relationships/image" Target="../media/image254.emf"/><Relationship Id="rId41" Type="http://schemas.openxmlformats.org/officeDocument/2006/relationships/oleObject" Target="../embeddings/oleObject259.bin"/><Relationship Id="rId54" Type="http://schemas.openxmlformats.org/officeDocument/2006/relationships/image" Target="../media/image271.emf"/><Relationship Id="rId1" Type="http://schemas.openxmlformats.org/officeDocument/2006/relationships/vmlDrawing" Target="../drawings/vmlDrawing22.vml"/><Relationship Id="rId6" Type="http://schemas.openxmlformats.org/officeDocument/2006/relationships/image" Target="../media/image247.emf"/><Relationship Id="rId15" Type="http://schemas.openxmlformats.org/officeDocument/2006/relationships/oleObject" Target="../embeddings/oleObject246.bin"/><Relationship Id="rId23" Type="http://schemas.openxmlformats.org/officeDocument/2006/relationships/oleObject" Target="../embeddings/oleObject250.bin"/><Relationship Id="rId28" Type="http://schemas.openxmlformats.org/officeDocument/2006/relationships/image" Target="../media/image258.emf"/><Relationship Id="rId36" Type="http://schemas.openxmlformats.org/officeDocument/2006/relationships/image" Target="../media/image262.emf"/><Relationship Id="rId49" Type="http://schemas.openxmlformats.org/officeDocument/2006/relationships/oleObject" Target="../embeddings/oleObject263.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66.bin"/><Relationship Id="rId7" Type="http://schemas.openxmlformats.org/officeDocument/2006/relationships/image" Target="../media/image147.png"/><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273.emf"/><Relationship Id="rId5" Type="http://schemas.openxmlformats.org/officeDocument/2006/relationships/oleObject" Target="../embeddings/oleObject267.bin"/><Relationship Id="rId4" Type="http://schemas.openxmlformats.org/officeDocument/2006/relationships/image" Target="../media/image272.emf"/></Relationships>
</file>

<file path=ppt/slides/_rels/slide27.xml.rels><?xml version="1.0" encoding="UTF-8" standalone="yes"?>
<Relationships xmlns="http://schemas.openxmlformats.org/package/2006/relationships"><Relationship Id="rId26" Type="http://schemas.openxmlformats.org/officeDocument/2006/relationships/image" Target="../media/image285.emf"/><Relationship Id="rId21" Type="http://schemas.openxmlformats.org/officeDocument/2006/relationships/oleObject" Target="../embeddings/oleObject277.bin"/><Relationship Id="rId42" Type="http://schemas.openxmlformats.org/officeDocument/2006/relationships/image" Target="../media/image293.emf"/><Relationship Id="rId47" Type="http://schemas.openxmlformats.org/officeDocument/2006/relationships/oleObject" Target="../embeddings/oleObject290.bin"/><Relationship Id="rId63" Type="http://schemas.openxmlformats.org/officeDocument/2006/relationships/oleObject" Target="../embeddings/oleObject298.bin"/><Relationship Id="rId68" Type="http://schemas.openxmlformats.org/officeDocument/2006/relationships/image" Target="../media/image306.emf"/><Relationship Id="rId84" Type="http://schemas.openxmlformats.org/officeDocument/2006/relationships/image" Target="../media/image314.emf"/><Relationship Id="rId89" Type="http://schemas.openxmlformats.org/officeDocument/2006/relationships/oleObject" Target="../embeddings/oleObject311.bin"/><Relationship Id="rId112" Type="http://schemas.openxmlformats.org/officeDocument/2006/relationships/oleObject" Target="../embeddings/oleObject322.bin"/><Relationship Id="rId16" Type="http://schemas.openxmlformats.org/officeDocument/2006/relationships/image" Target="../media/image280.emf"/><Relationship Id="rId107" Type="http://schemas.openxmlformats.org/officeDocument/2006/relationships/oleObject" Target="../embeddings/oleObject320.bin"/><Relationship Id="rId11" Type="http://schemas.openxmlformats.org/officeDocument/2006/relationships/oleObject" Target="../embeddings/oleObject272.bin"/><Relationship Id="rId32" Type="http://schemas.openxmlformats.org/officeDocument/2006/relationships/image" Target="../media/image288.emf"/><Relationship Id="rId37" Type="http://schemas.openxmlformats.org/officeDocument/2006/relationships/oleObject" Target="../embeddings/oleObject285.bin"/><Relationship Id="rId53" Type="http://schemas.openxmlformats.org/officeDocument/2006/relationships/oleObject" Target="../embeddings/oleObject293.bin"/><Relationship Id="rId58" Type="http://schemas.openxmlformats.org/officeDocument/2006/relationships/image" Target="../media/image301.emf"/><Relationship Id="rId74" Type="http://schemas.openxmlformats.org/officeDocument/2006/relationships/image" Target="../media/image309.emf"/><Relationship Id="rId79" Type="http://schemas.openxmlformats.org/officeDocument/2006/relationships/oleObject" Target="../embeddings/oleObject306.bin"/><Relationship Id="rId102" Type="http://schemas.openxmlformats.org/officeDocument/2006/relationships/image" Target="../media/image323.emf"/><Relationship Id="rId5" Type="http://schemas.openxmlformats.org/officeDocument/2006/relationships/oleObject" Target="../embeddings/oleObject269.bin"/><Relationship Id="rId90" Type="http://schemas.openxmlformats.org/officeDocument/2006/relationships/image" Target="../media/image317.emf"/><Relationship Id="rId95" Type="http://schemas.openxmlformats.org/officeDocument/2006/relationships/oleObject" Target="../embeddings/oleObject314.bin"/><Relationship Id="rId22" Type="http://schemas.openxmlformats.org/officeDocument/2006/relationships/image" Target="../media/image283.emf"/><Relationship Id="rId27" Type="http://schemas.openxmlformats.org/officeDocument/2006/relationships/oleObject" Target="../embeddings/oleObject280.bin"/><Relationship Id="rId43" Type="http://schemas.openxmlformats.org/officeDocument/2006/relationships/oleObject" Target="../embeddings/oleObject288.bin"/><Relationship Id="rId48" Type="http://schemas.openxmlformats.org/officeDocument/2006/relationships/image" Target="../media/image296.emf"/><Relationship Id="rId64" Type="http://schemas.openxmlformats.org/officeDocument/2006/relationships/image" Target="../media/image304.emf"/><Relationship Id="rId69" Type="http://schemas.openxmlformats.org/officeDocument/2006/relationships/oleObject" Target="../embeddings/oleObject301.bin"/><Relationship Id="rId113" Type="http://schemas.openxmlformats.org/officeDocument/2006/relationships/image" Target="../media/image328.emf"/><Relationship Id="rId80" Type="http://schemas.openxmlformats.org/officeDocument/2006/relationships/image" Target="../media/image312.emf"/><Relationship Id="rId85" Type="http://schemas.openxmlformats.org/officeDocument/2006/relationships/oleObject" Target="../embeddings/oleObject309.bin"/><Relationship Id="rId12" Type="http://schemas.openxmlformats.org/officeDocument/2006/relationships/image" Target="../media/image278.emf"/><Relationship Id="rId17" Type="http://schemas.openxmlformats.org/officeDocument/2006/relationships/oleObject" Target="../embeddings/oleObject275.bin"/><Relationship Id="rId33" Type="http://schemas.openxmlformats.org/officeDocument/2006/relationships/oleObject" Target="../embeddings/oleObject283.bin"/><Relationship Id="rId38" Type="http://schemas.openxmlformats.org/officeDocument/2006/relationships/image" Target="../media/image291.emf"/><Relationship Id="rId59" Type="http://schemas.openxmlformats.org/officeDocument/2006/relationships/oleObject" Target="../embeddings/oleObject296.bin"/><Relationship Id="rId103" Type="http://schemas.openxmlformats.org/officeDocument/2006/relationships/oleObject" Target="../embeddings/oleObject318.bin"/><Relationship Id="rId108" Type="http://schemas.openxmlformats.org/officeDocument/2006/relationships/image" Target="../media/image326.emf"/><Relationship Id="rId54" Type="http://schemas.openxmlformats.org/officeDocument/2006/relationships/image" Target="../media/image299.emf"/><Relationship Id="rId70" Type="http://schemas.openxmlformats.org/officeDocument/2006/relationships/image" Target="../media/image307.emf"/><Relationship Id="rId75" Type="http://schemas.openxmlformats.org/officeDocument/2006/relationships/oleObject" Target="../embeddings/oleObject304.bin"/><Relationship Id="rId91" Type="http://schemas.openxmlformats.org/officeDocument/2006/relationships/oleObject" Target="../embeddings/oleObject312.bin"/><Relationship Id="rId96" Type="http://schemas.openxmlformats.org/officeDocument/2006/relationships/image" Target="../media/image320.emf"/><Relationship Id="rId1" Type="http://schemas.openxmlformats.org/officeDocument/2006/relationships/vmlDrawing" Target="../drawings/vmlDrawing24.vml"/><Relationship Id="rId6" Type="http://schemas.openxmlformats.org/officeDocument/2006/relationships/image" Target="../media/image275.emf"/><Relationship Id="rId15" Type="http://schemas.openxmlformats.org/officeDocument/2006/relationships/oleObject" Target="../embeddings/oleObject274.bin"/><Relationship Id="rId23" Type="http://schemas.openxmlformats.org/officeDocument/2006/relationships/oleObject" Target="../embeddings/oleObject278.bin"/><Relationship Id="rId28" Type="http://schemas.openxmlformats.org/officeDocument/2006/relationships/image" Target="../media/image286.emf"/><Relationship Id="rId36" Type="http://schemas.openxmlformats.org/officeDocument/2006/relationships/image" Target="../media/image290.emf"/><Relationship Id="rId49" Type="http://schemas.openxmlformats.org/officeDocument/2006/relationships/oleObject" Target="../embeddings/oleObject291.bin"/><Relationship Id="rId57" Type="http://schemas.openxmlformats.org/officeDocument/2006/relationships/oleObject" Target="../embeddings/oleObject295.bin"/><Relationship Id="rId106" Type="http://schemas.openxmlformats.org/officeDocument/2006/relationships/image" Target="../media/image325.emf"/><Relationship Id="rId10" Type="http://schemas.openxmlformats.org/officeDocument/2006/relationships/image" Target="../media/image277.emf"/><Relationship Id="rId31" Type="http://schemas.openxmlformats.org/officeDocument/2006/relationships/oleObject" Target="../embeddings/oleObject282.bin"/><Relationship Id="rId44" Type="http://schemas.openxmlformats.org/officeDocument/2006/relationships/image" Target="../media/image294.emf"/><Relationship Id="rId52" Type="http://schemas.openxmlformats.org/officeDocument/2006/relationships/image" Target="../media/image298.emf"/><Relationship Id="rId60" Type="http://schemas.openxmlformats.org/officeDocument/2006/relationships/image" Target="../media/image302.emf"/><Relationship Id="rId65" Type="http://schemas.openxmlformats.org/officeDocument/2006/relationships/oleObject" Target="../embeddings/oleObject299.bin"/><Relationship Id="rId73" Type="http://schemas.openxmlformats.org/officeDocument/2006/relationships/oleObject" Target="../embeddings/oleObject303.bin"/><Relationship Id="rId78" Type="http://schemas.openxmlformats.org/officeDocument/2006/relationships/image" Target="../media/image311.emf"/><Relationship Id="rId81" Type="http://schemas.openxmlformats.org/officeDocument/2006/relationships/oleObject" Target="../embeddings/oleObject307.bin"/><Relationship Id="rId86" Type="http://schemas.openxmlformats.org/officeDocument/2006/relationships/image" Target="../media/image315.emf"/><Relationship Id="rId94" Type="http://schemas.openxmlformats.org/officeDocument/2006/relationships/image" Target="../media/image319.emf"/><Relationship Id="rId99" Type="http://schemas.openxmlformats.org/officeDocument/2006/relationships/oleObject" Target="../embeddings/oleObject316.bin"/><Relationship Id="rId101" Type="http://schemas.openxmlformats.org/officeDocument/2006/relationships/oleObject" Target="../embeddings/oleObject317.bin"/><Relationship Id="rId4" Type="http://schemas.openxmlformats.org/officeDocument/2006/relationships/image" Target="../media/image274.emf"/><Relationship Id="rId9" Type="http://schemas.openxmlformats.org/officeDocument/2006/relationships/oleObject" Target="../embeddings/oleObject271.bin"/><Relationship Id="rId13" Type="http://schemas.openxmlformats.org/officeDocument/2006/relationships/oleObject" Target="../embeddings/oleObject273.bin"/><Relationship Id="rId18" Type="http://schemas.openxmlformats.org/officeDocument/2006/relationships/image" Target="../media/image281.emf"/><Relationship Id="rId39" Type="http://schemas.openxmlformats.org/officeDocument/2006/relationships/oleObject" Target="../embeddings/oleObject286.bin"/><Relationship Id="rId109" Type="http://schemas.openxmlformats.org/officeDocument/2006/relationships/oleObject" Target="../embeddings/oleObject321.bin"/><Relationship Id="rId34" Type="http://schemas.openxmlformats.org/officeDocument/2006/relationships/image" Target="../media/image289.emf"/><Relationship Id="rId50" Type="http://schemas.openxmlformats.org/officeDocument/2006/relationships/image" Target="../media/image297.emf"/><Relationship Id="rId55" Type="http://schemas.openxmlformats.org/officeDocument/2006/relationships/oleObject" Target="../embeddings/oleObject294.bin"/><Relationship Id="rId76" Type="http://schemas.openxmlformats.org/officeDocument/2006/relationships/image" Target="../media/image310.emf"/><Relationship Id="rId97" Type="http://schemas.openxmlformats.org/officeDocument/2006/relationships/oleObject" Target="../embeddings/oleObject315.bin"/><Relationship Id="rId104" Type="http://schemas.openxmlformats.org/officeDocument/2006/relationships/image" Target="../media/image324.emf"/><Relationship Id="rId7" Type="http://schemas.openxmlformats.org/officeDocument/2006/relationships/oleObject" Target="../embeddings/oleObject270.bin"/><Relationship Id="rId71" Type="http://schemas.openxmlformats.org/officeDocument/2006/relationships/oleObject" Target="../embeddings/oleObject302.bin"/><Relationship Id="rId92" Type="http://schemas.openxmlformats.org/officeDocument/2006/relationships/image" Target="../media/image318.emf"/><Relationship Id="rId2" Type="http://schemas.openxmlformats.org/officeDocument/2006/relationships/slideLayout" Target="../slideLayouts/slideLayout7.xml"/><Relationship Id="rId29" Type="http://schemas.openxmlformats.org/officeDocument/2006/relationships/oleObject" Target="../embeddings/oleObject281.bin"/><Relationship Id="rId24" Type="http://schemas.openxmlformats.org/officeDocument/2006/relationships/image" Target="../media/image284.emf"/><Relationship Id="rId40" Type="http://schemas.openxmlformats.org/officeDocument/2006/relationships/image" Target="../media/image292.emf"/><Relationship Id="rId45" Type="http://schemas.openxmlformats.org/officeDocument/2006/relationships/oleObject" Target="../embeddings/oleObject289.bin"/><Relationship Id="rId66" Type="http://schemas.openxmlformats.org/officeDocument/2006/relationships/image" Target="../media/image305.emf"/><Relationship Id="rId87" Type="http://schemas.openxmlformats.org/officeDocument/2006/relationships/oleObject" Target="../embeddings/oleObject310.bin"/><Relationship Id="rId110" Type="http://schemas.openxmlformats.org/officeDocument/2006/relationships/image" Target="../media/image327.emf"/><Relationship Id="rId61" Type="http://schemas.openxmlformats.org/officeDocument/2006/relationships/oleObject" Target="../embeddings/oleObject297.bin"/><Relationship Id="rId82" Type="http://schemas.openxmlformats.org/officeDocument/2006/relationships/image" Target="../media/image313.emf"/><Relationship Id="rId19" Type="http://schemas.openxmlformats.org/officeDocument/2006/relationships/oleObject" Target="../embeddings/oleObject276.bin"/><Relationship Id="rId14" Type="http://schemas.openxmlformats.org/officeDocument/2006/relationships/image" Target="../media/image279.emf"/><Relationship Id="rId30" Type="http://schemas.openxmlformats.org/officeDocument/2006/relationships/image" Target="../media/image287.emf"/><Relationship Id="rId35" Type="http://schemas.openxmlformats.org/officeDocument/2006/relationships/oleObject" Target="../embeddings/oleObject284.bin"/><Relationship Id="rId56" Type="http://schemas.openxmlformats.org/officeDocument/2006/relationships/image" Target="../media/image300.emf"/><Relationship Id="rId77" Type="http://schemas.openxmlformats.org/officeDocument/2006/relationships/oleObject" Target="../embeddings/oleObject305.bin"/><Relationship Id="rId100" Type="http://schemas.openxmlformats.org/officeDocument/2006/relationships/image" Target="../media/image322.emf"/><Relationship Id="rId105" Type="http://schemas.openxmlformats.org/officeDocument/2006/relationships/oleObject" Target="../embeddings/oleObject319.bin"/><Relationship Id="rId8" Type="http://schemas.openxmlformats.org/officeDocument/2006/relationships/image" Target="../media/image276.emf"/><Relationship Id="rId51" Type="http://schemas.openxmlformats.org/officeDocument/2006/relationships/oleObject" Target="../embeddings/oleObject292.bin"/><Relationship Id="rId72" Type="http://schemas.openxmlformats.org/officeDocument/2006/relationships/image" Target="../media/image308.emf"/><Relationship Id="rId93" Type="http://schemas.openxmlformats.org/officeDocument/2006/relationships/oleObject" Target="../embeddings/oleObject313.bin"/><Relationship Id="rId98" Type="http://schemas.openxmlformats.org/officeDocument/2006/relationships/image" Target="../media/image321.emf"/><Relationship Id="rId3" Type="http://schemas.openxmlformats.org/officeDocument/2006/relationships/oleObject" Target="../embeddings/oleObject268.bin"/><Relationship Id="rId25" Type="http://schemas.openxmlformats.org/officeDocument/2006/relationships/oleObject" Target="../embeddings/oleObject279.bin"/><Relationship Id="rId46" Type="http://schemas.openxmlformats.org/officeDocument/2006/relationships/image" Target="../media/image295.emf"/><Relationship Id="rId67" Type="http://schemas.openxmlformats.org/officeDocument/2006/relationships/oleObject" Target="../embeddings/oleObject300.bin"/><Relationship Id="rId20" Type="http://schemas.openxmlformats.org/officeDocument/2006/relationships/image" Target="../media/image282.emf"/><Relationship Id="rId41" Type="http://schemas.openxmlformats.org/officeDocument/2006/relationships/oleObject" Target="../embeddings/oleObject287.bin"/><Relationship Id="rId62" Type="http://schemas.openxmlformats.org/officeDocument/2006/relationships/image" Target="../media/image303.emf"/><Relationship Id="rId83" Type="http://schemas.openxmlformats.org/officeDocument/2006/relationships/oleObject" Target="../embeddings/oleObject308.bin"/><Relationship Id="rId88" Type="http://schemas.openxmlformats.org/officeDocument/2006/relationships/image" Target="../media/image316.emf"/><Relationship Id="rId111" Type="http://schemas.openxmlformats.org/officeDocument/2006/relationships/image" Target="../media/image147.png"/></Relationships>
</file>

<file path=ppt/slides/_rels/slide28.xml.rels><?xml version="1.0" encoding="UTF-8" standalone="yes"?>
<Relationships xmlns="http://schemas.openxmlformats.org/package/2006/relationships"><Relationship Id="rId8" Type="http://schemas.openxmlformats.org/officeDocument/2006/relationships/image" Target="../media/image331.emf"/><Relationship Id="rId3" Type="http://schemas.openxmlformats.org/officeDocument/2006/relationships/oleObject" Target="../embeddings/oleObject323.bin"/><Relationship Id="rId7" Type="http://schemas.openxmlformats.org/officeDocument/2006/relationships/oleObject" Target="../embeddings/oleObject325.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330.emf"/><Relationship Id="rId5" Type="http://schemas.openxmlformats.org/officeDocument/2006/relationships/oleObject" Target="../embeddings/oleObject324.bin"/><Relationship Id="rId4" Type="http://schemas.openxmlformats.org/officeDocument/2006/relationships/image" Target="../media/image329.emf"/></Relationships>
</file>

<file path=ppt/slides/_rels/slide29.xml.rels><?xml version="1.0" encoding="UTF-8" standalone="yes"?>
<Relationships xmlns="http://schemas.openxmlformats.org/package/2006/relationships"><Relationship Id="rId8" Type="http://schemas.openxmlformats.org/officeDocument/2006/relationships/image" Target="../media/image333.emf"/><Relationship Id="rId13" Type="http://schemas.openxmlformats.org/officeDocument/2006/relationships/oleObject" Target="../embeddings/oleObject331.bin"/><Relationship Id="rId18" Type="http://schemas.openxmlformats.org/officeDocument/2006/relationships/image" Target="../media/image338.emf"/><Relationship Id="rId3" Type="http://schemas.openxmlformats.org/officeDocument/2006/relationships/oleObject" Target="../embeddings/oleObject326.bin"/><Relationship Id="rId21" Type="http://schemas.openxmlformats.org/officeDocument/2006/relationships/oleObject" Target="../embeddings/oleObject335.bin"/><Relationship Id="rId7" Type="http://schemas.openxmlformats.org/officeDocument/2006/relationships/oleObject" Target="../embeddings/oleObject328.bin"/><Relationship Id="rId12" Type="http://schemas.openxmlformats.org/officeDocument/2006/relationships/image" Target="../media/image335.emf"/><Relationship Id="rId17" Type="http://schemas.openxmlformats.org/officeDocument/2006/relationships/oleObject" Target="../embeddings/oleObject333.bin"/><Relationship Id="rId2" Type="http://schemas.openxmlformats.org/officeDocument/2006/relationships/slideLayout" Target="../slideLayouts/slideLayout12.xml"/><Relationship Id="rId16" Type="http://schemas.openxmlformats.org/officeDocument/2006/relationships/image" Target="../media/image337.emf"/><Relationship Id="rId20" Type="http://schemas.openxmlformats.org/officeDocument/2006/relationships/image" Target="../media/image339.emf"/><Relationship Id="rId1" Type="http://schemas.openxmlformats.org/officeDocument/2006/relationships/vmlDrawing" Target="../drawings/vmlDrawing26.vml"/><Relationship Id="rId6" Type="http://schemas.openxmlformats.org/officeDocument/2006/relationships/image" Target="../media/image226.wmf"/><Relationship Id="rId11" Type="http://schemas.openxmlformats.org/officeDocument/2006/relationships/oleObject" Target="../embeddings/oleObject330.bin"/><Relationship Id="rId5" Type="http://schemas.openxmlformats.org/officeDocument/2006/relationships/oleObject" Target="../embeddings/oleObject327.bin"/><Relationship Id="rId15" Type="http://schemas.openxmlformats.org/officeDocument/2006/relationships/oleObject" Target="../embeddings/oleObject332.bin"/><Relationship Id="rId10" Type="http://schemas.openxmlformats.org/officeDocument/2006/relationships/image" Target="../media/image334.emf"/><Relationship Id="rId19" Type="http://schemas.openxmlformats.org/officeDocument/2006/relationships/oleObject" Target="../embeddings/oleObject334.bin"/><Relationship Id="rId4" Type="http://schemas.openxmlformats.org/officeDocument/2006/relationships/image" Target="../media/image332.emf"/><Relationship Id="rId9" Type="http://schemas.openxmlformats.org/officeDocument/2006/relationships/oleObject" Target="../embeddings/oleObject329.bin"/><Relationship Id="rId14" Type="http://schemas.openxmlformats.org/officeDocument/2006/relationships/image" Target="../media/image336.emf"/><Relationship Id="rId22" Type="http://schemas.openxmlformats.org/officeDocument/2006/relationships/image" Target="../media/image340.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343.emf"/><Relationship Id="rId3" Type="http://schemas.openxmlformats.org/officeDocument/2006/relationships/oleObject" Target="../embeddings/oleObject336.bin"/><Relationship Id="rId7" Type="http://schemas.openxmlformats.org/officeDocument/2006/relationships/oleObject" Target="../embeddings/oleObject338.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342.emf"/><Relationship Id="rId11" Type="http://schemas.openxmlformats.org/officeDocument/2006/relationships/image" Target="../media/image147.png"/><Relationship Id="rId5" Type="http://schemas.openxmlformats.org/officeDocument/2006/relationships/oleObject" Target="../embeddings/oleObject337.bin"/><Relationship Id="rId10" Type="http://schemas.openxmlformats.org/officeDocument/2006/relationships/image" Target="../media/image344.emf"/><Relationship Id="rId4" Type="http://schemas.openxmlformats.org/officeDocument/2006/relationships/image" Target="../media/image341.emf"/><Relationship Id="rId9" Type="http://schemas.openxmlformats.org/officeDocument/2006/relationships/oleObject" Target="../embeddings/oleObject339.bin"/></Relationships>
</file>

<file path=ppt/slides/_rels/slide31.xml.rels><?xml version="1.0" encoding="UTF-8" standalone="yes"?>
<Relationships xmlns="http://schemas.openxmlformats.org/package/2006/relationships"><Relationship Id="rId26" Type="http://schemas.openxmlformats.org/officeDocument/2006/relationships/image" Target="../media/image356.emf"/><Relationship Id="rId21" Type="http://schemas.openxmlformats.org/officeDocument/2006/relationships/oleObject" Target="../embeddings/oleObject349.bin"/><Relationship Id="rId34" Type="http://schemas.openxmlformats.org/officeDocument/2006/relationships/image" Target="../media/image360.emf"/><Relationship Id="rId42" Type="http://schemas.openxmlformats.org/officeDocument/2006/relationships/image" Target="../media/image364.emf"/><Relationship Id="rId47" Type="http://schemas.openxmlformats.org/officeDocument/2006/relationships/oleObject" Target="../embeddings/oleObject362.bin"/><Relationship Id="rId50" Type="http://schemas.openxmlformats.org/officeDocument/2006/relationships/image" Target="../media/image368.emf"/><Relationship Id="rId55" Type="http://schemas.openxmlformats.org/officeDocument/2006/relationships/oleObject" Target="../embeddings/oleObject366.bin"/><Relationship Id="rId63" Type="http://schemas.openxmlformats.org/officeDocument/2006/relationships/oleObject" Target="../embeddings/oleObject370.bin"/><Relationship Id="rId7" Type="http://schemas.openxmlformats.org/officeDocument/2006/relationships/oleObject" Target="../embeddings/oleObject342.bin"/><Relationship Id="rId2" Type="http://schemas.openxmlformats.org/officeDocument/2006/relationships/slideLayout" Target="../slideLayouts/slideLayout7.xml"/><Relationship Id="rId16" Type="http://schemas.openxmlformats.org/officeDocument/2006/relationships/image" Target="../media/image351.emf"/><Relationship Id="rId29" Type="http://schemas.openxmlformats.org/officeDocument/2006/relationships/oleObject" Target="../embeddings/oleObject353.bin"/><Relationship Id="rId11" Type="http://schemas.openxmlformats.org/officeDocument/2006/relationships/oleObject" Target="../embeddings/oleObject344.bin"/><Relationship Id="rId24" Type="http://schemas.openxmlformats.org/officeDocument/2006/relationships/image" Target="../media/image355.emf"/><Relationship Id="rId32" Type="http://schemas.openxmlformats.org/officeDocument/2006/relationships/image" Target="../media/image359.emf"/><Relationship Id="rId37" Type="http://schemas.openxmlformats.org/officeDocument/2006/relationships/oleObject" Target="../embeddings/oleObject357.bin"/><Relationship Id="rId40" Type="http://schemas.openxmlformats.org/officeDocument/2006/relationships/image" Target="../media/image363.emf"/><Relationship Id="rId45" Type="http://schemas.openxmlformats.org/officeDocument/2006/relationships/oleObject" Target="../embeddings/oleObject361.bin"/><Relationship Id="rId53" Type="http://schemas.openxmlformats.org/officeDocument/2006/relationships/oleObject" Target="../embeddings/oleObject365.bin"/><Relationship Id="rId58" Type="http://schemas.openxmlformats.org/officeDocument/2006/relationships/image" Target="../media/image372.emf"/><Relationship Id="rId66" Type="http://schemas.openxmlformats.org/officeDocument/2006/relationships/image" Target="../media/image376.emf"/><Relationship Id="rId5" Type="http://schemas.openxmlformats.org/officeDocument/2006/relationships/oleObject" Target="../embeddings/oleObject341.bin"/><Relationship Id="rId61" Type="http://schemas.openxmlformats.org/officeDocument/2006/relationships/oleObject" Target="../embeddings/oleObject369.bin"/><Relationship Id="rId19" Type="http://schemas.openxmlformats.org/officeDocument/2006/relationships/oleObject" Target="../embeddings/oleObject348.bin"/><Relationship Id="rId14" Type="http://schemas.openxmlformats.org/officeDocument/2006/relationships/image" Target="../media/image350.emf"/><Relationship Id="rId22" Type="http://schemas.openxmlformats.org/officeDocument/2006/relationships/image" Target="../media/image354.emf"/><Relationship Id="rId27" Type="http://schemas.openxmlformats.org/officeDocument/2006/relationships/oleObject" Target="../embeddings/oleObject352.bin"/><Relationship Id="rId30" Type="http://schemas.openxmlformats.org/officeDocument/2006/relationships/image" Target="../media/image358.emf"/><Relationship Id="rId35" Type="http://schemas.openxmlformats.org/officeDocument/2006/relationships/oleObject" Target="../embeddings/oleObject356.bin"/><Relationship Id="rId43" Type="http://schemas.openxmlformats.org/officeDocument/2006/relationships/oleObject" Target="../embeddings/oleObject360.bin"/><Relationship Id="rId48" Type="http://schemas.openxmlformats.org/officeDocument/2006/relationships/image" Target="../media/image367.emf"/><Relationship Id="rId56" Type="http://schemas.openxmlformats.org/officeDocument/2006/relationships/image" Target="../media/image371.emf"/><Relationship Id="rId64" Type="http://schemas.openxmlformats.org/officeDocument/2006/relationships/image" Target="../media/image375.emf"/><Relationship Id="rId8" Type="http://schemas.openxmlformats.org/officeDocument/2006/relationships/image" Target="../media/image347.emf"/><Relationship Id="rId51" Type="http://schemas.openxmlformats.org/officeDocument/2006/relationships/oleObject" Target="../embeddings/oleObject364.bin"/><Relationship Id="rId3" Type="http://schemas.openxmlformats.org/officeDocument/2006/relationships/oleObject" Target="../embeddings/oleObject340.bin"/><Relationship Id="rId12" Type="http://schemas.openxmlformats.org/officeDocument/2006/relationships/image" Target="../media/image349.emf"/><Relationship Id="rId17" Type="http://schemas.openxmlformats.org/officeDocument/2006/relationships/oleObject" Target="../embeddings/oleObject347.bin"/><Relationship Id="rId25" Type="http://schemas.openxmlformats.org/officeDocument/2006/relationships/oleObject" Target="../embeddings/oleObject351.bin"/><Relationship Id="rId33" Type="http://schemas.openxmlformats.org/officeDocument/2006/relationships/oleObject" Target="../embeddings/oleObject355.bin"/><Relationship Id="rId38" Type="http://schemas.openxmlformats.org/officeDocument/2006/relationships/image" Target="../media/image362.emf"/><Relationship Id="rId46" Type="http://schemas.openxmlformats.org/officeDocument/2006/relationships/image" Target="../media/image366.emf"/><Relationship Id="rId59" Type="http://schemas.openxmlformats.org/officeDocument/2006/relationships/oleObject" Target="../embeddings/oleObject368.bin"/><Relationship Id="rId20" Type="http://schemas.openxmlformats.org/officeDocument/2006/relationships/image" Target="../media/image353.emf"/><Relationship Id="rId41" Type="http://schemas.openxmlformats.org/officeDocument/2006/relationships/oleObject" Target="../embeddings/oleObject359.bin"/><Relationship Id="rId54" Type="http://schemas.openxmlformats.org/officeDocument/2006/relationships/image" Target="../media/image370.emf"/><Relationship Id="rId62" Type="http://schemas.openxmlformats.org/officeDocument/2006/relationships/image" Target="../media/image374.emf"/><Relationship Id="rId1" Type="http://schemas.openxmlformats.org/officeDocument/2006/relationships/vmlDrawing" Target="../drawings/vmlDrawing28.vml"/><Relationship Id="rId6" Type="http://schemas.openxmlformats.org/officeDocument/2006/relationships/image" Target="../media/image346.emf"/><Relationship Id="rId15" Type="http://schemas.openxmlformats.org/officeDocument/2006/relationships/oleObject" Target="../embeddings/oleObject346.bin"/><Relationship Id="rId23" Type="http://schemas.openxmlformats.org/officeDocument/2006/relationships/oleObject" Target="../embeddings/oleObject350.bin"/><Relationship Id="rId28" Type="http://schemas.openxmlformats.org/officeDocument/2006/relationships/image" Target="../media/image357.emf"/><Relationship Id="rId36" Type="http://schemas.openxmlformats.org/officeDocument/2006/relationships/image" Target="../media/image361.emf"/><Relationship Id="rId49" Type="http://schemas.openxmlformats.org/officeDocument/2006/relationships/oleObject" Target="../embeddings/oleObject363.bin"/><Relationship Id="rId57" Type="http://schemas.openxmlformats.org/officeDocument/2006/relationships/oleObject" Target="../embeddings/oleObject367.bin"/><Relationship Id="rId10" Type="http://schemas.openxmlformats.org/officeDocument/2006/relationships/image" Target="../media/image348.emf"/><Relationship Id="rId31" Type="http://schemas.openxmlformats.org/officeDocument/2006/relationships/oleObject" Target="../embeddings/oleObject354.bin"/><Relationship Id="rId44" Type="http://schemas.openxmlformats.org/officeDocument/2006/relationships/image" Target="../media/image365.emf"/><Relationship Id="rId52" Type="http://schemas.openxmlformats.org/officeDocument/2006/relationships/image" Target="../media/image369.emf"/><Relationship Id="rId60" Type="http://schemas.openxmlformats.org/officeDocument/2006/relationships/image" Target="../media/image373.emf"/><Relationship Id="rId65" Type="http://schemas.openxmlformats.org/officeDocument/2006/relationships/oleObject" Target="../embeddings/oleObject371.bin"/><Relationship Id="rId4" Type="http://schemas.openxmlformats.org/officeDocument/2006/relationships/image" Target="../media/image345.emf"/><Relationship Id="rId9" Type="http://schemas.openxmlformats.org/officeDocument/2006/relationships/oleObject" Target="../embeddings/oleObject343.bin"/><Relationship Id="rId13" Type="http://schemas.openxmlformats.org/officeDocument/2006/relationships/oleObject" Target="../embeddings/oleObject345.bin"/><Relationship Id="rId18" Type="http://schemas.openxmlformats.org/officeDocument/2006/relationships/image" Target="../media/image352.emf"/><Relationship Id="rId39" Type="http://schemas.openxmlformats.org/officeDocument/2006/relationships/oleObject" Target="../embeddings/oleObject358.bin"/></Relationships>
</file>

<file path=ppt/slides/_rels/slide32.xml.rels><?xml version="1.0" encoding="UTF-8" standalone="yes"?>
<Relationships xmlns="http://schemas.openxmlformats.org/package/2006/relationships"><Relationship Id="rId13" Type="http://schemas.openxmlformats.org/officeDocument/2006/relationships/oleObject" Target="../embeddings/oleObject377.bin"/><Relationship Id="rId18" Type="http://schemas.openxmlformats.org/officeDocument/2006/relationships/image" Target="../media/image384.emf"/><Relationship Id="rId26" Type="http://schemas.openxmlformats.org/officeDocument/2006/relationships/image" Target="../media/image388.emf"/><Relationship Id="rId39" Type="http://schemas.openxmlformats.org/officeDocument/2006/relationships/oleObject" Target="../embeddings/oleObject390.bin"/><Relationship Id="rId21" Type="http://schemas.openxmlformats.org/officeDocument/2006/relationships/oleObject" Target="../embeddings/oleObject381.bin"/><Relationship Id="rId34" Type="http://schemas.openxmlformats.org/officeDocument/2006/relationships/image" Target="../media/image392.emf"/><Relationship Id="rId42" Type="http://schemas.openxmlformats.org/officeDocument/2006/relationships/image" Target="../media/image396.emf"/><Relationship Id="rId47" Type="http://schemas.openxmlformats.org/officeDocument/2006/relationships/oleObject" Target="../embeddings/oleObject394.bin"/><Relationship Id="rId50" Type="http://schemas.openxmlformats.org/officeDocument/2006/relationships/oleObject" Target="../embeddings/oleObject395.bin"/><Relationship Id="rId7" Type="http://schemas.openxmlformats.org/officeDocument/2006/relationships/oleObject" Target="../embeddings/oleObject374.bin"/><Relationship Id="rId2" Type="http://schemas.openxmlformats.org/officeDocument/2006/relationships/slideLayout" Target="../slideLayouts/slideLayout7.xml"/><Relationship Id="rId16" Type="http://schemas.openxmlformats.org/officeDocument/2006/relationships/image" Target="../media/image383.emf"/><Relationship Id="rId29" Type="http://schemas.openxmlformats.org/officeDocument/2006/relationships/oleObject" Target="../embeddings/oleObject385.bin"/><Relationship Id="rId11" Type="http://schemas.openxmlformats.org/officeDocument/2006/relationships/oleObject" Target="../embeddings/oleObject376.bin"/><Relationship Id="rId24" Type="http://schemas.openxmlformats.org/officeDocument/2006/relationships/image" Target="../media/image387.emf"/><Relationship Id="rId32" Type="http://schemas.openxmlformats.org/officeDocument/2006/relationships/image" Target="../media/image391.emf"/><Relationship Id="rId37" Type="http://schemas.openxmlformats.org/officeDocument/2006/relationships/oleObject" Target="../embeddings/oleObject389.bin"/><Relationship Id="rId40" Type="http://schemas.openxmlformats.org/officeDocument/2006/relationships/image" Target="../media/image395.emf"/><Relationship Id="rId45" Type="http://schemas.openxmlformats.org/officeDocument/2006/relationships/oleObject" Target="../embeddings/oleObject393.bin"/><Relationship Id="rId53" Type="http://schemas.openxmlformats.org/officeDocument/2006/relationships/image" Target="../media/image401.emf"/><Relationship Id="rId5" Type="http://schemas.openxmlformats.org/officeDocument/2006/relationships/oleObject" Target="../embeddings/oleObject373.bin"/><Relationship Id="rId10" Type="http://schemas.openxmlformats.org/officeDocument/2006/relationships/image" Target="../media/image380.emf"/><Relationship Id="rId19" Type="http://schemas.openxmlformats.org/officeDocument/2006/relationships/oleObject" Target="../embeddings/oleObject380.bin"/><Relationship Id="rId31" Type="http://schemas.openxmlformats.org/officeDocument/2006/relationships/oleObject" Target="../embeddings/oleObject386.bin"/><Relationship Id="rId44" Type="http://schemas.openxmlformats.org/officeDocument/2006/relationships/image" Target="../media/image397.emf"/><Relationship Id="rId52" Type="http://schemas.openxmlformats.org/officeDocument/2006/relationships/oleObject" Target="../embeddings/oleObject396.bin"/><Relationship Id="rId4" Type="http://schemas.openxmlformats.org/officeDocument/2006/relationships/image" Target="../media/image377.emf"/><Relationship Id="rId9" Type="http://schemas.openxmlformats.org/officeDocument/2006/relationships/oleObject" Target="../embeddings/oleObject375.bin"/><Relationship Id="rId14" Type="http://schemas.openxmlformats.org/officeDocument/2006/relationships/image" Target="../media/image382.emf"/><Relationship Id="rId22" Type="http://schemas.openxmlformats.org/officeDocument/2006/relationships/image" Target="../media/image386.emf"/><Relationship Id="rId27" Type="http://schemas.openxmlformats.org/officeDocument/2006/relationships/oleObject" Target="../embeddings/oleObject384.bin"/><Relationship Id="rId30" Type="http://schemas.openxmlformats.org/officeDocument/2006/relationships/image" Target="../media/image390.emf"/><Relationship Id="rId35" Type="http://schemas.openxmlformats.org/officeDocument/2006/relationships/oleObject" Target="../embeddings/oleObject388.bin"/><Relationship Id="rId43" Type="http://schemas.openxmlformats.org/officeDocument/2006/relationships/oleObject" Target="../embeddings/oleObject392.bin"/><Relationship Id="rId48" Type="http://schemas.openxmlformats.org/officeDocument/2006/relationships/image" Target="../media/image399.emf"/><Relationship Id="rId8" Type="http://schemas.openxmlformats.org/officeDocument/2006/relationships/image" Target="../media/image379.emf"/><Relationship Id="rId51" Type="http://schemas.openxmlformats.org/officeDocument/2006/relationships/image" Target="../media/image400.emf"/><Relationship Id="rId3" Type="http://schemas.openxmlformats.org/officeDocument/2006/relationships/oleObject" Target="../embeddings/oleObject372.bin"/><Relationship Id="rId12" Type="http://schemas.openxmlformats.org/officeDocument/2006/relationships/image" Target="../media/image381.emf"/><Relationship Id="rId17" Type="http://schemas.openxmlformats.org/officeDocument/2006/relationships/oleObject" Target="../embeddings/oleObject379.bin"/><Relationship Id="rId25" Type="http://schemas.openxmlformats.org/officeDocument/2006/relationships/oleObject" Target="../embeddings/oleObject383.bin"/><Relationship Id="rId33" Type="http://schemas.openxmlformats.org/officeDocument/2006/relationships/oleObject" Target="../embeddings/oleObject387.bin"/><Relationship Id="rId38" Type="http://schemas.openxmlformats.org/officeDocument/2006/relationships/image" Target="../media/image394.emf"/><Relationship Id="rId46" Type="http://schemas.openxmlformats.org/officeDocument/2006/relationships/image" Target="../media/image398.emf"/><Relationship Id="rId20" Type="http://schemas.openxmlformats.org/officeDocument/2006/relationships/image" Target="../media/image385.emf"/><Relationship Id="rId41" Type="http://schemas.openxmlformats.org/officeDocument/2006/relationships/oleObject" Target="../embeddings/oleObject391.bin"/><Relationship Id="rId1" Type="http://schemas.openxmlformats.org/officeDocument/2006/relationships/vmlDrawing" Target="../drawings/vmlDrawing29.vml"/><Relationship Id="rId6" Type="http://schemas.openxmlformats.org/officeDocument/2006/relationships/image" Target="../media/image378.emf"/><Relationship Id="rId15" Type="http://schemas.openxmlformats.org/officeDocument/2006/relationships/oleObject" Target="../embeddings/oleObject378.bin"/><Relationship Id="rId23" Type="http://schemas.openxmlformats.org/officeDocument/2006/relationships/oleObject" Target="../embeddings/oleObject382.bin"/><Relationship Id="rId28" Type="http://schemas.openxmlformats.org/officeDocument/2006/relationships/image" Target="../media/image389.emf"/><Relationship Id="rId36" Type="http://schemas.openxmlformats.org/officeDocument/2006/relationships/image" Target="../media/image393.emf"/><Relationship Id="rId49" Type="http://schemas.openxmlformats.org/officeDocument/2006/relationships/image" Target="../media/image147.png"/></Relationships>
</file>

<file path=ppt/slides/_rels/slide33.xml.rels><?xml version="1.0" encoding="UTF-8" standalone="yes"?>
<Relationships xmlns="http://schemas.openxmlformats.org/package/2006/relationships"><Relationship Id="rId26" Type="http://schemas.openxmlformats.org/officeDocument/2006/relationships/image" Target="../media/image413.emf"/><Relationship Id="rId21" Type="http://schemas.openxmlformats.org/officeDocument/2006/relationships/oleObject" Target="../embeddings/oleObject406.bin"/><Relationship Id="rId42" Type="http://schemas.openxmlformats.org/officeDocument/2006/relationships/image" Target="../media/image421.emf"/><Relationship Id="rId47" Type="http://schemas.openxmlformats.org/officeDocument/2006/relationships/oleObject" Target="../embeddings/oleObject419.bin"/><Relationship Id="rId63" Type="http://schemas.openxmlformats.org/officeDocument/2006/relationships/image" Target="../media/image147.png"/><Relationship Id="rId68" Type="http://schemas.openxmlformats.org/officeDocument/2006/relationships/oleObject" Target="../embeddings/oleObject429.bin"/><Relationship Id="rId7" Type="http://schemas.openxmlformats.org/officeDocument/2006/relationships/oleObject" Target="../embeddings/oleObject399.bin"/><Relationship Id="rId2" Type="http://schemas.openxmlformats.org/officeDocument/2006/relationships/slideLayout" Target="../slideLayouts/slideLayout7.xml"/><Relationship Id="rId16" Type="http://schemas.openxmlformats.org/officeDocument/2006/relationships/image" Target="../media/image408.emf"/><Relationship Id="rId29" Type="http://schemas.openxmlformats.org/officeDocument/2006/relationships/oleObject" Target="../embeddings/oleObject410.bin"/><Relationship Id="rId11" Type="http://schemas.openxmlformats.org/officeDocument/2006/relationships/oleObject" Target="../embeddings/oleObject401.bin"/><Relationship Id="rId24" Type="http://schemas.openxmlformats.org/officeDocument/2006/relationships/image" Target="../media/image412.emf"/><Relationship Id="rId32" Type="http://schemas.openxmlformats.org/officeDocument/2006/relationships/image" Target="../media/image416.emf"/><Relationship Id="rId37" Type="http://schemas.openxmlformats.org/officeDocument/2006/relationships/oleObject" Target="../embeddings/oleObject414.bin"/><Relationship Id="rId40" Type="http://schemas.openxmlformats.org/officeDocument/2006/relationships/image" Target="../media/image420.emf"/><Relationship Id="rId45" Type="http://schemas.openxmlformats.org/officeDocument/2006/relationships/oleObject" Target="../embeddings/oleObject418.bin"/><Relationship Id="rId53" Type="http://schemas.openxmlformats.org/officeDocument/2006/relationships/oleObject" Target="../embeddings/oleObject422.bin"/><Relationship Id="rId58" Type="http://schemas.openxmlformats.org/officeDocument/2006/relationships/image" Target="../media/image429.emf"/><Relationship Id="rId66" Type="http://schemas.openxmlformats.org/officeDocument/2006/relationships/oleObject" Target="../embeddings/oleObject428.bin"/><Relationship Id="rId5" Type="http://schemas.openxmlformats.org/officeDocument/2006/relationships/oleObject" Target="../embeddings/oleObject398.bin"/><Relationship Id="rId61" Type="http://schemas.openxmlformats.org/officeDocument/2006/relationships/oleObject" Target="../embeddings/oleObject426.bin"/><Relationship Id="rId19" Type="http://schemas.openxmlformats.org/officeDocument/2006/relationships/oleObject" Target="../embeddings/oleObject405.bin"/><Relationship Id="rId14" Type="http://schemas.openxmlformats.org/officeDocument/2006/relationships/image" Target="../media/image407.emf"/><Relationship Id="rId22" Type="http://schemas.openxmlformats.org/officeDocument/2006/relationships/image" Target="../media/image411.emf"/><Relationship Id="rId27" Type="http://schemas.openxmlformats.org/officeDocument/2006/relationships/oleObject" Target="../embeddings/oleObject409.bin"/><Relationship Id="rId30" Type="http://schemas.openxmlformats.org/officeDocument/2006/relationships/image" Target="../media/image415.emf"/><Relationship Id="rId35" Type="http://schemas.openxmlformats.org/officeDocument/2006/relationships/oleObject" Target="../embeddings/oleObject413.bin"/><Relationship Id="rId43" Type="http://schemas.openxmlformats.org/officeDocument/2006/relationships/oleObject" Target="../embeddings/oleObject417.bin"/><Relationship Id="rId48" Type="http://schemas.openxmlformats.org/officeDocument/2006/relationships/image" Target="../media/image424.emf"/><Relationship Id="rId56" Type="http://schemas.openxmlformats.org/officeDocument/2006/relationships/image" Target="../media/image428.emf"/><Relationship Id="rId64" Type="http://schemas.openxmlformats.org/officeDocument/2006/relationships/oleObject" Target="../embeddings/oleObject427.bin"/><Relationship Id="rId69" Type="http://schemas.openxmlformats.org/officeDocument/2006/relationships/image" Target="../media/image434.emf"/><Relationship Id="rId8" Type="http://schemas.openxmlformats.org/officeDocument/2006/relationships/image" Target="../media/image404.emf"/><Relationship Id="rId51" Type="http://schemas.openxmlformats.org/officeDocument/2006/relationships/oleObject" Target="../embeddings/oleObject421.bin"/><Relationship Id="rId3" Type="http://schemas.openxmlformats.org/officeDocument/2006/relationships/oleObject" Target="../embeddings/oleObject397.bin"/><Relationship Id="rId12" Type="http://schemas.openxmlformats.org/officeDocument/2006/relationships/image" Target="../media/image406.emf"/><Relationship Id="rId17" Type="http://schemas.openxmlformats.org/officeDocument/2006/relationships/oleObject" Target="../embeddings/oleObject404.bin"/><Relationship Id="rId25" Type="http://schemas.openxmlformats.org/officeDocument/2006/relationships/oleObject" Target="../embeddings/oleObject408.bin"/><Relationship Id="rId33" Type="http://schemas.openxmlformats.org/officeDocument/2006/relationships/oleObject" Target="../embeddings/oleObject412.bin"/><Relationship Id="rId38" Type="http://schemas.openxmlformats.org/officeDocument/2006/relationships/image" Target="../media/image419.emf"/><Relationship Id="rId46" Type="http://schemas.openxmlformats.org/officeDocument/2006/relationships/image" Target="../media/image423.emf"/><Relationship Id="rId59" Type="http://schemas.openxmlformats.org/officeDocument/2006/relationships/oleObject" Target="../embeddings/oleObject425.bin"/><Relationship Id="rId67" Type="http://schemas.openxmlformats.org/officeDocument/2006/relationships/image" Target="../media/image433.emf"/><Relationship Id="rId20" Type="http://schemas.openxmlformats.org/officeDocument/2006/relationships/image" Target="../media/image410.emf"/><Relationship Id="rId41" Type="http://schemas.openxmlformats.org/officeDocument/2006/relationships/oleObject" Target="../embeddings/oleObject416.bin"/><Relationship Id="rId54" Type="http://schemas.openxmlformats.org/officeDocument/2006/relationships/image" Target="../media/image427.emf"/><Relationship Id="rId62" Type="http://schemas.openxmlformats.org/officeDocument/2006/relationships/image" Target="../media/image431.emf"/><Relationship Id="rId1" Type="http://schemas.openxmlformats.org/officeDocument/2006/relationships/vmlDrawing" Target="../drawings/vmlDrawing30.vml"/><Relationship Id="rId6" Type="http://schemas.openxmlformats.org/officeDocument/2006/relationships/image" Target="../media/image403.emf"/><Relationship Id="rId15" Type="http://schemas.openxmlformats.org/officeDocument/2006/relationships/oleObject" Target="../embeddings/oleObject403.bin"/><Relationship Id="rId23" Type="http://schemas.openxmlformats.org/officeDocument/2006/relationships/oleObject" Target="../embeddings/oleObject407.bin"/><Relationship Id="rId28" Type="http://schemas.openxmlformats.org/officeDocument/2006/relationships/image" Target="../media/image414.emf"/><Relationship Id="rId36" Type="http://schemas.openxmlformats.org/officeDocument/2006/relationships/image" Target="../media/image418.emf"/><Relationship Id="rId49" Type="http://schemas.openxmlformats.org/officeDocument/2006/relationships/oleObject" Target="../embeddings/oleObject420.bin"/><Relationship Id="rId57" Type="http://schemas.openxmlformats.org/officeDocument/2006/relationships/oleObject" Target="../embeddings/oleObject424.bin"/><Relationship Id="rId10" Type="http://schemas.openxmlformats.org/officeDocument/2006/relationships/image" Target="../media/image405.emf"/><Relationship Id="rId31" Type="http://schemas.openxmlformats.org/officeDocument/2006/relationships/oleObject" Target="../embeddings/oleObject411.bin"/><Relationship Id="rId44" Type="http://schemas.openxmlformats.org/officeDocument/2006/relationships/image" Target="../media/image422.emf"/><Relationship Id="rId52" Type="http://schemas.openxmlformats.org/officeDocument/2006/relationships/image" Target="../media/image426.emf"/><Relationship Id="rId60" Type="http://schemas.openxmlformats.org/officeDocument/2006/relationships/image" Target="../media/image430.emf"/><Relationship Id="rId65" Type="http://schemas.openxmlformats.org/officeDocument/2006/relationships/image" Target="../media/image432.emf"/><Relationship Id="rId4" Type="http://schemas.openxmlformats.org/officeDocument/2006/relationships/image" Target="../media/image402.emf"/><Relationship Id="rId9" Type="http://schemas.openxmlformats.org/officeDocument/2006/relationships/oleObject" Target="../embeddings/oleObject400.bin"/><Relationship Id="rId13" Type="http://schemas.openxmlformats.org/officeDocument/2006/relationships/oleObject" Target="../embeddings/oleObject402.bin"/><Relationship Id="rId18" Type="http://schemas.openxmlformats.org/officeDocument/2006/relationships/image" Target="../media/image409.emf"/><Relationship Id="rId39" Type="http://schemas.openxmlformats.org/officeDocument/2006/relationships/oleObject" Target="../embeddings/oleObject415.bin"/><Relationship Id="rId34" Type="http://schemas.openxmlformats.org/officeDocument/2006/relationships/image" Target="../media/image417.emf"/><Relationship Id="rId50" Type="http://schemas.openxmlformats.org/officeDocument/2006/relationships/image" Target="../media/image425.emf"/><Relationship Id="rId55" Type="http://schemas.openxmlformats.org/officeDocument/2006/relationships/oleObject" Target="../embeddings/oleObject423.bin"/></Relationships>
</file>

<file path=ppt/slides/_rels/slide34.xml.rels><?xml version="1.0" encoding="UTF-8" standalone="yes"?>
<Relationships xmlns="http://schemas.openxmlformats.org/package/2006/relationships"><Relationship Id="rId8" Type="http://schemas.openxmlformats.org/officeDocument/2006/relationships/image" Target="../media/image437.emf"/><Relationship Id="rId13" Type="http://schemas.openxmlformats.org/officeDocument/2006/relationships/oleObject" Target="../embeddings/oleObject435.bin"/><Relationship Id="rId18" Type="http://schemas.openxmlformats.org/officeDocument/2006/relationships/image" Target="../media/image442.emf"/><Relationship Id="rId3" Type="http://schemas.openxmlformats.org/officeDocument/2006/relationships/oleObject" Target="../embeddings/oleObject430.bin"/><Relationship Id="rId7" Type="http://schemas.openxmlformats.org/officeDocument/2006/relationships/oleObject" Target="../embeddings/oleObject432.bin"/><Relationship Id="rId12" Type="http://schemas.openxmlformats.org/officeDocument/2006/relationships/image" Target="../media/image439.emf"/><Relationship Id="rId17" Type="http://schemas.openxmlformats.org/officeDocument/2006/relationships/oleObject" Target="../embeddings/oleObject437.bin"/><Relationship Id="rId2" Type="http://schemas.openxmlformats.org/officeDocument/2006/relationships/slideLayout" Target="../slideLayouts/slideLayout7.xml"/><Relationship Id="rId16" Type="http://schemas.openxmlformats.org/officeDocument/2006/relationships/image" Target="../media/image441.emf"/><Relationship Id="rId1" Type="http://schemas.openxmlformats.org/officeDocument/2006/relationships/vmlDrawing" Target="../drawings/vmlDrawing31.vml"/><Relationship Id="rId6" Type="http://schemas.openxmlformats.org/officeDocument/2006/relationships/image" Target="../media/image436.emf"/><Relationship Id="rId11" Type="http://schemas.openxmlformats.org/officeDocument/2006/relationships/oleObject" Target="../embeddings/oleObject434.bin"/><Relationship Id="rId5" Type="http://schemas.openxmlformats.org/officeDocument/2006/relationships/oleObject" Target="../embeddings/oleObject431.bin"/><Relationship Id="rId15" Type="http://schemas.openxmlformats.org/officeDocument/2006/relationships/oleObject" Target="../embeddings/oleObject436.bin"/><Relationship Id="rId10" Type="http://schemas.openxmlformats.org/officeDocument/2006/relationships/image" Target="../media/image438.emf"/><Relationship Id="rId4" Type="http://schemas.openxmlformats.org/officeDocument/2006/relationships/image" Target="../media/image435.emf"/><Relationship Id="rId9" Type="http://schemas.openxmlformats.org/officeDocument/2006/relationships/oleObject" Target="../embeddings/oleObject433.bin"/><Relationship Id="rId14" Type="http://schemas.openxmlformats.org/officeDocument/2006/relationships/image" Target="../media/image440.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38.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444.emf"/><Relationship Id="rId5" Type="http://schemas.openxmlformats.org/officeDocument/2006/relationships/oleObject" Target="../embeddings/oleObject439.bin"/><Relationship Id="rId4" Type="http://schemas.openxmlformats.org/officeDocument/2006/relationships/image" Target="../media/image443.emf"/></Relationships>
</file>

<file path=ppt/slides/_rels/slide36.xml.rels><?xml version="1.0" encoding="UTF-8" standalone="yes"?>
<Relationships xmlns="http://schemas.openxmlformats.org/package/2006/relationships"><Relationship Id="rId8" Type="http://schemas.openxmlformats.org/officeDocument/2006/relationships/image" Target="../media/image447.emf"/><Relationship Id="rId13" Type="http://schemas.openxmlformats.org/officeDocument/2006/relationships/oleObject" Target="../embeddings/oleObject445.bin"/><Relationship Id="rId3" Type="http://schemas.openxmlformats.org/officeDocument/2006/relationships/oleObject" Target="../embeddings/oleObject440.bin"/><Relationship Id="rId7" Type="http://schemas.openxmlformats.org/officeDocument/2006/relationships/oleObject" Target="../embeddings/oleObject442.bin"/><Relationship Id="rId12" Type="http://schemas.openxmlformats.org/officeDocument/2006/relationships/image" Target="../media/image449.emf"/><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446.emf"/><Relationship Id="rId11" Type="http://schemas.openxmlformats.org/officeDocument/2006/relationships/oleObject" Target="../embeddings/oleObject444.bin"/><Relationship Id="rId5" Type="http://schemas.openxmlformats.org/officeDocument/2006/relationships/oleObject" Target="../embeddings/oleObject441.bin"/><Relationship Id="rId15" Type="http://schemas.openxmlformats.org/officeDocument/2006/relationships/image" Target="../media/image147.png"/><Relationship Id="rId10" Type="http://schemas.openxmlformats.org/officeDocument/2006/relationships/image" Target="../media/image448.emf"/><Relationship Id="rId4" Type="http://schemas.openxmlformats.org/officeDocument/2006/relationships/image" Target="../media/image445.emf"/><Relationship Id="rId9" Type="http://schemas.openxmlformats.org/officeDocument/2006/relationships/oleObject" Target="../embeddings/oleObject443.bin"/><Relationship Id="rId14" Type="http://schemas.openxmlformats.org/officeDocument/2006/relationships/image" Target="../media/image450.emf"/></Relationships>
</file>

<file path=ppt/slides/_rels/slide37.xml.rels><?xml version="1.0" encoding="UTF-8" standalone="yes"?>
<Relationships xmlns="http://schemas.openxmlformats.org/package/2006/relationships"><Relationship Id="rId8" Type="http://schemas.openxmlformats.org/officeDocument/2006/relationships/image" Target="../media/image453.emf"/><Relationship Id="rId13" Type="http://schemas.openxmlformats.org/officeDocument/2006/relationships/oleObject" Target="../embeddings/oleObject451.bin"/><Relationship Id="rId3" Type="http://schemas.openxmlformats.org/officeDocument/2006/relationships/oleObject" Target="../embeddings/oleObject446.bin"/><Relationship Id="rId7" Type="http://schemas.openxmlformats.org/officeDocument/2006/relationships/oleObject" Target="../embeddings/oleObject448.bin"/><Relationship Id="rId12" Type="http://schemas.openxmlformats.org/officeDocument/2006/relationships/image" Target="../media/image455.emf"/><Relationship Id="rId2" Type="http://schemas.openxmlformats.org/officeDocument/2006/relationships/slideLayout" Target="../slideLayouts/slideLayout7.xml"/><Relationship Id="rId16" Type="http://schemas.openxmlformats.org/officeDocument/2006/relationships/image" Target="../media/image457.emf"/><Relationship Id="rId1" Type="http://schemas.openxmlformats.org/officeDocument/2006/relationships/vmlDrawing" Target="../drawings/vmlDrawing34.vml"/><Relationship Id="rId6" Type="http://schemas.openxmlformats.org/officeDocument/2006/relationships/image" Target="../media/image452.emf"/><Relationship Id="rId11" Type="http://schemas.openxmlformats.org/officeDocument/2006/relationships/oleObject" Target="../embeddings/oleObject450.bin"/><Relationship Id="rId5" Type="http://schemas.openxmlformats.org/officeDocument/2006/relationships/oleObject" Target="../embeddings/oleObject447.bin"/><Relationship Id="rId15" Type="http://schemas.openxmlformats.org/officeDocument/2006/relationships/oleObject" Target="../embeddings/oleObject452.bin"/><Relationship Id="rId10" Type="http://schemas.openxmlformats.org/officeDocument/2006/relationships/image" Target="../media/image454.emf"/><Relationship Id="rId4" Type="http://schemas.openxmlformats.org/officeDocument/2006/relationships/image" Target="../media/image451.emf"/><Relationship Id="rId9" Type="http://schemas.openxmlformats.org/officeDocument/2006/relationships/oleObject" Target="../embeddings/oleObject449.bin"/><Relationship Id="rId14" Type="http://schemas.openxmlformats.org/officeDocument/2006/relationships/image" Target="../media/image456.emf"/></Relationships>
</file>

<file path=ppt/slides/_rels/slide38.xml.rels><?xml version="1.0" encoding="UTF-8" standalone="yes"?>
<Relationships xmlns="http://schemas.openxmlformats.org/package/2006/relationships"><Relationship Id="rId8" Type="http://schemas.openxmlformats.org/officeDocument/2006/relationships/image" Target="../media/image460.emf"/><Relationship Id="rId13" Type="http://schemas.openxmlformats.org/officeDocument/2006/relationships/image" Target="../media/image462.emf"/><Relationship Id="rId3" Type="http://schemas.openxmlformats.org/officeDocument/2006/relationships/oleObject" Target="../embeddings/oleObject453.bin"/><Relationship Id="rId7" Type="http://schemas.openxmlformats.org/officeDocument/2006/relationships/oleObject" Target="../embeddings/oleObject455.bin"/><Relationship Id="rId12" Type="http://schemas.openxmlformats.org/officeDocument/2006/relationships/oleObject" Target="../embeddings/oleObject457.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459.emf"/><Relationship Id="rId11" Type="http://schemas.openxmlformats.org/officeDocument/2006/relationships/image" Target="../media/image147.png"/><Relationship Id="rId5" Type="http://schemas.openxmlformats.org/officeDocument/2006/relationships/oleObject" Target="../embeddings/oleObject454.bin"/><Relationship Id="rId15" Type="http://schemas.openxmlformats.org/officeDocument/2006/relationships/image" Target="../media/image463.emf"/><Relationship Id="rId10" Type="http://schemas.openxmlformats.org/officeDocument/2006/relationships/image" Target="../media/image461.emf"/><Relationship Id="rId4" Type="http://schemas.openxmlformats.org/officeDocument/2006/relationships/image" Target="../media/image458.emf"/><Relationship Id="rId9" Type="http://schemas.openxmlformats.org/officeDocument/2006/relationships/oleObject" Target="../embeddings/oleObject456.bin"/><Relationship Id="rId14" Type="http://schemas.openxmlformats.org/officeDocument/2006/relationships/oleObject" Target="../embeddings/oleObject458.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28.emf"/><Relationship Id="rId13" Type="http://schemas.openxmlformats.org/officeDocument/2006/relationships/oleObject" Target="../embeddings/oleObject29.bin"/><Relationship Id="rId18" Type="http://schemas.openxmlformats.org/officeDocument/2006/relationships/image" Target="../media/image33.emf"/><Relationship Id="rId3" Type="http://schemas.openxmlformats.org/officeDocument/2006/relationships/oleObject" Target="../embeddings/oleObject24.bin"/><Relationship Id="rId7" Type="http://schemas.openxmlformats.org/officeDocument/2006/relationships/oleObject" Target="../embeddings/oleObject26.bin"/><Relationship Id="rId12" Type="http://schemas.openxmlformats.org/officeDocument/2006/relationships/image" Target="../media/image30.png"/><Relationship Id="rId17" Type="http://schemas.openxmlformats.org/officeDocument/2006/relationships/oleObject" Target="../embeddings/oleObject31.bin"/><Relationship Id="rId2" Type="http://schemas.openxmlformats.org/officeDocument/2006/relationships/slideLayout" Target="../slideLayouts/slideLayout7.xml"/><Relationship Id="rId16" Type="http://schemas.openxmlformats.org/officeDocument/2006/relationships/image" Target="../media/image32.emf"/><Relationship Id="rId20" Type="http://schemas.openxmlformats.org/officeDocument/2006/relationships/image" Target="../media/image34.emf"/><Relationship Id="rId1" Type="http://schemas.openxmlformats.org/officeDocument/2006/relationships/vmlDrawing" Target="../drawings/vmlDrawing2.vml"/><Relationship Id="rId6" Type="http://schemas.openxmlformats.org/officeDocument/2006/relationships/image" Target="../media/image27.emf"/><Relationship Id="rId11" Type="http://schemas.openxmlformats.org/officeDocument/2006/relationships/oleObject" Target="../embeddings/oleObject28.bin"/><Relationship Id="rId5" Type="http://schemas.openxmlformats.org/officeDocument/2006/relationships/oleObject" Target="../embeddings/oleObject25.bin"/><Relationship Id="rId15" Type="http://schemas.openxmlformats.org/officeDocument/2006/relationships/oleObject" Target="../embeddings/oleObject30.bin"/><Relationship Id="rId10" Type="http://schemas.openxmlformats.org/officeDocument/2006/relationships/image" Target="../media/image29.emf"/><Relationship Id="rId19" Type="http://schemas.openxmlformats.org/officeDocument/2006/relationships/oleObject" Target="../embeddings/oleObject32.bin"/><Relationship Id="rId4" Type="http://schemas.openxmlformats.org/officeDocument/2006/relationships/image" Target="../media/image26.emf"/><Relationship Id="rId9" Type="http://schemas.openxmlformats.org/officeDocument/2006/relationships/oleObject" Target="../embeddings/oleObject27.bin"/><Relationship Id="rId14" Type="http://schemas.openxmlformats.org/officeDocument/2006/relationships/image" Target="../media/image31.png"/></Relationships>
</file>

<file path=ppt/slides/_rels/slide40.xml.rels><?xml version="1.0" encoding="UTF-8" standalone="yes"?>
<Relationships xmlns="http://schemas.openxmlformats.org/package/2006/relationships"><Relationship Id="rId8" Type="http://schemas.openxmlformats.org/officeDocument/2006/relationships/image" Target="../media/image466.emf"/><Relationship Id="rId13" Type="http://schemas.openxmlformats.org/officeDocument/2006/relationships/oleObject" Target="../embeddings/oleObject464.bin"/><Relationship Id="rId3" Type="http://schemas.openxmlformats.org/officeDocument/2006/relationships/oleObject" Target="../embeddings/oleObject459.bin"/><Relationship Id="rId7" Type="http://schemas.openxmlformats.org/officeDocument/2006/relationships/oleObject" Target="../embeddings/oleObject461.bin"/><Relationship Id="rId12" Type="http://schemas.openxmlformats.org/officeDocument/2006/relationships/image" Target="../media/image468.emf"/><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465.emf"/><Relationship Id="rId11" Type="http://schemas.openxmlformats.org/officeDocument/2006/relationships/oleObject" Target="../embeddings/oleObject463.bin"/><Relationship Id="rId5" Type="http://schemas.openxmlformats.org/officeDocument/2006/relationships/oleObject" Target="../embeddings/oleObject460.bin"/><Relationship Id="rId10" Type="http://schemas.openxmlformats.org/officeDocument/2006/relationships/image" Target="../media/image467.emf"/><Relationship Id="rId4" Type="http://schemas.openxmlformats.org/officeDocument/2006/relationships/image" Target="../media/image464.emf"/><Relationship Id="rId9" Type="http://schemas.openxmlformats.org/officeDocument/2006/relationships/oleObject" Target="../embeddings/oleObject462.bin"/><Relationship Id="rId14" Type="http://schemas.openxmlformats.org/officeDocument/2006/relationships/image" Target="../media/image469.emf"/></Relationships>
</file>

<file path=ppt/slides/_rels/slide41.xml.rels><?xml version="1.0" encoding="UTF-8" standalone="yes"?>
<Relationships xmlns="http://schemas.openxmlformats.org/package/2006/relationships"><Relationship Id="rId8" Type="http://schemas.openxmlformats.org/officeDocument/2006/relationships/image" Target="../media/image472.emf"/><Relationship Id="rId13" Type="http://schemas.openxmlformats.org/officeDocument/2006/relationships/oleObject" Target="../embeddings/oleObject470.bin"/><Relationship Id="rId18" Type="http://schemas.openxmlformats.org/officeDocument/2006/relationships/image" Target="../media/image477.emf"/><Relationship Id="rId3" Type="http://schemas.openxmlformats.org/officeDocument/2006/relationships/oleObject" Target="../embeddings/oleObject465.bin"/><Relationship Id="rId21" Type="http://schemas.openxmlformats.org/officeDocument/2006/relationships/oleObject" Target="../embeddings/oleObject474.bin"/><Relationship Id="rId7" Type="http://schemas.openxmlformats.org/officeDocument/2006/relationships/oleObject" Target="../embeddings/oleObject467.bin"/><Relationship Id="rId12" Type="http://schemas.openxmlformats.org/officeDocument/2006/relationships/image" Target="../media/image474.emf"/><Relationship Id="rId17" Type="http://schemas.openxmlformats.org/officeDocument/2006/relationships/oleObject" Target="../embeddings/oleObject472.bin"/><Relationship Id="rId2" Type="http://schemas.openxmlformats.org/officeDocument/2006/relationships/slideLayout" Target="../slideLayouts/slideLayout7.xml"/><Relationship Id="rId16" Type="http://schemas.openxmlformats.org/officeDocument/2006/relationships/image" Target="../media/image476.emf"/><Relationship Id="rId20" Type="http://schemas.openxmlformats.org/officeDocument/2006/relationships/image" Target="../media/image478.emf"/><Relationship Id="rId1" Type="http://schemas.openxmlformats.org/officeDocument/2006/relationships/vmlDrawing" Target="../drawings/vmlDrawing37.vml"/><Relationship Id="rId6" Type="http://schemas.openxmlformats.org/officeDocument/2006/relationships/image" Target="../media/image471.emf"/><Relationship Id="rId11" Type="http://schemas.openxmlformats.org/officeDocument/2006/relationships/oleObject" Target="../embeddings/oleObject469.bin"/><Relationship Id="rId24" Type="http://schemas.openxmlformats.org/officeDocument/2006/relationships/image" Target="../media/image480.emf"/><Relationship Id="rId5" Type="http://schemas.openxmlformats.org/officeDocument/2006/relationships/oleObject" Target="../embeddings/oleObject466.bin"/><Relationship Id="rId15" Type="http://schemas.openxmlformats.org/officeDocument/2006/relationships/oleObject" Target="../embeddings/oleObject471.bin"/><Relationship Id="rId23" Type="http://schemas.openxmlformats.org/officeDocument/2006/relationships/oleObject" Target="../embeddings/oleObject475.bin"/><Relationship Id="rId10" Type="http://schemas.openxmlformats.org/officeDocument/2006/relationships/image" Target="../media/image473.emf"/><Relationship Id="rId19" Type="http://schemas.openxmlformats.org/officeDocument/2006/relationships/oleObject" Target="../embeddings/oleObject473.bin"/><Relationship Id="rId4" Type="http://schemas.openxmlformats.org/officeDocument/2006/relationships/image" Target="../media/image470.emf"/><Relationship Id="rId9" Type="http://schemas.openxmlformats.org/officeDocument/2006/relationships/oleObject" Target="../embeddings/oleObject468.bin"/><Relationship Id="rId14" Type="http://schemas.openxmlformats.org/officeDocument/2006/relationships/image" Target="../media/image475.emf"/><Relationship Id="rId22" Type="http://schemas.openxmlformats.org/officeDocument/2006/relationships/image" Target="../media/image479.emf"/></Relationships>
</file>

<file path=ppt/slides/_rels/slide42.xml.rels><?xml version="1.0" encoding="UTF-8" standalone="yes"?>
<Relationships xmlns="http://schemas.openxmlformats.org/package/2006/relationships"><Relationship Id="rId8" Type="http://schemas.openxmlformats.org/officeDocument/2006/relationships/image" Target="../media/image483.emf"/><Relationship Id="rId13" Type="http://schemas.openxmlformats.org/officeDocument/2006/relationships/oleObject" Target="../embeddings/oleObject481.bin"/><Relationship Id="rId18" Type="http://schemas.openxmlformats.org/officeDocument/2006/relationships/image" Target="../media/image488.emf"/><Relationship Id="rId3" Type="http://schemas.openxmlformats.org/officeDocument/2006/relationships/oleObject" Target="../embeddings/oleObject476.bin"/><Relationship Id="rId7" Type="http://schemas.openxmlformats.org/officeDocument/2006/relationships/oleObject" Target="../embeddings/oleObject478.bin"/><Relationship Id="rId12" Type="http://schemas.openxmlformats.org/officeDocument/2006/relationships/image" Target="../media/image485.emf"/><Relationship Id="rId17" Type="http://schemas.openxmlformats.org/officeDocument/2006/relationships/oleObject" Target="../embeddings/oleObject483.bin"/><Relationship Id="rId2" Type="http://schemas.openxmlformats.org/officeDocument/2006/relationships/slideLayout" Target="../slideLayouts/slideLayout7.xml"/><Relationship Id="rId16" Type="http://schemas.openxmlformats.org/officeDocument/2006/relationships/image" Target="../media/image487.emf"/><Relationship Id="rId20" Type="http://schemas.openxmlformats.org/officeDocument/2006/relationships/image" Target="../media/image489.emf"/><Relationship Id="rId1" Type="http://schemas.openxmlformats.org/officeDocument/2006/relationships/vmlDrawing" Target="../drawings/vmlDrawing38.vml"/><Relationship Id="rId6" Type="http://schemas.openxmlformats.org/officeDocument/2006/relationships/image" Target="../media/image482.emf"/><Relationship Id="rId11" Type="http://schemas.openxmlformats.org/officeDocument/2006/relationships/oleObject" Target="../embeddings/oleObject480.bin"/><Relationship Id="rId5" Type="http://schemas.openxmlformats.org/officeDocument/2006/relationships/oleObject" Target="../embeddings/oleObject477.bin"/><Relationship Id="rId15" Type="http://schemas.openxmlformats.org/officeDocument/2006/relationships/oleObject" Target="../embeddings/oleObject482.bin"/><Relationship Id="rId10" Type="http://schemas.openxmlformats.org/officeDocument/2006/relationships/image" Target="../media/image484.emf"/><Relationship Id="rId19" Type="http://schemas.openxmlformats.org/officeDocument/2006/relationships/oleObject" Target="../embeddings/oleObject484.bin"/><Relationship Id="rId4" Type="http://schemas.openxmlformats.org/officeDocument/2006/relationships/image" Target="../media/image481.emf"/><Relationship Id="rId9" Type="http://schemas.openxmlformats.org/officeDocument/2006/relationships/oleObject" Target="../embeddings/oleObject479.bin"/><Relationship Id="rId14" Type="http://schemas.openxmlformats.org/officeDocument/2006/relationships/image" Target="../media/image486.emf"/></Relationships>
</file>

<file path=ppt/slides/_rels/slide43.xml.rels><?xml version="1.0" encoding="UTF-8" standalone="yes"?>
<Relationships xmlns="http://schemas.openxmlformats.org/package/2006/relationships"><Relationship Id="rId8" Type="http://schemas.openxmlformats.org/officeDocument/2006/relationships/image" Target="../media/image492.emf"/><Relationship Id="rId13" Type="http://schemas.openxmlformats.org/officeDocument/2006/relationships/oleObject" Target="../embeddings/oleObject490.bin"/><Relationship Id="rId18" Type="http://schemas.openxmlformats.org/officeDocument/2006/relationships/image" Target="../media/image497.emf"/><Relationship Id="rId26" Type="http://schemas.openxmlformats.org/officeDocument/2006/relationships/image" Target="../media/image501.emf"/><Relationship Id="rId3" Type="http://schemas.openxmlformats.org/officeDocument/2006/relationships/oleObject" Target="../embeddings/oleObject485.bin"/><Relationship Id="rId21" Type="http://schemas.openxmlformats.org/officeDocument/2006/relationships/oleObject" Target="../embeddings/oleObject494.bin"/><Relationship Id="rId7" Type="http://schemas.openxmlformats.org/officeDocument/2006/relationships/oleObject" Target="../embeddings/oleObject487.bin"/><Relationship Id="rId12" Type="http://schemas.openxmlformats.org/officeDocument/2006/relationships/image" Target="../media/image494.emf"/><Relationship Id="rId17" Type="http://schemas.openxmlformats.org/officeDocument/2006/relationships/oleObject" Target="../embeddings/oleObject492.bin"/><Relationship Id="rId25" Type="http://schemas.openxmlformats.org/officeDocument/2006/relationships/oleObject" Target="../embeddings/oleObject496.bin"/><Relationship Id="rId2" Type="http://schemas.openxmlformats.org/officeDocument/2006/relationships/slideLayout" Target="../slideLayouts/slideLayout7.xml"/><Relationship Id="rId16" Type="http://schemas.openxmlformats.org/officeDocument/2006/relationships/image" Target="../media/image496.emf"/><Relationship Id="rId20" Type="http://schemas.openxmlformats.org/officeDocument/2006/relationships/image" Target="../media/image498.emf"/><Relationship Id="rId1" Type="http://schemas.openxmlformats.org/officeDocument/2006/relationships/vmlDrawing" Target="../drawings/vmlDrawing39.vml"/><Relationship Id="rId6" Type="http://schemas.openxmlformats.org/officeDocument/2006/relationships/image" Target="../media/image491.emf"/><Relationship Id="rId11" Type="http://schemas.openxmlformats.org/officeDocument/2006/relationships/oleObject" Target="../embeddings/oleObject489.bin"/><Relationship Id="rId24" Type="http://schemas.openxmlformats.org/officeDocument/2006/relationships/image" Target="../media/image500.emf"/><Relationship Id="rId5" Type="http://schemas.openxmlformats.org/officeDocument/2006/relationships/oleObject" Target="../embeddings/oleObject486.bin"/><Relationship Id="rId15" Type="http://schemas.openxmlformats.org/officeDocument/2006/relationships/oleObject" Target="../embeddings/oleObject491.bin"/><Relationship Id="rId23" Type="http://schemas.openxmlformats.org/officeDocument/2006/relationships/oleObject" Target="../embeddings/oleObject495.bin"/><Relationship Id="rId28" Type="http://schemas.openxmlformats.org/officeDocument/2006/relationships/image" Target="../media/image502.emf"/><Relationship Id="rId10" Type="http://schemas.openxmlformats.org/officeDocument/2006/relationships/image" Target="../media/image493.emf"/><Relationship Id="rId19" Type="http://schemas.openxmlformats.org/officeDocument/2006/relationships/oleObject" Target="../embeddings/oleObject493.bin"/><Relationship Id="rId4" Type="http://schemas.openxmlformats.org/officeDocument/2006/relationships/image" Target="../media/image490.emf"/><Relationship Id="rId9" Type="http://schemas.openxmlformats.org/officeDocument/2006/relationships/oleObject" Target="../embeddings/oleObject488.bin"/><Relationship Id="rId14" Type="http://schemas.openxmlformats.org/officeDocument/2006/relationships/image" Target="../media/image495.emf"/><Relationship Id="rId22" Type="http://schemas.openxmlformats.org/officeDocument/2006/relationships/image" Target="../media/image499.emf"/><Relationship Id="rId27" Type="http://schemas.openxmlformats.org/officeDocument/2006/relationships/oleObject" Target="../embeddings/oleObject497.bin"/></Relationships>
</file>

<file path=ppt/slides/_rels/slide44.xml.rels><?xml version="1.0" encoding="UTF-8" standalone="yes"?>
<Relationships xmlns="http://schemas.openxmlformats.org/package/2006/relationships"><Relationship Id="rId8" Type="http://schemas.openxmlformats.org/officeDocument/2006/relationships/image" Target="../media/image505.emf"/><Relationship Id="rId13" Type="http://schemas.openxmlformats.org/officeDocument/2006/relationships/oleObject" Target="../embeddings/oleObject503.bin"/><Relationship Id="rId18" Type="http://schemas.openxmlformats.org/officeDocument/2006/relationships/image" Target="../media/image510.emf"/><Relationship Id="rId3" Type="http://schemas.openxmlformats.org/officeDocument/2006/relationships/oleObject" Target="../embeddings/oleObject498.bin"/><Relationship Id="rId21" Type="http://schemas.openxmlformats.org/officeDocument/2006/relationships/oleObject" Target="../embeddings/oleObject507.bin"/><Relationship Id="rId7" Type="http://schemas.openxmlformats.org/officeDocument/2006/relationships/oleObject" Target="../embeddings/oleObject500.bin"/><Relationship Id="rId12" Type="http://schemas.openxmlformats.org/officeDocument/2006/relationships/image" Target="../media/image507.emf"/><Relationship Id="rId17" Type="http://schemas.openxmlformats.org/officeDocument/2006/relationships/oleObject" Target="../embeddings/oleObject505.bin"/><Relationship Id="rId2" Type="http://schemas.openxmlformats.org/officeDocument/2006/relationships/slideLayout" Target="../slideLayouts/slideLayout7.xml"/><Relationship Id="rId16" Type="http://schemas.openxmlformats.org/officeDocument/2006/relationships/image" Target="../media/image509.emf"/><Relationship Id="rId20" Type="http://schemas.openxmlformats.org/officeDocument/2006/relationships/image" Target="../media/image511.emf"/><Relationship Id="rId1" Type="http://schemas.openxmlformats.org/officeDocument/2006/relationships/vmlDrawing" Target="../drawings/vmlDrawing40.vml"/><Relationship Id="rId6" Type="http://schemas.openxmlformats.org/officeDocument/2006/relationships/image" Target="../media/image504.emf"/><Relationship Id="rId11" Type="http://schemas.openxmlformats.org/officeDocument/2006/relationships/oleObject" Target="../embeddings/oleObject502.bin"/><Relationship Id="rId5" Type="http://schemas.openxmlformats.org/officeDocument/2006/relationships/oleObject" Target="../embeddings/oleObject499.bin"/><Relationship Id="rId15" Type="http://schemas.openxmlformats.org/officeDocument/2006/relationships/oleObject" Target="../embeddings/oleObject504.bin"/><Relationship Id="rId10" Type="http://schemas.openxmlformats.org/officeDocument/2006/relationships/image" Target="../media/image506.emf"/><Relationship Id="rId19" Type="http://schemas.openxmlformats.org/officeDocument/2006/relationships/oleObject" Target="../embeddings/oleObject506.bin"/><Relationship Id="rId4" Type="http://schemas.openxmlformats.org/officeDocument/2006/relationships/image" Target="../media/image503.emf"/><Relationship Id="rId9" Type="http://schemas.openxmlformats.org/officeDocument/2006/relationships/oleObject" Target="../embeddings/oleObject501.bin"/><Relationship Id="rId14" Type="http://schemas.openxmlformats.org/officeDocument/2006/relationships/image" Target="../media/image508.emf"/><Relationship Id="rId22" Type="http://schemas.openxmlformats.org/officeDocument/2006/relationships/image" Target="../media/image512.emf"/></Relationships>
</file>

<file path=ppt/slides/_rels/slide45.xml.rels><?xml version="1.0" encoding="UTF-8" standalone="yes"?>
<Relationships xmlns="http://schemas.openxmlformats.org/package/2006/relationships"><Relationship Id="rId8" Type="http://schemas.openxmlformats.org/officeDocument/2006/relationships/image" Target="../media/image515.emf"/><Relationship Id="rId13" Type="http://schemas.openxmlformats.org/officeDocument/2006/relationships/oleObject" Target="../embeddings/oleObject513.bin"/><Relationship Id="rId3" Type="http://schemas.openxmlformats.org/officeDocument/2006/relationships/oleObject" Target="../embeddings/oleObject508.bin"/><Relationship Id="rId7" Type="http://schemas.openxmlformats.org/officeDocument/2006/relationships/oleObject" Target="../embeddings/oleObject510.bin"/><Relationship Id="rId12" Type="http://schemas.openxmlformats.org/officeDocument/2006/relationships/image" Target="../media/image517.emf"/><Relationship Id="rId2" Type="http://schemas.openxmlformats.org/officeDocument/2006/relationships/slideLayout" Target="../slideLayouts/slideLayout7.xml"/><Relationship Id="rId16" Type="http://schemas.openxmlformats.org/officeDocument/2006/relationships/image" Target="../media/image519.emf"/><Relationship Id="rId1" Type="http://schemas.openxmlformats.org/officeDocument/2006/relationships/vmlDrawing" Target="../drawings/vmlDrawing41.vml"/><Relationship Id="rId6" Type="http://schemas.openxmlformats.org/officeDocument/2006/relationships/image" Target="../media/image514.emf"/><Relationship Id="rId11" Type="http://schemas.openxmlformats.org/officeDocument/2006/relationships/oleObject" Target="../embeddings/oleObject512.bin"/><Relationship Id="rId5" Type="http://schemas.openxmlformats.org/officeDocument/2006/relationships/oleObject" Target="../embeddings/oleObject509.bin"/><Relationship Id="rId15" Type="http://schemas.openxmlformats.org/officeDocument/2006/relationships/oleObject" Target="../embeddings/oleObject514.bin"/><Relationship Id="rId10" Type="http://schemas.openxmlformats.org/officeDocument/2006/relationships/image" Target="../media/image516.emf"/><Relationship Id="rId4" Type="http://schemas.openxmlformats.org/officeDocument/2006/relationships/image" Target="../media/image513.emf"/><Relationship Id="rId9" Type="http://schemas.openxmlformats.org/officeDocument/2006/relationships/oleObject" Target="../embeddings/oleObject511.bin"/><Relationship Id="rId14" Type="http://schemas.openxmlformats.org/officeDocument/2006/relationships/image" Target="../media/image518.emf"/></Relationships>
</file>

<file path=ppt/slides/_rels/slide46.xml.rels><?xml version="1.0" encoding="UTF-8" standalone="yes"?>
<Relationships xmlns="http://schemas.openxmlformats.org/package/2006/relationships"><Relationship Id="rId8" Type="http://schemas.openxmlformats.org/officeDocument/2006/relationships/image" Target="../media/image522.emf"/><Relationship Id="rId13" Type="http://schemas.openxmlformats.org/officeDocument/2006/relationships/oleObject" Target="../embeddings/oleObject520.bin"/><Relationship Id="rId18" Type="http://schemas.openxmlformats.org/officeDocument/2006/relationships/image" Target="../media/image527.emf"/><Relationship Id="rId26" Type="http://schemas.openxmlformats.org/officeDocument/2006/relationships/image" Target="../media/image531.emf"/><Relationship Id="rId3" Type="http://schemas.openxmlformats.org/officeDocument/2006/relationships/oleObject" Target="../embeddings/oleObject515.bin"/><Relationship Id="rId21" Type="http://schemas.openxmlformats.org/officeDocument/2006/relationships/oleObject" Target="../embeddings/oleObject524.bin"/><Relationship Id="rId7" Type="http://schemas.openxmlformats.org/officeDocument/2006/relationships/oleObject" Target="../embeddings/oleObject517.bin"/><Relationship Id="rId12" Type="http://schemas.openxmlformats.org/officeDocument/2006/relationships/image" Target="../media/image524.emf"/><Relationship Id="rId17" Type="http://schemas.openxmlformats.org/officeDocument/2006/relationships/oleObject" Target="../embeddings/oleObject522.bin"/><Relationship Id="rId25" Type="http://schemas.openxmlformats.org/officeDocument/2006/relationships/oleObject" Target="../embeddings/oleObject526.bin"/><Relationship Id="rId2" Type="http://schemas.openxmlformats.org/officeDocument/2006/relationships/slideLayout" Target="../slideLayouts/slideLayout7.xml"/><Relationship Id="rId16" Type="http://schemas.openxmlformats.org/officeDocument/2006/relationships/image" Target="../media/image526.emf"/><Relationship Id="rId20" Type="http://schemas.openxmlformats.org/officeDocument/2006/relationships/image" Target="../media/image528.emf"/><Relationship Id="rId29" Type="http://schemas.openxmlformats.org/officeDocument/2006/relationships/oleObject" Target="../embeddings/oleObject528.bin"/><Relationship Id="rId1" Type="http://schemas.openxmlformats.org/officeDocument/2006/relationships/vmlDrawing" Target="../drawings/vmlDrawing42.vml"/><Relationship Id="rId6" Type="http://schemas.openxmlformats.org/officeDocument/2006/relationships/image" Target="../media/image521.emf"/><Relationship Id="rId11" Type="http://schemas.openxmlformats.org/officeDocument/2006/relationships/oleObject" Target="../embeddings/oleObject519.bin"/><Relationship Id="rId24" Type="http://schemas.openxmlformats.org/officeDocument/2006/relationships/image" Target="../media/image530.emf"/><Relationship Id="rId32" Type="http://schemas.openxmlformats.org/officeDocument/2006/relationships/image" Target="../media/image534.emf"/><Relationship Id="rId5" Type="http://schemas.openxmlformats.org/officeDocument/2006/relationships/oleObject" Target="../embeddings/oleObject516.bin"/><Relationship Id="rId15" Type="http://schemas.openxmlformats.org/officeDocument/2006/relationships/oleObject" Target="../embeddings/oleObject521.bin"/><Relationship Id="rId23" Type="http://schemas.openxmlformats.org/officeDocument/2006/relationships/oleObject" Target="../embeddings/oleObject525.bin"/><Relationship Id="rId28" Type="http://schemas.openxmlformats.org/officeDocument/2006/relationships/image" Target="../media/image532.emf"/><Relationship Id="rId10" Type="http://schemas.openxmlformats.org/officeDocument/2006/relationships/image" Target="../media/image523.emf"/><Relationship Id="rId19" Type="http://schemas.openxmlformats.org/officeDocument/2006/relationships/oleObject" Target="../embeddings/oleObject523.bin"/><Relationship Id="rId31" Type="http://schemas.openxmlformats.org/officeDocument/2006/relationships/oleObject" Target="../embeddings/oleObject529.bin"/><Relationship Id="rId4" Type="http://schemas.openxmlformats.org/officeDocument/2006/relationships/image" Target="../media/image520.emf"/><Relationship Id="rId9" Type="http://schemas.openxmlformats.org/officeDocument/2006/relationships/oleObject" Target="../embeddings/oleObject518.bin"/><Relationship Id="rId14" Type="http://schemas.openxmlformats.org/officeDocument/2006/relationships/image" Target="../media/image525.emf"/><Relationship Id="rId22" Type="http://schemas.openxmlformats.org/officeDocument/2006/relationships/image" Target="../media/image529.emf"/><Relationship Id="rId27" Type="http://schemas.openxmlformats.org/officeDocument/2006/relationships/oleObject" Target="../embeddings/oleObject527.bin"/><Relationship Id="rId30" Type="http://schemas.openxmlformats.org/officeDocument/2006/relationships/image" Target="../media/image533.emf"/></Relationships>
</file>

<file path=ppt/slides/_rels/slide47.xml.rels><?xml version="1.0" encoding="UTF-8" standalone="yes"?>
<Relationships xmlns="http://schemas.openxmlformats.org/package/2006/relationships"><Relationship Id="rId8" Type="http://schemas.openxmlformats.org/officeDocument/2006/relationships/image" Target="../media/image537.emf"/><Relationship Id="rId13" Type="http://schemas.openxmlformats.org/officeDocument/2006/relationships/oleObject" Target="../embeddings/oleObject535.bin"/><Relationship Id="rId18" Type="http://schemas.openxmlformats.org/officeDocument/2006/relationships/image" Target="../media/image542.emf"/><Relationship Id="rId26" Type="http://schemas.openxmlformats.org/officeDocument/2006/relationships/image" Target="../media/image546.emf"/><Relationship Id="rId3" Type="http://schemas.openxmlformats.org/officeDocument/2006/relationships/oleObject" Target="../embeddings/oleObject530.bin"/><Relationship Id="rId21" Type="http://schemas.openxmlformats.org/officeDocument/2006/relationships/oleObject" Target="../embeddings/oleObject539.bin"/><Relationship Id="rId7" Type="http://schemas.openxmlformats.org/officeDocument/2006/relationships/oleObject" Target="../embeddings/oleObject532.bin"/><Relationship Id="rId12" Type="http://schemas.openxmlformats.org/officeDocument/2006/relationships/image" Target="../media/image539.emf"/><Relationship Id="rId17" Type="http://schemas.openxmlformats.org/officeDocument/2006/relationships/oleObject" Target="../embeddings/oleObject537.bin"/><Relationship Id="rId25" Type="http://schemas.openxmlformats.org/officeDocument/2006/relationships/oleObject" Target="../embeddings/oleObject541.bin"/><Relationship Id="rId2" Type="http://schemas.openxmlformats.org/officeDocument/2006/relationships/slideLayout" Target="../slideLayouts/slideLayout7.xml"/><Relationship Id="rId16" Type="http://schemas.openxmlformats.org/officeDocument/2006/relationships/image" Target="../media/image541.emf"/><Relationship Id="rId20" Type="http://schemas.openxmlformats.org/officeDocument/2006/relationships/image" Target="../media/image543.emf"/><Relationship Id="rId1" Type="http://schemas.openxmlformats.org/officeDocument/2006/relationships/vmlDrawing" Target="../drawings/vmlDrawing43.vml"/><Relationship Id="rId6" Type="http://schemas.openxmlformats.org/officeDocument/2006/relationships/image" Target="../media/image536.emf"/><Relationship Id="rId11" Type="http://schemas.openxmlformats.org/officeDocument/2006/relationships/oleObject" Target="../embeddings/oleObject534.bin"/><Relationship Id="rId24" Type="http://schemas.openxmlformats.org/officeDocument/2006/relationships/image" Target="../media/image545.emf"/><Relationship Id="rId5" Type="http://schemas.openxmlformats.org/officeDocument/2006/relationships/oleObject" Target="../embeddings/oleObject531.bin"/><Relationship Id="rId15" Type="http://schemas.openxmlformats.org/officeDocument/2006/relationships/oleObject" Target="../embeddings/oleObject536.bin"/><Relationship Id="rId23" Type="http://schemas.openxmlformats.org/officeDocument/2006/relationships/oleObject" Target="../embeddings/oleObject540.bin"/><Relationship Id="rId10" Type="http://schemas.openxmlformats.org/officeDocument/2006/relationships/image" Target="../media/image538.emf"/><Relationship Id="rId19" Type="http://schemas.openxmlformats.org/officeDocument/2006/relationships/oleObject" Target="../embeddings/oleObject538.bin"/><Relationship Id="rId4" Type="http://schemas.openxmlformats.org/officeDocument/2006/relationships/image" Target="../media/image535.emf"/><Relationship Id="rId9" Type="http://schemas.openxmlformats.org/officeDocument/2006/relationships/oleObject" Target="../embeddings/oleObject533.bin"/><Relationship Id="rId14" Type="http://schemas.openxmlformats.org/officeDocument/2006/relationships/image" Target="../media/image540.emf"/><Relationship Id="rId22" Type="http://schemas.openxmlformats.org/officeDocument/2006/relationships/image" Target="../media/image544.emf"/></Relationships>
</file>

<file path=ppt/slides/_rels/slide48.xml.rels><?xml version="1.0" encoding="UTF-8" standalone="yes"?>
<Relationships xmlns="http://schemas.openxmlformats.org/package/2006/relationships"><Relationship Id="rId8" Type="http://schemas.openxmlformats.org/officeDocument/2006/relationships/image" Target="../media/image549.emf"/><Relationship Id="rId13" Type="http://schemas.openxmlformats.org/officeDocument/2006/relationships/oleObject" Target="../embeddings/oleObject547.bin"/><Relationship Id="rId18" Type="http://schemas.openxmlformats.org/officeDocument/2006/relationships/image" Target="../media/image554.emf"/><Relationship Id="rId26" Type="http://schemas.openxmlformats.org/officeDocument/2006/relationships/image" Target="../media/image558.emf"/><Relationship Id="rId3" Type="http://schemas.openxmlformats.org/officeDocument/2006/relationships/oleObject" Target="../embeddings/oleObject542.bin"/><Relationship Id="rId21" Type="http://schemas.openxmlformats.org/officeDocument/2006/relationships/oleObject" Target="../embeddings/oleObject551.bin"/><Relationship Id="rId7" Type="http://schemas.openxmlformats.org/officeDocument/2006/relationships/oleObject" Target="../embeddings/oleObject544.bin"/><Relationship Id="rId12" Type="http://schemas.openxmlformats.org/officeDocument/2006/relationships/image" Target="../media/image551.emf"/><Relationship Id="rId17" Type="http://schemas.openxmlformats.org/officeDocument/2006/relationships/oleObject" Target="../embeddings/oleObject549.bin"/><Relationship Id="rId25" Type="http://schemas.openxmlformats.org/officeDocument/2006/relationships/oleObject" Target="../embeddings/oleObject553.bin"/><Relationship Id="rId2" Type="http://schemas.openxmlformats.org/officeDocument/2006/relationships/slideLayout" Target="../slideLayouts/slideLayout7.xml"/><Relationship Id="rId16" Type="http://schemas.openxmlformats.org/officeDocument/2006/relationships/image" Target="../media/image553.emf"/><Relationship Id="rId20" Type="http://schemas.openxmlformats.org/officeDocument/2006/relationships/image" Target="../media/image555.emf"/><Relationship Id="rId1" Type="http://schemas.openxmlformats.org/officeDocument/2006/relationships/vmlDrawing" Target="../drawings/vmlDrawing44.vml"/><Relationship Id="rId6" Type="http://schemas.openxmlformats.org/officeDocument/2006/relationships/image" Target="../media/image548.emf"/><Relationship Id="rId11" Type="http://schemas.openxmlformats.org/officeDocument/2006/relationships/oleObject" Target="../embeddings/oleObject546.bin"/><Relationship Id="rId24" Type="http://schemas.openxmlformats.org/officeDocument/2006/relationships/image" Target="../media/image557.emf"/><Relationship Id="rId5" Type="http://schemas.openxmlformats.org/officeDocument/2006/relationships/oleObject" Target="../embeddings/oleObject543.bin"/><Relationship Id="rId15" Type="http://schemas.openxmlformats.org/officeDocument/2006/relationships/oleObject" Target="../embeddings/oleObject548.bin"/><Relationship Id="rId23" Type="http://schemas.openxmlformats.org/officeDocument/2006/relationships/oleObject" Target="../embeddings/oleObject552.bin"/><Relationship Id="rId28" Type="http://schemas.openxmlformats.org/officeDocument/2006/relationships/image" Target="../media/image559.emf"/><Relationship Id="rId10" Type="http://schemas.openxmlformats.org/officeDocument/2006/relationships/image" Target="../media/image550.emf"/><Relationship Id="rId19" Type="http://schemas.openxmlformats.org/officeDocument/2006/relationships/oleObject" Target="../embeddings/oleObject550.bin"/><Relationship Id="rId4" Type="http://schemas.openxmlformats.org/officeDocument/2006/relationships/image" Target="../media/image547.emf"/><Relationship Id="rId9" Type="http://schemas.openxmlformats.org/officeDocument/2006/relationships/oleObject" Target="../embeddings/oleObject545.bin"/><Relationship Id="rId14" Type="http://schemas.openxmlformats.org/officeDocument/2006/relationships/image" Target="../media/image552.emf"/><Relationship Id="rId22" Type="http://schemas.openxmlformats.org/officeDocument/2006/relationships/image" Target="../media/image556.emf"/><Relationship Id="rId27" Type="http://schemas.openxmlformats.org/officeDocument/2006/relationships/oleObject" Target="../embeddings/oleObject554.bin"/></Relationships>
</file>

<file path=ppt/slides/_rels/slide49.xml.rels><?xml version="1.0" encoding="UTF-8" standalone="yes"?>
<Relationships xmlns="http://schemas.openxmlformats.org/package/2006/relationships"><Relationship Id="rId8" Type="http://schemas.openxmlformats.org/officeDocument/2006/relationships/image" Target="../media/image562.emf"/><Relationship Id="rId13" Type="http://schemas.openxmlformats.org/officeDocument/2006/relationships/oleObject" Target="../embeddings/oleObject560.bin"/><Relationship Id="rId18" Type="http://schemas.openxmlformats.org/officeDocument/2006/relationships/image" Target="../media/image567.emf"/><Relationship Id="rId26" Type="http://schemas.openxmlformats.org/officeDocument/2006/relationships/image" Target="../media/image571.emf"/><Relationship Id="rId3" Type="http://schemas.openxmlformats.org/officeDocument/2006/relationships/oleObject" Target="../embeddings/oleObject555.bin"/><Relationship Id="rId21" Type="http://schemas.openxmlformats.org/officeDocument/2006/relationships/oleObject" Target="../embeddings/oleObject564.bin"/><Relationship Id="rId7" Type="http://schemas.openxmlformats.org/officeDocument/2006/relationships/oleObject" Target="../embeddings/oleObject557.bin"/><Relationship Id="rId12" Type="http://schemas.openxmlformats.org/officeDocument/2006/relationships/image" Target="../media/image564.emf"/><Relationship Id="rId17" Type="http://schemas.openxmlformats.org/officeDocument/2006/relationships/oleObject" Target="../embeddings/oleObject562.bin"/><Relationship Id="rId25" Type="http://schemas.openxmlformats.org/officeDocument/2006/relationships/oleObject" Target="../embeddings/oleObject566.bin"/><Relationship Id="rId2" Type="http://schemas.openxmlformats.org/officeDocument/2006/relationships/slideLayout" Target="../slideLayouts/slideLayout7.xml"/><Relationship Id="rId16" Type="http://schemas.openxmlformats.org/officeDocument/2006/relationships/image" Target="../media/image566.emf"/><Relationship Id="rId20" Type="http://schemas.openxmlformats.org/officeDocument/2006/relationships/image" Target="../media/image568.emf"/><Relationship Id="rId29" Type="http://schemas.openxmlformats.org/officeDocument/2006/relationships/oleObject" Target="../embeddings/oleObject568.bin"/><Relationship Id="rId1" Type="http://schemas.openxmlformats.org/officeDocument/2006/relationships/vmlDrawing" Target="../drawings/vmlDrawing45.vml"/><Relationship Id="rId6" Type="http://schemas.openxmlformats.org/officeDocument/2006/relationships/image" Target="../media/image561.emf"/><Relationship Id="rId11" Type="http://schemas.openxmlformats.org/officeDocument/2006/relationships/oleObject" Target="../embeddings/oleObject559.bin"/><Relationship Id="rId24" Type="http://schemas.openxmlformats.org/officeDocument/2006/relationships/image" Target="../media/image570.emf"/><Relationship Id="rId32" Type="http://schemas.openxmlformats.org/officeDocument/2006/relationships/image" Target="../media/image574.emf"/><Relationship Id="rId5" Type="http://schemas.openxmlformats.org/officeDocument/2006/relationships/oleObject" Target="../embeddings/oleObject556.bin"/><Relationship Id="rId15" Type="http://schemas.openxmlformats.org/officeDocument/2006/relationships/oleObject" Target="../embeddings/oleObject561.bin"/><Relationship Id="rId23" Type="http://schemas.openxmlformats.org/officeDocument/2006/relationships/oleObject" Target="../embeddings/oleObject565.bin"/><Relationship Id="rId28" Type="http://schemas.openxmlformats.org/officeDocument/2006/relationships/image" Target="../media/image572.emf"/><Relationship Id="rId10" Type="http://schemas.openxmlformats.org/officeDocument/2006/relationships/image" Target="../media/image563.emf"/><Relationship Id="rId19" Type="http://schemas.openxmlformats.org/officeDocument/2006/relationships/oleObject" Target="../embeddings/oleObject563.bin"/><Relationship Id="rId31" Type="http://schemas.openxmlformats.org/officeDocument/2006/relationships/oleObject" Target="../embeddings/oleObject569.bin"/><Relationship Id="rId4" Type="http://schemas.openxmlformats.org/officeDocument/2006/relationships/image" Target="../media/image560.emf"/><Relationship Id="rId9" Type="http://schemas.openxmlformats.org/officeDocument/2006/relationships/oleObject" Target="../embeddings/oleObject558.bin"/><Relationship Id="rId14" Type="http://schemas.openxmlformats.org/officeDocument/2006/relationships/image" Target="../media/image565.emf"/><Relationship Id="rId22" Type="http://schemas.openxmlformats.org/officeDocument/2006/relationships/image" Target="../media/image569.emf"/><Relationship Id="rId27" Type="http://schemas.openxmlformats.org/officeDocument/2006/relationships/oleObject" Target="../embeddings/oleObject567.bin"/><Relationship Id="rId30" Type="http://schemas.openxmlformats.org/officeDocument/2006/relationships/image" Target="../media/image573.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5.emf"/></Relationships>
</file>

<file path=ppt/slides/_rels/slide50.xml.rels><?xml version="1.0" encoding="UTF-8" standalone="yes"?>
<Relationships xmlns="http://schemas.openxmlformats.org/package/2006/relationships"><Relationship Id="rId13" Type="http://schemas.openxmlformats.org/officeDocument/2006/relationships/oleObject" Target="../embeddings/oleObject575.bin"/><Relationship Id="rId18" Type="http://schemas.openxmlformats.org/officeDocument/2006/relationships/image" Target="../media/image582.emf"/><Relationship Id="rId26" Type="http://schemas.openxmlformats.org/officeDocument/2006/relationships/image" Target="../media/image586.emf"/><Relationship Id="rId39" Type="http://schemas.openxmlformats.org/officeDocument/2006/relationships/oleObject" Target="../embeddings/oleObject588.bin"/><Relationship Id="rId21" Type="http://schemas.openxmlformats.org/officeDocument/2006/relationships/oleObject" Target="../embeddings/oleObject579.bin"/><Relationship Id="rId34" Type="http://schemas.openxmlformats.org/officeDocument/2006/relationships/image" Target="../media/image590.emf"/><Relationship Id="rId7" Type="http://schemas.openxmlformats.org/officeDocument/2006/relationships/oleObject" Target="../embeddings/oleObject572.bin"/><Relationship Id="rId12" Type="http://schemas.openxmlformats.org/officeDocument/2006/relationships/image" Target="../media/image579.emf"/><Relationship Id="rId17" Type="http://schemas.openxmlformats.org/officeDocument/2006/relationships/oleObject" Target="../embeddings/oleObject577.bin"/><Relationship Id="rId25" Type="http://schemas.openxmlformats.org/officeDocument/2006/relationships/oleObject" Target="../embeddings/oleObject581.bin"/><Relationship Id="rId33" Type="http://schemas.openxmlformats.org/officeDocument/2006/relationships/oleObject" Target="../embeddings/oleObject585.bin"/><Relationship Id="rId38" Type="http://schemas.openxmlformats.org/officeDocument/2006/relationships/image" Target="../media/image592.emf"/><Relationship Id="rId2" Type="http://schemas.openxmlformats.org/officeDocument/2006/relationships/slideLayout" Target="../slideLayouts/slideLayout7.xml"/><Relationship Id="rId16" Type="http://schemas.openxmlformats.org/officeDocument/2006/relationships/image" Target="../media/image581.emf"/><Relationship Id="rId20" Type="http://schemas.openxmlformats.org/officeDocument/2006/relationships/image" Target="../media/image583.emf"/><Relationship Id="rId29" Type="http://schemas.openxmlformats.org/officeDocument/2006/relationships/oleObject" Target="../embeddings/oleObject583.bin"/><Relationship Id="rId1" Type="http://schemas.openxmlformats.org/officeDocument/2006/relationships/vmlDrawing" Target="../drawings/vmlDrawing46.vml"/><Relationship Id="rId6" Type="http://schemas.openxmlformats.org/officeDocument/2006/relationships/image" Target="../media/image576.emf"/><Relationship Id="rId11" Type="http://schemas.openxmlformats.org/officeDocument/2006/relationships/oleObject" Target="../embeddings/oleObject574.bin"/><Relationship Id="rId24" Type="http://schemas.openxmlformats.org/officeDocument/2006/relationships/image" Target="../media/image585.emf"/><Relationship Id="rId32" Type="http://schemas.openxmlformats.org/officeDocument/2006/relationships/image" Target="../media/image589.emf"/><Relationship Id="rId37" Type="http://schemas.openxmlformats.org/officeDocument/2006/relationships/oleObject" Target="../embeddings/oleObject587.bin"/><Relationship Id="rId40" Type="http://schemas.openxmlformats.org/officeDocument/2006/relationships/image" Target="../media/image593.emf"/><Relationship Id="rId5" Type="http://schemas.openxmlformats.org/officeDocument/2006/relationships/oleObject" Target="../embeddings/oleObject571.bin"/><Relationship Id="rId15" Type="http://schemas.openxmlformats.org/officeDocument/2006/relationships/oleObject" Target="../embeddings/oleObject576.bin"/><Relationship Id="rId23" Type="http://schemas.openxmlformats.org/officeDocument/2006/relationships/oleObject" Target="../embeddings/oleObject580.bin"/><Relationship Id="rId28" Type="http://schemas.openxmlformats.org/officeDocument/2006/relationships/image" Target="../media/image587.emf"/><Relationship Id="rId36" Type="http://schemas.openxmlformats.org/officeDocument/2006/relationships/image" Target="../media/image591.emf"/><Relationship Id="rId10" Type="http://schemas.openxmlformats.org/officeDocument/2006/relationships/image" Target="../media/image578.emf"/><Relationship Id="rId19" Type="http://schemas.openxmlformats.org/officeDocument/2006/relationships/oleObject" Target="../embeddings/oleObject578.bin"/><Relationship Id="rId31" Type="http://schemas.openxmlformats.org/officeDocument/2006/relationships/oleObject" Target="../embeddings/oleObject584.bin"/><Relationship Id="rId4" Type="http://schemas.openxmlformats.org/officeDocument/2006/relationships/image" Target="../media/image575.emf"/><Relationship Id="rId9" Type="http://schemas.openxmlformats.org/officeDocument/2006/relationships/oleObject" Target="../embeddings/oleObject573.bin"/><Relationship Id="rId14" Type="http://schemas.openxmlformats.org/officeDocument/2006/relationships/image" Target="../media/image580.emf"/><Relationship Id="rId22" Type="http://schemas.openxmlformats.org/officeDocument/2006/relationships/image" Target="../media/image584.emf"/><Relationship Id="rId27" Type="http://schemas.openxmlformats.org/officeDocument/2006/relationships/oleObject" Target="../embeddings/oleObject582.bin"/><Relationship Id="rId30" Type="http://schemas.openxmlformats.org/officeDocument/2006/relationships/image" Target="../media/image588.emf"/><Relationship Id="rId35" Type="http://schemas.openxmlformats.org/officeDocument/2006/relationships/oleObject" Target="../embeddings/oleObject586.bin"/><Relationship Id="rId8" Type="http://schemas.openxmlformats.org/officeDocument/2006/relationships/image" Target="../media/image577.emf"/><Relationship Id="rId3" Type="http://schemas.openxmlformats.org/officeDocument/2006/relationships/oleObject" Target="../embeddings/oleObject570.bin"/></Relationships>
</file>

<file path=ppt/slides/_rels/slide51.xml.rels><?xml version="1.0" encoding="UTF-8" standalone="yes"?>
<Relationships xmlns="http://schemas.openxmlformats.org/package/2006/relationships"><Relationship Id="rId13" Type="http://schemas.openxmlformats.org/officeDocument/2006/relationships/oleObject" Target="../embeddings/oleObject594.bin"/><Relationship Id="rId18" Type="http://schemas.openxmlformats.org/officeDocument/2006/relationships/image" Target="../media/image601.emf"/><Relationship Id="rId26" Type="http://schemas.openxmlformats.org/officeDocument/2006/relationships/image" Target="../media/image605.emf"/><Relationship Id="rId3" Type="http://schemas.openxmlformats.org/officeDocument/2006/relationships/oleObject" Target="../embeddings/oleObject589.bin"/><Relationship Id="rId21" Type="http://schemas.openxmlformats.org/officeDocument/2006/relationships/oleObject" Target="../embeddings/oleObject598.bin"/><Relationship Id="rId7" Type="http://schemas.openxmlformats.org/officeDocument/2006/relationships/oleObject" Target="../embeddings/oleObject591.bin"/><Relationship Id="rId12" Type="http://schemas.openxmlformats.org/officeDocument/2006/relationships/image" Target="../media/image598.emf"/><Relationship Id="rId17" Type="http://schemas.openxmlformats.org/officeDocument/2006/relationships/oleObject" Target="../embeddings/oleObject596.bin"/><Relationship Id="rId25" Type="http://schemas.openxmlformats.org/officeDocument/2006/relationships/oleObject" Target="../embeddings/oleObject600.bin"/><Relationship Id="rId33" Type="http://schemas.openxmlformats.org/officeDocument/2006/relationships/image" Target="../media/image609.png"/><Relationship Id="rId2" Type="http://schemas.openxmlformats.org/officeDocument/2006/relationships/slideLayout" Target="../slideLayouts/slideLayout7.xml"/><Relationship Id="rId16" Type="http://schemas.openxmlformats.org/officeDocument/2006/relationships/image" Target="../media/image600.emf"/><Relationship Id="rId20" Type="http://schemas.openxmlformats.org/officeDocument/2006/relationships/image" Target="../media/image602.emf"/><Relationship Id="rId29" Type="http://schemas.openxmlformats.org/officeDocument/2006/relationships/oleObject" Target="../embeddings/oleObject602.bin"/><Relationship Id="rId1" Type="http://schemas.openxmlformats.org/officeDocument/2006/relationships/vmlDrawing" Target="../drawings/vmlDrawing47.vml"/><Relationship Id="rId6" Type="http://schemas.openxmlformats.org/officeDocument/2006/relationships/image" Target="../media/image595.emf"/><Relationship Id="rId11" Type="http://schemas.openxmlformats.org/officeDocument/2006/relationships/oleObject" Target="../embeddings/oleObject593.bin"/><Relationship Id="rId24" Type="http://schemas.openxmlformats.org/officeDocument/2006/relationships/image" Target="../media/image604.emf"/><Relationship Id="rId32" Type="http://schemas.openxmlformats.org/officeDocument/2006/relationships/image" Target="../media/image608.emf"/><Relationship Id="rId5" Type="http://schemas.openxmlformats.org/officeDocument/2006/relationships/oleObject" Target="../embeddings/oleObject590.bin"/><Relationship Id="rId15" Type="http://schemas.openxmlformats.org/officeDocument/2006/relationships/oleObject" Target="../embeddings/oleObject595.bin"/><Relationship Id="rId23" Type="http://schemas.openxmlformats.org/officeDocument/2006/relationships/oleObject" Target="../embeddings/oleObject599.bin"/><Relationship Id="rId28" Type="http://schemas.openxmlformats.org/officeDocument/2006/relationships/image" Target="../media/image606.emf"/><Relationship Id="rId10" Type="http://schemas.openxmlformats.org/officeDocument/2006/relationships/image" Target="../media/image597.emf"/><Relationship Id="rId19" Type="http://schemas.openxmlformats.org/officeDocument/2006/relationships/oleObject" Target="../embeddings/oleObject597.bin"/><Relationship Id="rId31" Type="http://schemas.openxmlformats.org/officeDocument/2006/relationships/oleObject" Target="../embeddings/oleObject603.bin"/><Relationship Id="rId4" Type="http://schemas.openxmlformats.org/officeDocument/2006/relationships/image" Target="../media/image594.emf"/><Relationship Id="rId9" Type="http://schemas.openxmlformats.org/officeDocument/2006/relationships/oleObject" Target="../embeddings/oleObject592.bin"/><Relationship Id="rId14" Type="http://schemas.openxmlformats.org/officeDocument/2006/relationships/image" Target="../media/image599.emf"/><Relationship Id="rId22" Type="http://schemas.openxmlformats.org/officeDocument/2006/relationships/image" Target="../media/image603.emf"/><Relationship Id="rId27" Type="http://schemas.openxmlformats.org/officeDocument/2006/relationships/oleObject" Target="../embeddings/oleObject601.bin"/><Relationship Id="rId30" Type="http://schemas.openxmlformats.org/officeDocument/2006/relationships/image" Target="../media/image607.emf"/><Relationship Id="rId8" Type="http://schemas.openxmlformats.org/officeDocument/2006/relationships/image" Target="../media/image596.emf"/></Relationships>
</file>

<file path=ppt/slides/_rels/slide52.xml.rels><?xml version="1.0" encoding="UTF-8" standalone="yes"?>
<Relationships xmlns="http://schemas.openxmlformats.org/package/2006/relationships"><Relationship Id="rId13" Type="http://schemas.openxmlformats.org/officeDocument/2006/relationships/oleObject" Target="../embeddings/oleObject609.bin"/><Relationship Id="rId18" Type="http://schemas.openxmlformats.org/officeDocument/2006/relationships/image" Target="../media/image617.emf"/><Relationship Id="rId26" Type="http://schemas.openxmlformats.org/officeDocument/2006/relationships/image" Target="../media/image621.emf"/><Relationship Id="rId39" Type="http://schemas.openxmlformats.org/officeDocument/2006/relationships/oleObject" Target="../embeddings/oleObject622.bin"/><Relationship Id="rId21" Type="http://schemas.openxmlformats.org/officeDocument/2006/relationships/oleObject" Target="../embeddings/oleObject613.bin"/><Relationship Id="rId34" Type="http://schemas.openxmlformats.org/officeDocument/2006/relationships/image" Target="../media/image625.emf"/><Relationship Id="rId7" Type="http://schemas.openxmlformats.org/officeDocument/2006/relationships/oleObject" Target="../embeddings/oleObject606.bin"/><Relationship Id="rId12" Type="http://schemas.openxmlformats.org/officeDocument/2006/relationships/image" Target="../media/image614.emf"/><Relationship Id="rId17" Type="http://schemas.openxmlformats.org/officeDocument/2006/relationships/oleObject" Target="../embeddings/oleObject611.bin"/><Relationship Id="rId25" Type="http://schemas.openxmlformats.org/officeDocument/2006/relationships/oleObject" Target="../embeddings/oleObject615.bin"/><Relationship Id="rId33" Type="http://schemas.openxmlformats.org/officeDocument/2006/relationships/oleObject" Target="../embeddings/oleObject619.bin"/><Relationship Id="rId38" Type="http://schemas.openxmlformats.org/officeDocument/2006/relationships/image" Target="../media/image627.emf"/><Relationship Id="rId2" Type="http://schemas.openxmlformats.org/officeDocument/2006/relationships/slideLayout" Target="../slideLayouts/slideLayout7.xml"/><Relationship Id="rId16" Type="http://schemas.openxmlformats.org/officeDocument/2006/relationships/image" Target="../media/image616.emf"/><Relationship Id="rId20" Type="http://schemas.openxmlformats.org/officeDocument/2006/relationships/image" Target="../media/image618.emf"/><Relationship Id="rId29" Type="http://schemas.openxmlformats.org/officeDocument/2006/relationships/oleObject" Target="../embeddings/oleObject617.bin"/><Relationship Id="rId1" Type="http://schemas.openxmlformats.org/officeDocument/2006/relationships/vmlDrawing" Target="../drawings/vmlDrawing48.vml"/><Relationship Id="rId6" Type="http://schemas.openxmlformats.org/officeDocument/2006/relationships/image" Target="../media/image611.emf"/><Relationship Id="rId11" Type="http://schemas.openxmlformats.org/officeDocument/2006/relationships/oleObject" Target="../embeddings/oleObject608.bin"/><Relationship Id="rId24" Type="http://schemas.openxmlformats.org/officeDocument/2006/relationships/image" Target="../media/image620.emf"/><Relationship Id="rId32" Type="http://schemas.openxmlformats.org/officeDocument/2006/relationships/image" Target="../media/image624.emf"/><Relationship Id="rId37" Type="http://schemas.openxmlformats.org/officeDocument/2006/relationships/oleObject" Target="../embeddings/oleObject621.bin"/><Relationship Id="rId40" Type="http://schemas.openxmlformats.org/officeDocument/2006/relationships/image" Target="../media/image628.emf"/><Relationship Id="rId5" Type="http://schemas.openxmlformats.org/officeDocument/2006/relationships/oleObject" Target="../embeddings/oleObject605.bin"/><Relationship Id="rId15" Type="http://schemas.openxmlformats.org/officeDocument/2006/relationships/oleObject" Target="../embeddings/oleObject610.bin"/><Relationship Id="rId23" Type="http://schemas.openxmlformats.org/officeDocument/2006/relationships/oleObject" Target="../embeddings/oleObject614.bin"/><Relationship Id="rId28" Type="http://schemas.openxmlformats.org/officeDocument/2006/relationships/image" Target="../media/image622.emf"/><Relationship Id="rId36" Type="http://schemas.openxmlformats.org/officeDocument/2006/relationships/image" Target="../media/image626.emf"/><Relationship Id="rId10" Type="http://schemas.openxmlformats.org/officeDocument/2006/relationships/image" Target="../media/image613.emf"/><Relationship Id="rId19" Type="http://schemas.openxmlformats.org/officeDocument/2006/relationships/oleObject" Target="../embeddings/oleObject612.bin"/><Relationship Id="rId31" Type="http://schemas.openxmlformats.org/officeDocument/2006/relationships/oleObject" Target="../embeddings/oleObject618.bin"/><Relationship Id="rId4" Type="http://schemas.openxmlformats.org/officeDocument/2006/relationships/image" Target="../media/image610.emf"/><Relationship Id="rId9" Type="http://schemas.openxmlformats.org/officeDocument/2006/relationships/oleObject" Target="../embeddings/oleObject607.bin"/><Relationship Id="rId14" Type="http://schemas.openxmlformats.org/officeDocument/2006/relationships/image" Target="../media/image615.emf"/><Relationship Id="rId22" Type="http://schemas.openxmlformats.org/officeDocument/2006/relationships/image" Target="../media/image619.emf"/><Relationship Id="rId27" Type="http://schemas.openxmlformats.org/officeDocument/2006/relationships/oleObject" Target="../embeddings/oleObject616.bin"/><Relationship Id="rId30" Type="http://schemas.openxmlformats.org/officeDocument/2006/relationships/image" Target="../media/image623.emf"/><Relationship Id="rId35" Type="http://schemas.openxmlformats.org/officeDocument/2006/relationships/oleObject" Target="../embeddings/oleObject620.bin"/><Relationship Id="rId8" Type="http://schemas.openxmlformats.org/officeDocument/2006/relationships/image" Target="../media/image612.emf"/><Relationship Id="rId3" Type="http://schemas.openxmlformats.org/officeDocument/2006/relationships/oleObject" Target="../embeddings/oleObject604.bin"/></Relationships>
</file>

<file path=ppt/slides/_rels/slide53.xml.rels><?xml version="1.0" encoding="UTF-8" standalone="yes"?>
<Relationships xmlns="http://schemas.openxmlformats.org/package/2006/relationships"><Relationship Id="rId13" Type="http://schemas.openxmlformats.org/officeDocument/2006/relationships/image" Target="../media/image633.emf"/><Relationship Id="rId18" Type="http://schemas.openxmlformats.org/officeDocument/2006/relationships/oleObject" Target="../embeddings/oleObject630.bin"/><Relationship Id="rId26" Type="http://schemas.openxmlformats.org/officeDocument/2006/relationships/oleObject" Target="../embeddings/oleObject634.bin"/><Relationship Id="rId39" Type="http://schemas.openxmlformats.org/officeDocument/2006/relationships/image" Target="../media/image646.emf"/><Relationship Id="rId21" Type="http://schemas.openxmlformats.org/officeDocument/2006/relationships/image" Target="../media/image637.emf"/><Relationship Id="rId34" Type="http://schemas.openxmlformats.org/officeDocument/2006/relationships/oleObject" Target="../embeddings/oleObject638.bin"/><Relationship Id="rId42" Type="http://schemas.openxmlformats.org/officeDocument/2006/relationships/oleObject" Target="../embeddings/oleObject642.bin"/><Relationship Id="rId47" Type="http://schemas.openxmlformats.org/officeDocument/2006/relationships/image" Target="../media/image650.emf"/><Relationship Id="rId50" Type="http://schemas.openxmlformats.org/officeDocument/2006/relationships/oleObject" Target="../embeddings/oleObject646.bin"/><Relationship Id="rId55" Type="http://schemas.openxmlformats.org/officeDocument/2006/relationships/image" Target="../media/image654.emf"/><Relationship Id="rId7" Type="http://schemas.openxmlformats.org/officeDocument/2006/relationships/image" Target="../media/image630.emf"/><Relationship Id="rId2" Type="http://schemas.openxmlformats.org/officeDocument/2006/relationships/slideLayout" Target="../slideLayouts/slideLayout7.xml"/><Relationship Id="rId16" Type="http://schemas.openxmlformats.org/officeDocument/2006/relationships/oleObject" Target="../embeddings/oleObject629.bin"/><Relationship Id="rId29" Type="http://schemas.openxmlformats.org/officeDocument/2006/relationships/image" Target="../media/image641.emf"/><Relationship Id="rId11" Type="http://schemas.openxmlformats.org/officeDocument/2006/relationships/image" Target="../media/image632.emf"/><Relationship Id="rId24" Type="http://schemas.openxmlformats.org/officeDocument/2006/relationships/oleObject" Target="../embeddings/oleObject633.bin"/><Relationship Id="rId32" Type="http://schemas.openxmlformats.org/officeDocument/2006/relationships/oleObject" Target="../embeddings/oleObject637.bin"/><Relationship Id="rId37" Type="http://schemas.openxmlformats.org/officeDocument/2006/relationships/image" Target="../media/image645.emf"/><Relationship Id="rId40" Type="http://schemas.openxmlformats.org/officeDocument/2006/relationships/oleObject" Target="../embeddings/oleObject641.bin"/><Relationship Id="rId45" Type="http://schemas.openxmlformats.org/officeDocument/2006/relationships/image" Target="../media/image649.emf"/><Relationship Id="rId53" Type="http://schemas.openxmlformats.org/officeDocument/2006/relationships/image" Target="../media/image653.emf"/><Relationship Id="rId58" Type="http://schemas.openxmlformats.org/officeDocument/2006/relationships/image" Target="../media/image147.png"/><Relationship Id="rId5" Type="http://schemas.openxmlformats.org/officeDocument/2006/relationships/image" Target="../media/image629.emf"/><Relationship Id="rId19" Type="http://schemas.openxmlformats.org/officeDocument/2006/relationships/image" Target="../media/image636.emf"/><Relationship Id="rId4" Type="http://schemas.openxmlformats.org/officeDocument/2006/relationships/oleObject" Target="../embeddings/oleObject623.bin"/><Relationship Id="rId9" Type="http://schemas.openxmlformats.org/officeDocument/2006/relationships/image" Target="../media/image631.emf"/><Relationship Id="rId14" Type="http://schemas.openxmlformats.org/officeDocument/2006/relationships/oleObject" Target="../embeddings/oleObject628.bin"/><Relationship Id="rId22" Type="http://schemas.openxmlformats.org/officeDocument/2006/relationships/oleObject" Target="../embeddings/oleObject632.bin"/><Relationship Id="rId27" Type="http://schemas.openxmlformats.org/officeDocument/2006/relationships/image" Target="../media/image640.emf"/><Relationship Id="rId30" Type="http://schemas.openxmlformats.org/officeDocument/2006/relationships/oleObject" Target="../embeddings/oleObject636.bin"/><Relationship Id="rId35" Type="http://schemas.openxmlformats.org/officeDocument/2006/relationships/image" Target="../media/image644.emf"/><Relationship Id="rId43" Type="http://schemas.openxmlformats.org/officeDocument/2006/relationships/image" Target="../media/image648.emf"/><Relationship Id="rId48" Type="http://schemas.openxmlformats.org/officeDocument/2006/relationships/oleObject" Target="../embeddings/oleObject645.bin"/><Relationship Id="rId56" Type="http://schemas.openxmlformats.org/officeDocument/2006/relationships/oleObject" Target="../embeddings/oleObject649.bin"/><Relationship Id="rId8" Type="http://schemas.openxmlformats.org/officeDocument/2006/relationships/oleObject" Target="../embeddings/oleObject625.bin"/><Relationship Id="rId51" Type="http://schemas.openxmlformats.org/officeDocument/2006/relationships/image" Target="../media/image652.emf"/><Relationship Id="rId3" Type="http://schemas.openxmlformats.org/officeDocument/2006/relationships/image" Target="../media/image656.jpeg"/><Relationship Id="rId12" Type="http://schemas.openxmlformats.org/officeDocument/2006/relationships/oleObject" Target="../embeddings/oleObject627.bin"/><Relationship Id="rId17" Type="http://schemas.openxmlformats.org/officeDocument/2006/relationships/image" Target="../media/image635.emf"/><Relationship Id="rId25" Type="http://schemas.openxmlformats.org/officeDocument/2006/relationships/image" Target="../media/image639.emf"/><Relationship Id="rId33" Type="http://schemas.openxmlformats.org/officeDocument/2006/relationships/image" Target="../media/image643.emf"/><Relationship Id="rId38" Type="http://schemas.openxmlformats.org/officeDocument/2006/relationships/oleObject" Target="../embeddings/oleObject640.bin"/><Relationship Id="rId46" Type="http://schemas.openxmlformats.org/officeDocument/2006/relationships/oleObject" Target="../embeddings/oleObject644.bin"/><Relationship Id="rId20" Type="http://schemas.openxmlformats.org/officeDocument/2006/relationships/oleObject" Target="../embeddings/oleObject631.bin"/><Relationship Id="rId41" Type="http://schemas.openxmlformats.org/officeDocument/2006/relationships/image" Target="../media/image647.emf"/><Relationship Id="rId54" Type="http://schemas.openxmlformats.org/officeDocument/2006/relationships/oleObject" Target="../embeddings/oleObject648.bin"/><Relationship Id="rId1" Type="http://schemas.openxmlformats.org/officeDocument/2006/relationships/vmlDrawing" Target="../drawings/vmlDrawing49.vml"/><Relationship Id="rId6" Type="http://schemas.openxmlformats.org/officeDocument/2006/relationships/oleObject" Target="../embeddings/oleObject624.bin"/><Relationship Id="rId15" Type="http://schemas.openxmlformats.org/officeDocument/2006/relationships/image" Target="../media/image634.emf"/><Relationship Id="rId23" Type="http://schemas.openxmlformats.org/officeDocument/2006/relationships/image" Target="../media/image638.emf"/><Relationship Id="rId28" Type="http://schemas.openxmlformats.org/officeDocument/2006/relationships/oleObject" Target="../embeddings/oleObject635.bin"/><Relationship Id="rId36" Type="http://schemas.openxmlformats.org/officeDocument/2006/relationships/oleObject" Target="../embeddings/oleObject639.bin"/><Relationship Id="rId49" Type="http://schemas.openxmlformats.org/officeDocument/2006/relationships/image" Target="../media/image651.emf"/><Relationship Id="rId57" Type="http://schemas.openxmlformats.org/officeDocument/2006/relationships/image" Target="../media/image655.emf"/><Relationship Id="rId10" Type="http://schemas.openxmlformats.org/officeDocument/2006/relationships/oleObject" Target="../embeddings/oleObject626.bin"/><Relationship Id="rId31" Type="http://schemas.openxmlformats.org/officeDocument/2006/relationships/image" Target="../media/image642.emf"/><Relationship Id="rId44" Type="http://schemas.openxmlformats.org/officeDocument/2006/relationships/oleObject" Target="../embeddings/oleObject643.bin"/><Relationship Id="rId52" Type="http://schemas.openxmlformats.org/officeDocument/2006/relationships/oleObject" Target="../embeddings/oleObject647.bin"/></Relationships>
</file>

<file path=ppt/slides/_rels/slide54.xml.rels><?xml version="1.0" encoding="UTF-8" standalone="yes"?>
<Relationships xmlns="http://schemas.openxmlformats.org/package/2006/relationships"><Relationship Id="rId26" Type="http://schemas.openxmlformats.org/officeDocument/2006/relationships/oleObject" Target="../embeddings/oleObject661.bin"/><Relationship Id="rId21" Type="http://schemas.openxmlformats.org/officeDocument/2006/relationships/image" Target="../media/image665.emf"/><Relationship Id="rId42" Type="http://schemas.openxmlformats.org/officeDocument/2006/relationships/oleObject" Target="../embeddings/oleObject669.bin"/><Relationship Id="rId47" Type="http://schemas.openxmlformats.org/officeDocument/2006/relationships/image" Target="../media/image678.emf"/><Relationship Id="rId63" Type="http://schemas.openxmlformats.org/officeDocument/2006/relationships/image" Target="../media/image686.emf"/><Relationship Id="rId68" Type="http://schemas.openxmlformats.org/officeDocument/2006/relationships/oleObject" Target="../embeddings/oleObject682.bin"/><Relationship Id="rId2" Type="http://schemas.openxmlformats.org/officeDocument/2006/relationships/slideLayout" Target="../slideLayouts/slideLayout7.xml"/><Relationship Id="rId16" Type="http://schemas.openxmlformats.org/officeDocument/2006/relationships/oleObject" Target="../embeddings/oleObject656.bin"/><Relationship Id="rId29" Type="http://schemas.openxmlformats.org/officeDocument/2006/relationships/image" Target="../media/image669.emf"/><Relationship Id="rId11" Type="http://schemas.openxmlformats.org/officeDocument/2006/relationships/oleObject" Target="../embeddings/oleObject654.bin"/><Relationship Id="rId24" Type="http://schemas.openxmlformats.org/officeDocument/2006/relationships/oleObject" Target="../embeddings/oleObject660.bin"/><Relationship Id="rId32" Type="http://schemas.openxmlformats.org/officeDocument/2006/relationships/oleObject" Target="../embeddings/oleObject664.bin"/><Relationship Id="rId37" Type="http://schemas.openxmlformats.org/officeDocument/2006/relationships/image" Target="../media/image673.emf"/><Relationship Id="rId40" Type="http://schemas.openxmlformats.org/officeDocument/2006/relationships/oleObject" Target="../embeddings/oleObject668.bin"/><Relationship Id="rId45" Type="http://schemas.openxmlformats.org/officeDocument/2006/relationships/image" Target="../media/image677.emf"/><Relationship Id="rId53" Type="http://schemas.openxmlformats.org/officeDocument/2006/relationships/image" Target="../media/image681.emf"/><Relationship Id="rId58" Type="http://schemas.openxmlformats.org/officeDocument/2006/relationships/oleObject" Target="../embeddings/oleObject677.bin"/><Relationship Id="rId66" Type="http://schemas.openxmlformats.org/officeDocument/2006/relationships/oleObject" Target="../embeddings/oleObject681.bin"/><Relationship Id="rId74" Type="http://schemas.openxmlformats.org/officeDocument/2006/relationships/image" Target="../media/image147.png"/><Relationship Id="rId5" Type="http://schemas.openxmlformats.org/officeDocument/2006/relationships/oleObject" Target="../embeddings/oleObject651.bin"/><Relationship Id="rId61" Type="http://schemas.openxmlformats.org/officeDocument/2006/relationships/image" Target="../media/image685.emf"/><Relationship Id="rId19" Type="http://schemas.openxmlformats.org/officeDocument/2006/relationships/image" Target="../media/image664.emf"/><Relationship Id="rId14" Type="http://schemas.openxmlformats.org/officeDocument/2006/relationships/image" Target="../media/image662.emf"/><Relationship Id="rId22" Type="http://schemas.openxmlformats.org/officeDocument/2006/relationships/oleObject" Target="../embeddings/oleObject659.bin"/><Relationship Id="rId27" Type="http://schemas.openxmlformats.org/officeDocument/2006/relationships/image" Target="../media/image668.emf"/><Relationship Id="rId30" Type="http://schemas.openxmlformats.org/officeDocument/2006/relationships/oleObject" Target="../embeddings/oleObject663.bin"/><Relationship Id="rId35" Type="http://schemas.openxmlformats.org/officeDocument/2006/relationships/image" Target="../media/image672.emf"/><Relationship Id="rId43" Type="http://schemas.openxmlformats.org/officeDocument/2006/relationships/image" Target="../media/image676.emf"/><Relationship Id="rId48" Type="http://schemas.openxmlformats.org/officeDocument/2006/relationships/oleObject" Target="../embeddings/oleObject672.bin"/><Relationship Id="rId56" Type="http://schemas.openxmlformats.org/officeDocument/2006/relationships/oleObject" Target="../embeddings/oleObject676.bin"/><Relationship Id="rId64" Type="http://schemas.openxmlformats.org/officeDocument/2006/relationships/oleObject" Target="../embeddings/oleObject680.bin"/><Relationship Id="rId69" Type="http://schemas.openxmlformats.org/officeDocument/2006/relationships/image" Target="../media/image689.emf"/><Relationship Id="rId8" Type="http://schemas.openxmlformats.org/officeDocument/2006/relationships/image" Target="../media/image659.emf"/><Relationship Id="rId51" Type="http://schemas.openxmlformats.org/officeDocument/2006/relationships/image" Target="../media/image680.emf"/><Relationship Id="rId72" Type="http://schemas.openxmlformats.org/officeDocument/2006/relationships/oleObject" Target="../embeddings/oleObject684.bin"/><Relationship Id="rId3" Type="http://schemas.openxmlformats.org/officeDocument/2006/relationships/oleObject" Target="../embeddings/oleObject650.bin"/><Relationship Id="rId12" Type="http://schemas.openxmlformats.org/officeDocument/2006/relationships/image" Target="../media/image661.emf"/><Relationship Id="rId17" Type="http://schemas.openxmlformats.org/officeDocument/2006/relationships/image" Target="../media/image663.emf"/><Relationship Id="rId25" Type="http://schemas.openxmlformats.org/officeDocument/2006/relationships/image" Target="../media/image667.emf"/><Relationship Id="rId33" Type="http://schemas.openxmlformats.org/officeDocument/2006/relationships/image" Target="../media/image671.emf"/><Relationship Id="rId38" Type="http://schemas.openxmlformats.org/officeDocument/2006/relationships/oleObject" Target="../embeddings/oleObject667.bin"/><Relationship Id="rId46" Type="http://schemas.openxmlformats.org/officeDocument/2006/relationships/oleObject" Target="../embeddings/oleObject671.bin"/><Relationship Id="rId59" Type="http://schemas.openxmlformats.org/officeDocument/2006/relationships/image" Target="../media/image684.emf"/><Relationship Id="rId67" Type="http://schemas.openxmlformats.org/officeDocument/2006/relationships/image" Target="../media/image688.emf"/><Relationship Id="rId20" Type="http://schemas.openxmlformats.org/officeDocument/2006/relationships/oleObject" Target="../embeddings/oleObject658.bin"/><Relationship Id="rId41" Type="http://schemas.openxmlformats.org/officeDocument/2006/relationships/image" Target="../media/image675.emf"/><Relationship Id="rId54" Type="http://schemas.openxmlformats.org/officeDocument/2006/relationships/oleObject" Target="../embeddings/oleObject675.bin"/><Relationship Id="rId62" Type="http://schemas.openxmlformats.org/officeDocument/2006/relationships/oleObject" Target="../embeddings/oleObject679.bin"/><Relationship Id="rId70" Type="http://schemas.openxmlformats.org/officeDocument/2006/relationships/oleObject" Target="../embeddings/oleObject683.bin"/><Relationship Id="rId1" Type="http://schemas.openxmlformats.org/officeDocument/2006/relationships/vmlDrawing" Target="../drawings/vmlDrawing50.vml"/><Relationship Id="rId6" Type="http://schemas.openxmlformats.org/officeDocument/2006/relationships/image" Target="../media/image658.emf"/><Relationship Id="rId15" Type="http://schemas.openxmlformats.org/officeDocument/2006/relationships/image" Target="../media/image656.jpeg"/><Relationship Id="rId23" Type="http://schemas.openxmlformats.org/officeDocument/2006/relationships/image" Target="../media/image666.emf"/><Relationship Id="rId28" Type="http://schemas.openxmlformats.org/officeDocument/2006/relationships/oleObject" Target="../embeddings/oleObject662.bin"/><Relationship Id="rId36" Type="http://schemas.openxmlformats.org/officeDocument/2006/relationships/oleObject" Target="../embeddings/oleObject666.bin"/><Relationship Id="rId49" Type="http://schemas.openxmlformats.org/officeDocument/2006/relationships/image" Target="../media/image679.emf"/><Relationship Id="rId57" Type="http://schemas.openxmlformats.org/officeDocument/2006/relationships/image" Target="../media/image683.emf"/><Relationship Id="rId10" Type="http://schemas.openxmlformats.org/officeDocument/2006/relationships/image" Target="../media/image660.emf"/><Relationship Id="rId31" Type="http://schemas.openxmlformats.org/officeDocument/2006/relationships/image" Target="../media/image670.emf"/><Relationship Id="rId44" Type="http://schemas.openxmlformats.org/officeDocument/2006/relationships/oleObject" Target="../embeddings/oleObject670.bin"/><Relationship Id="rId52" Type="http://schemas.openxmlformats.org/officeDocument/2006/relationships/oleObject" Target="../embeddings/oleObject674.bin"/><Relationship Id="rId60" Type="http://schemas.openxmlformats.org/officeDocument/2006/relationships/oleObject" Target="../embeddings/oleObject678.bin"/><Relationship Id="rId65" Type="http://schemas.openxmlformats.org/officeDocument/2006/relationships/image" Target="../media/image687.emf"/><Relationship Id="rId73" Type="http://schemas.openxmlformats.org/officeDocument/2006/relationships/image" Target="../media/image691.emf"/><Relationship Id="rId4" Type="http://schemas.openxmlformats.org/officeDocument/2006/relationships/image" Target="../media/image657.emf"/><Relationship Id="rId9" Type="http://schemas.openxmlformats.org/officeDocument/2006/relationships/oleObject" Target="../embeddings/oleObject653.bin"/><Relationship Id="rId13" Type="http://schemas.openxmlformats.org/officeDocument/2006/relationships/oleObject" Target="../embeddings/oleObject655.bin"/><Relationship Id="rId18" Type="http://schemas.openxmlformats.org/officeDocument/2006/relationships/oleObject" Target="../embeddings/oleObject657.bin"/><Relationship Id="rId39" Type="http://schemas.openxmlformats.org/officeDocument/2006/relationships/image" Target="../media/image674.emf"/><Relationship Id="rId34" Type="http://schemas.openxmlformats.org/officeDocument/2006/relationships/oleObject" Target="../embeddings/oleObject665.bin"/><Relationship Id="rId50" Type="http://schemas.openxmlformats.org/officeDocument/2006/relationships/oleObject" Target="../embeddings/oleObject673.bin"/><Relationship Id="rId55" Type="http://schemas.openxmlformats.org/officeDocument/2006/relationships/image" Target="../media/image682.emf"/><Relationship Id="rId7" Type="http://schemas.openxmlformats.org/officeDocument/2006/relationships/oleObject" Target="../embeddings/oleObject652.bin"/><Relationship Id="rId71" Type="http://schemas.openxmlformats.org/officeDocument/2006/relationships/image" Target="../media/image690.emf"/></Relationships>
</file>

<file path=ppt/slides/_rels/slide55.xml.rels><?xml version="1.0" encoding="UTF-8" standalone="yes"?>
<Relationships xmlns="http://schemas.openxmlformats.org/package/2006/relationships"><Relationship Id="rId8" Type="http://schemas.openxmlformats.org/officeDocument/2006/relationships/image" Target="../media/image459.emf"/><Relationship Id="rId13" Type="http://schemas.openxmlformats.org/officeDocument/2006/relationships/oleObject" Target="../embeddings/oleObject686.bin"/><Relationship Id="rId18" Type="http://schemas.openxmlformats.org/officeDocument/2006/relationships/image" Target="../media/image695.emf"/><Relationship Id="rId3" Type="http://schemas.openxmlformats.org/officeDocument/2006/relationships/oleObject" Target="../embeddings/oleObject685.bin"/><Relationship Id="rId7" Type="http://schemas.openxmlformats.org/officeDocument/2006/relationships/oleObject" Target="../embeddings/oleObject454.bin"/><Relationship Id="rId12" Type="http://schemas.openxmlformats.org/officeDocument/2006/relationships/image" Target="../media/image461.emf"/><Relationship Id="rId17" Type="http://schemas.openxmlformats.org/officeDocument/2006/relationships/oleObject" Target="../embeddings/oleObject688.bin"/><Relationship Id="rId2" Type="http://schemas.openxmlformats.org/officeDocument/2006/relationships/slideLayout" Target="../slideLayouts/slideLayout7.xml"/><Relationship Id="rId16" Type="http://schemas.openxmlformats.org/officeDocument/2006/relationships/image" Target="../media/image694.emf"/><Relationship Id="rId1" Type="http://schemas.openxmlformats.org/officeDocument/2006/relationships/vmlDrawing" Target="../drawings/vmlDrawing51.vml"/><Relationship Id="rId6" Type="http://schemas.openxmlformats.org/officeDocument/2006/relationships/image" Target="../media/image458.emf"/><Relationship Id="rId11" Type="http://schemas.openxmlformats.org/officeDocument/2006/relationships/oleObject" Target="../embeddings/oleObject456.bin"/><Relationship Id="rId5" Type="http://schemas.openxmlformats.org/officeDocument/2006/relationships/oleObject" Target="../embeddings/oleObject453.bin"/><Relationship Id="rId15" Type="http://schemas.openxmlformats.org/officeDocument/2006/relationships/oleObject" Target="../embeddings/oleObject687.bin"/><Relationship Id="rId10" Type="http://schemas.openxmlformats.org/officeDocument/2006/relationships/image" Target="../media/image460.emf"/><Relationship Id="rId19" Type="http://schemas.openxmlformats.org/officeDocument/2006/relationships/image" Target="../media/image147.png"/><Relationship Id="rId4" Type="http://schemas.openxmlformats.org/officeDocument/2006/relationships/image" Target="../media/image692.emf"/><Relationship Id="rId9" Type="http://schemas.openxmlformats.org/officeDocument/2006/relationships/oleObject" Target="../embeddings/oleObject455.bin"/><Relationship Id="rId14" Type="http://schemas.openxmlformats.org/officeDocument/2006/relationships/image" Target="../media/image693.emf"/></Relationships>
</file>

<file path=ppt/slides/_rels/slide56.xml.rels><?xml version="1.0" encoding="UTF-8" standalone="yes"?>
<Relationships xmlns="http://schemas.openxmlformats.org/package/2006/relationships"><Relationship Id="rId8" Type="http://schemas.openxmlformats.org/officeDocument/2006/relationships/image" Target="../media/image698.emf"/><Relationship Id="rId13" Type="http://schemas.openxmlformats.org/officeDocument/2006/relationships/oleObject" Target="../embeddings/oleObject694.bin"/><Relationship Id="rId18" Type="http://schemas.openxmlformats.org/officeDocument/2006/relationships/image" Target="../media/image703.emf"/><Relationship Id="rId3" Type="http://schemas.openxmlformats.org/officeDocument/2006/relationships/oleObject" Target="../embeddings/oleObject689.bin"/><Relationship Id="rId21" Type="http://schemas.openxmlformats.org/officeDocument/2006/relationships/image" Target="../media/image147.png"/><Relationship Id="rId7" Type="http://schemas.openxmlformats.org/officeDocument/2006/relationships/oleObject" Target="../embeddings/oleObject691.bin"/><Relationship Id="rId12" Type="http://schemas.openxmlformats.org/officeDocument/2006/relationships/image" Target="../media/image700.emf"/><Relationship Id="rId17" Type="http://schemas.openxmlformats.org/officeDocument/2006/relationships/oleObject" Target="../embeddings/oleObject696.bin"/><Relationship Id="rId2" Type="http://schemas.openxmlformats.org/officeDocument/2006/relationships/slideLayout" Target="../slideLayouts/slideLayout7.xml"/><Relationship Id="rId16" Type="http://schemas.openxmlformats.org/officeDocument/2006/relationships/image" Target="../media/image702.emf"/><Relationship Id="rId20" Type="http://schemas.openxmlformats.org/officeDocument/2006/relationships/image" Target="../media/image704.emf"/><Relationship Id="rId1" Type="http://schemas.openxmlformats.org/officeDocument/2006/relationships/vmlDrawing" Target="../drawings/vmlDrawing52.vml"/><Relationship Id="rId6" Type="http://schemas.openxmlformats.org/officeDocument/2006/relationships/image" Target="../media/image697.emf"/><Relationship Id="rId11" Type="http://schemas.openxmlformats.org/officeDocument/2006/relationships/oleObject" Target="../embeddings/oleObject693.bin"/><Relationship Id="rId5" Type="http://schemas.openxmlformats.org/officeDocument/2006/relationships/oleObject" Target="../embeddings/oleObject690.bin"/><Relationship Id="rId15" Type="http://schemas.openxmlformats.org/officeDocument/2006/relationships/oleObject" Target="../embeddings/oleObject695.bin"/><Relationship Id="rId10" Type="http://schemas.openxmlformats.org/officeDocument/2006/relationships/image" Target="../media/image699.emf"/><Relationship Id="rId19" Type="http://schemas.openxmlformats.org/officeDocument/2006/relationships/oleObject" Target="../embeddings/oleObject697.bin"/><Relationship Id="rId4" Type="http://schemas.openxmlformats.org/officeDocument/2006/relationships/image" Target="../media/image696.emf"/><Relationship Id="rId9" Type="http://schemas.openxmlformats.org/officeDocument/2006/relationships/oleObject" Target="../embeddings/oleObject692.bin"/><Relationship Id="rId14" Type="http://schemas.openxmlformats.org/officeDocument/2006/relationships/image" Target="../media/image701.emf"/></Relationships>
</file>

<file path=ppt/slides/_rels/slide57.xml.rels><?xml version="1.0" encoding="UTF-8" standalone="yes"?>
<Relationships xmlns="http://schemas.openxmlformats.org/package/2006/relationships"><Relationship Id="rId8" Type="http://schemas.openxmlformats.org/officeDocument/2006/relationships/image" Target="../media/image707.emf"/><Relationship Id="rId13" Type="http://schemas.openxmlformats.org/officeDocument/2006/relationships/oleObject" Target="../embeddings/oleObject703.bin"/><Relationship Id="rId18" Type="http://schemas.openxmlformats.org/officeDocument/2006/relationships/image" Target="../media/image463.emf"/><Relationship Id="rId3" Type="http://schemas.openxmlformats.org/officeDocument/2006/relationships/oleObject" Target="../embeddings/oleObject698.bin"/><Relationship Id="rId21" Type="http://schemas.openxmlformats.org/officeDocument/2006/relationships/image" Target="../media/image147.png"/><Relationship Id="rId7" Type="http://schemas.openxmlformats.org/officeDocument/2006/relationships/oleObject" Target="../embeddings/oleObject700.bin"/><Relationship Id="rId12" Type="http://schemas.openxmlformats.org/officeDocument/2006/relationships/image" Target="../media/image709.emf"/><Relationship Id="rId17" Type="http://schemas.openxmlformats.org/officeDocument/2006/relationships/oleObject" Target="../embeddings/oleObject458.bin"/><Relationship Id="rId2" Type="http://schemas.openxmlformats.org/officeDocument/2006/relationships/slideLayout" Target="../slideLayouts/slideLayout7.xml"/><Relationship Id="rId16" Type="http://schemas.openxmlformats.org/officeDocument/2006/relationships/image" Target="../media/image462.emf"/><Relationship Id="rId20" Type="http://schemas.openxmlformats.org/officeDocument/2006/relationships/image" Target="../media/image711.png"/><Relationship Id="rId1" Type="http://schemas.openxmlformats.org/officeDocument/2006/relationships/vmlDrawing" Target="../drawings/vmlDrawing53.vml"/><Relationship Id="rId6" Type="http://schemas.openxmlformats.org/officeDocument/2006/relationships/image" Target="../media/image706.emf"/><Relationship Id="rId11" Type="http://schemas.openxmlformats.org/officeDocument/2006/relationships/oleObject" Target="../embeddings/oleObject702.bin"/><Relationship Id="rId5" Type="http://schemas.openxmlformats.org/officeDocument/2006/relationships/oleObject" Target="../embeddings/oleObject699.bin"/><Relationship Id="rId15" Type="http://schemas.openxmlformats.org/officeDocument/2006/relationships/oleObject" Target="../embeddings/oleObject457.bin"/><Relationship Id="rId10" Type="http://schemas.openxmlformats.org/officeDocument/2006/relationships/image" Target="../media/image708.emf"/><Relationship Id="rId19" Type="http://schemas.openxmlformats.org/officeDocument/2006/relationships/hyperlink" Target="&#38745;&#30005;&#23398;&#30340;&#22522;&#26412;&#35268;&#24459;2.ppt#-1,1,&#31532;&#19968;&#31456; &#38745;&#30005;&#23398;&#30340;&#22522;&#26412;&#35268;&#24459; " TargetMode="External"/><Relationship Id="rId4" Type="http://schemas.openxmlformats.org/officeDocument/2006/relationships/image" Target="../media/image705.emf"/><Relationship Id="rId9" Type="http://schemas.openxmlformats.org/officeDocument/2006/relationships/oleObject" Target="../embeddings/oleObject701.bin"/><Relationship Id="rId14" Type="http://schemas.openxmlformats.org/officeDocument/2006/relationships/image" Target="../media/image710.emf"/></Relationships>
</file>

<file path=ppt/slides/_rels/slide6.xml.rels><?xml version="1.0" encoding="UTF-8" standalone="yes"?>
<Relationships xmlns="http://schemas.openxmlformats.org/package/2006/relationships"><Relationship Id="rId26" Type="http://schemas.openxmlformats.org/officeDocument/2006/relationships/image" Target="../media/image47.emf"/><Relationship Id="rId21" Type="http://schemas.openxmlformats.org/officeDocument/2006/relationships/oleObject" Target="../embeddings/oleObject43.bin"/><Relationship Id="rId34" Type="http://schemas.openxmlformats.org/officeDocument/2006/relationships/image" Target="../media/image51.emf"/><Relationship Id="rId42" Type="http://schemas.openxmlformats.org/officeDocument/2006/relationships/image" Target="../media/image53.emf"/><Relationship Id="rId47" Type="http://schemas.openxmlformats.org/officeDocument/2006/relationships/oleObject" Target="../embeddings/oleObject56.bin"/><Relationship Id="rId50" Type="http://schemas.openxmlformats.org/officeDocument/2006/relationships/image" Target="../media/image57.emf"/><Relationship Id="rId55" Type="http://schemas.openxmlformats.org/officeDocument/2006/relationships/oleObject" Target="../embeddings/oleObject60.bin"/><Relationship Id="rId63" Type="http://schemas.openxmlformats.org/officeDocument/2006/relationships/oleObject" Target="../embeddings/oleObject64.bin"/><Relationship Id="rId68" Type="http://schemas.openxmlformats.org/officeDocument/2006/relationships/image" Target="../media/image66.emf"/><Relationship Id="rId7" Type="http://schemas.openxmlformats.org/officeDocument/2006/relationships/oleObject" Target="../embeddings/oleObject36.bin"/><Relationship Id="rId2" Type="http://schemas.openxmlformats.org/officeDocument/2006/relationships/slideLayout" Target="../slideLayouts/slideLayout7.xml"/><Relationship Id="rId16" Type="http://schemas.openxmlformats.org/officeDocument/2006/relationships/image" Target="../media/image42.emf"/><Relationship Id="rId29" Type="http://schemas.openxmlformats.org/officeDocument/2006/relationships/oleObject" Target="../embeddings/oleObject47.bin"/><Relationship Id="rId11" Type="http://schemas.openxmlformats.org/officeDocument/2006/relationships/oleObject" Target="../embeddings/oleObject38.bin"/><Relationship Id="rId24" Type="http://schemas.openxmlformats.org/officeDocument/2006/relationships/image" Target="../media/image46.emf"/><Relationship Id="rId32" Type="http://schemas.openxmlformats.org/officeDocument/2006/relationships/image" Target="../media/image50.emf"/><Relationship Id="rId37" Type="http://schemas.openxmlformats.org/officeDocument/2006/relationships/oleObject" Target="../embeddings/oleObject51.bin"/><Relationship Id="rId40" Type="http://schemas.openxmlformats.org/officeDocument/2006/relationships/image" Target="../media/image52.emf"/><Relationship Id="rId45" Type="http://schemas.openxmlformats.org/officeDocument/2006/relationships/oleObject" Target="../embeddings/oleObject55.bin"/><Relationship Id="rId53" Type="http://schemas.openxmlformats.org/officeDocument/2006/relationships/oleObject" Target="../embeddings/oleObject59.bin"/><Relationship Id="rId58" Type="http://schemas.openxmlformats.org/officeDocument/2006/relationships/image" Target="../media/image61.emf"/><Relationship Id="rId66" Type="http://schemas.openxmlformats.org/officeDocument/2006/relationships/image" Target="../media/image65.emf"/><Relationship Id="rId5" Type="http://schemas.openxmlformats.org/officeDocument/2006/relationships/oleObject" Target="../embeddings/oleObject35.bin"/><Relationship Id="rId61" Type="http://schemas.openxmlformats.org/officeDocument/2006/relationships/oleObject" Target="../embeddings/oleObject63.bin"/><Relationship Id="rId19" Type="http://schemas.openxmlformats.org/officeDocument/2006/relationships/oleObject" Target="../embeddings/oleObject42.bin"/><Relationship Id="rId14" Type="http://schemas.openxmlformats.org/officeDocument/2006/relationships/image" Target="../media/image41.emf"/><Relationship Id="rId22" Type="http://schemas.openxmlformats.org/officeDocument/2006/relationships/image" Target="../media/image45.emf"/><Relationship Id="rId27" Type="http://schemas.openxmlformats.org/officeDocument/2006/relationships/oleObject" Target="../embeddings/oleObject46.bin"/><Relationship Id="rId30" Type="http://schemas.openxmlformats.org/officeDocument/2006/relationships/image" Target="../media/image49.emf"/><Relationship Id="rId35" Type="http://schemas.openxmlformats.org/officeDocument/2006/relationships/oleObject" Target="../embeddings/oleObject50.bin"/><Relationship Id="rId43" Type="http://schemas.openxmlformats.org/officeDocument/2006/relationships/oleObject" Target="../embeddings/oleObject54.bin"/><Relationship Id="rId48" Type="http://schemas.openxmlformats.org/officeDocument/2006/relationships/image" Target="../media/image56.emf"/><Relationship Id="rId56" Type="http://schemas.openxmlformats.org/officeDocument/2006/relationships/image" Target="../media/image60.emf"/><Relationship Id="rId64" Type="http://schemas.openxmlformats.org/officeDocument/2006/relationships/image" Target="../media/image64.emf"/><Relationship Id="rId8" Type="http://schemas.openxmlformats.org/officeDocument/2006/relationships/image" Target="../media/image38.emf"/><Relationship Id="rId51" Type="http://schemas.openxmlformats.org/officeDocument/2006/relationships/oleObject" Target="../embeddings/oleObject58.bin"/><Relationship Id="rId3" Type="http://schemas.openxmlformats.org/officeDocument/2006/relationships/oleObject" Target="../embeddings/oleObject34.bin"/><Relationship Id="rId12" Type="http://schemas.openxmlformats.org/officeDocument/2006/relationships/image" Target="../media/image40.emf"/><Relationship Id="rId17" Type="http://schemas.openxmlformats.org/officeDocument/2006/relationships/oleObject" Target="../embeddings/oleObject41.bin"/><Relationship Id="rId25" Type="http://schemas.openxmlformats.org/officeDocument/2006/relationships/oleObject" Target="../embeddings/oleObject45.bin"/><Relationship Id="rId33" Type="http://schemas.openxmlformats.org/officeDocument/2006/relationships/oleObject" Target="../embeddings/oleObject49.bin"/><Relationship Id="rId38" Type="http://schemas.openxmlformats.org/officeDocument/2006/relationships/image" Target="../media/image30.png"/><Relationship Id="rId46" Type="http://schemas.openxmlformats.org/officeDocument/2006/relationships/image" Target="../media/image55.emf"/><Relationship Id="rId59" Type="http://schemas.openxmlformats.org/officeDocument/2006/relationships/oleObject" Target="../embeddings/oleObject62.bin"/><Relationship Id="rId67" Type="http://schemas.openxmlformats.org/officeDocument/2006/relationships/oleObject" Target="../embeddings/oleObject66.bin"/><Relationship Id="rId20" Type="http://schemas.openxmlformats.org/officeDocument/2006/relationships/image" Target="../media/image44.emf"/><Relationship Id="rId41" Type="http://schemas.openxmlformats.org/officeDocument/2006/relationships/oleObject" Target="../embeddings/oleObject53.bin"/><Relationship Id="rId54" Type="http://schemas.openxmlformats.org/officeDocument/2006/relationships/image" Target="../media/image59.emf"/><Relationship Id="rId62" Type="http://schemas.openxmlformats.org/officeDocument/2006/relationships/image" Target="../media/image63.emf"/><Relationship Id="rId1" Type="http://schemas.openxmlformats.org/officeDocument/2006/relationships/vmlDrawing" Target="../drawings/vmlDrawing4.vml"/><Relationship Id="rId6" Type="http://schemas.openxmlformats.org/officeDocument/2006/relationships/image" Target="../media/image37.emf"/><Relationship Id="rId15" Type="http://schemas.openxmlformats.org/officeDocument/2006/relationships/oleObject" Target="../embeddings/oleObject40.bin"/><Relationship Id="rId23" Type="http://schemas.openxmlformats.org/officeDocument/2006/relationships/oleObject" Target="../embeddings/oleObject44.bin"/><Relationship Id="rId28" Type="http://schemas.openxmlformats.org/officeDocument/2006/relationships/image" Target="../media/image48.emf"/><Relationship Id="rId36" Type="http://schemas.openxmlformats.org/officeDocument/2006/relationships/image" Target="../media/image31.png"/><Relationship Id="rId49" Type="http://schemas.openxmlformats.org/officeDocument/2006/relationships/oleObject" Target="../embeddings/oleObject57.bin"/><Relationship Id="rId57" Type="http://schemas.openxmlformats.org/officeDocument/2006/relationships/oleObject" Target="../embeddings/oleObject61.bin"/><Relationship Id="rId10" Type="http://schemas.openxmlformats.org/officeDocument/2006/relationships/image" Target="../media/image39.emf"/><Relationship Id="rId31" Type="http://schemas.openxmlformats.org/officeDocument/2006/relationships/oleObject" Target="../embeddings/oleObject48.bin"/><Relationship Id="rId44" Type="http://schemas.openxmlformats.org/officeDocument/2006/relationships/image" Target="../media/image54.emf"/><Relationship Id="rId52" Type="http://schemas.openxmlformats.org/officeDocument/2006/relationships/image" Target="../media/image58.emf"/><Relationship Id="rId60" Type="http://schemas.openxmlformats.org/officeDocument/2006/relationships/image" Target="../media/image62.emf"/><Relationship Id="rId65" Type="http://schemas.openxmlformats.org/officeDocument/2006/relationships/oleObject" Target="../embeddings/oleObject65.bin"/><Relationship Id="rId4" Type="http://schemas.openxmlformats.org/officeDocument/2006/relationships/image" Target="../media/image36.emf"/><Relationship Id="rId9" Type="http://schemas.openxmlformats.org/officeDocument/2006/relationships/oleObject" Target="../embeddings/oleObject37.bin"/><Relationship Id="rId13" Type="http://schemas.openxmlformats.org/officeDocument/2006/relationships/oleObject" Target="../embeddings/oleObject39.bin"/><Relationship Id="rId18" Type="http://schemas.openxmlformats.org/officeDocument/2006/relationships/image" Target="../media/image43.emf"/><Relationship Id="rId39" Type="http://schemas.openxmlformats.org/officeDocument/2006/relationships/oleObject" Target="../embeddings/oleObject52.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69.bin"/><Relationship Id="rId13" Type="http://schemas.openxmlformats.org/officeDocument/2006/relationships/image" Target="../media/image71.emf"/><Relationship Id="rId3" Type="http://schemas.openxmlformats.org/officeDocument/2006/relationships/image" Target="../media/image74.png"/><Relationship Id="rId7" Type="http://schemas.openxmlformats.org/officeDocument/2006/relationships/image" Target="../media/image68.emf"/><Relationship Id="rId12" Type="http://schemas.openxmlformats.org/officeDocument/2006/relationships/oleObject" Target="../embeddings/oleObject71.bin"/><Relationship Id="rId17" Type="http://schemas.openxmlformats.org/officeDocument/2006/relationships/image" Target="../media/image73.emf"/><Relationship Id="rId2" Type="http://schemas.openxmlformats.org/officeDocument/2006/relationships/slideLayout" Target="../slideLayouts/slideLayout7.xml"/><Relationship Id="rId16" Type="http://schemas.openxmlformats.org/officeDocument/2006/relationships/oleObject" Target="../embeddings/oleObject73.bin"/><Relationship Id="rId1" Type="http://schemas.openxmlformats.org/officeDocument/2006/relationships/vmlDrawing" Target="../drawings/vmlDrawing5.vml"/><Relationship Id="rId6" Type="http://schemas.openxmlformats.org/officeDocument/2006/relationships/oleObject" Target="../embeddings/oleObject68.bin"/><Relationship Id="rId11" Type="http://schemas.openxmlformats.org/officeDocument/2006/relationships/image" Target="../media/image70.emf"/><Relationship Id="rId5" Type="http://schemas.openxmlformats.org/officeDocument/2006/relationships/image" Target="../media/image67.emf"/><Relationship Id="rId15" Type="http://schemas.openxmlformats.org/officeDocument/2006/relationships/image" Target="../media/image72.emf"/><Relationship Id="rId10" Type="http://schemas.openxmlformats.org/officeDocument/2006/relationships/oleObject" Target="../embeddings/oleObject70.bin"/><Relationship Id="rId4" Type="http://schemas.openxmlformats.org/officeDocument/2006/relationships/oleObject" Target="../embeddings/oleObject67.bin"/><Relationship Id="rId9" Type="http://schemas.openxmlformats.org/officeDocument/2006/relationships/image" Target="../media/image69.emf"/><Relationship Id="rId14" Type="http://schemas.openxmlformats.org/officeDocument/2006/relationships/oleObject" Target="../embeddings/oleObject72.bin"/></Relationships>
</file>

<file path=ppt/slides/_rels/slide8.xml.rels><?xml version="1.0" encoding="UTF-8" standalone="yes"?>
<Relationships xmlns="http://schemas.openxmlformats.org/package/2006/relationships"><Relationship Id="rId13" Type="http://schemas.openxmlformats.org/officeDocument/2006/relationships/oleObject" Target="../embeddings/oleObject79.bin"/><Relationship Id="rId18" Type="http://schemas.openxmlformats.org/officeDocument/2006/relationships/image" Target="../media/image82.emf"/><Relationship Id="rId26" Type="http://schemas.openxmlformats.org/officeDocument/2006/relationships/image" Target="../media/image86.emf"/><Relationship Id="rId3" Type="http://schemas.openxmlformats.org/officeDocument/2006/relationships/oleObject" Target="../embeddings/oleObject74.bin"/><Relationship Id="rId21" Type="http://schemas.openxmlformats.org/officeDocument/2006/relationships/oleObject" Target="../embeddings/oleObject83.bin"/><Relationship Id="rId34" Type="http://schemas.openxmlformats.org/officeDocument/2006/relationships/image" Target="../media/image90.emf"/><Relationship Id="rId7" Type="http://schemas.openxmlformats.org/officeDocument/2006/relationships/oleObject" Target="../embeddings/oleObject76.bin"/><Relationship Id="rId12" Type="http://schemas.openxmlformats.org/officeDocument/2006/relationships/image" Target="../media/image79.emf"/><Relationship Id="rId17" Type="http://schemas.openxmlformats.org/officeDocument/2006/relationships/oleObject" Target="../embeddings/oleObject81.bin"/><Relationship Id="rId25" Type="http://schemas.openxmlformats.org/officeDocument/2006/relationships/oleObject" Target="../embeddings/oleObject85.bin"/><Relationship Id="rId33" Type="http://schemas.openxmlformats.org/officeDocument/2006/relationships/oleObject" Target="../embeddings/oleObject89.bin"/><Relationship Id="rId2" Type="http://schemas.openxmlformats.org/officeDocument/2006/relationships/slideLayout" Target="../slideLayouts/slideLayout7.xml"/><Relationship Id="rId16" Type="http://schemas.openxmlformats.org/officeDocument/2006/relationships/image" Target="../media/image81.emf"/><Relationship Id="rId20" Type="http://schemas.openxmlformats.org/officeDocument/2006/relationships/image" Target="../media/image83.emf"/><Relationship Id="rId29" Type="http://schemas.openxmlformats.org/officeDocument/2006/relationships/oleObject" Target="../embeddings/oleObject87.bin"/><Relationship Id="rId1" Type="http://schemas.openxmlformats.org/officeDocument/2006/relationships/vmlDrawing" Target="../drawings/vmlDrawing6.vml"/><Relationship Id="rId6" Type="http://schemas.openxmlformats.org/officeDocument/2006/relationships/image" Target="../media/image76.emf"/><Relationship Id="rId11" Type="http://schemas.openxmlformats.org/officeDocument/2006/relationships/oleObject" Target="../embeddings/oleObject78.bin"/><Relationship Id="rId24" Type="http://schemas.openxmlformats.org/officeDocument/2006/relationships/image" Target="../media/image85.emf"/><Relationship Id="rId32" Type="http://schemas.openxmlformats.org/officeDocument/2006/relationships/image" Target="../media/image89.emf"/><Relationship Id="rId5" Type="http://schemas.openxmlformats.org/officeDocument/2006/relationships/oleObject" Target="../embeddings/oleObject75.bin"/><Relationship Id="rId15" Type="http://schemas.openxmlformats.org/officeDocument/2006/relationships/oleObject" Target="../embeddings/oleObject80.bin"/><Relationship Id="rId23" Type="http://schemas.openxmlformats.org/officeDocument/2006/relationships/oleObject" Target="../embeddings/oleObject84.bin"/><Relationship Id="rId28" Type="http://schemas.openxmlformats.org/officeDocument/2006/relationships/image" Target="../media/image87.emf"/><Relationship Id="rId10" Type="http://schemas.openxmlformats.org/officeDocument/2006/relationships/image" Target="../media/image78.emf"/><Relationship Id="rId19" Type="http://schemas.openxmlformats.org/officeDocument/2006/relationships/oleObject" Target="../embeddings/oleObject82.bin"/><Relationship Id="rId31" Type="http://schemas.openxmlformats.org/officeDocument/2006/relationships/oleObject" Target="../embeddings/oleObject88.bin"/><Relationship Id="rId4" Type="http://schemas.openxmlformats.org/officeDocument/2006/relationships/image" Target="../media/image75.emf"/><Relationship Id="rId9" Type="http://schemas.openxmlformats.org/officeDocument/2006/relationships/oleObject" Target="../embeddings/oleObject77.bin"/><Relationship Id="rId14" Type="http://schemas.openxmlformats.org/officeDocument/2006/relationships/image" Target="../media/image80.emf"/><Relationship Id="rId22" Type="http://schemas.openxmlformats.org/officeDocument/2006/relationships/image" Target="../media/image84.emf"/><Relationship Id="rId27" Type="http://schemas.openxmlformats.org/officeDocument/2006/relationships/oleObject" Target="../embeddings/oleObject86.bin"/><Relationship Id="rId30" Type="http://schemas.openxmlformats.org/officeDocument/2006/relationships/image" Target="../media/image88.emf"/><Relationship Id="rId8" Type="http://schemas.openxmlformats.org/officeDocument/2006/relationships/image" Target="../media/image77.emf"/></Relationships>
</file>

<file path=ppt/slides/_rels/slide9.xml.rels><?xml version="1.0" encoding="UTF-8" standalone="yes"?>
<Relationships xmlns="http://schemas.openxmlformats.org/package/2006/relationships"><Relationship Id="rId13" Type="http://schemas.openxmlformats.org/officeDocument/2006/relationships/image" Target="../media/image95.emf"/><Relationship Id="rId18" Type="http://schemas.openxmlformats.org/officeDocument/2006/relationships/oleObject" Target="../embeddings/oleObject97.bin"/><Relationship Id="rId26" Type="http://schemas.openxmlformats.org/officeDocument/2006/relationships/oleObject" Target="../embeddings/oleObject101.bin"/><Relationship Id="rId21" Type="http://schemas.openxmlformats.org/officeDocument/2006/relationships/image" Target="../media/image99.emf"/><Relationship Id="rId34" Type="http://schemas.openxmlformats.org/officeDocument/2006/relationships/oleObject" Target="../embeddings/oleObject105.bin"/><Relationship Id="rId7" Type="http://schemas.openxmlformats.org/officeDocument/2006/relationships/image" Target="../media/image92.emf"/><Relationship Id="rId12" Type="http://schemas.openxmlformats.org/officeDocument/2006/relationships/oleObject" Target="../embeddings/oleObject94.bin"/><Relationship Id="rId17" Type="http://schemas.openxmlformats.org/officeDocument/2006/relationships/image" Target="../media/image97.emf"/><Relationship Id="rId25" Type="http://schemas.openxmlformats.org/officeDocument/2006/relationships/image" Target="../media/image101.emf"/><Relationship Id="rId33" Type="http://schemas.openxmlformats.org/officeDocument/2006/relationships/image" Target="../media/image105.emf"/><Relationship Id="rId2" Type="http://schemas.openxmlformats.org/officeDocument/2006/relationships/slideLayout" Target="../slideLayouts/slideLayout7.xml"/><Relationship Id="rId16" Type="http://schemas.openxmlformats.org/officeDocument/2006/relationships/oleObject" Target="../embeddings/oleObject96.bin"/><Relationship Id="rId20" Type="http://schemas.openxmlformats.org/officeDocument/2006/relationships/oleObject" Target="../embeddings/oleObject98.bin"/><Relationship Id="rId29" Type="http://schemas.openxmlformats.org/officeDocument/2006/relationships/image" Target="../media/image103.emf"/><Relationship Id="rId1" Type="http://schemas.openxmlformats.org/officeDocument/2006/relationships/vmlDrawing" Target="../drawings/vmlDrawing7.vml"/><Relationship Id="rId6" Type="http://schemas.openxmlformats.org/officeDocument/2006/relationships/oleObject" Target="../embeddings/oleObject91.bin"/><Relationship Id="rId11" Type="http://schemas.openxmlformats.org/officeDocument/2006/relationships/image" Target="../media/image94.emf"/><Relationship Id="rId24" Type="http://schemas.openxmlformats.org/officeDocument/2006/relationships/oleObject" Target="../embeddings/oleObject100.bin"/><Relationship Id="rId32" Type="http://schemas.openxmlformats.org/officeDocument/2006/relationships/oleObject" Target="../embeddings/oleObject104.bin"/><Relationship Id="rId37" Type="http://schemas.openxmlformats.org/officeDocument/2006/relationships/image" Target="../media/image107.emf"/><Relationship Id="rId5" Type="http://schemas.openxmlformats.org/officeDocument/2006/relationships/image" Target="../media/image91.emf"/><Relationship Id="rId15" Type="http://schemas.openxmlformats.org/officeDocument/2006/relationships/image" Target="../media/image96.emf"/><Relationship Id="rId23" Type="http://schemas.openxmlformats.org/officeDocument/2006/relationships/image" Target="../media/image100.emf"/><Relationship Id="rId28" Type="http://schemas.openxmlformats.org/officeDocument/2006/relationships/oleObject" Target="../embeddings/oleObject102.bin"/><Relationship Id="rId36" Type="http://schemas.openxmlformats.org/officeDocument/2006/relationships/oleObject" Target="../embeddings/oleObject106.bin"/><Relationship Id="rId10" Type="http://schemas.openxmlformats.org/officeDocument/2006/relationships/oleObject" Target="../embeddings/oleObject93.bin"/><Relationship Id="rId19" Type="http://schemas.openxmlformats.org/officeDocument/2006/relationships/image" Target="../media/image98.emf"/><Relationship Id="rId31" Type="http://schemas.openxmlformats.org/officeDocument/2006/relationships/image" Target="../media/image104.emf"/><Relationship Id="rId4" Type="http://schemas.openxmlformats.org/officeDocument/2006/relationships/oleObject" Target="../embeddings/oleObject90.bin"/><Relationship Id="rId9" Type="http://schemas.openxmlformats.org/officeDocument/2006/relationships/image" Target="../media/image93.emf"/><Relationship Id="rId14" Type="http://schemas.openxmlformats.org/officeDocument/2006/relationships/oleObject" Target="../embeddings/oleObject95.bin"/><Relationship Id="rId22" Type="http://schemas.openxmlformats.org/officeDocument/2006/relationships/oleObject" Target="../embeddings/oleObject99.bin"/><Relationship Id="rId27" Type="http://schemas.openxmlformats.org/officeDocument/2006/relationships/image" Target="../media/image102.emf"/><Relationship Id="rId30" Type="http://schemas.openxmlformats.org/officeDocument/2006/relationships/oleObject" Target="../embeddings/oleObject103.bin"/><Relationship Id="rId35" Type="http://schemas.openxmlformats.org/officeDocument/2006/relationships/image" Target="../media/image106.emf"/><Relationship Id="rId8" Type="http://schemas.openxmlformats.org/officeDocument/2006/relationships/oleObject" Target="../embeddings/oleObject92.bin"/><Relationship Id="rId3"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7DF2D4F-90EF-4579-BFF0-E3ABBB453CB0}"/>
              </a:ext>
            </a:extLst>
          </p:cNvPr>
          <p:cNvSpPr>
            <a:spLocks noGrp="1"/>
          </p:cNvSpPr>
          <p:nvPr>
            <p:ph type="dt" sz="half" idx="10"/>
          </p:nvPr>
        </p:nvSpPr>
        <p:spPr/>
        <p:txBody>
          <a:bodyPr/>
          <a:lstStyle/>
          <a:p>
            <a:pPr>
              <a:defRPr/>
            </a:pPr>
            <a:fld id="{71D4E602-732C-4D2B-900C-F0C85C7547E5}" type="datetime9">
              <a:rPr lang="en-US" smtClean="0"/>
              <a:pPr>
                <a:defRPr/>
              </a:pPr>
              <a:t>12/21/2017 9:33:05 PM</a:t>
            </a:fld>
            <a:endParaRPr lang="en-US" altLang="zh-CN"/>
          </a:p>
        </p:txBody>
      </p:sp>
      <p:sp>
        <p:nvSpPr>
          <p:cNvPr id="5" name="灯片编号占位符 4">
            <a:extLst>
              <a:ext uri="{FF2B5EF4-FFF2-40B4-BE49-F238E27FC236}">
                <a16:creationId xmlns:a16="http://schemas.microsoft.com/office/drawing/2014/main" id="{50BACB6D-7E32-476F-8E60-47C13C027FB0}"/>
              </a:ext>
            </a:extLst>
          </p:cNvPr>
          <p:cNvSpPr>
            <a:spLocks noGrp="1"/>
          </p:cNvSpPr>
          <p:nvPr>
            <p:ph type="sldNum" sz="quarter" idx="12"/>
          </p:nvPr>
        </p:nvSpPr>
        <p:spPr/>
        <p:txBody>
          <a:bodyPr/>
          <a:lstStyle/>
          <a:p>
            <a:fld id="{FB7254BB-A4B3-4C44-81F2-D54F01F11102}" type="slidenum">
              <a:rPr lang="en-US" altLang="zh-CN" smtClean="0"/>
              <a:pPr/>
              <a:t>1</a:t>
            </a:fld>
            <a:endParaRPr lang="en-US" altLang="zh-CN"/>
          </a:p>
        </p:txBody>
      </p:sp>
      <p:sp>
        <p:nvSpPr>
          <p:cNvPr id="6" name="文本框 5">
            <a:extLst>
              <a:ext uri="{FF2B5EF4-FFF2-40B4-BE49-F238E27FC236}">
                <a16:creationId xmlns:a16="http://schemas.microsoft.com/office/drawing/2014/main" id="{78120B73-58AF-471D-8ED6-1D554F8C640B}"/>
              </a:ext>
            </a:extLst>
          </p:cNvPr>
          <p:cNvSpPr txBox="1"/>
          <p:nvPr/>
        </p:nvSpPr>
        <p:spPr>
          <a:xfrm>
            <a:off x="2325231" y="3013501"/>
            <a:ext cx="4493538" cy="830997"/>
          </a:xfrm>
          <a:prstGeom prst="rect">
            <a:avLst/>
          </a:prstGeom>
          <a:noFill/>
        </p:spPr>
        <p:txBody>
          <a:bodyPr wrap="none">
            <a:spAutoFit/>
          </a:bodyPr>
          <a:lstStyle/>
          <a:p>
            <a:pPr eaLnBrk="1" hangingPunct="1">
              <a:defRPr/>
            </a:pPr>
            <a:r>
              <a:rPr lang="zh-CN" altLang="en-US" sz="4800" dirty="0">
                <a:effectLst>
                  <a:outerShdw blurRad="38100" dist="38100" dir="2700000" algn="tl">
                    <a:srgbClr val="000000">
                      <a:alpha val="43137"/>
                    </a:srgbClr>
                  </a:outerShdw>
                </a:effectLst>
              </a:rPr>
              <a:t>静电场中的导体</a:t>
            </a:r>
            <a:endParaRPr lang="en-US" sz="4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77317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日期占位符 1">
            <a:extLst>
              <a:ext uri="{FF2B5EF4-FFF2-40B4-BE49-F238E27FC236}">
                <a16:creationId xmlns:a16="http://schemas.microsoft.com/office/drawing/2014/main" id="{28DEF19B-93C0-4A60-A5D1-08445B4CD38A}"/>
              </a:ext>
            </a:extLst>
          </p:cNvPr>
          <p:cNvSpPr>
            <a:spLocks noGrp="1"/>
          </p:cNvSpPr>
          <p:nvPr>
            <p:ph type="dt" sz="quarter" idx="10"/>
          </p:nvPr>
        </p:nvSpPr>
        <p:spPr/>
        <p:txBody>
          <a:bodyPr/>
          <a:lstStyle/>
          <a:p>
            <a:pPr>
              <a:defRPr/>
            </a:pPr>
            <a:fld id="{AC8BC6C5-3F6F-4459-900C-42F90F270232}" type="datetime9">
              <a:rPr lang="en-US"/>
              <a:pPr>
                <a:defRPr/>
              </a:pPr>
              <a:t>12/21/2017 8:48:35 PM</a:t>
            </a:fld>
            <a:endParaRPr lang="en-US" altLang="zh-CN"/>
          </a:p>
        </p:txBody>
      </p:sp>
      <p:sp>
        <p:nvSpPr>
          <p:cNvPr id="41" name="灯片编号占位符 3">
            <a:extLst>
              <a:ext uri="{FF2B5EF4-FFF2-40B4-BE49-F238E27FC236}">
                <a16:creationId xmlns:a16="http://schemas.microsoft.com/office/drawing/2014/main" id="{C8E42148-764A-4127-B91E-08EC64168408}"/>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529CE215-669D-44B9-A4A7-908158B0CB2E}" type="slidenum">
              <a:rPr lang="en-US" altLang="zh-CN" sz="1400" b="0">
                <a:ea typeface="宋体" panose="02010600030101010101" pitchFamily="2" charset="-122"/>
              </a:rPr>
              <a:pPr eaLnBrk="1" hangingPunct="1"/>
              <a:t>10</a:t>
            </a:fld>
            <a:endParaRPr lang="en-US" altLang="zh-CN" sz="1400" b="0">
              <a:ea typeface="宋体" panose="02010600030101010101" pitchFamily="2" charset="-122"/>
            </a:endParaRPr>
          </a:p>
        </p:txBody>
      </p:sp>
      <p:sp>
        <p:nvSpPr>
          <p:cNvPr id="92163" name="Text Box 3">
            <a:extLst>
              <a:ext uri="{FF2B5EF4-FFF2-40B4-BE49-F238E27FC236}">
                <a16:creationId xmlns:a16="http://schemas.microsoft.com/office/drawing/2014/main" id="{AFAB71CE-CD51-4CB5-968D-0951615763ED}"/>
              </a:ext>
            </a:extLst>
          </p:cNvPr>
          <p:cNvSpPr txBox="1">
            <a:spLocks noChangeArrowheads="1"/>
          </p:cNvSpPr>
          <p:nvPr/>
        </p:nvSpPr>
        <p:spPr bwMode="auto">
          <a:xfrm>
            <a:off x="323850" y="981075"/>
            <a:ext cx="8537575" cy="946150"/>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zh-CN" altLang="en-US" dirty="0">
                <a:solidFill>
                  <a:srgbClr val="FFFF00"/>
                </a:solidFill>
                <a:effectLst>
                  <a:outerShdw blurRad="38100" dist="38100" dir="2700000" algn="tl">
                    <a:srgbClr val="000000"/>
                  </a:outerShdw>
                </a:effectLst>
                <a:latin typeface="幼圆" panose="02010509060101010101" pitchFamily="49" charset="-122"/>
              </a:rPr>
              <a:t>例</a:t>
            </a:r>
            <a:r>
              <a:rPr lang="zh-CN" altLang="en-US" dirty="0">
                <a:effectLst>
                  <a:outerShdw blurRad="38100" dist="38100" dir="2700000" algn="tl">
                    <a:srgbClr val="000000"/>
                  </a:outerShdw>
                </a:effectLst>
                <a:latin typeface="幼圆" panose="02010509060101010101" pitchFamily="49" charset="-122"/>
              </a:rPr>
              <a:t> 分析两块无穷大带电</a:t>
            </a:r>
            <a:r>
              <a:rPr lang="zh-CN" altLang="en-US" dirty="0">
                <a:solidFill>
                  <a:srgbClr val="FF3399"/>
                </a:solidFill>
                <a:effectLst>
                  <a:outerShdw blurRad="38100" dist="38100" dir="2700000" algn="tl">
                    <a:srgbClr val="000000"/>
                  </a:outerShdw>
                </a:effectLst>
                <a:latin typeface="幼圆" panose="02010509060101010101" pitchFamily="49" charset="-122"/>
              </a:rPr>
              <a:t>导体板</a:t>
            </a:r>
            <a:r>
              <a:rPr lang="zh-CN" altLang="en-US" dirty="0">
                <a:effectLst>
                  <a:outerShdw blurRad="38100" dist="38100" dir="2700000" algn="tl">
                    <a:srgbClr val="000000"/>
                  </a:outerShdw>
                </a:effectLst>
                <a:latin typeface="幼圆" panose="02010509060101010101" pitchFamily="49" charset="-122"/>
              </a:rPr>
              <a:t>在导体静电平衡时电荷的分布。</a:t>
            </a:r>
            <a:endParaRPr lang="zh-CN" altLang="en-US" dirty="0">
              <a:effectLst>
                <a:outerShdw blurRad="38100" dist="38100" dir="2700000" algn="tl">
                  <a:srgbClr val="000000"/>
                </a:outerShdw>
              </a:effectLst>
            </a:endParaRPr>
          </a:p>
        </p:txBody>
      </p:sp>
      <p:graphicFrame>
        <p:nvGraphicFramePr>
          <p:cNvPr id="92164" name="Object 4">
            <a:extLst>
              <a:ext uri="{FF2B5EF4-FFF2-40B4-BE49-F238E27FC236}">
                <a16:creationId xmlns:a16="http://schemas.microsoft.com/office/drawing/2014/main" id="{905C07A6-928D-4E21-9654-25E7E65B40DB}"/>
              </a:ext>
            </a:extLst>
          </p:cNvPr>
          <p:cNvGraphicFramePr>
            <a:graphicFrameLocks noChangeAspect="1"/>
          </p:cNvGraphicFramePr>
          <p:nvPr/>
        </p:nvGraphicFramePr>
        <p:xfrm>
          <a:off x="917575" y="3500438"/>
          <a:ext cx="3213100" cy="974725"/>
        </p:xfrm>
        <a:graphic>
          <a:graphicData uri="http://schemas.openxmlformats.org/presentationml/2006/ole">
            <mc:AlternateContent xmlns:mc="http://schemas.openxmlformats.org/markup-compatibility/2006">
              <mc:Choice xmlns:v="urn:schemas-microsoft-com:vml" Requires="v">
                <p:oleObj spid="_x0000_s28869" name="公式" r:id="rId4" imgW="1460160" imgH="444240" progId="Equation.3">
                  <p:embed/>
                </p:oleObj>
              </mc:Choice>
              <mc:Fallback>
                <p:oleObj name="公式" r:id="rId4" imgW="1460160" imgH="4442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7575" y="3500438"/>
                        <a:ext cx="3213100" cy="97472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165" name="Object 5">
            <a:extLst>
              <a:ext uri="{FF2B5EF4-FFF2-40B4-BE49-F238E27FC236}">
                <a16:creationId xmlns:a16="http://schemas.microsoft.com/office/drawing/2014/main" id="{B518AF8E-03FD-4359-A9B4-20C0E98DF91C}"/>
              </a:ext>
            </a:extLst>
          </p:cNvPr>
          <p:cNvGraphicFramePr>
            <a:graphicFrameLocks noChangeAspect="1"/>
          </p:cNvGraphicFramePr>
          <p:nvPr/>
        </p:nvGraphicFramePr>
        <p:xfrm>
          <a:off x="1187450" y="4581525"/>
          <a:ext cx="2298700" cy="503238"/>
        </p:xfrm>
        <a:graphic>
          <a:graphicData uri="http://schemas.openxmlformats.org/presentationml/2006/ole">
            <mc:AlternateContent xmlns:mc="http://schemas.openxmlformats.org/markup-compatibility/2006">
              <mc:Choice xmlns:v="urn:schemas-microsoft-com:vml" Requires="v">
                <p:oleObj spid="_x0000_s28870" name="公式" r:id="rId6" imgW="1041120" imgH="228600" progId="Equation.3">
                  <p:embed/>
                </p:oleObj>
              </mc:Choice>
              <mc:Fallback>
                <p:oleObj name="公式" r:id="rId6" imgW="1041120" imgH="2286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450" y="4581525"/>
                        <a:ext cx="2298700" cy="50323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166" name="Object 6">
            <a:extLst>
              <a:ext uri="{FF2B5EF4-FFF2-40B4-BE49-F238E27FC236}">
                <a16:creationId xmlns:a16="http://schemas.microsoft.com/office/drawing/2014/main" id="{8ACC609B-F727-42DF-9F34-9F4FCB52BAED}"/>
              </a:ext>
            </a:extLst>
          </p:cNvPr>
          <p:cNvGraphicFramePr>
            <a:graphicFrameLocks noChangeAspect="1"/>
          </p:cNvGraphicFramePr>
          <p:nvPr/>
        </p:nvGraphicFramePr>
        <p:xfrm>
          <a:off x="1547813" y="5373688"/>
          <a:ext cx="1728787" cy="527050"/>
        </p:xfrm>
        <a:graphic>
          <a:graphicData uri="http://schemas.openxmlformats.org/presentationml/2006/ole">
            <mc:AlternateContent xmlns:mc="http://schemas.openxmlformats.org/markup-compatibility/2006">
              <mc:Choice xmlns:v="urn:schemas-microsoft-com:vml" Requires="v">
                <p:oleObj spid="_x0000_s28871" name="公式" r:id="rId8" imgW="749160" imgH="228600" progId="Equation.3">
                  <p:embed/>
                </p:oleObj>
              </mc:Choice>
              <mc:Fallback>
                <p:oleObj name="公式" r:id="rId8" imgW="749160" imgH="2286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47813" y="5373688"/>
                        <a:ext cx="1728787" cy="52705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7">
            <a:extLst>
              <a:ext uri="{FF2B5EF4-FFF2-40B4-BE49-F238E27FC236}">
                <a16:creationId xmlns:a16="http://schemas.microsoft.com/office/drawing/2014/main" id="{31669335-0A1E-451E-BF79-AACCC6847038}"/>
              </a:ext>
            </a:extLst>
          </p:cNvPr>
          <p:cNvGrpSpPr>
            <a:grpSpLocks/>
          </p:cNvGrpSpPr>
          <p:nvPr/>
        </p:nvGrpSpPr>
        <p:grpSpPr bwMode="auto">
          <a:xfrm>
            <a:off x="4868863" y="2138363"/>
            <a:ext cx="4038600" cy="4343400"/>
            <a:chOff x="2976" y="1296"/>
            <a:chExt cx="2544" cy="2736"/>
          </a:xfrm>
        </p:grpSpPr>
        <p:sp>
          <p:nvSpPr>
            <p:cNvPr id="92168" name="Rectangle 8">
              <a:extLst>
                <a:ext uri="{FF2B5EF4-FFF2-40B4-BE49-F238E27FC236}">
                  <a16:creationId xmlns:a16="http://schemas.microsoft.com/office/drawing/2014/main" id="{B42770DB-B117-486E-B784-0CE4E5C935D5}"/>
                </a:ext>
              </a:extLst>
            </p:cNvPr>
            <p:cNvSpPr>
              <a:spLocks noChangeArrowheads="1"/>
            </p:cNvSpPr>
            <p:nvPr/>
          </p:nvSpPr>
          <p:spPr bwMode="auto">
            <a:xfrm>
              <a:off x="2976" y="1296"/>
              <a:ext cx="2544" cy="2736"/>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92169" name="Rectangle 9">
              <a:extLst>
                <a:ext uri="{FF2B5EF4-FFF2-40B4-BE49-F238E27FC236}">
                  <a16:creationId xmlns:a16="http://schemas.microsoft.com/office/drawing/2014/main" id="{10001BAC-D708-4B76-BCE0-49DEFF8271A8}"/>
                </a:ext>
              </a:extLst>
            </p:cNvPr>
            <p:cNvSpPr>
              <a:spLocks noChangeArrowheads="1"/>
            </p:cNvSpPr>
            <p:nvPr/>
          </p:nvSpPr>
          <p:spPr bwMode="auto">
            <a:xfrm flipH="1">
              <a:off x="3744" y="1968"/>
              <a:ext cx="144" cy="1920"/>
            </a:xfrm>
            <a:prstGeom prst="rect">
              <a:avLst/>
            </a:prstGeom>
            <a:solidFill>
              <a:srgbClr val="9999FF"/>
            </a:solidFill>
            <a:ln w="9525">
              <a:noFill/>
              <a:miter lim="800000"/>
              <a:headEnd/>
              <a:tailEnd/>
            </a:ln>
            <a:effectLst/>
            <a:scene3d>
              <a:camera prst="legacyObliqueTopRight"/>
              <a:lightRig rig="legacyFlat3" dir="b"/>
            </a:scene3d>
            <a:sp3d extrusionH="887400" prstMaterial="legacyMatte">
              <a:bevelT w="13500" h="13500" prst="angle"/>
              <a:bevelB w="13500" h="13500" prst="angle"/>
              <a:extrusionClr>
                <a:srgbClr val="9999FF"/>
              </a:extrusionClr>
            </a:sp3d>
          </p:spPr>
          <p:txBody>
            <a:bodyPr wrap="none" anchor="ctr">
              <a:flatTx/>
            </a:bodyPr>
            <a:lstStyle/>
            <a:p>
              <a:pPr>
                <a:defRPr/>
              </a:pPr>
              <a:endParaRPr lang="zh-CN" altLang="en-US" b="1">
                <a:effectLst>
                  <a:outerShdw blurRad="38100" dist="38100" dir="2700000" algn="tl">
                    <a:srgbClr val="000000">
                      <a:alpha val="43137"/>
                    </a:srgbClr>
                  </a:outerShdw>
                </a:effectLst>
              </a:endParaRPr>
            </a:p>
          </p:txBody>
        </p:sp>
        <p:graphicFrame>
          <p:nvGraphicFramePr>
            <p:cNvPr id="28683" name="Object 10">
              <a:extLst>
                <a:ext uri="{FF2B5EF4-FFF2-40B4-BE49-F238E27FC236}">
                  <a16:creationId xmlns:a16="http://schemas.microsoft.com/office/drawing/2014/main" id="{95152BD9-3A8A-44B1-8199-C94622B6B616}"/>
                </a:ext>
              </a:extLst>
            </p:cNvPr>
            <p:cNvGraphicFramePr>
              <a:graphicFrameLocks noChangeAspect="1"/>
            </p:cNvGraphicFramePr>
            <p:nvPr/>
          </p:nvGraphicFramePr>
          <p:xfrm>
            <a:off x="3696" y="1584"/>
            <a:ext cx="286" cy="322"/>
          </p:xfrm>
          <a:graphic>
            <a:graphicData uri="http://schemas.openxmlformats.org/presentationml/2006/ole">
              <mc:AlternateContent xmlns:mc="http://schemas.openxmlformats.org/markup-compatibility/2006">
                <mc:Choice xmlns:v="urn:schemas-microsoft-com:vml" Requires="v">
                  <p:oleObj spid="_x0000_s28872" name="公式" r:id="rId10" imgW="190440" imgH="215640" progId="Equation.3">
                    <p:embed/>
                  </p:oleObj>
                </mc:Choice>
                <mc:Fallback>
                  <p:oleObj name="公式" r:id="rId10" imgW="190440" imgH="21564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96" y="1584"/>
                          <a:ext cx="286"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4" name="Object 11">
              <a:extLst>
                <a:ext uri="{FF2B5EF4-FFF2-40B4-BE49-F238E27FC236}">
                  <a16:creationId xmlns:a16="http://schemas.microsoft.com/office/drawing/2014/main" id="{97F0E269-171E-4EB7-89C3-8909B0AE9CCE}"/>
                </a:ext>
              </a:extLst>
            </p:cNvPr>
            <p:cNvGraphicFramePr>
              <a:graphicFrameLocks noChangeAspect="1"/>
            </p:cNvGraphicFramePr>
            <p:nvPr/>
          </p:nvGraphicFramePr>
          <p:xfrm>
            <a:off x="3504" y="2256"/>
            <a:ext cx="231" cy="260"/>
          </p:xfrm>
          <a:graphic>
            <a:graphicData uri="http://schemas.openxmlformats.org/presentationml/2006/ole">
              <mc:AlternateContent xmlns:mc="http://schemas.openxmlformats.org/markup-compatibility/2006">
                <mc:Choice xmlns:v="urn:schemas-microsoft-com:vml" Requires="v">
                  <p:oleObj spid="_x0000_s28873" name="公式" r:id="rId12" imgW="190440" imgH="215640" progId="Equation.3">
                    <p:embed/>
                  </p:oleObj>
                </mc:Choice>
                <mc:Fallback>
                  <p:oleObj name="公式" r:id="rId12" imgW="190440" imgH="215640"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04" y="2256"/>
                          <a:ext cx="231"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5" name="Object 12">
              <a:extLst>
                <a:ext uri="{FF2B5EF4-FFF2-40B4-BE49-F238E27FC236}">
                  <a16:creationId xmlns:a16="http://schemas.microsoft.com/office/drawing/2014/main" id="{BFAA8210-2EDD-404B-824C-9BB897B80184}"/>
                </a:ext>
              </a:extLst>
            </p:cNvPr>
            <p:cNvGraphicFramePr>
              <a:graphicFrameLocks noChangeAspect="1"/>
            </p:cNvGraphicFramePr>
            <p:nvPr/>
          </p:nvGraphicFramePr>
          <p:xfrm>
            <a:off x="3888" y="2160"/>
            <a:ext cx="231" cy="260"/>
          </p:xfrm>
          <a:graphic>
            <a:graphicData uri="http://schemas.openxmlformats.org/presentationml/2006/ole">
              <mc:AlternateContent xmlns:mc="http://schemas.openxmlformats.org/markup-compatibility/2006">
                <mc:Choice xmlns:v="urn:schemas-microsoft-com:vml" Requires="v">
                  <p:oleObj spid="_x0000_s28874" name="公式" r:id="rId14" imgW="190440" imgH="215640" progId="Equation.3">
                    <p:embed/>
                  </p:oleObj>
                </mc:Choice>
                <mc:Fallback>
                  <p:oleObj name="公式" r:id="rId14" imgW="190440" imgH="215640" progId="Equation.3">
                    <p:embed/>
                    <p:pic>
                      <p:nvPicPr>
                        <p:cNvPr id="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88" y="2160"/>
                          <a:ext cx="231"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6" name="Object 13">
              <a:extLst>
                <a:ext uri="{FF2B5EF4-FFF2-40B4-BE49-F238E27FC236}">
                  <a16:creationId xmlns:a16="http://schemas.microsoft.com/office/drawing/2014/main" id="{ECE5C3C4-FFFF-4CE5-95ED-68335F712DD4}"/>
                </a:ext>
              </a:extLst>
            </p:cNvPr>
            <p:cNvGraphicFramePr>
              <a:graphicFrameLocks noChangeAspect="1"/>
            </p:cNvGraphicFramePr>
            <p:nvPr/>
          </p:nvGraphicFramePr>
          <p:xfrm>
            <a:off x="4176" y="2160"/>
            <a:ext cx="231" cy="277"/>
          </p:xfrm>
          <a:graphic>
            <a:graphicData uri="http://schemas.openxmlformats.org/presentationml/2006/ole">
              <mc:AlternateContent xmlns:mc="http://schemas.openxmlformats.org/markup-compatibility/2006">
                <mc:Choice xmlns:v="urn:schemas-microsoft-com:vml" Requires="v">
                  <p:oleObj spid="_x0000_s28875" name="公式" r:id="rId16" imgW="190440" imgH="228600" progId="Equation.3">
                    <p:embed/>
                  </p:oleObj>
                </mc:Choice>
                <mc:Fallback>
                  <p:oleObj name="公式" r:id="rId16" imgW="190440" imgH="228600" progId="Equation.3">
                    <p:embed/>
                    <p:pic>
                      <p:nvPicPr>
                        <p:cNvPr id="0" name="Object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176" y="2160"/>
                          <a:ext cx="231" cy="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74" name="AutoShape 14">
              <a:extLst>
                <a:ext uri="{FF2B5EF4-FFF2-40B4-BE49-F238E27FC236}">
                  <a16:creationId xmlns:a16="http://schemas.microsoft.com/office/drawing/2014/main" id="{E4762B53-C382-4CAD-BFAB-9926AF136AF3}"/>
                </a:ext>
              </a:extLst>
            </p:cNvPr>
            <p:cNvSpPr>
              <a:spLocks noChangeArrowheads="1"/>
            </p:cNvSpPr>
            <p:nvPr/>
          </p:nvSpPr>
          <p:spPr bwMode="auto">
            <a:xfrm rot="5400000">
              <a:off x="4104" y="2520"/>
              <a:ext cx="336" cy="672"/>
            </a:xfrm>
            <a:prstGeom prst="can">
              <a:avLst>
                <a:gd name="adj" fmla="val 50000"/>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9525">
              <a:no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92175" name="Rectangle 15">
              <a:extLst>
                <a:ext uri="{FF2B5EF4-FFF2-40B4-BE49-F238E27FC236}">
                  <a16:creationId xmlns:a16="http://schemas.microsoft.com/office/drawing/2014/main" id="{AFF694A0-4256-49D5-9AC8-31B862C8D7E9}"/>
                </a:ext>
              </a:extLst>
            </p:cNvPr>
            <p:cNvSpPr>
              <a:spLocks noChangeArrowheads="1"/>
            </p:cNvSpPr>
            <p:nvPr/>
          </p:nvSpPr>
          <p:spPr bwMode="auto">
            <a:xfrm flipH="1">
              <a:off x="4416" y="1968"/>
              <a:ext cx="144" cy="1920"/>
            </a:xfrm>
            <a:prstGeom prst="rect">
              <a:avLst/>
            </a:prstGeom>
            <a:solidFill>
              <a:srgbClr val="9999FF"/>
            </a:solidFill>
            <a:ln w="9525">
              <a:noFill/>
              <a:miter lim="800000"/>
              <a:headEnd/>
              <a:tailEnd/>
            </a:ln>
            <a:effectLst/>
            <a:scene3d>
              <a:camera prst="legacyObliqueTopRight"/>
              <a:lightRig rig="legacyFlat3" dir="b"/>
            </a:scene3d>
            <a:sp3d extrusionH="887400" prstMaterial="legacyMatte">
              <a:bevelT w="13500" h="13500" prst="angle"/>
              <a:bevelB w="13500" h="13500" prst="angle"/>
              <a:extrusionClr>
                <a:srgbClr val="9999FF"/>
              </a:extrusionClr>
            </a:sp3d>
          </p:spPr>
          <p:txBody>
            <a:bodyPr wrap="none" anchor="ctr">
              <a:flatTx/>
            </a:bodyPr>
            <a:lstStyle/>
            <a:p>
              <a:pPr>
                <a:defRPr/>
              </a:pPr>
              <a:endParaRPr lang="zh-CN" altLang="en-US" b="1">
                <a:effectLst>
                  <a:outerShdw blurRad="38100" dist="38100" dir="2700000" algn="tl">
                    <a:srgbClr val="000000">
                      <a:alpha val="43137"/>
                    </a:srgbClr>
                  </a:outerShdw>
                </a:effectLst>
              </a:endParaRPr>
            </a:p>
          </p:txBody>
        </p:sp>
        <p:graphicFrame>
          <p:nvGraphicFramePr>
            <p:cNvPr id="28687" name="Object 16">
              <a:extLst>
                <a:ext uri="{FF2B5EF4-FFF2-40B4-BE49-F238E27FC236}">
                  <a16:creationId xmlns:a16="http://schemas.microsoft.com/office/drawing/2014/main" id="{84B3C722-0EA0-4EF2-AF30-C3989D25EE55}"/>
                </a:ext>
              </a:extLst>
            </p:cNvPr>
            <p:cNvGraphicFramePr>
              <a:graphicFrameLocks noChangeAspect="1"/>
            </p:cNvGraphicFramePr>
            <p:nvPr/>
          </p:nvGraphicFramePr>
          <p:xfrm>
            <a:off x="4608" y="2256"/>
            <a:ext cx="231" cy="260"/>
          </p:xfrm>
          <a:graphic>
            <a:graphicData uri="http://schemas.openxmlformats.org/presentationml/2006/ole">
              <mc:AlternateContent xmlns:mc="http://schemas.openxmlformats.org/markup-compatibility/2006">
                <mc:Choice xmlns:v="urn:schemas-microsoft-com:vml" Requires="v">
                  <p:oleObj spid="_x0000_s28876" name="公式" r:id="rId18" imgW="190440" imgH="215640" progId="Equation.3">
                    <p:embed/>
                  </p:oleObj>
                </mc:Choice>
                <mc:Fallback>
                  <p:oleObj name="公式" r:id="rId18" imgW="190440" imgH="215640" progId="Equation.3">
                    <p:embed/>
                    <p:pic>
                      <p:nvPicPr>
                        <p:cNvPr id="0" name="Object 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08" y="2256"/>
                          <a:ext cx="231" cy="26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88" name="Object 17">
              <a:extLst>
                <a:ext uri="{FF2B5EF4-FFF2-40B4-BE49-F238E27FC236}">
                  <a16:creationId xmlns:a16="http://schemas.microsoft.com/office/drawing/2014/main" id="{CA8B9369-F0C7-4DE2-9993-6ADC2EE418AF}"/>
                </a:ext>
              </a:extLst>
            </p:cNvPr>
            <p:cNvGraphicFramePr>
              <a:graphicFrameLocks noChangeAspect="1"/>
            </p:cNvGraphicFramePr>
            <p:nvPr/>
          </p:nvGraphicFramePr>
          <p:xfrm>
            <a:off x="4360" y="1584"/>
            <a:ext cx="303" cy="322"/>
          </p:xfrm>
          <a:graphic>
            <a:graphicData uri="http://schemas.openxmlformats.org/presentationml/2006/ole">
              <mc:AlternateContent xmlns:mc="http://schemas.openxmlformats.org/markup-compatibility/2006">
                <mc:Choice xmlns:v="urn:schemas-microsoft-com:vml" Requires="v">
                  <p:oleObj spid="_x0000_s28877" name="公式" r:id="rId20" imgW="203040" imgH="215640" progId="Equation.3">
                    <p:embed/>
                  </p:oleObj>
                </mc:Choice>
                <mc:Fallback>
                  <p:oleObj name="公式" r:id="rId20" imgW="203040" imgH="215640" progId="Equation.3">
                    <p:embed/>
                    <p:pic>
                      <p:nvPicPr>
                        <p:cNvPr id="0" name="Object 1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360" y="1584"/>
                          <a:ext cx="303"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2178" name="Text Box 18">
            <a:extLst>
              <a:ext uri="{FF2B5EF4-FFF2-40B4-BE49-F238E27FC236}">
                <a16:creationId xmlns:a16="http://schemas.microsoft.com/office/drawing/2014/main" id="{34141CB3-0AF9-4823-9875-1506DEF36D6B}"/>
              </a:ext>
            </a:extLst>
          </p:cNvPr>
          <p:cNvSpPr txBox="1">
            <a:spLocks noChangeArrowheads="1"/>
          </p:cNvSpPr>
          <p:nvPr/>
        </p:nvSpPr>
        <p:spPr bwMode="auto">
          <a:xfrm>
            <a:off x="330200" y="2909888"/>
            <a:ext cx="4546600" cy="519112"/>
          </a:xfrm>
          <a:prstGeom prst="rect">
            <a:avLst/>
          </a:prstGeom>
          <a:noFill/>
          <a:ln w="9525">
            <a:noFill/>
            <a:miter lim="800000"/>
            <a:headEnd/>
            <a:tailEnd/>
          </a:ln>
          <a:effectLst/>
        </p:spPr>
        <p:txBody>
          <a:bodyPr>
            <a:spAutoFit/>
          </a:bodyPr>
          <a:lstStyle/>
          <a:p>
            <a:pPr>
              <a:spcBef>
                <a:spcPct val="50000"/>
              </a:spcBef>
              <a:defRPr/>
            </a:pPr>
            <a:r>
              <a:rPr lang="zh-CN" altLang="en-US" b="1">
                <a:effectLst>
                  <a:outerShdw blurRad="38100" dist="38100" dir="2700000" algn="tl">
                    <a:srgbClr val="000000"/>
                  </a:outerShdw>
                </a:effectLst>
                <a:latin typeface="幼圆" pitchFamily="49" charset="-122"/>
              </a:rPr>
              <a:t>作如图高斯面，由高斯定理</a:t>
            </a:r>
          </a:p>
        </p:txBody>
      </p:sp>
      <p:grpSp>
        <p:nvGrpSpPr>
          <p:cNvPr id="3" name="Group 19">
            <a:extLst>
              <a:ext uri="{FF2B5EF4-FFF2-40B4-BE49-F238E27FC236}">
                <a16:creationId xmlns:a16="http://schemas.microsoft.com/office/drawing/2014/main" id="{E915BC22-C900-4F78-95E2-7834C40872A1}"/>
              </a:ext>
            </a:extLst>
          </p:cNvPr>
          <p:cNvGrpSpPr>
            <a:grpSpLocks/>
          </p:cNvGrpSpPr>
          <p:nvPr/>
        </p:nvGrpSpPr>
        <p:grpSpPr bwMode="auto">
          <a:xfrm>
            <a:off x="4859338" y="2133600"/>
            <a:ext cx="4038600" cy="4343400"/>
            <a:chOff x="2976" y="1296"/>
            <a:chExt cx="2544" cy="2736"/>
          </a:xfrm>
        </p:grpSpPr>
        <p:grpSp>
          <p:nvGrpSpPr>
            <p:cNvPr id="28702" name="Group 20">
              <a:extLst>
                <a:ext uri="{FF2B5EF4-FFF2-40B4-BE49-F238E27FC236}">
                  <a16:creationId xmlns:a16="http://schemas.microsoft.com/office/drawing/2014/main" id="{E32D1126-6CA3-4E52-83A9-665CE0EF8495}"/>
                </a:ext>
              </a:extLst>
            </p:cNvPr>
            <p:cNvGrpSpPr>
              <a:grpSpLocks/>
            </p:cNvGrpSpPr>
            <p:nvPr/>
          </p:nvGrpSpPr>
          <p:grpSpPr bwMode="auto">
            <a:xfrm>
              <a:off x="2976" y="1296"/>
              <a:ext cx="2544" cy="2736"/>
              <a:chOff x="2976" y="1296"/>
              <a:chExt cx="2544" cy="2736"/>
            </a:xfrm>
          </p:grpSpPr>
          <p:grpSp>
            <p:nvGrpSpPr>
              <p:cNvPr id="28703" name="Group 21">
                <a:extLst>
                  <a:ext uri="{FF2B5EF4-FFF2-40B4-BE49-F238E27FC236}">
                    <a16:creationId xmlns:a16="http://schemas.microsoft.com/office/drawing/2014/main" id="{2212B68B-AE67-48F6-9186-4FDFC195D41F}"/>
                  </a:ext>
                </a:extLst>
              </p:cNvPr>
              <p:cNvGrpSpPr>
                <a:grpSpLocks/>
              </p:cNvGrpSpPr>
              <p:nvPr/>
            </p:nvGrpSpPr>
            <p:grpSpPr bwMode="auto">
              <a:xfrm>
                <a:off x="2976" y="1296"/>
                <a:ext cx="2544" cy="2736"/>
                <a:chOff x="2976" y="1296"/>
                <a:chExt cx="2544" cy="2736"/>
              </a:xfrm>
            </p:grpSpPr>
            <p:sp>
              <p:nvSpPr>
                <p:cNvPr id="92182" name="Rectangle 22">
                  <a:extLst>
                    <a:ext uri="{FF2B5EF4-FFF2-40B4-BE49-F238E27FC236}">
                      <a16:creationId xmlns:a16="http://schemas.microsoft.com/office/drawing/2014/main" id="{E2DA6791-6C4D-4773-B2F4-988089C2C740}"/>
                    </a:ext>
                  </a:extLst>
                </p:cNvPr>
                <p:cNvSpPr>
                  <a:spLocks noChangeArrowheads="1"/>
                </p:cNvSpPr>
                <p:nvPr/>
              </p:nvSpPr>
              <p:spPr bwMode="auto">
                <a:xfrm>
                  <a:off x="2976" y="1296"/>
                  <a:ext cx="2544" cy="2736"/>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92185" name="Rectangle 25">
                  <a:extLst>
                    <a:ext uri="{FF2B5EF4-FFF2-40B4-BE49-F238E27FC236}">
                      <a16:creationId xmlns:a16="http://schemas.microsoft.com/office/drawing/2014/main" id="{A59B7518-6067-4FC2-B73D-15D4095BC558}"/>
                    </a:ext>
                  </a:extLst>
                </p:cNvPr>
                <p:cNvSpPr>
                  <a:spLocks noChangeArrowheads="1"/>
                </p:cNvSpPr>
                <p:nvPr/>
              </p:nvSpPr>
              <p:spPr bwMode="auto">
                <a:xfrm>
                  <a:off x="3648" y="2448"/>
                  <a:ext cx="1200" cy="624"/>
                </a:xfrm>
                <a:prstGeom prst="rect">
                  <a:avLst/>
                </a:prstGeom>
                <a:noFill/>
                <a:ln w="9525">
                  <a:solidFill>
                    <a:srgbClr val="FF99CC"/>
                  </a:solidFill>
                  <a:miter lim="800000"/>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92186" name="Oval 26">
                  <a:extLst>
                    <a:ext uri="{FF2B5EF4-FFF2-40B4-BE49-F238E27FC236}">
                      <a16:creationId xmlns:a16="http://schemas.microsoft.com/office/drawing/2014/main" id="{12C351E3-DF65-45BC-AADC-3A8B32FC0257}"/>
                    </a:ext>
                  </a:extLst>
                </p:cNvPr>
                <p:cNvSpPr>
                  <a:spLocks noChangeArrowheads="1"/>
                </p:cNvSpPr>
                <p:nvPr/>
              </p:nvSpPr>
              <p:spPr bwMode="auto">
                <a:xfrm>
                  <a:off x="4752" y="2448"/>
                  <a:ext cx="192" cy="624"/>
                </a:xfrm>
                <a:prstGeom prst="ellipse">
                  <a:avLst/>
                </a:prstGeom>
                <a:gradFill rotWithShape="0">
                  <a:gsLst>
                    <a:gs pos="0">
                      <a:srgbClr val="FF99CC"/>
                    </a:gs>
                    <a:gs pos="100000">
                      <a:srgbClr val="FF99CC">
                        <a:gamma/>
                        <a:shade val="60000"/>
                        <a:invGamma/>
                      </a:srgbClr>
                    </a:gs>
                  </a:gsLst>
                  <a:path path="shape">
                    <a:fillToRect l="50000" t="50000" r="50000" b="50000"/>
                  </a:path>
                </a:gradFill>
                <a:ln w="9525">
                  <a:solidFill>
                    <a:srgbClr val="FF99CC"/>
                  </a:solidFill>
                  <a:prstDash val="dash"/>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92187" name="Oval 27" descr="20%">
                  <a:extLst>
                    <a:ext uri="{FF2B5EF4-FFF2-40B4-BE49-F238E27FC236}">
                      <a16:creationId xmlns:a16="http://schemas.microsoft.com/office/drawing/2014/main" id="{CEF3B718-B1EB-4075-A72D-FA6AAE644B2E}"/>
                    </a:ext>
                  </a:extLst>
                </p:cNvPr>
                <p:cNvSpPr>
                  <a:spLocks noChangeArrowheads="1"/>
                </p:cNvSpPr>
                <p:nvPr/>
              </p:nvSpPr>
              <p:spPr bwMode="auto">
                <a:xfrm>
                  <a:off x="3576" y="2448"/>
                  <a:ext cx="192" cy="624"/>
                </a:xfrm>
                <a:prstGeom prst="ellipse">
                  <a:avLst/>
                </a:prstGeom>
                <a:pattFill prst="pct20">
                  <a:fgClr>
                    <a:srgbClr val="FF99CC"/>
                  </a:fgClr>
                  <a:bgClr>
                    <a:srgbClr val="995C7A"/>
                  </a:bgClr>
                </a:pattFill>
                <a:ln w="9525">
                  <a:solidFill>
                    <a:srgbClr val="FF99CC"/>
                  </a:solidFill>
                  <a:prstDash val="dash"/>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graphicFrame>
              <p:nvGraphicFramePr>
                <p:cNvPr id="28679" name="Object 28">
                  <a:extLst>
                    <a:ext uri="{FF2B5EF4-FFF2-40B4-BE49-F238E27FC236}">
                      <a16:creationId xmlns:a16="http://schemas.microsoft.com/office/drawing/2014/main" id="{77B49699-D139-4869-983E-2DBF33DB4D75}"/>
                    </a:ext>
                  </a:extLst>
                </p:cNvPr>
                <p:cNvGraphicFramePr>
                  <a:graphicFrameLocks noChangeAspect="1"/>
                </p:cNvGraphicFramePr>
                <p:nvPr/>
              </p:nvGraphicFramePr>
              <p:xfrm>
                <a:off x="3126" y="1968"/>
                <a:ext cx="229" cy="260"/>
              </p:xfrm>
              <a:graphic>
                <a:graphicData uri="http://schemas.openxmlformats.org/presentationml/2006/ole">
                  <mc:AlternateContent xmlns:mc="http://schemas.openxmlformats.org/markup-compatibility/2006">
                    <mc:Choice xmlns:v="urn:schemas-microsoft-com:vml" Requires="v">
                      <p:oleObj spid="_x0000_s28878" name="Equation" r:id="rId22" imgW="190440" imgH="215640" progId="Equation.3">
                        <p:embed/>
                      </p:oleObj>
                    </mc:Choice>
                    <mc:Fallback>
                      <p:oleObj name="Equation" r:id="rId22" imgW="190440" imgH="215640" progId="Equation.3">
                        <p:embed/>
                        <p:pic>
                          <p:nvPicPr>
                            <p:cNvPr id="0" name="Object 2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126" y="1968"/>
                              <a:ext cx="229"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0" name="Object 29">
                  <a:extLst>
                    <a:ext uri="{FF2B5EF4-FFF2-40B4-BE49-F238E27FC236}">
                      <a16:creationId xmlns:a16="http://schemas.microsoft.com/office/drawing/2014/main" id="{F451236D-A5E4-43C3-B66D-A33DF798FF07}"/>
                    </a:ext>
                  </a:extLst>
                </p:cNvPr>
                <p:cNvGraphicFramePr>
                  <a:graphicFrameLocks noChangeAspect="1"/>
                </p:cNvGraphicFramePr>
                <p:nvPr/>
              </p:nvGraphicFramePr>
              <p:xfrm>
                <a:off x="3931" y="1968"/>
                <a:ext cx="229" cy="260"/>
              </p:xfrm>
              <a:graphic>
                <a:graphicData uri="http://schemas.openxmlformats.org/presentationml/2006/ole">
                  <mc:AlternateContent xmlns:mc="http://schemas.openxmlformats.org/markup-compatibility/2006">
                    <mc:Choice xmlns:v="urn:schemas-microsoft-com:vml" Requires="v">
                      <p:oleObj spid="_x0000_s28879" name="Equation" r:id="rId24" imgW="190440" imgH="215640" progId="Equation.3">
                        <p:embed/>
                      </p:oleObj>
                    </mc:Choice>
                    <mc:Fallback>
                      <p:oleObj name="Equation" r:id="rId24" imgW="190440" imgH="215640" progId="Equation.3">
                        <p:embed/>
                        <p:pic>
                          <p:nvPicPr>
                            <p:cNvPr id="0" name="Object 2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931" y="1968"/>
                              <a:ext cx="229"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1" name="Object 30">
                  <a:extLst>
                    <a:ext uri="{FF2B5EF4-FFF2-40B4-BE49-F238E27FC236}">
                      <a16:creationId xmlns:a16="http://schemas.microsoft.com/office/drawing/2014/main" id="{7BFA2EAB-D951-4A59-A0C1-2E356EC8ADA1}"/>
                    </a:ext>
                  </a:extLst>
                </p:cNvPr>
                <p:cNvGraphicFramePr>
                  <a:graphicFrameLocks noChangeAspect="1"/>
                </p:cNvGraphicFramePr>
                <p:nvPr/>
              </p:nvGraphicFramePr>
              <p:xfrm>
                <a:off x="4331" y="1961"/>
                <a:ext cx="229" cy="275"/>
              </p:xfrm>
              <a:graphic>
                <a:graphicData uri="http://schemas.openxmlformats.org/presentationml/2006/ole">
                  <mc:AlternateContent xmlns:mc="http://schemas.openxmlformats.org/markup-compatibility/2006">
                    <mc:Choice xmlns:v="urn:schemas-microsoft-com:vml" Requires="v">
                      <p:oleObj spid="_x0000_s28880" name="Equation" r:id="rId26" imgW="190440" imgH="228600" progId="Equation.3">
                        <p:embed/>
                      </p:oleObj>
                    </mc:Choice>
                    <mc:Fallback>
                      <p:oleObj name="Equation" r:id="rId26" imgW="190440" imgH="228600" progId="Equation.3">
                        <p:embed/>
                        <p:pic>
                          <p:nvPicPr>
                            <p:cNvPr id="0" name="Object 3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331" y="1961"/>
                              <a:ext cx="229"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2" name="Object 31">
                  <a:extLst>
                    <a:ext uri="{FF2B5EF4-FFF2-40B4-BE49-F238E27FC236}">
                      <a16:creationId xmlns:a16="http://schemas.microsoft.com/office/drawing/2014/main" id="{36336CDE-D3B5-40D3-95AA-01C45B77D79E}"/>
                    </a:ext>
                  </a:extLst>
                </p:cNvPr>
                <p:cNvGraphicFramePr>
                  <a:graphicFrameLocks noChangeAspect="1"/>
                </p:cNvGraphicFramePr>
                <p:nvPr/>
              </p:nvGraphicFramePr>
              <p:xfrm>
                <a:off x="5099" y="1968"/>
                <a:ext cx="229" cy="260"/>
              </p:xfrm>
              <a:graphic>
                <a:graphicData uri="http://schemas.openxmlformats.org/presentationml/2006/ole">
                  <mc:AlternateContent xmlns:mc="http://schemas.openxmlformats.org/markup-compatibility/2006">
                    <mc:Choice xmlns:v="urn:schemas-microsoft-com:vml" Requires="v">
                      <p:oleObj spid="_x0000_s28881" name="Equation" r:id="rId28" imgW="190440" imgH="215640" progId="Equation.3">
                        <p:embed/>
                      </p:oleObj>
                    </mc:Choice>
                    <mc:Fallback>
                      <p:oleObj name="Equation" r:id="rId28" imgW="190440" imgH="215640" progId="Equation.3">
                        <p:embed/>
                        <p:pic>
                          <p:nvPicPr>
                            <p:cNvPr id="0" name="Object 3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099" y="1968"/>
                              <a:ext cx="229"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92" name="Oval 32" descr="20%">
                  <a:extLst>
                    <a:ext uri="{FF2B5EF4-FFF2-40B4-BE49-F238E27FC236}">
                      <a16:creationId xmlns:a16="http://schemas.microsoft.com/office/drawing/2014/main" id="{E48F6F00-BA25-487E-8F41-1D27F9120866}"/>
                    </a:ext>
                  </a:extLst>
                </p:cNvPr>
                <p:cNvSpPr>
                  <a:spLocks noChangeArrowheads="1"/>
                </p:cNvSpPr>
                <p:nvPr/>
              </p:nvSpPr>
              <p:spPr bwMode="auto">
                <a:xfrm>
                  <a:off x="3824" y="2448"/>
                  <a:ext cx="192" cy="624"/>
                </a:xfrm>
                <a:prstGeom prst="ellipse">
                  <a:avLst/>
                </a:prstGeom>
                <a:pattFill prst="pct20">
                  <a:fgClr>
                    <a:srgbClr val="99FF99"/>
                  </a:fgClr>
                  <a:bgClr>
                    <a:schemeClr val="bg2"/>
                  </a:bgClr>
                </a:pattFill>
                <a:ln w="9525">
                  <a:solidFill>
                    <a:srgbClr val="99FF99"/>
                  </a:solidFill>
                  <a:prstDash val="dash"/>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92193" name="Oval 33" descr="20%">
                  <a:extLst>
                    <a:ext uri="{FF2B5EF4-FFF2-40B4-BE49-F238E27FC236}">
                      <a16:creationId xmlns:a16="http://schemas.microsoft.com/office/drawing/2014/main" id="{EB67E245-19B9-44EF-86BC-84FBE03AA79B}"/>
                    </a:ext>
                  </a:extLst>
                </p:cNvPr>
                <p:cNvSpPr>
                  <a:spLocks noChangeArrowheads="1"/>
                </p:cNvSpPr>
                <p:nvPr/>
              </p:nvSpPr>
              <p:spPr bwMode="auto">
                <a:xfrm>
                  <a:off x="4464" y="2448"/>
                  <a:ext cx="192" cy="624"/>
                </a:xfrm>
                <a:prstGeom prst="ellipse">
                  <a:avLst/>
                </a:prstGeom>
                <a:pattFill prst="pct20">
                  <a:fgClr>
                    <a:srgbClr val="99FF99"/>
                  </a:fgClr>
                  <a:bgClr>
                    <a:schemeClr val="bg2"/>
                  </a:bgClr>
                </a:pattFill>
                <a:ln w="9525">
                  <a:solidFill>
                    <a:srgbClr val="99FF99"/>
                  </a:solidFill>
                  <a:prstDash val="dash"/>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grpSp>
          <p:graphicFrame>
            <p:nvGraphicFramePr>
              <p:cNvPr id="28678" name="Object 34">
                <a:extLst>
                  <a:ext uri="{FF2B5EF4-FFF2-40B4-BE49-F238E27FC236}">
                    <a16:creationId xmlns:a16="http://schemas.microsoft.com/office/drawing/2014/main" id="{E8ABA05D-F221-477E-8E34-6130330D9079}"/>
                  </a:ext>
                </a:extLst>
              </p:cNvPr>
              <p:cNvGraphicFramePr>
                <a:graphicFrameLocks noChangeAspect="1"/>
              </p:cNvGraphicFramePr>
              <p:nvPr/>
            </p:nvGraphicFramePr>
            <p:xfrm>
              <a:off x="4707" y="1492"/>
              <a:ext cx="245" cy="260"/>
            </p:xfrm>
            <a:graphic>
              <a:graphicData uri="http://schemas.openxmlformats.org/presentationml/2006/ole">
                <mc:AlternateContent xmlns:mc="http://schemas.openxmlformats.org/markup-compatibility/2006">
                  <mc:Choice xmlns:v="urn:schemas-microsoft-com:vml" Requires="v">
                    <p:oleObj spid="_x0000_s28882" name="Equation" r:id="rId30" imgW="203040" imgH="215640" progId="Equation.3">
                      <p:embed/>
                    </p:oleObj>
                  </mc:Choice>
                  <mc:Fallback>
                    <p:oleObj name="Equation" r:id="rId30" imgW="203040" imgH="215640" progId="Equation.3">
                      <p:embed/>
                      <p:pic>
                        <p:nvPicPr>
                          <p:cNvPr id="0" name="Object 34"/>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707" y="1492"/>
                            <a:ext cx="245"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8677" name="Object 35">
              <a:extLst>
                <a:ext uri="{FF2B5EF4-FFF2-40B4-BE49-F238E27FC236}">
                  <a16:creationId xmlns:a16="http://schemas.microsoft.com/office/drawing/2014/main" id="{5754D409-CE26-4F5D-AC23-D95268077E75}"/>
                </a:ext>
              </a:extLst>
            </p:cNvPr>
            <p:cNvGraphicFramePr>
              <a:graphicFrameLocks noChangeAspect="1"/>
            </p:cNvGraphicFramePr>
            <p:nvPr/>
          </p:nvGraphicFramePr>
          <p:xfrm>
            <a:off x="3533" y="1488"/>
            <a:ext cx="229" cy="260"/>
          </p:xfrm>
          <a:graphic>
            <a:graphicData uri="http://schemas.openxmlformats.org/presentationml/2006/ole">
              <mc:AlternateContent xmlns:mc="http://schemas.openxmlformats.org/markup-compatibility/2006">
                <mc:Choice xmlns:v="urn:schemas-microsoft-com:vml" Requires="v">
                  <p:oleObj spid="_x0000_s28883" name="Equation" r:id="rId32" imgW="190440" imgH="215640" progId="Equation.3">
                    <p:embed/>
                  </p:oleObj>
                </mc:Choice>
                <mc:Fallback>
                  <p:oleObj name="Equation" r:id="rId32" imgW="190440" imgH="215640" progId="Equation.3">
                    <p:embed/>
                    <p:pic>
                      <p:nvPicPr>
                        <p:cNvPr id="0" name="Object 35"/>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533" y="1488"/>
                          <a:ext cx="229"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2196" name="Text Box 36">
            <a:extLst>
              <a:ext uri="{FF2B5EF4-FFF2-40B4-BE49-F238E27FC236}">
                <a16:creationId xmlns:a16="http://schemas.microsoft.com/office/drawing/2014/main" id="{18F19B65-BB5E-4DDD-95F6-B198C40531AC}"/>
              </a:ext>
            </a:extLst>
          </p:cNvPr>
          <p:cNvSpPr txBox="1">
            <a:spLocks noChangeArrowheads="1"/>
          </p:cNvSpPr>
          <p:nvPr/>
        </p:nvSpPr>
        <p:spPr bwMode="auto">
          <a:xfrm>
            <a:off x="323850" y="2205038"/>
            <a:ext cx="4103688" cy="519112"/>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zh-CN" altLang="en-US">
                <a:effectLst>
                  <a:outerShdw blurRad="38100" dist="38100" dir="2700000" algn="tl">
                    <a:srgbClr val="000000"/>
                  </a:outerShdw>
                </a:effectLst>
              </a:rPr>
              <a:t>设两板分别带电</a:t>
            </a:r>
            <a:r>
              <a:rPr lang="en-US" altLang="zh-CN" i="1">
                <a:effectLst>
                  <a:outerShdw blurRad="38100" dist="38100" dir="2700000" algn="tl">
                    <a:srgbClr val="000000"/>
                  </a:outerShdw>
                </a:effectLst>
              </a:rPr>
              <a:t>Q</a:t>
            </a:r>
            <a:r>
              <a:rPr lang="en-US" altLang="zh-CN" baseline="-25000">
                <a:effectLst>
                  <a:outerShdw blurRad="38100" dist="38100" dir="2700000" algn="tl">
                    <a:srgbClr val="000000"/>
                  </a:outerShdw>
                </a:effectLst>
              </a:rPr>
              <a:t>1</a:t>
            </a:r>
            <a:r>
              <a:rPr lang="zh-CN" altLang="en-US">
                <a:effectLst>
                  <a:outerShdw blurRad="38100" dist="38100" dir="2700000" algn="tl">
                    <a:srgbClr val="000000"/>
                  </a:outerShdw>
                </a:effectLst>
              </a:rPr>
              <a:t>和</a:t>
            </a:r>
            <a:r>
              <a:rPr lang="en-US" altLang="zh-CN" i="1">
                <a:effectLst>
                  <a:outerShdw blurRad="38100" dist="38100" dir="2700000" algn="tl">
                    <a:srgbClr val="000000"/>
                  </a:outerShdw>
                </a:effectLst>
              </a:rPr>
              <a:t>Q</a:t>
            </a:r>
            <a:r>
              <a:rPr lang="en-US" altLang="zh-CN" baseline="-25000">
                <a:effectLst>
                  <a:outerShdw blurRad="38100" dist="38100" dir="2700000" algn="tl">
                    <a:srgbClr val="000000"/>
                  </a:outerShdw>
                </a:effectLst>
              </a:rPr>
              <a:t>2</a:t>
            </a:r>
          </a:p>
        </p:txBody>
      </p:sp>
      <p:sp>
        <p:nvSpPr>
          <p:cNvPr id="42" name="立方体 41">
            <a:extLst>
              <a:ext uri="{FF2B5EF4-FFF2-40B4-BE49-F238E27FC236}">
                <a16:creationId xmlns:a16="http://schemas.microsoft.com/office/drawing/2014/main" id="{6F67F86A-0A85-4256-BCEA-A647ABB7B84A}"/>
              </a:ext>
            </a:extLst>
          </p:cNvPr>
          <p:cNvSpPr/>
          <p:nvPr/>
        </p:nvSpPr>
        <p:spPr bwMode="auto">
          <a:xfrm>
            <a:off x="5364163" y="2636838"/>
            <a:ext cx="1223962" cy="3573462"/>
          </a:xfrm>
          <a:prstGeom prst="cube">
            <a:avLst/>
          </a:prstGeom>
          <a:noFill/>
          <a:ln w="9525" cap="flat" cmpd="sng" algn="ctr">
            <a:solidFill>
              <a:srgbClr val="FFCC99"/>
            </a:solidFill>
            <a:prstDash val="solid"/>
            <a:miter lim="800000"/>
            <a:headEnd type="none" w="med" len="med"/>
            <a:tailEnd type="stealth" w="med" len="lg"/>
          </a:ln>
          <a:effec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43" name="立方体 42">
            <a:extLst>
              <a:ext uri="{FF2B5EF4-FFF2-40B4-BE49-F238E27FC236}">
                <a16:creationId xmlns:a16="http://schemas.microsoft.com/office/drawing/2014/main" id="{9877CE21-5777-4D5C-BAFC-ABBECC368E03}"/>
              </a:ext>
            </a:extLst>
          </p:cNvPr>
          <p:cNvSpPr/>
          <p:nvPr/>
        </p:nvSpPr>
        <p:spPr bwMode="auto">
          <a:xfrm>
            <a:off x="7164388" y="2636838"/>
            <a:ext cx="1223962" cy="3573462"/>
          </a:xfrm>
          <a:prstGeom prst="cube">
            <a:avLst/>
          </a:prstGeom>
          <a:noFill/>
          <a:ln w="9525" cap="flat" cmpd="sng" algn="ctr">
            <a:solidFill>
              <a:srgbClr val="FFCC99"/>
            </a:solidFill>
            <a:prstDash val="solid"/>
            <a:miter lim="800000"/>
            <a:headEnd type="none" w="med" len="med"/>
            <a:tailEnd type="stealth" w="med" len="lg"/>
          </a:ln>
          <a:effec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28718" name="Text Box 46">
            <a:extLst>
              <a:ext uri="{FF2B5EF4-FFF2-40B4-BE49-F238E27FC236}">
                <a16:creationId xmlns:a16="http://schemas.microsoft.com/office/drawing/2014/main" id="{FC0B685C-4FDE-4DF9-AFB8-2DBCB2462F79}"/>
              </a:ext>
            </a:extLst>
          </p:cNvPr>
          <p:cNvSpPr txBox="1">
            <a:spLocks noChangeArrowheads="1"/>
          </p:cNvSpPr>
          <p:nvPr/>
        </p:nvSpPr>
        <p:spPr bwMode="auto">
          <a:xfrm>
            <a:off x="395288" y="260350"/>
            <a:ext cx="3323644"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b="1" dirty="0">
                <a:solidFill>
                  <a:srgbClr val="FFFF00"/>
                </a:solidFill>
                <a:effectLst>
                  <a:outerShdw blurRad="38100" dist="38100" dir="2700000" algn="tl">
                    <a:srgbClr val="000000"/>
                  </a:outerShdw>
                </a:effectLst>
                <a:ea typeface="华文中宋" panose="02010600040101010101" pitchFamily="2" charset="-122"/>
              </a:rPr>
              <a:t>2.</a:t>
            </a:r>
            <a:r>
              <a:rPr lang="zh-CN" altLang="en-US" b="1" dirty="0">
                <a:solidFill>
                  <a:srgbClr val="FFFF00"/>
                </a:solidFill>
                <a:effectLst>
                  <a:outerShdw blurRad="38100" dist="38100" dir="2700000" algn="tl">
                    <a:srgbClr val="000000"/>
                  </a:outerShdw>
                </a:effectLst>
                <a:ea typeface="华文中宋" panose="02010600040101010101" pitchFamily="2" charset="-122"/>
              </a:rPr>
              <a:t>板类导体分析方法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63"/>
                                        </p:tgtEl>
                                        <p:attrNameLst>
                                          <p:attrName>style.visibility</p:attrName>
                                        </p:attrNameLst>
                                      </p:cBhvr>
                                      <p:to>
                                        <p:strVal val="visible"/>
                                      </p:to>
                                    </p:set>
                                    <p:animEffect transition="in" filter="wipe(left)">
                                      <p:cBhvr>
                                        <p:cTn id="7" dur="500"/>
                                        <p:tgtEl>
                                          <p:spTgt spid="921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blinds(horizontal)">
                                      <p:cBhvr>
                                        <p:cTn id="22" dur="500"/>
                                        <p:tgtEl>
                                          <p:spTgt spid="4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blinds(horizontal)">
                                      <p:cBhvr>
                                        <p:cTn id="25" dur="500"/>
                                        <p:tgtEl>
                                          <p:spTgt spid="43"/>
                                        </p:tgtEl>
                                      </p:cBhvr>
                                    </p:animEffect>
                                  </p:childTnLst>
                                </p:cTn>
                              </p:par>
                            </p:childTnLst>
                          </p:cTn>
                        </p:par>
                        <p:par>
                          <p:cTn id="26" fill="hold" nodeType="afterGroup">
                            <p:stCondLst>
                              <p:cond delay="500"/>
                            </p:stCondLst>
                            <p:childTnLst>
                              <p:par>
                                <p:cTn id="27" presetID="22" presetClass="entr" presetSubtype="4" fill="hold" grpId="0" nodeType="afterEffect">
                                  <p:stCondLst>
                                    <p:cond delay="0"/>
                                  </p:stCondLst>
                                  <p:childTnLst>
                                    <p:set>
                                      <p:cBhvr>
                                        <p:cTn id="28" dur="1" fill="hold">
                                          <p:stCondLst>
                                            <p:cond delay="0"/>
                                          </p:stCondLst>
                                        </p:cTn>
                                        <p:tgtEl>
                                          <p:spTgt spid="92196"/>
                                        </p:tgtEl>
                                        <p:attrNameLst>
                                          <p:attrName>style.visibility</p:attrName>
                                        </p:attrNameLst>
                                      </p:cBhvr>
                                      <p:to>
                                        <p:strVal val="visible"/>
                                      </p:to>
                                    </p:set>
                                    <p:animEffect transition="in" filter="wipe(down)">
                                      <p:cBhvr>
                                        <p:cTn id="29" dur="500"/>
                                        <p:tgtEl>
                                          <p:spTgt spid="92196"/>
                                        </p:tgtEl>
                                      </p:cBhvr>
                                    </p:animEffect>
                                  </p:childTnLst>
                                </p:cTn>
                              </p:par>
                            </p:childTnLst>
                          </p:cTn>
                        </p:par>
                        <p:par>
                          <p:cTn id="30" fill="hold" nodeType="afterGroup">
                            <p:stCondLst>
                              <p:cond delay="1000"/>
                            </p:stCondLst>
                            <p:childTnLst>
                              <p:par>
                                <p:cTn id="31" presetID="9" presetClass="entr" presetSubtype="0" fill="hold" grpId="0" nodeType="afterEffect">
                                  <p:stCondLst>
                                    <p:cond delay="0"/>
                                  </p:stCondLst>
                                  <p:childTnLst>
                                    <p:set>
                                      <p:cBhvr>
                                        <p:cTn id="32" dur="1" fill="hold">
                                          <p:stCondLst>
                                            <p:cond delay="0"/>
                                          </p:stCondLst>
                                        </p:cTn>
                                        <p:tgtEl>
                                          <p:spTgt spid="92178"/>
                                        </p:tgtEl>
                                        <p:attrNameLst>
                                          <p:attrName>style.visibility</p:attrName>
                                        </p:attrNameLst>
                                      </p:cBhvr>
                                      <p:to>
                                        <p:strVal val="visible"/>
                                      </p:to>
                                    </p:set>
                                    <p:animEffect transition="in" filter="dissolve">
                                      <p:cBhvr>
                                        <p:cTn id="33" dur="500"/>
                                        <p:tgtEl>
                                          <p:spTgt spid="9217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92164"/>
                                        </p:tgtEl>
                                        <p:attrNameLst>
                                          <p:attrName>style.visibility</p:attrName>
                                        </p:attrNameLst>
                                      </p:cBhvr>
                                      <p:to>
                                        <p:strVal val="visible"/>
                                      </p:to>
                                    </p:set>
                                    <p:animEffect transition="in" filter="dissolve">
                                      <p:cBhvr>
                                        <p:cTn id="38" dur="500"/>
                                        <p:tgtEl>
                                          <p:spTgt spid="9216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92165"/>
                                        </p:tgtEl>
                                        <p:attrNameLst>
                                          <p:attrName>style.visibility</p:attrName>
                                        </p:attrNameLst>
                                      </p:cBhvr>
                                      <p:to>
                                        <p:strVal val="visible"/>
                                      </p:to>
                                    </p:set>
                                    <p:animEffect transition="in" filter="dissolve">
                                      <p:cBhvr>
                                        <p:cTn id="43" dur="500"/>
                                        <p:tgtEl>
                                          <p:spTgt spid="9216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nodeType="clickEffect">
                                  <p:stCondLst>
                                    <p:cond delay="0"/>
                                  </p:stCondLst>
                                  <p:childTnLst>
                                    <p:set>
                                      <p:cBhvr>
                                        <p:cTn id="47" dur="1" fill="hold">
                                          <p:stCondLst>
                                            <p:cond delay="0"/>
                                          </p:stCondLst>
                                        </p:cTn>
                                        <p:tgtEl>
                                          <p:spTgt spid="92166"/>
                                        </p:tgtEl>
                                        <p:attrNameLst>
                                          <p:attrName>style.visibility</p:attrName>
                                        </p:attrNameLst>
                                      </p:cBhvr>
                                      <p:to>
                                        <p:strVal val="visible"/>
                                      </p:to>
                                    </p:set>
                                    <p:animEffect transition="in" filter="dissolve">
                                      <p:cBhvr>
                                        <p:cTn id="48" dur="500"/>
                                        <p:tgtEl>
                                          <p:spTgt spid="92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autoUpdateAnimBg="0"/>
      <p:bldP spid="92178" grpId="0" autoUpdateAnimBg="0"/>
      <p:bldP spid="92196" grpId="0"/>
      <p:bldP spid="42" grpId="0" animBg="1"/>
      <p:bldP spid="4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日期占位符 1">
            <a:extLst>
              <a:ext uri="{FF2B5EF4-FFF2-40B4-BE49-F238E27FC236}">
                <a16:creationId xmlns:a16="http://schemas.microsoft.com/office/drawing/2014/main" id="{2375C0CE-C3C2-4745-A0FD-44CA90F7882E}"/>
              </a:ext>
            </a:extLst>
          </p:cNvPr>
          <p:cNvSpPr>
            <a:spLocks noGrp="1"/>
          </p:cNvSpPr>
          <p:nvPr>
            <p:ph type="dt" sz="quarter" idx="10"/>
          </p:nvPr>
        </p:nvSpPr>
        <p:spPr/>
        <p:txBody>
          <a:bodyPr/>
          <a:lstStyle/>
          <a:p>
            <a:pPr>
              <a:defRPr/>
            </a:pPr>
            <a:fld id="{4A77591A-D118-49A5-8E7E-B4802A530D83}" type="datetime9">
              <a:rPr lang="en-US"/>
              <a:pPr>
                <a:defRPr/>
              </a:pPr>
              <a:t>12/21/2017 8:48:35 PM</a:t>
            </a:fld>
            <a:endParaRPr lang="en-US" altLang="zh-CN"/>
          </a:p>
        </p:txBody>
      </p:sp>
      <p:sp>
        <p:nvSpPr>
          <p:cNvPr id="93186" name="Text Box 2">
            <a:extLst>
              <a:ext uri="{FF2B5EF4-FFF2-40B4-BE49-F238E27FC236}">
                <a16:creationId xmlns:a16="http://schemas.microsoft.com/office/drawing/2014/main" id="{250CDB9A-8626-4DB0-BC27-B2B77451334D}"/>
              </a:ext>
            </a:extLst>
          </p:cNvPr>
          <p:cNvSpPr txBox="1">
            <a:spLocks noChangeArrowheads="1"/>
          </p:cNvSpPr>
          <p:nvPr/>
        </p:nvSpPr>
        <p:spPr bwMode="auto">
          <a:xfrm>
            <a:off x="381000" y="692150"/>
            <a:ext cx="5343525" cy="519113"/>
          </a:xfrm>
          <a:prstGeom prst="rect">
            <a:avLst/>
          </a:prstGeom>
          <a:noFill/>
          <a:ln w="9525">
            <a:noFill/>
            <a:miter lim="800000"/>
            <a:headEnd/>
            <a:tailEnd/>
          </a:ln>
          <a:effectLst/>
        </p:spPr>
        <p:txBody>
          <a:bodyPr>
            <a:spAutoFit/>
          </a:bodyPr>
          <a:lstStyle/>
          <a:p>
            <a:pPr fontAlgn="b">
              <a:spcBef>
                <a:spcPct val="50000"/>
              </a:spcBef>
              <a:defRPr/>
            </a:pPr>
            <a:r>
              <a:rPr lang="zh-CN" altLang="en-US" b="1" dirty="0">
                <a:effectLst>
                  <a:outerShdw blurRad="38100" dist="38100" dir="2700000" algn="tl">
                    <a:srgbClr val="000000"/>
                  </a:outerShdw>
                </a:effectLst>
                <a:latin typeface="幼圆" pitchFamily="49" charset="-122"/>
              </a:rPr>
              <a:t>各带电面在</a:t>
            </a:r>
            <a:r>
              <a:rPr lang="en-US" altLang="zh-CN" b="1" i="1" dirty="0">
                <a:effectLst>
                  <a:outerShdw blurRad="38100" dist="38100" dir="2700000" algn="tl">
                    <a:srgbClr val="000000"/>
                  </a:outerShdw>
                </a:effectLst>
              </a:rPr>
              <a:t>A</a:t>
            </a:r>
            <a:r>
              <a:rPr lang="zh-CN" altLang="en-US" b="1" dirty="0">
                <a:effectLst>
                  <a:outerShdw blurRad="38100" dist="38100" dir="2700000" algn="tl">
                    <a:srgbClr val="000000"/>
                  </a:outerShdw>
                </a:effectLst>
                <a:latin typeface="幼圆" pitchFamily="49" charset="-122"/>
              </a:rPr>
              <a:t>电激发的电场</a:t>
            </a:r>
          </a:p>
        </p:txBody>
      </p:sp>
      <p:graphicFrame>
        <p:nvGraphicFramePr>
          <p:cNvPr id="93187" name="Object 3">
            <a:extLst>
              <a:ext uri="{FF2B5EF4-FFF2-40B4-BE49-F238E27FC236}">
                <a16:creationId xmlns:a16="http://schemas.microsoft.com/office/drawing/2014/main" id="{EF57A70F-A164-4945-9C73-F282A3E09EFA}"/>
              </a:ext>
            </a:extLst>
          </p:cNvPr>
          <p:cNvGraphicFramePr>
            <a:graphicFrameLocks noChangeAspect="1"/>
          </p:cNvGraphicFramePr>
          <p:nvPr/>
        </p:nvGraphicFramePr>
        <p:xfrm>
          <a:off x="1371600" y="2636838"/>
          <a:ext cx="1698625" cy="493712"/>
        </p:xfrm>
        <a:graphic>
          <a:graphicData uri="http://schemas.openxmlformats.org/presentationml/2006/ole">
            <mc:AlternateContent xmlns:mc="http://schemas.openxmlformats.org/markup-compatibility/2006">
              <mc:Choice xmlns:v="urn:schemas-microsoft-com:vml" Requires="v">
                <p:oleObj spid="_x0000_s29915" name="公式" r:id="rId4" imgW="736560" imgH="215640" progId="Equation.3">
                  <p:embed/>
                </p:oleObj>
              </mc:Choice>
              <mc:Fallback>
                <p:oleObj name="公式" r:id="rId4" imgW="736560" imgH="21564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636838"/>
                        <a:ext cx="1698625" cy="49371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88" name="Object 4">
            <a:extLst>
              <a:ext uri="{FF2B5EF4-FFF2-40B4-BE49-F238E27FC236}">
                <a16:creationId xmlns:a16="http://schemas.microsoft.com/office/drawing/2014/main" id="{BBC0D586-85D2-42C6-9660-8E15DD46B627}"/>
              </a:ext>
            </a:extLst>
          </p:cNvPr>
          <p:cNvGraphicFramePr>
            <a:graphicFrameLocks noChangeAspect="1"/>
          </p:cNvGraphicFramePr>
          <p:nvPr/>
        </p:nvGraphicFramePr>
        <p:xfrm>
          <a:off x="1258888" y="3213100"/>
          <a:ext cx="1905000" cy="1109663"/>
        </p:xfrm>
        <a:graphic>
          <a:graphicData uri="http://schemas.openxmlformats.org/presentationml/2006/ole">
            <mc:AlternateContent xmlns:mc="http://schemas.openxmlformats.org/markup-compatibility/2006">
              <mc:Choice xmlns:v="urn:schemas-microsoft-com:vml" Requires="v">
                <p:oleObj spid="_x0000_s29916" name="公式" r:id="rId6" imgW="825480" imgH="482400" progId="Equation.3">
                  <p:embed/>
                </p:oleObj>
              </mc:Choice>
              <mc:Fallback>
                <p:oleObj name="公式" r:id="rId6" imgW="825480" imgH="4824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8888" y="3213100"/>
                        <a:ext cx="1905000" cy="110966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189" name="Text Box 5">
            <a:extLst>
              <a:ext uri="{FF2B5EF4-FFF2-40B4-BE49-F238E27FC236}">
                <a16:creationId xmlns:a16="http://schemas.microsoft.com/office/drawing/2014/main" id="{9314C889-6CFD-4158-997B-0E9A57F8D958}"/>
              </a:ext>
            </a:extLst>
          </p:cNvPr>
          <p:cNvSpPr txBox="1">
            <a:spLocks noChangeArrowheads="1"/>
          </p:cNvSpPr>
          <p:nvPr/>
        </p:nvSpPr>
        <p:spPr bwMode="auto">
          <a:xfrm>
            <a:off x="512763" y="4437063"/>
            <a:ext cx="4419600" cy="1800225"/>
          </a:xfrm>
          <a:prstGeom prst="rect">
            <a:avLst/>
          </a:prstGeom>
          <a:noFill/>
          <a:ln w="2857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fontAlgn="b" hangingPunct="1">
              <a:spcBef>
                <a:spcPct val="50000"/>
              </a:spcBef>
            </a:pPr>
            <a:r>
              <a:rPr lang="zh-CN" altLang="en-US" dirty="0">
                <a:solidFill>
                  <a:schemeClr val="accent1"/>
                </a:solidFill>
                <a:effectLst>
                  <a:outerShdw blurRad="38100" dist="38100" dir="2700000" algn="tl">
                    <a:srgbClr val="000000"/>
                  </a:outerShdw>
                </a:effectLst>
                <a:latin typeface="隶书" panose="02010509060101010101" pitchFamily="49" charset="-122"/>
                <a:ea typeface="隶书" panose="02010509060101010101" pitchFamily="49" charset="-122"/>
              </a:rPr>
              <a:t>两个无限大带电平面</a:t>
            </a:r>
            <a:r>
              <a:rPr lang="zh-CN" altLang="en-US" dirty="0">
                <a:solidFill>
                  <a:srgbClr val="00FF00"/>
                </a:solidFill>
                <a:effectLst>
                  <a:outerShdw blurRad="38100" dist="38100" dir="2700000" algn="tl">
                    <a:srgbClr val="000000"/>
                  </a:outerShdw>
                </a:effectLst>
                <a:latin typeface="隶书" panose="02010509060101010101" pitchFamily="49" charset="-122"/>
                <a:ea typeface="隶书" panose="02010509060101010101" pitchFamily="49" charset="-122"/>
              </a:rPr>
              <a:t>相对</a:t>
            </a:r>
            <a:r>
              <a:rPr lang="zh-CN" altLang="en-US" dirty="0">
                <a:solidFill>
                  <a:schemeClr val="accent1"/>
                </a:solidFill>
                <a:effectLst>
                  <a:outerShdw blurRad="38100" dist="38100" dir="2700000" algn="tl">
                    <a:srgbClr val="000000"/>
                  </a:outerShdw>
                </a:effectLst>
                <a:latin typeface="隶书" panose="02010509060101010101" pitchFamily="49" charset="-122"/>
                <a:ea typeface="隶书" panose="02010509060101010101" pitchFamily="49" charset="-122"/>
              </a:rPr>
              <a:t>两个面带</a:t>
            </a:r>
            <a:r>
              <a:rPr lang="zh-CN" altLang="en-US" dirty="0">
                <a:solidFill>
                  <a:srgbClr val="00FF00"/>
                </a:solidFill>
                <a:effectLst>
                  <a:outerShdw blurRad="38100" dist="38100" dir="2700000" algn="tl">
                    <a:srgbClr val="000000"/>
                  </a:outerShdw>
                </a:effectLst>
                <a:latin typeface="隶书" panose="02010509060101010101" pitchFamily="49" charset="-122"/>
                <a:ea typeface="隶书" panose="02010509060101010101" pitchFamily="49" charset="-122"/>
              </a:rPr>
              <a:t>等量异号</a:t>
            </a:r>
            <a:r>
              <a:rPr lang="zh-CN" altLang="en-US" dirty="0">
                <a:solidFill>
                  <a:schemeClr val="accent1"/>
                </a:solidFill>
                <a:effectLst>
                  <a:outerShdw blurRad="38100" dist="38100" dir="2700000" algn="tl">
                    <a:srgbClr val="000000"/>
                  </a:outerShdw>
                </a:effectLst>
                <a:latin typeface="隶书" panose="02010509060101010101" pitchFamily="49" charset="-122"/>
                <a:ea typeface="隶书" panose="02010509060101010101" pitchFamily="49" charset="-122"/>
              </a:rPr>
              <a:t>电荷；</a:t>
            </a:r>
            <a:r>
              <a:rPr lang="zh-CN" altLang="en-US" dirty="0">
                <a:solidFill>
                  <a:srgbClr val="00FF00"/>
                </a:solidFill>
                <a:effectLst>
                  <a:outerShdw blurRad="38100" dist="38100" dir="2700000" algn="tl">
                    <a:srgbClr val="000000"/>
                  </a:outerShdw>
                </a:effectLst>
                <a:latin typeface="隶书" panose="02010509060101010101" pitchFamily="49" charset="-122"/>
                <a:ea typeface="隶书" panose="02010509060101010101" pitchFamily="49" charset="-122"/>
              </a:rPr>
              <a:t>相背</a:t>
            </a:r>
            <a:r>
              <a:rPr lang="zh-CN" altLang="en-US" dirty="0">
                <a:solidFill>
                  <a:schemeClr val="accent1"/>
                </a:solidFill>
                <a:effectLst>
                  <a:outerShdw blurRad="38100" dist="38100" dir="2700000" algn="tl">
                    <a:srgbClr val="000000"/>
                  </a:outerShdw>
                </a:effectLst>
                <a:latin typeface="隶书" panose="02010509060101010101" pitchFamily="49" charset="-122"/>
                <a:ea typeface="隶书" panose="02010509060101010101" pitchFamily="49" charset="-122"/>
              </a:rPr>
              <a:t>两个面带</a:t>
            </a:r>
            <a:r>
              <a:rPr lang="zh-CN" altLang="en-US" dirty="0">
                <a:solidFill>
                  <a:srgbClr val="00FF00"/>
                </a:solidFill>
                <a:effectLst>
                  <a:outerShdw blurRad="38100" dist="38100" dir="2700000" algn="tl">
                    <a:srgbClr val="000000"/>
                  </a:outerShdw>
                </a:effectLst>
                <a:latin typeface="隶书" panose="02010509060101010101" pitchFamily="49" charset="-122"/>
                <a:ea typeface="隶书" panose="02010509060101010101" pitchFamily="49" charset="-122"/>
              </a:rPr>
              <a:t>等量同号</a:t>
            </a:r>
            <a:r>
              <a:rPr lang="zh-CN" altLang="en-US" dirty="0">
                <a:solidFill>
                  <a:schemeClr val="accent1"/>
                </a:solidFill>
                <a:effectLst>
                  <a:outerShdw blurRad="38100" dist="38100" dir="2700000" algn="tl">
                    <a:srgbClr val="000000"/>
                  </a:outerShdw>
                </a:effectLst>
                <a:latin typeface="隶书" panose="02010509060101010101" pitchFamily="49" charset="-122"/>
                <a:ea typeface="隶书" panose="02010509060101010101" pitchFamily="49" charset="-122"/>
              </a:rPr>
              <a:t>电荷。</a:t>
            </a:r>
          </a:p>
        </p:txBody>
      </p:sp>
      <p:grpSp>
        <p:nvGrpSpPr>
          <p:cNvPr id="2" name="Group 6">
            <a:extLst>
              <a:ext uri="{FF2B5EF4-FFF2-40B4-BE49-F238E27FC236}">
                <a16:creationId xmlns:a16="http://schemas.microsoft.com/office/drawing/2014/main" id="{FD12D086-CDC1-4A4F-B8A0-A498DDCE3042}"/>
              </a:ext>
            </a:extLst>
          </p:cNvPr>
          <p:cNvGrpSpPr>
            <a:grpSpLocks/>
          </p:cNvGrpSpPr>
          <p:nvPr/>
        </p:nvGrpSpPr>
        <p:grpSpPr bwMode="auto">
          <a:xfrm>
            <a:off x="4716463" y="1916113"/>
            <a:ext cx="4038600" cy="4343400"/>
            <a:chOff x="2976" y="1296"/>
            <a:chExt cx="2544" cy="2736"/>
          </a:xfrm>
        </p:grpSpPr>
        <p:sp>
          <p:nvSpPr>
            <p:cNvPr id="93191" name="Rectangle 7">
              <a:extLst>
                <a:ext uri="{FF2B5EF4-FFF2-40B4-BE49-F238E27FC236}">
                  <a16:creationId xmlns:a16="http://schemas.microsoft.com/office/drawing/2014/main" id="{AD0B5642-D463-490F-8105-863BC80E1963}"/>
                </a:ext>
              </a:extLst>
            </p:cNvPr>
            <p:cNvSpPr>
              <a:spLocks noChangeArrowheads="1"/>
            </p:cNvSpPr>
            <p:nvPr/>
          </p:nvSpPr>
          <p:spPr bwMode="auto">
            <a:xfrm>
              <a:off x="2976" y="1296"/>
              <a:ext cx="2544" cy="2736"/>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93192" name="Rectangle 8">
              <a:extLst>
                <a:ext uri="{FF2B5EF4-FFF2-40B4-BE49-F238E27FC236}">
                  <a16:creationId xmlns:a16="http://schemas.microsoft.com/office/drawing/2014/main" id="{81F80063-8752-4DBD-A79C-270569563933}"/>
                </a:ext>
              </a:extLst>
            </p:cNvPr>
            <p:cNvSpPr>
              <a:spLocks noChangeArrowheads="1"/>
            </p:cNvSpPr>
            <p:nvPr/>
          </p:nvSpPr>
          <p:spPr bwMode="auto">
            <a:xfrm flipH="1">
              <a:off x="3744" y="1968"/>
              <a:ext cx="144" cy="1920"/>
            </a:xfrm>
            <a:prstGeom prst="rect">
              <a:avLst/>
            </a:prstGeom>
            <a:solidFill>
              <a:srgbClr val="9999FF"/>
            </a:solidFill>
            <a:ln w="9525">
              <a:noFill/>
              <a:miter lim="800000"/>
              <a:headEnd/>
              <a:tailEnd/>
            </a:ln>
            <a:effectLst/>
            <a:scene3d>
              <a:camera prst="legacyObliqueTopRight"/>
              <a:lightRig rig="legacyFlat3" dir="b"/>
            </a:scene3d>
            <a:sp3d extrusionH="887400" prstMaterial="legacyMatte">
              <a:bevelT w="13500" h="13500" prst="angle"/>
              <a:bevelB w="13500" h="13500" prst="angle"/>
              <a:extrusionClr>
                <a:srgbClr val="9999FF"/>
              </a:extrusionClr>
            </a:sp3d>
          </p:spPr>
          <p:txBody>
            <a:bodyPr wrap="none" anchor="ctr">
              <a:flatTx/>
            </a:bodyPr>
            <a:lstStyle/>
            <a:p>
              <a:pPr>
                <a:defRPr/>
              </a:pPr>
              <a:endParaRPr lang="zh-CN" altLang="en-US" b="1">
                <a:effectLst>
                  <a:outerShdw blurRad="38100" dist="38100" dir="2700000" algn="tl">
                    <a:srgbClr val="000000">
                      <a:alpha val="43137"/>
                    </a:srgbClr>
                  </a:outerShdw>
                </a:effectLst>
              </a:endParaRPr>
            </a:p>
          </p:txBody>
        </p:sp>
        <p:graphicFrame>
          <p:nvGraphicFramePr>
            <p:cNvPr id="29709" name="Object 9">
              <a:extLst>
                <a:ext uri="{FF2B5EF4-FFF2-40B4-BE49-F238E27FC236}">
                  <a16:creationId xmlns:a16="http://schemas.microsoft.com/office/drawing/2014/main" id="{CC4C599E-BA24-4802-BD3D-E7268A0C74AE}"/>
                </a:ext>
              </a:extLst>
            </p:cNvPr>
            <p:cNvGraphicFramePr>
              <a:graphicFrameLocks noChangeAspect="1"/>
            </p:cNvGraphicFramePr>
            <p:nvPr/>
          </p:nvGraphicFramePr>
          <p:xfrm>
            <a:off x="3696" y="1584"/>
            <a:ext cx="286" cy="322"/>
          </p:xfrm>
          <a:graphic>
            <a:graphicData uri="http://schemas.openxmlformats.org/presentationml/2006/ole">
              <mc:AlternateContent xmlns:mc="http://schemas.openxmlformats.org/markup-compatibility/2006">
                <mc:Choice xmlns:v="urn:schemas-microsoft-com:vml" Requires="v">
                  <p:oleObj spid="_x0000_s29917" name="公式" r:id="rId8" imgW="190440" imgH="215640" progId="Equation.3">
                    <p:embed/>
                  </p:oleObj>
                </mc:Choice>
                <mc:Fallback>
                  <p:oleObj name="公式" r:id="rId8" imgW="190440" imgH="21564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96" y="1584"/>
                          <a:ext cx="286"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10" name="Object 10">
              <a:extLst>
                <a:ext uri="{FF2B5EF4-FFF2-40B4-BE49-F238E27FC236}">
                  <a16:creationId xmlns:a16="http://schemas.microsoft.com/office/drawing/2014/main" id="{377333C7-523F-4358-9905-91BA6660F72C}"/>
                </a:ext>
              </a:extLst>
            </p:cNvPr>
            <p:cNvGraphicFramePr>
              <a:graphicFrameLocks noChangeAspect="1"/>
            </p:cNvGraphicFramePr>
            <p:nvPr/>
          </p:nvGraphicFramePr>
          <p:xfrm>
            <a:off x="3504" y="2256"/>
            <a:ext cx="231" cy="260"/>
          </p:xfrm>
          <a:graphic>
            <a:graphicData uri="http://schemas.openxmlformats.org/presentationml/2006/ole">
              <mc:AlternateContent xmlns:mc="http://schemas.openxmlformats.org/markup-compatibility/2006">
                <mc:Choice xmlns:v="urn:schemas-microsoft-com:vml" Requires="v">
                  <p:oleObj spid="_x0000_s29918" name="公式" r:id="rId10" imgW="190440" imgH="215640" progId="Equation.3">
                    <p:embed/>
                  </p:oleObj>
                </mc:Choice>
                <mc:Fallback>
                  <p:oleObj name="公式" r:id="rId10" imgW="190440" imgH="21564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04" y="2256"/>
                          <a:ext cx="231"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11" name="Object 11">
              <a:extLst>
                <a:ext uri="{FF2B5EF4-FFF2-40B4-BE49-F238E27FC236}">
                  <a16:creationId xmlns:a16="http://schemas.microsoft.com/office/drawing/2014/main" id="{1436BDD2-291A-4BB0-A5CA-7D2E79890E51}"/>
                </a:ext>
              </a:extLst>
            </p:cNvPr>
            <p:cNvGraphicFramePr>
              <a:graphicFrameLocks noChangeAspect="1"/>
            </p:cNvGraphicFramePr>
            <p:nvPr/>
          </p:nvGraphicFramePr>
          <p:xfrm>
            <a:off x="3888" y="2160"/>
            <a:ext cx="231" cy="260"/>
          </p:xfrm>
          <a:graphic>
            <a:graphicData uri="http://schemas.openxmlformats.org/presentationml/2006/ole">
              <mc:AlternateContent xmlns:mc="http://schemas.openxmlformats.org/markup-compatibility/2006">
                <mc:Choice xmlns:v="urn:schemas-microsoft-com:vml" Requires="v">
                  <p:oleObj spid="_x0000_s29919" name="公式" r:id="rId12" imgW="190440" imgH="215640" progId="Equation.3">
                    <p:embed/>
                  </p:oleObj>
                </mc:Choice>
                <mc:Fallback>
                  <p:oleObj name="公式" r:id="rId12" imgW="190440" imgH="215640"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88" y="2160"/>
                          <a:ext cx="231"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12" name="Object 12">
              <a:extLst>
                <a:ext uri="{FF2B5EF4-FFF2-40B4-BE49-F238E27FC236}">
                  <a16:creationId xmlns:a16="http://schemas.microsoft.com/office/drawing/2014/main" id="{B7A95F8E-D7B3-4C79-A52A-AC114C8BD7D6}"/>
                </a:ext>
              </a:extLst>
            </p:cNvPr>
            <p:cNvGraphicFramePr>
              <a:graphicFrameLocks noChangeAspect="1"/>
            </p:cNvGraphicFramePr>
            <p:nvPr/>
          </p:nvGraphicFramePr>
          <p:xfrm>
            <a:off x="4176" y="2160"/>
            <a:ext cx="231" cy="277"/>
          </p:xfrm>
          <a:graphic>
            <a:graphicData uri="http://schemas.openxmlformats.org/presentationml/2006/ole">
              <mc:AlternateContent xmlns:mc="http://schemas.openxmlformats.org/markup-compatibility/2006">
                <mc:Choice xmlns:v="urn:schemas-microsoft-com:vml" Requires="v">
                  <p:oleObj spid="_x0000_s29920" name="公式" r:id="rId14" imgW="190440" imgH="228600" progId="Equation.3">
                    <p:embed/>
                  </p:oleObj>
                </mc:Choice>
                <mc:Fallback>
                  <p:oleObj name="公式" r:id="rId14" imgW="190440" imgH="228600" progId="Equation.3">
                    <p:embed/>
                    <p:pic>
                      <p:nvPicPr>
                        <p:cNvPr id="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76" y="2160"/>
                          <a:ext cx="231" cy="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197" name="Rectangle 13">
              <a:extLst>
                <a:ext uri="{FF2B5EF4-FFF2-40B4-BE49-F238E27FC236}">
                  <a16:creationId xmlns:a16="http://schemas.microsoft.com/office/drawing/2014/main" id="{F93A67A8-A79C-46B3-A7A7-457854BDC8D4}"/>
                </a:ext>
              </a:extLst>
            </p:cNvPr>
            <p:cNvSpPr>
              <a:spLocks noChangeArrowheads="1"/>
            </p:cNvSpPr>
            <p:nvPr/>
          </p:nvSpPr>
          <p:spPr bwMode="auto">
            <a:xfrm flipH="1">
              <a:off x="4416" y="1968"/>
              <a:ext cx="144" cy="1920"/>
            </a:xfrm>
            <a:prstGeom prst="rect">
              <a:avLst/>
            </a:prstGeom>
            <a:solidFill>
              <a:srgbClr val="9999FF"/>
            </a:solidFill>
            <a:ln w="9525">
              <a:noFill/>
              <a:miter lim="800000"/>
              <a:headEnd/>
              <a:tailEnd/>
            </a:ln>
            <a:effectLst/>
            <a:scene3d>
              <a:camera prst="legacyObliqueTopRight"/>
              <a:lightRig rig="legacyFlat3" dir="b"/>
            </a:scene3d>
            <a:sp3d extrusionH="887400" prstMaterial="legacyMatte">
              <a:bevelT w="13500" h="13500" prst="angle"/>
              <a:bevelB w="13500" h="13500" prst="angle"/>
              <a:extrusionClr>
                <a:srgbClr val="9999FF"/>
              </a:extrusionClr>
            </a:sp3d>
          </p:spPr>
          <p:txBody>
            <a:bodyPr wrap="none" anchor="ctr">
              <a:flatTx/>
            </a:bodyPr>
            <a:lstStyle/>
            <a:p>
              <a:pPr>
                <a:defRPr/>
              </a:pPr>
              <a:endParaRPr lang="zh-CN" altLang="en-US" b="1">
                <a:effectLst>
                  <a:outerShdw blurRad="38100" dist="38100" dir="2700000" algn="tl">
                    <a:srgbClr val="000000">
                      <a:alpha val="43137"/>
                    </a:srgbClr>
                  </a:outerShdw>
                </a:effectLst>
              </a:endParaRPr>
            </a:p>
          </p:txBody>
        </p:sp>
        <p:graphicFrame>
          <p:nvGraphicFramePr>
            <p:cNvPr id="29713" name="Object 14">
              <a:extLst>
                <a:ext uri="{FF2B5EF4-FFF2-40B4-BE49-F238E27FC236}">
                  <a16:creationId xmlns:a16="http://schemas.microsoft.com/office/drawing/2014/main" id="{DBE0BBE2-86EA-4C0B-812D-C9213C34696A}"/>
                </a:ext>
              </a:extLst>
            </p:cNvPr>
            <p:cNvGraphicFramePr>
              <a:graphicFrameLocks noChangeAspect="1"/>
            </p:cNvGraphicFramePr>
            <p:nvPr/>
          </p:nvGraphicFramePr>
          <p:xfrm>
            <a:off x="4608" y="2256"/>
            <a:ext cx="231" cy="260"/>
          </p:xfrm>
          <a:graphic>
            <a:graphicData uri="http://schemas.openxmlformats.org/presentationml/2006/ole">
              <mc:AlternateContent xmlns:mc="http://schemas.openxmlformats.org/markup-compatibility/2006">
                <mc:Choice xmlns:v="urn:schemas-microsoft-com:vml" Requires="v">
                  <p:oleObj spid="_x0000_s29921" name="公式" r:id="rId16" imgW="190440" imgH="215640" progId="Equation.3">
                    <p:embed/>
                  </p:oleObj>
                </mc:Choice>
                <mc:Fallback>
                  <p:oleObj name="公式" r:id="rId16" imgW="190440" imgH="215640" progId="Equation.3">
                    <p:embed/>
                    <p:pic>
                      <p:nvPicPr>
                        <p:cNvPr id="0" name="Object 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08" y="2256"/>
                          <a:ext cx="231" cy="26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14" name="Object 15">
              <a:extLst>
                <a:ext uri="{FF2B5EF4-FFF2-40B4-BE49-F238E27FC236}">
                  <a16:creationId xmlns:a16="http://schemas.microsoft.com/office/drawing/2014/main" id="{28ABF726-38A3-4E9F-AA98-F8C672952C76}"/>
                </a:ext>
              </a:extLst>
            </p:cNvPr>
            <p:cNvGraphicFramePr>
              <a:graphicFrameLocks noChangeAspect="1"/>
            </p:cNvGraphicFramePr>
            <p:nvPr/>
          </p:nvGraphicFramePr>
          <p:xfrm>
            <a:off x="4360" y="1584"/>
            <a:ext cx="303" cy="322"/>
          </p:xfrm>
          <a:graphic>
            <a:graphicData uri="http://schemas.openxmlformats.org/presentationml/2006/ole">
              <mc:AlternateContent xmlns:mc="http://schemas.openxmlformats.org/markup-compatibility/2006">
                <mc:Choice xmlns:v="urn:schemas-microsoft-com:vml" Requires="v">
                  <p:oleObj spid="_x0000_s29922" name="公式" r:id="rId18" imgW="203040" imgH="215640" progId="Equation.3">
                    <p:embed/>
                  </p:oleObj>
                </mc:Choice>
                <mc:Fallback>
                  <p:oleObj name="公式" r:id="rId18" imgW="203040" imgH="215640" progId="Equation.3">
                    <p:embed/>
                    <p:pic>
                      <p:nvPicPr>
                        <p:cNvPr id="0" name="Object 1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360" y="1584"/>
                          <a:ext cx="303"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3200" name="Object 16">
            <a:extLst>
              <a:ext uri="{FF2B5EF4-FFF2-40B4-BE49-F238E27FC236}">
                <a16:creationId xmlns:a16="http://schemas.microsoft.com/office/drawing/2014/main" id="{296677F2-4F76-483B-88C7-37D5F73EC9D9}"/>
              </a:ext>
            </a:extLst>
          </p:cNvPr>
          <p:cNvGraphicFramePr>
            <a:graphicFrameLocks noChangeAspect="1"/>
          </p:cNvGraphicFramePr>
          <p:nvPr/>
        </p:nvGraphicFramePr>
        <p:xfrm>
          <a:off x="395288" y="1412875"/>
          <a:ext cx="4349750" cy="952500"/>
        </p:xfrm>
        <a:graphic>
          <a:graphicData uri="http://schemas.openxmlformats.org/presentationml/2006/ole">
            <mc:AlternateContent xmlns:mc="http://schemas.openxmlformats.org/markup-compatibility/2006">
              <mc:Choice xmlns:v="urn:schemas-microsoft-com:vml" Requires="v">
                <p:oleObj spid="_x0000_s29923" name="公式" r:id="rId20" imgW="2019240" imgH="444240" progId="Equation.3">
                  <p:embed/>
                </p:oleObj>
              </mc:Choice>
              <mc:Fallback>
                <p:oleObj name="公式" r:id="rId20" imgW="2019240" imgH="444240" progId="Equation.3">
                  <p:embed/>
                  <p:pic>
                    <p:nvPicPr>
                      <p:cNvPr id="0" name="Object 1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95288" y="1412875"/>
                        <a:ext cx="4349750" cy="9525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组合 57">
            <a:extLst>
              <a:ext uri="{FF2B5EF4-FFF2-40B4-BE49-F238E27FC236}">
                <a16:creationId xmlns:a16="http://schemas.microsoft.com/office/drawing/2014/main" id="{EBD75A6A-4CC8-4260-8F8D-7D41CB14CA11}"/>
              </a:ext>
            </a:extLst>
          </p:cNvPr>
          <p:cNvGrpSpPr>
            <a:grpSpLocks/>
          </p:cNvGrpSpPr>
          <p:nvPr/>
        </p:nvGrpSpPr>
        <p:grpSpPr bwMode="auto">
          <a:xfrm>
            <a:off x="7019925" y="5084763"/>
            <a:ext cx="314325" cy="436562"/>
            <a:chOff x="7020272" y="5085184"/>
            <a:chExt cx="314325" cy="436240"/>
          </a:xfrm>
        </p:grpSpPr>
        <p:graphicFrame>
          <p:nvGraphicFramePr>
            <p:cNvPr id="29707" name="Object 31">
              <a:extLst>
                <a:ext uri="{FF2B5EF4-FFF2-40B4-BE49-F238E27FC236}">
                  <a16:creationId xmlns:a16="http://schemas.microsoft.com/office/drawing/2014/main" id="{F3C7DBF0-084A-4093-9577-315E7E706D4E}"/>
                </a:ext>
              </a:extLst>
            </p:cNvPr>
            <p:cNvGraphicFramePr>
              <a:graphicFrameLocks noChangeAspect="1"/>
            </p:cNvGraphicFramePr>
            <p:nvPr/>
          </p:nvGraphicFramePr>
          <p:xfrm>
            <a:off x="7020272" y="5085184"/>
            <a:ext cx="314325" cy="315913"/>
          </p:xfrm>
          <a:graphic>
            <a:graphicData uri="http://schemas.openxmlformats.org/presentationml/2006/ole">
              <mc:AlternateContent xmlns:mc="http://schemas.openxmlformats.org/markup-compatibility/2006">
                <mc:Choice xmlns:v="urn:schemas-microsoft-com:vml" Requires="v">
                  <p:oleObj spid="_x0000_s29924" name="Equation" r:id="rId22" imgW="164880" imgH="164880" progId="Equation.3">
                    <p:embed/>
                  </p:oleObj>
                </mc:Choice>
                <mc:Fallback>
                  <p:oleObj name="Equation" r:id="rId22" imgW="164880" imgH="164880" progId="Equation.3">
                    <p:embed/>
                    <p:pic>
                      <p:nvPicPr>
                        <p:cNvPr id="0" name="Object 3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020272" y="5085184"/>
                          <a:ext cx="314325"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216" name="Oval 32">
              <a:extLst>
                <a:ext uri="{FF2B5EF4-FFF2-40B4-BE49-F238E27FC236}">
                  <a16:creationId xmlns:a16="http://schemas.microsoft.com/office/drawing/2014/main" id="{03E1588B-312C-413D-9A7F-13010F7CDCDB}"/>
                </a:ext>
              </a:extLst>
            </p:cNvPr>
            <p:cNvSpPr>
              <a:spLocks noChangeArrowheads="1"/>
            </p:cNvSpPr>
            <p:nvPr/>
          </p:nvSpPr>
          <p:spPr bwMode="auto">
            <a:xfrm>
              <a:off x="7058372" y="5445280"/>
              <a:ext cx="76200" cy="76144"/>
            </a:xfrm>
            <a:prstGeom prst="ellipse">
              <a:avLst/>
            </a:prstGeom>
            <a:solidFill>
              <a:srgbClr val="FF7C80"/>
            </a:solidFill>
            <a:ln w="9525">
              <a:solidFill>
                <a:srgbClr val="FF99CC"/>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grpSp>
      <p:sp>
        <p:nvSpPr>
          <p:cNvPr id="93206" name="Rectangle 22">
            <a:extLst>
              <a:ext uri="{FF2B5EF4-FFF2-40B4-BE49-F238E27FC236}">
                <a16:creationId xmlns:a16="http://schemas.microsoft.com/office/drawing/2014/main" id="{8B22E9FA-1E73-4AFF-9583-93B3135E43AA}"/>
              </a:ext>
            </a:extLst>
          </p:cNvPr>
          <p:cNvSpPr>
            <a:spLocks noChangeArrowheads="1"/>
          </p:cNvSpPr>
          <p:nvPr/>
        </p:nvSpPr>
        <p:spPr bwMode="auto">
          <a:xfrm>
            <a:off x="4716463" y="1916113"/>
            <a:ext cx="4038600" cy="4343400"/>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grpSp>
        <p:nvGrpSpPr>
          <p:cNvPr id="4" name="组合 44">
            <a:extLst>
              <a:ext uri="{FF2B5EF4-FFF2-40B4-BE49-F238E27FC236}">
                <a16:creationId xmlns:a16="http://schemas.microsoft.com/office/drawing/2014/main" id="{13A1F2F5-3782-4A75-B41A-B42DCBC0F444}"/>
              </a:ext>
            </a:extLst>
          </p:cNvPr>
          <p:cNvGrpSpPr>
            <a:grpSpLocks/>
          </p:cNvGrpSpPr>
          <p:nvPr/>
        </p:nvGrpSpPr>
        <p:grpSpPr bwMode="auto">
          <a:xfrm>
            <a:off x="5908675" y="2224088"/>
            <a:ext cx="1976438" cy="412750"/>
            <a:chOff x="5836493" y="2248942"/>
            <a:chExt cx="1976438" cy="412750"/>
          </a:xfrm>
        </p:grpSpPr>
        <p:graphicFrame>
          <p:nvGraphicFramePr>
            <p:cNvPr id="29705" name="Object 29">
              <a:extLst>
                <a:ext uri="{FF2B5EF4-FFF2-40B4-BE49-F238E27FC236}">
                  <a16:creationId xmlns:a16="http://schemas.microsoft.com/office/drawing/2014/main" id="{671ECBB8-0968-4649-92E3-2211BC60503E}"/>
                </a:ext>
              </a:extLst>
            </p:cNvPr>
            <p:cNvGraphicFramePr>
              <a:graphicFrameLocks noChangeAspect="1"/>
            </p:cNvGraphicFramePr>
            <p:nvPr/>
          </p:nvGraphicFramePr>
          <p:xfrm>
            <a:off x="7425581" y="2248942"/>
            <a:ext cx="387350" cy="412750"/>
          </p:xfrm>
          <a:graphic>
            <a:graphicData uri="http://schemas.openxmlformats.org/presentationml/2006/ole">
              <mc:AlternateContent xmlns:mc="http://schemas.openxmlformats.org/markup-compatibility/2006">
                <mc:Choice xmlns:v="urn:schemas-microsoft-com:vml" Requires="v">
                  <p:oleObj spid="_x0000_s29925" name="Equation" r:id="rId24" imgW="203040" imgH="215640" progId="Equation.3">
                    <p:embed/>
                  </p:oleObj>
                </mc:Choice>
                <mc:Fallback>
                  <p:oleObj name="Equation" r:id="rId24" imgW="203040" imgH="215640" progId="Equation.3">
                    <p:embed/>
                    <p:pic>
                      <p:nvPicPr>
                        <p:cNvPr id="0" name="Object 2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425581" y="2248942"/>
                          <a:ext cx="38735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6" name="Object 30">
              <a:extLst>
                <a:ext uri="{FF2B5EF4-FFF2-40B4-BE49-F238E27FC236}">
                  <a16:creationId xmlns:a16="http://schemas.microsoft.com/office/drawing/2014/main" id="{D25831A6-3C36-4FC9-AAC1-7F18EBE81500}"/>
                </a:ext>
              </a:extLst>
            </p:cNvPr>
            <p:cNvGraphicFramePr>
              <a:graphicFrameLocks noChangeAspect="1"/>
            </p:cNvGraphicFramePr>
            <p:nvPr/>
          </p:nvGraphicFramePr>
          <p:xfrm>
            <a:off x="5836493" y="2248942"/>
            <a:ext cx="363538" cy="412750"/>
          </p:xfrm>
          <a:graphic>
            <a:graphicData uri="http://schemas.openxmlformats.org/presentationml/2006/ole">
              <mc:AlternateContent xmlns:mc="http://schemas.openxmlformats.org/markup-compatibility/2006">
                <mc:Choice xmlns:v="urn:schemas-microsoft-com:vml" Requires="v">
                  <p:oleObj spid="_x0000_s29926" name="公式" r:id="rId26" imgW="190440" imgH="215640" progId="Equation.3">
                    <p:embed/>
                  </p:oleObj>
                </mc:Choice>
                <mc:Fallback>
                  <p:oleObj name="公式" r:id="rId26" imgW="190440" imgH="215640" progId="Equation.3">
                    <p:embed/>
                    <p:pic>
                      <p:nvPicPr>
                        <p:cNvPr id="0" name="Object 3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836493" y="2248942"/>
                          <a:ext cx="363538"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组合 56">
            <a:extLst>
              <a:ext uri="{FF2B5EF4-FFF2-40B4-BE49-F238E27FC236}">
                <a16:creationId xmlns:a16="http://schemas.microsoft.com/office/drawing/2014/main" id="{6CBFACE2-81CA-4CF7-87AF-9B48C63412A3}"/>
              </a:ext>
            </a:extLst>
          </p:cNvPr>
          <p:cNvGrpSpPr>
            <a:grpSpLocks/>
          </p:cNvGrpSpPr>
          <p:nvPr/>
        </p:nvGrpSpPr>
        <p:grpSpPr bwMode="auto">
          <a:xfrm>
            <a:off x="5003800" y="2636838"/>
            <a:ext cx="3486150" cy="3254375"/>
            <a:chOff x="4644008" y="1844824"/>
            <a:chExt cx="3485412" cy="3255022"/>
          </a:xfrm>
        </p:grpSpPr>
        <p:sp>
          <p:nvSpPr>
            <p:cNvPr id="52" name="矩形 51">
              <a:extLst>
                <a:ext uri="{FF2B5EF4-FFF2-40B4-BE49-F238E27FC236}">
                  <a16:creationId xmlns:a16="http://schemas.microsoft.com/office/drawing/2014/main" id="{BDD2BABC-E433-40D3-9DD6-8E996E36BD89}"/>
                </a:ext>
              </a:extLst>
            </p:cNvPr>
            <p:cNvSpPr/>
            <p:nvPr/>
          </p:nvSpPr>
          <p:spPr bwMode="auto">
            <a:xfrm>
              <a:off x="7049300" y="1844972"/>
              <a:ext cx="1080120" cy="3240434"/>
            </a:xfrm>
            <a:prstGeom prst="rect">
              <a:avLst/>
            </a:prstGeom>
            <a:solidFill>
              <a:srgbClr val="66FF99">
                <a:alpha val="60000"/>
              </a:srgbClr>
            </a:solidFill>
            <a:ln w="9525" cap="flat" cmpd="sng" algn="ctr">
              <a:solidFill>
                <a:srgbClr val="FFCC99"/>
              </a:solidFill>
              <a:prstDash val="solid"/>
              <a:miter lim="800000"/>
              <a:headEnd type="none" w="med" len="med"/>
              <a:tailEnd type="stealth" w="med" len="lg"/>
            </a:ln>
            <a:effectLst/>
            <a:scene3d>
              <a:camera prst="isometricRightUp">
                <a:rot lat="2100000" lon="18000000" rev="0"/>
              </a:camera>
              <a:lightRig rig="threePt" dir="t"/>
            </a:scene3d>
          </p:spPr>
          <p:txBody>
            <a:bodyPr wrap="none"/>
            <a:lstStyle/>
            <a:p>
              <a:pPr>
                <a:defRPr/>
              </a:pPr>
              <a:endParaRPr lang="zh-CN" altLang="en-US" b="1">
                <a:effectLst>
                  <a:outerShdw blurRad="38100" dist="38100" dir="2700000" algn="tl">
                    <a:srgbClr val="000000">
                      <a:alpha val="43137"/>
                    </a:srgbClr>
                  </a:outerShdw>
                </a:effectLst>
              </a:endParaRPr>
            </a:p>
          </p:txBody>
        </p:sp>
        <p:grpSp>
          <p:nvGrpSpPr>
            <p:cNvPr id="29729" name="组合 55">
              <a:extLst>
                <a:ext uri="{FF2B5EF4-FFF2-40B4-BE49-F238E27FC236}">
                  <a16:creationId xmlns:a16="http://schemas.microsoft.com/office/drawing/2014/main" id="{CA81A6C6-F1C5-418E-866E-AA1EF0FDF1E9}"/>
                </a:ext>
              </a:extLst>
            </p:cNvPr>
            <p:cNvGrpSpPr>
              <a:grpSpLocks/>
            </p:cNvGrpSpPr>
            <p:nvPr/>
          </p:nvGrpSpPr>
          <p:grpSpPr bwMode="auto">
            <a:xfrm>
              <a:off x="4644008" y="1844824"/>
              <a:ext cx="3197380" cy="3255022"/>
              <a:chOff x="4644008" y="1844824"/>
              <a:chExt cx="3197380" cy="3255022"/>
            </a:xfrm>
          </p:grpSpPr>
          <p:sp>
            <p:nvSpPr>
              <p:cNvPr id="47" name="立方体 46">
                <a:extLst>
                  <a:ext uri="{FF2B5EF4-FFF2-40B4-BE49-F238E27FC236}">
                    <a16:creationId xmlns:a16="http://schemas.microsoft.com/office/drawing/2014/main" id="{40543954-1BAF-4547-8A73-31073BB4E946}"/>
                  </a:ext>
                </a:extLst>
              </p:cNvPr>
              <p:cNvSpPr/>
              <p:nvPr/>
            </p:nvSpPr>
            <p:spPr bwMode="auto">
              <a:xfrm>
                <a:off x="4888431" y="1844824"/>
                <a:ext cx="1153869" cy="3240731"/>
              </a:xfrm>
              <a:prstGeom prst="cube">
                <a:avLst>
                  <a:gd name="adj" fmla="val 48339"/>
                </a:avLst>
              </a:prstGeom>
              <a:noFill/>
              <a:ln w="9525" cap="flat" cmpd="sng" algn="ctr">
                <a:solidFill>
                  <a:srgbClr val="FFCC99"/>
                </a:solidFill>
                <a:prstDash val="solid"/>
                <a:miter lim="800000"/>
                <a:headEnd type="none" w="med" len="med"/>
                <a:tailEnd type="stealth" w="med" len="lg"/>
              </a:ln>
              <a:effec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49" name="矩形 48">
                <a:extLst>
                  <a:ext uri="{FF2B5EF4-FFF2-40B4-BE49-F238E27FC236}">
                    <a16:creationId xmlns:a16="http://schemas.microsoft.com/office/drawing/2014/main" id="{B5CE3640-8AF8-42CB-A89A-25D84DBE1BBA}"/>
                  </a:ext>
                </a:extLst>
              </p:cNvPr>
              <p:cNvSpPr/>
              <p:nvPr/>
            </p:nvSpPr>
            <p:spPr bwMode="auto">
              <a:xfrm>
                <a:off x="4644008" y="1844824"/>
                <a:ext cx="1080120" cy="3240434"/>
              </a:xfrm>
              <a:prstGeom prst="rect">
                <a:avLst/>
              </a:prstGeom>
              <a:solidFill>
                <a:srgbClr val="66FF99">
                  <a:alpha val="60000"/>
                </a:srgbClr>
              </a:solidFill>
              <a:ln w="9525" cap="flat" cmpd="sng" algn="ctr">
                <a:solidFill>
                  <a:srgbClr val="FFCC99"/>
                </a:solidFill>
                <a:prstDash val="solid"/>
                <a:miter lim="800000"/>
                <a:headEnd type="none" w="med" len="med"/>
                <a:tailEnd type="stealth" w="med" len="lg"/>
              </a:ln>
              <a:effectLst/>
              <a:scene3d>
                <a:camera prst="isometricRightUp">
                  <a:rot lat="2100000" lon="18000000" rev="0"/>
                </a:camera>
                <a:lightRig rig="threePt" dir="t"/>
              </a:scene3d>
            </p:spPr>
            <p:txBody>
              <a:bodyPr wrap="none"/>
              <a:lstStyle/>
              <a:p>
                <a:pPr>
                  <a:defRPr/>
                </a:pPr>
                <a:endParaRPr lang="zh-CN" altLang="en-US" b="1">
                  <a:effectLst>
                    <a:outerShdw blurRad="38100" dist="38100" dir="2700000" algn="tl">
                      <a:srgbClr val="000000">
                        <a:alpha val="43137"/>
                      </a:srgbClr>
                    </a:outerShdw>
                  </a:effectLst>
                </a:endParaRPr>
              </a:p>
            </p:txBody>
          </p:sp>
          <p:sp>
            <p:nvSpPr>
              <p:cNvPr id="50" name="矩形 49">
                <a:extLst>
                  <a:ext uri="{FF2B5EF4-FFF2-40B4-BE49-F238E27FC236}">
                    <a16:creationId xmlns:a16="http://schemas.microsoft.com/office/drawing/2014/main" id="{20603EFC-9803-4EDD-88C4-159233A8146A}"/>
                  </a:ext>
                </a:extLst>
              </p:cNvPr>
              <p:cNvSpPr/>
              <p:nvPr/>
            </p:nvSpPr>
            <p:spPr bwMode="auto">
              <a:xfrm>
                <a:off x="5249100" y="1844898"/>
                <a:ext cx="1080120" cy="3240434"/>
              </a:xfrm>
              <a:prstGeom prst="rect">
                <a:avLst/>
              </a:prstGeom>
              <a:solidFill>
                <a:srgbClr val="66FF99">
                  <a:alpha val="60000"/>
                </a:srgbClr>
              </a:solidFill>
              <a:ln w="9525" cap="flat" cmpd="sng" algn="ctr">
                <a:solidFill>
                  <a:srgbClr val="FFCC99"/>
                </a:solidFill>
                <a:prstDash val="solid"/>
                <a:miter lim="800000"/>
                <a:headEnd type="none" w="med" len="med"/>
                <a:tailEnd type="stealth" w="med" len="lg"/>
              </a:ln>
              <a:effectLst/>
              <a:scene3d>
                <a:camera prst="isometricRightUp">
                  <a:rot lat="2100000" lon="18000000" rev="0"/>
                </a:camera>
                <a:lightRig rig="threePt" dir="t"/>
              </a:scene3d>
            </p:spPr>
            <p:txBody>
              <a:bodyPr wrap="none"/>
              <a:lstStyle/>
              <a:p>
                <a:pPr>
                  <a:defRPr/>
                </a:pPr>
                <a:endParaRPr lang="zh-CN" altLang="en-US" b="1">
                  <a:effectLst>
                    <a:outerShdw blurRad="38100" dist="38100" dir="2700000" algn="tl">
                      <a:srgbClr val="000000">
                        <a:alpha val="43137"/>
                      </a:srgbClr>
                    </a:outerShdw>
                  </a:effectLst>
                </a:endParaRPr>
              </a:p>
            </p:txBody>
          </p:sp>
          <p:sp>
            <p:nvSpPr>
              <p:cNvPr id="51" name="立方体 50">
                <a:extLst>
                  <a:ext uri="{FF2B5EF4-FFF2-40B4-BE49-F238E27FC236}">
                    <a16:creationId xmlns:a16="http://schemas.microsoft.com/office/drawing/2014/main" id="{A28FABB6-989E-40A4-B7A2-A5532699F3B6}"/>
                  </a:ext>
                </a:extLst>
              </p:cNvPr>
              <p:cNvSpPr/>
              <p:nvPr/>
            </p:nvSpPr>
            <p:spPr bwMode="auto">
              <a:xfrm>
                <a:off x="6689863" y="1844824"/>
                <a:ext cx="1152281" cy="3240731"/>
              </a:xfrm>
              <a:prstGeom prst="cube">
                <a:avLst>
                  <a:gd name="adj" fmla="val 48339"/>
                </a:avLst>
              </a:prstGeom>
              <a:noFill/>
              <a:ln w="9525" cap="flat" cmpd="sng" algn="ctr">
                <a:solidFill>
                  <a:srgbClr val="FFCC99"/>
                </a:solidFill>
                <a:prstDash val="solid"/>
                <a:miter lim="800000"/>
                <a:headEnd type="none" w="med" len="med"/>
                <a:tailEnd type="stealth" w="med" len="lg"/>
              </a:ln>
              <a:effec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53" name="矩形 52">
                <a:extLst>
                  <a:ext uri="{FF2B5EF4-FFF2-40B4-BE49-F238E27FC236}">
                    <a16:creationId xmlns:a16="http://schemas.microsoft.com/office/drawing/2014/main" id="{17C29B15-3521-434E-866D-6CCB78FDEF6B}"/>
                  </a:ext>
                </a:extLst>
              </p:cNvPr>
              <p:cNvSpPr/>
              <p:nvPr/>
            </p:nvSpPr>
            <p:spPr bwMode="auto">
              <a:xfrm>
                <a:off x="6458722" y="1859412"/>
                <a:ext cx="1080120" cy="3240434"/>
              </a:xfrm>
              <a:prstGeom prst="rect">
                <a:avLst/>
              </a:prstGeom>
              <a:solidFill>
                <a:srgbClr val="66FF99">
                  <a:alpha val="60000"/>
                </a:srgbClr>
              </a:solidFill>
              <a:ln w="9525" cap="flat" cmpd="sng" algn="ctr">
                <a:solidFill>
                  <a:srgbClr val="FFCC99"/>
                </a:solidFill>
                <a:prstDash val="solid"/>
                <a:miter lim="800000"/>
                <a:headEnd type="none" w="med" len="med"/>
                <a:tailEnd type="stealth" w="med" len="lg"/>
              </a:ln>
              <a:effectLst/>
              <a:scene3d>
                <a:camera prst="isometricRightUp">
                  <a:rot lat="2100000" lon="18000000" rev="0"/>
                </a:camera>
                <a:lightRig rig="threePt" dir="t"/>
              </a:scene3d>
            </p:spPr>
            <p:txBody>
              <a:bodyPr wrap="none"/>
              <a:lstStyle/>
              <a:p>
                <a:pPr>
                  <a:defRPr/>
                </a:pPr>
                <a:endParaRPr lang="zh-CN" altLang="en-US" b="1">
                  <a:effectLst>
                    <a:outerShdw blurRad="38100" dist="38100" dir="2700000" algn="tl">
                      <a:srgbClr val="000000">
                        <a:alpha val="43137"/>
                      </a:srgbClr>
                    </a:outerShdw>
                  </a:effectLst>
                </a:endParaRPr>
              </a:p>
            </p:txBody>
          </p:sp>
        </p:grpSp>
      </p:grpSp>
      <p:grpSp>
        <p:nvGrpSpPr>
          <p:cNvPr id="8" name="组合 43">
            <a:extLst>
              <a:ext uri="{FF2B5EF4-FFF2-40B4-BE49-F238E27FC236}">
                <a16:creationId xmlns:a16="http://schemas.microsoft.com/office/drawing/2014/main" id="{E1F5EE48-D531-464F-88F7-457F7E5E7D49}"/>
              </a:ext>
            </a:extLst>
          </p:cNvPr>
          <p:cNvGrpSpPr>
            <a:grpSpLocks/>
          </p:cNvGrpSpPr>
          <p:nvPr/>
        </p:nvGrpSpPr>
        <p:grpSpPr bwMode="auto">
          <a:xfrm>
            <a:off x="4892675" y="3208338"/>
            <a:ext cx="3495675" cy="436562"/>
            <a:chOff x="4990356" y="2999830"/>
            <a:chExt cx="3495675" cy="436563"/>
          </a:xfrm>
        </p:grpSpPr>
        <p:graphicFrame>
          <p:nvGraphicFramePr>
            <p:cNvPr id="29701" name="Object 25">
              <a:extLst>
                <a:ext uri="{FF2B5EF4-FFF2-40B4-BE49-F238E27FC236}">
                  <a16:creationId xmlns:a16="http://schemas.microsoft.com/office/drawing/2014/main" id="{88CDA878-3902-47F3-A111-5120FD9E16E3}"/>
                </a:ext>
              </a:extLst>
            </p:cNvPr>
            <p:cNvGraphicFramePr>
              <a:graphicFrameLocks noChangeAspect="1"/>
            </p:cNvGraphicFramePr>
            <p:nvPr/>
          </p:nvGraphicFramePr>
          <p:xfrm>
            <a:off x="4990356" y="3010942"/>
            <a:ext cx="363538" cy="412750"/>
          </p:xfrm>
          <a:graphic>
            <a:graphicData uri="http://schemas.openxmlformats.org/presentationml/2006/ole">
              <mc:AlternateContent xmlns:mc="http://schemas.openxmlformats.org/markup-compatibility/2006">
                <mc:Choice xmlns:v="urn:schemas-microsoft-com:vml" Requires="v">
                  <p:oleObj spid="_x0000_s29927" name="Equation" r:id="rId28" imgW="190440" imgH="215640" progId="Equation.3">
                    <p:embed/>
                  </p:oleObj>
                </mc:Choice>
                <mc:Fallback>
                  <p:oleObj name="Equation" r:id="rId28" imgW="190440" imgH="215640" progId="Equation.3">
                    <p:embed/>
                    <p:pic>
                      <p:nvPicPr>
                        <p:cNvPr id="0" name="Object 25"/>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990356" y="3010942"/>
                          <a:ext cx="363538"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3" name="Object 27">
              <a:extLst>
                <a:ext uri="{FF2B5EF4-FFF2-40B4-BE49-F238E27FC236}">
                  <a16:creationId xmlns:a16="http://schemas.microsoft.com/office/drawing/2014/main" id="{E11ACEF9-42AC-43D5-98DA-D1C79D129ED7}"/>
                </a:ext>
              </a:extLst>
            </p:cNvPr>
            <p:cNvGraphicFramePr>
              <a:graphicFrameLocks noChangeAspect="1"/>
            </p:cNvGraphicFramePr>
            <p:nvPr/>
          </p:nvGraphicFramePr>
          <p:xfrm>
            <a:off x="6903293" y="2999830"/>
            <a:ext cx="363538" cy="436563"/>
          </p:xfrm>
          <a:graphic>
            <a:graphicData uri="http://schemas.openxmlformats.org/presentationml/2006/ole">
              <mc:AlternateContent xmlns:mc="http://schemas.openxmlformats.org/markup-compatibility/2006">
                <mc:Choice xmlns:v="urn:schemas-microsoft-com:vml" Requires="v">
                  <p:oleObj spid="_x0000_s29928" name="Equation" r:id="rId30" imgW="190440" imgH="228600" progId="Equation.3">
                    <p:embed/>
                  </p:oleObj>
                </mc:Choice>
                <mc:Fallback>
                  <p:oleObj name="Equation" r:id="rId30" imgW="190440" imgH="228600" progId="Equation.3">
                    <p:embed/>
                    <p:pic>
                      <p:nvPicPr>
                        <p:cNvPr id="0" name="Object 27"/>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903293" y="2999830"/>
                          <a:ext cx="363538"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4" name="Object 28">
              <a:extLst>
                <a:ext uri="{FF2B5EF4-FFF2-40B4-BE49-F238E27FC236}">
                  <a16:creationId xmlns:a16="http://schemas.microsoft.com/office/drawing/2014/main" id="{2F8A06FA-1A9A-4C82-BFAD-ECED7238C719}"/>
                </a:ext>
              </a:extLst>
            </p:cNvPr>
            <p:cNvGraphicFramePr>
              <a:graphicFrameLocks noChangeAspect="1"/>
            </p:cNvGraphicFramePr>
            <p:nvPr/>
          </p:nvGraphicFramePr>
          <p:xfrm>
            <a:off x="8122493" y="3010942"/>
            <a:ext cx="363538" cy="412750"/>
          </p:xfrm>
          <a:graphic>
            <a:graphicData uri="http://schemas.openxmlformats.org/presentationml/2006/ole">
              <mc:AlternateContent xmlns:mc="http://schemas.openxmlformats.org/markup-compatibility/2006">
                <mc:Choice xmlns:v="urn:schemas-microsoft-com:vml" Requires="v">
                  <p:oleObj spid="_x0000_s29929" name="Equation" r:id="rId32" imgW="190440" imgH="215640" progId="Equation.3">
                    <p:embed/>
                  </p:oleObj>
                </mc:Choice>
                <mc:Fallback>
                  <p:oleObj name="Equation" r:id="rId32" imgW="190440" imgH="215640" progId="Equation.3">
                    <p:embed/>
                    <p:pic>
                      <p:nvPicPr>
                        <p:cNvPr id="0" name="Object 28"/>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8122493" y="3010942"/>
                          <a:ext cx="363538"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2" name="Object 26">
              <a:extLst>
                <a:ext uri="{FF2B5EF4-FFF2-40B4-BE49-F238E27FC236}">
                  <a16:creationId xmlns:a16="http://schemas.microsoft.com/office/drawing/2014/main" id="{B5F95CD3-EDE9-4728-A932-44A51F23BBCA}"/>
                </a:ext>
              </a:extLst>
            </p:cNvPr>
            <p:cNvGraphicFramePr>
              <a:graphicFrameLocks noChangeAspect="1"/>
            </p:cNvGraphicFramePr>
            <p:nvPr/>
          </p:nvGraphicFramePr>
          <p:xfrm>
            <a:off x="6268293" y="3010942"/>
            <a:ext cx="363538" cy="412750"/>
          </p:xfrm>
          <a:graphic>
            <a:graphicData uri="http://schemas.openxmlformats.org/presentationml/2006/ole">
              <mc:AlternateContent xmlns:mc="http://schemas.openxmlformats.org/markup-compatibility/2006">
                <mc:Choice xmlns:v="urn:schemas-microsoft-com:vml" Requires="v">
                  <p:oleObj spid="_x0000_s29930" name="Equation" r:id="rId34" imgW="190440" imgH="215640" progId="Equation.3">
                    <p:embed/>
                  </p:oleObj>
                </mc:Choice>
                <mc:Fallback>
                  <p:oleObj name="Equation" r:id="rId34" imgW="190440" imgH="215640" progId="Equation.3">
                    <p:embed/>
                    <p:pic>
                      <p:nvPicPr>
                        <p:cNvPr id="0" name="Object 26"/>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6268293" y="3010942"/>
                          <a:ext cx="363538"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 name="Group 17">
            <a:extLst>
              <a:ext uri="{FF2B5EF4-FFF2-40B4-BE49-F238E27FC236}">
                <a16:creationId xmlns:a16="http://schemas.microsoft.com/office/drawing/2014/main" id="{F57EBE1F-824B-4D69-BBCC-B543FA513F12}"/>
              </a:ext>
            </a:extLst>
          </p:cNvPr>
          <p:cNvGrpSpPr>
            <a:grpSpLocks/>
          </p:cNvGrpSpPr>
          <p:nvPr/>
        </p:nvGrpSpPr>
        <p:grpSpPr bwMode="auto">
          <a:xfrm>
            <a:off x="7342188" y="4797425"/>
            <a:ext cx="830262" cy="457200"/>
            <a:chOff x="4464" y="2784"/>
            <a:chExt cx="523" cy="279"/>
          </a:xfrm>
        </p:grpSpPr>
        <p:graphicFrame>
          <p:nvGraphicFramePr>
            <p:cNvPr id="29708" name="Object 18">
              <a:extLst>
                <a:ext uri="{FF2B5EF4-FFF2-40B4-BE49-F238E27FC236}">
                  <a16:creationId xmlns:a16="http://schemas.microsoft.com/office/drawing/2014/main" id="{3927D7B7-2640-476B-A756-6F705D54974A}"/>
                </a:ext>
              </a:extLst>
            </p:cNvPr>
            <p:cNvGraphicFramePr>
              <a:graphicFrameLocks noChangeAspect="1"/>
            </p:cNvGraphicFramePr>
            <p:nvPr/>
          </p:nvGraphicFramePr>
          <p:xfrm>
            <a:off x="4757" y="2784"/>
            <a:ext cx="230" cy="230"/>
          </p:xfrm>
          <a:graphic>
            <a:graphicData uri="http://schemas.openxmlformats.org/presentationml/2006/ole">
              <mc:AlternateContent xmlns:mc="http://schemas.openxmlformats.org/markup-compatibility/2006">
                <mc:Choice xmlns:v="urn:schemas-microsoft-com:vml" Requires="v">
                  <p:oleObj spid="_x0000_s29931" name="公式" r:id="rId36" imgW="164880" imgH="164880" progId="Equation.3">
                    <p:embed/>
                  </p:oleObj>
                </mc:Choice>
                <mc:Fallback>
                  <p:oleObj name="公式" r:id="rId36" imgW="164880" imgH="164880" progId="Equation.3">
                    <p:embed/>
                    <p:pic>
                      <p:nvPicPr>
                        <p:cNvPr id="0" name="Object 18"/>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757" y="2784"/>
                          <a:ext cx="230" cy="23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203" name="Line 19">
              <a:extLst>
                <a:ext uri="{FF2B5EF4-FFF2-40B4-BE49-F238E27FC236}">
                  <a16:creationId xmlns:a16="http://schemas.microsoft.com/office/drawing/2014/main" id="{41B53AF7-08A7-4AFF-9B46-4FC1106DEE5E}"/>
                </a:ext>
              </a:extLst>
            </p:cNvPr>
            <p:cNvSpPr>
              <a:spLocks noChangeShapeType="1"/>
            </p:cNvSpPr>
            <p:nvPr/>
          </p:nvSpPr>
          <p:spPr bwMode="auto">
            <a:xfrm flipH="1">
              <a:off x="4512" y="2919"/>
              <a:ext cx="192" cy="96"/>
            </a:xfrm>
            <a:prstGeom prst="line">
              <a:avLst/>
            </a:prstGeom>
            <a:noFill/>
            <a:ln w="28575">
              <a:solidFill>
                <a:schemeClr val="accent1"/>
              </a:solidFill>
              <a:round/>
              <a:headEnd/>
              <a:tailEnd type="triangle" w="sm" len="lg"/>
            </a:ln>
            <a:effectLst>
              <a:outerShdw dist="17961" dir="2700000" algn="ctr" rotWithShape="0">
                <a:schemeClr val="bg2"/>
              </a:outerShdw>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93204" name="Oval 20">
              <a:extLst>
                <a:ext uri="{FF2B5EF4-FFF2-40B4-BE49-F238E27FC236}">
                  <a16:creationId xmlns:a16="http://schemas.microsoft.com/office/drawing/2014/main" id="{1B38C357-6896-4510-9FF6-9DBC2D2F058B}"/>
                </a:ext>
              </a:extLst>
            </p:cNvPr>
            <p:cNvSpPr>
              <a:spLocks noChangeArrowheads="1"/>
            </p:cNvSpPr>
            <p:nvPr/>
          </p:nvSpPr>
          <p:spPr bwMode="auto">
            <a:xfrm>
              <a:off x="4464" y="3015"/>
              <a:ext cx="48" cy="48"/>
            </a:xfrm>
            <a:prstGeom prst="ellipse">
              <a:avLst/>
            </a:prstGeom>
            <a:solidFill>
              <a:schemeClr val="accent1"/>
            </a:solidFill>
            <a:ln w="9525">
              <a:noFill/>
              <a:round/>
              <a:headEnd/>
              <a:tailEnd/>
            </a:ln>
            <a:effectLst>
              <a:outerShdw dist="17961" dir="2700000" algn="ctr" rotWithShape="0">
                <a:schemeClr val="bg2"/>
              </a:outerShdw>
            </a:effectLst>
          </p:spPr>
          <p:txBody>
            <a:bodyPr wrap="none" anchor="ctr"/>
            <a:lstStyle/>
            <a:p>
              <a:pPr>
                <a:defRPr/>
              </a:pPr>
              <a:endParaRPr lang="zh-CN" altLang="en-US" b="1">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3206"/>
                                        </p:tgtEl>
                                        <p:attrNameLst>
                                          <p:attrName>style.visibility</p:attrName>
                                        </p:attrNameLst>
                                      </p:cBhvr>
                                      <p:to>
                                        <p:strVal val="visible"/>
                                      </p:to>
                                    </p:set>
                                    <p:animEffect transition="in" filter="blinds(horizontal)">
                                      <p:cBhvr>
                                        <p:cTn id="17" dur="500"/>
                                        <p:tgtEl>
                                          <p:spTgt spid="932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93186"/>
                                        </p:tgtEl>
                                        <p:attrNameLst>
                                          <p:attrName>style.visibility</p:attrName>
                                        </p:attrNameLst>
                                      </p:cBhvr>
                                      <p:to>
                                        <p:strVal val="visible"/>
                                      </p:to>
                                    </p:set>
                                    <p:animEffect transition="in" filter="dissolve">
                                      <p:cBhvr>
                                        <p:cTn id="42" dur="500"/>
                                        <p:tgtEl>
                                          <p:spTgt spid="9318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93200"/>
                                        </p:tgtEl>
                                        <p:attrNameLst>
                                          <p:attrName>style.visibility</p:attrName>
                                        </p:attrNameLst>
                                      </p:cBhvr>
                                      <p:to>
                                        <p:strVal val="visible"/>
                                      </p:to>
                                    </p:set>
                                    <p:animEffect transition="in" filter="dissolve">
                                      <p:cBhvr>
                                        <p:cTn id="47" dur="500"/>
                                        <p:tgtEl>
                                          <p:spTgt spid="9320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93187"/>
                                        </p:tgtEl>
                                        <p:attrNameLst>
                                          <p:attrName>style.visibility</p:attrName>
                                        </p:attrNameLst>
                                      </p:cBhvr>
                                      <p:to>
                                        <p:strVal val="visible"/>
                                      </p:to>
                                    </p:set>
                                    <p:animEffect transition="in" filter="dissolve">
                                      <p:cBhvr>
                                        <p:cTn id="52" dur="500"/>
                                        <p:tgtEl>
                                          <p:spTgt spid="9318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93188"/>
                                        </p:tgtEl>
                                        <p:attrNameLst>
                                          <p:attrName>style.visibility</p:attrName>
                                        </p:attrNameLst>
                                      </p:cBhvr>
                                      <p:to>
                                        <p:strVal val="visible"/>
                                      </p:to>
                                    </p:set>
                                    <p:animEffect transition="in" filter="dissolve">
                                      <p:cBhvr>
                                        <p:cTn id="57" dur="500"/>
                                        <p:tgtEl>
                                          <p:spTgt spid="9318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93189"/>
                                        </p:tgtEl>
                                        <p:attrNameLst>
                                          <p:attrName>style.visibility</p:attrName>
                                        </p:attrNameLst>
                                      </p:cBhvr>
                                      <p:to>
                                        <p:strVal val="visible"/>
                                      </p:to>
                                    </p:set>
                                    <p:animEffect transition="in" filter="dissolve">
                                      <p:cBhvr>
                                        <p:cTn id="62" dur="500"/>
                                        <p:tgtEl>
                                          <p:spTgt spid="93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6" grpId="0" autoUpdateAnimBg="0"/>
      <p:bldP spid="93189" grpId="0" autoUpdateAnimBg="0"/>
      <p:bldP spid="9320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日期占位符 1">
            <a:extLst>
              <a:ext uri="{FF2B5EF4-FFF2-40B4-BE49-F238E27FC236}">
                <a16:creationId xmlns:a16="http://schemas.microsoft.com/office/drawing/2014/main" id="{37DA9999-91C5-4B98-AC84-D264F130410A}"/>
              </a:ext>
            </a:extLst>
          </p:cNvPr>
          <p:cNvSpPr>
            <a:spLocks noGrp="1"/>
          </p:cNvSpPr>
          <p:nvPr>
            <p:ph type="dt" sz="quarter" idx="10"/>
          </p:nvPr>
        </p:nvSpPr>
        <p:spPr/>
        <p:txBody>
          <a:bodyPr/>
          <a:lstStyle/>
          <a:p>
            <a:pPr>
              <a:defRPr/>
            </a:pPr>
            <a:fld id="{562385D2-2AEE-423B-8D3C-D04C1DF89961}" type="datetime8">
              <a:rPr lang="en-US"/>
              <a:pPr>
                <a:defRPr/>
              </a:pPr>
              <a:t>12/21/2017 9:45 PM</a:t>
            </a:fld>
            <a:endParaRPr lang="en-US" altLang="zh-CN"/>
          </a:p>
        </p:txBody>
      </p:sp>
      <p:sp>
        <p:nvSpPr>
          <p:cNvPr id="51" name="灯片编号占位符 3">
            <a:extLst>
              <a:ext uri="{FF2B5EF4-FFF2-40B4-BE49-F238E27FC236}">
                <a16:creationId xmlns:a16="http://schemas.microsoft.com/office/drawing/2014/main" id="{5459E45F-D9BB-44DE-BFF4-8BC45A718467}"/>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8810E0FF-F58C-44BB-8719-DB9A67603F4F}" type="slidenum">
              <a:rPr lang="en-US" altLang="zh-CN" sz="1400" b="0">
                <a:ea typeface="宋体" panose="02010600030101010101" pitchFamily="2" charset="-122"/>
              </a:rPr>
              <a:pPr eaLnBrk="1" hangingPunct="1"/>
              <a:t>12</a:t>
            </a:fld>
            <a:endParaRPr lang="en-US" altLang="zh-CN" sz="1400" b="0">
              <a:ea typeface="宋体" panose="02010600030101010101" pitchFamily="2" charset="-122"/>
            </a:endParaRPr>
          </a:p>
        </p:txBody>
      </p:sp>
      <p:sp>
        <p:nvSpPr>
          <p:cNvPr id="8194" name="Text Box 2">
            <a:extLst>
              <a:ext uri="{FF2B5EF4-FFF2-40B4-BE49-F238E27FC236}">
                <a16:creationId xmlns:a16="http://schemas.microsoft.com/office/drawing/2014/main" id="{7DBD5683-ABB0-4D10-9C48-E8F01BEABF33}"/>
              </a:ext>
            </a:extLst>
          </p:cNvPr>
          <p:cNvSpPr txBox="1">
            <a:spLocks noChangeArrowheads="1"/>
          </p:cNvSpPr>
          <p:nvPr/>
        </p:nvSpPr>
        <p:spPr bwMode="auto">
          <a:xfrm>
            <a:off x="467544" y="479891"/>
            <a:ext cx="2743200" cy="579438"/>
          </a:xfrm>
          <a:prstGeom prst="rect">
            <a:avLst/>
          </a:prstGeom>
          <a:noFill/>
          <a:ln w="9525">
            <a:noFill/>
            <a:miter lim="800000"/>
            <a:headEnd/>
            <a:tailEnd/>
          </a:ln>
          <a:effectLst/>
        </p:spPr>
        <p:txBody>
          <a:bodyPr>
            <a:spAutoFit/>
          </a:bodyPr>
          <a:lstStyle/>
          <a:p>
            <a:pPr>
              <a:spcBef>
                <a:spcPct val="50000"/>
              </a:spcBef>
              <a:defRPr/>
            </a:pPr>
            <a:r>
              <a:rPr lang="zh-CN" altLang="en-US" sz="3200" dirty="0">
                <a:solidFill>
                  <a:srgbClr val="FFFF66"/>
                </a:solidFill>
                <a:effectLst>
                  <a:outerShdw blurRad="38100" dist="38100" dir="2700000" algn="tl">
                    <a:srgbClr val="000000"/>
                  </a:outerShdw>
                </a:effectLst>
                <a:latin typeface="隶书" pitchFamily="49" charset="-122"/>
                <a:ea typeface="隶书" pitchFamily="49" charset="-122"/>
              </a:rPr>
              <a:t>电容器</a:t>
            </a:r>
          </a:p>
        </p:txBody>
      </p:sp>
      <p:sp>
        <p:nvSpPr>
          <p:cNvPr id="8196" name="Text Box 4">
            <a:extLst>
              <a:ext uri="{FF2B5EF4-FFF2-40B4-BE49-F238E27FC236}">
                <a16:creationId xmlns:a16="http://schemas.microsoft.com/office/drawing/2014/main" id="{078B47CD-1351-4BC2-91D6-FAE55353E389}"/>
              </a:ext>
            </a:extLst>
          </p:cNvPr>
          <p:cNvSpPr txBox="1">
            <a:spLocks noChangeArrowheads="1"/>
          </p:cNvSpPr>
          <p:nvPr/>
        </p:nvSpPr>
        <p:spPr bwMode="auto">
          <a:xfrm>
            <a:off x="199169" y="1328763"/>
            <a:ext cx="4414837" cy="3508375"/>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dirty="0">
                <a:effectLst>
                  <a:outerShdw blurRad="38100" dist="38100" dir="2700000" algn="tl">
                    <a:srgbClr val="000000"/>
                  </a:outerShdw>
                </a:effectLst>
                <a:latin typeface="幼圆" panose="02010509060101010101" pitchFamily="49" charset="-122"/>
              </a:rPr>
              <a:t>    </a:t>
            </a:r>
            <a:r>
              <a:rPr lang="zh-CN" altLang="en-US" dirty="0">
                <a:effectLst>
                  <a:outerShdw blurRad="38100" dist="38100" dir="2700000" algn="tl">
                    <a:srgbClr val="000000"/>
                  </a:outerShdw>
                </a:effectLst>
                <a:latin typeface="幼圆" panose="02010509060101010101" pitchFamily="49" charset="-122"/>
              </a:rPr>
              <a:t>如果两个导体分别带</a:t>
            </a:r>
            <a:r>
              <a:rPr lang="zh-CN" altLang="en-US" dirty="0">
                <a:solidFill>
                  <a:srgbClr val="FF3399"/>
                </a:solidFill>
                <a:effectLst>
                  <a:outerShdw blurRad="38100" dist="38100" dir="2700000" algn="tl">
                    <a:srgbClr val="000000"/>
                  </a:outerShdw>
                </a:effectLst>
                <a:latin typeface="幼圆" panose="02010509060101010101" pitchFamily="49" charset="-122"/>
              </a:rPr>
              <a:t>等量异号</a:t>
            </a:r>
            <a:r>
              <a:rPr lang="zh-CN" altLang="en-US" dirty="0">
                <a:effectLst>
                  <a:outerShdw blurRad="38100" dist="38100" dir="2700000" algn="tl">
                    <a:srgbClr val="000000"/>
                  </a:outerShdw>
                </a:effectLst>
                <a:latin typeface="幼圆" panose="02010509060101010101" pitchFamily="49" charset="-122"/>
              </a:rPr>
              <a:t>电量，其中一个导体发出的电场线几乎全部终止于另一个导体，这两个导体间的电势差与导体所带电量成正比。我们将这一对导体所组成的系统称作</a:t>
            </a:r>
            <a:r>
              <a:rPr lang="zh-CN" altLang="en-US" dirty="0">
                <a:solidFill>
                  <a:srgbClr val="66FF99"/>
                </a:solidFill>
                <a:effectLst>
                  <a:outerShdw blurRad="38100" dist="38100" dir="2700000" algn="tl">
                    <a:srgbClr val="000000"/>
                  </a:outerShdw>
                </a:effectLst>
                <a:latin typeface="幼圆" panose="02010509060101010101" pitchFamily="49" charset="-122"/>
              </a:rPr>
              <a:t>电容器</a:t>
            </a:r>
            <a:r>
              <a:rPr lang="en-US" altLang="zh-CN" dirty="0">
                <a:solidFill>
                  <a:srgbClr val="66FF99"/>
                </a:solidFill>
                <a:effectLst>
                  <a:outerShdw blurRad="38100" dist="38100" dir="2700000" algn="tl">
                    <a:srgbClr val="000000"/>
                  </a:outerShdw>
                </a:effectLst>
                <a:latin typeface="幼圆" panose="02010509060101010101" pitchFamily="49" charset="-122"/>
              </a:rPr>
              <a:t>(</a:t>
            </a:r>
            <a:r>
              <a:rPr lang="en-US" altLang="zh-CN" i="1" dirty="0">
                <a:solidFill>
                  <a:srgbClr val="66FF99"/>
                </a:solidFill>
                <a:effectLst>
                  <a:outerShdw blurRad="38100" dist="38100" dir="2700000" algn="tl">
                    <a:srgbClr val="000000"/>
                  </a:outerShdw>
                </a:effectLst>
              </a:rPr>
              <a:t>capacitor</a:t>
            </a:r>
            <a:r>
              <a:rPr lang="en-US" altLang="zh-CN" dirty="0">
                <a:solidFill>
                  <a:srgbClr val="66FF99"/>
                </a:solidFill>
                <a:effectLst>
                  <a:outerShdw blurRad="38100" dist="38100" dir="2700000" algn="tl">
                    <a:srgbClr val="000000"/>
                  </a:outerShdw>
                </a:effectLst>
                <a:latin typeface="幼圆" panose="02010509060101010101" pitchFamily="49" charset="-122"/>
              </a:rPr>
              <a:t>)</a:t>
            </a:r>
          </a:p>
        </p:txBody>
      </p:sp>
      <p:grpSp>
        <p:nvGrpSpPr>
          <p:cNvPr id="2" name="Group 53">
            <a:extLst>
              <a:ext uri="{FF2B5EF4-FFF2-40B4-BE49-F238E27FC236}">
                <a16:creationId xmlns:a16="http://schemas.microsoft.com/office/drawing/2014/main" id="{5201A08F-478B-412E-A02C-C24B836D9610}"/>
              </a:ext>
            </a:extLst>
          </p:cNvPr>
          <p:cNvGrpSpPr>
            <a:grpSpLocks/>
          </p:cNvGrpSpPr>
          <p:nvPr/>
        </p:nvGrpSpPr>
        <p:grpSpPr bwMode="auto">
          <a:xfrm>
            <a:off x="4419600" y="2420938"/>
            <a:ext cx="4343400" cy="3886200"/>
            <a:chOff x="2784" y="1440"/>
            <a:chExt cx="2736" cy="2448"/>
          </a:xfrm>
        </p:grpSpPr>
        <p:sp>
          <p:nvSpPr>
            <p:cNvPr id="8199" name="Rectangle 7">
              <a:extLst>
                <a:ext uri="{FF2B5EF4-FFF2-40B4-BE49-F238E27FC236}">
                  <a16:creationId xmlns:a16="http://schemas.microsoft.com/office/drawing/2014/main" id="{B364AF4D-16A3-460C-82D8-2DB3B09AB6C5}"/>
                </a:ext>
              </a:extLst>
            </p:cNvPr>
            <p:cNvSpPr>
              <a:spLocks noChangeArrowheads="1"/>
            </p:cNvSpPr>
            <p:nvPr/>
          </p:nvSpPr>
          <p:spPr bwMode="auto">
            <a:xfrm>
              <a:off x="2784" y="1440"/>
              <a:ext cx="2736" cy="2448"/>
            </a:xfrm>
            <a:prstGeom prst="rect">
              <a:avLst/>
            </a:prstGeom>
            <a:solidFill>
              <a:srgbClr val="000000"/>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201" name="Freeform 9">
              <a:extLst>
                <a:ext uri="{FF2B5EF4-FFF2-40B4-BE49-F238E27FC236}">
                  <a16:creationId xmlns:a16="http://schemas.microsoft.com/office/drawing/2014/main" id="{6D3AC0D9-7907-4D87-9C05-BA5CC7142695}"/>
                </a:ext>
              </a:extLst>
            </p:cNvPr>
            <p:cNvSpPr>
              <a:spLocks/>
            </p:cNvSpPr>
            <p:nvPr/>
          </p:nvSpPr>
          <p:spPr bwMode="auto">
            <a:xfrm>
              <a:off x="4320" y="1776"/>
              <a:ext cx="496" cy="696"/>
            </a:xfrm>
            <a:custGeom>
              <a:avLst/>
              <a:gdLst/>
              <a:ahLst/>
              <a:cxnLst>
                <a:cxn ang="0">
                  <a:pos x="152" y="96"/>
                </a:cxn>
                <a:cxn ang="0">
                  <a:pos x="344" y="192"/>
                </a:cxn>
                <a:cxn ang="0">
                  <a:pos x="344" y="432"/>
                </a:cxn>
                <a:cxn ang="0">
                  <a:pos x="440" y="576"/>
                </a:cxn>
                <a:cxn ang="0">
                  <a:pos x="488" y="816"/>
                </a:cxn>
                <a:cxn ang="0">
                  <a:pos x="56" y="768"/>
                </a:cxn>
                <a:cxn ang="0">
                  <a:pos x="152" y="96"/>
                </a:cxn>
              </a:cxnLst>
              <a:rect l="0" t="0" r="r" b="b"/>
              <a:pathLst>
                <a:path w="552" h="888">
                  <a:moveTo>
                    <a:pt x="152" y="96"/>
                  </a:moveTo>
                  <a:cubicBezTo>
                    <a:pt x="200" y="0"/>
                    <a:pt x="312" y="136"/>
                    <a:pt x="344" y="192"/>
                  </a:cubicBezTo>
                  <a:cubicBezTo>
                    <a:pt x="376" y="248"/>
                    <a:pt x="328" y="368"/>
                    <a:pt x="344" y="432"/>
                  </a:cubicBezTo>
                  <a:cubicBezTo>
                    <a:pt x="360" y="496"/>
                    <a:pt x="416" y="512"/>
                    <a:pt x="440" y="576"/>
                  </a:cubicBezTo>
                  <a:cubicBezTo>
                    <a:pt x="464" y="640"/>
                    <a:pt x="552" y="784"/>
                    <a:pt x="488" y="816"/>
                  </a:cubicBezTo>
                  <a:cubicBezTo>
                    <a:pt x="424" y="848"/>
                    <a:pt x="112" y="888"/>
                    <a:pt x="56" y="768"/>
                  </a:cubicBezTo>
                  <a:cubicBezTo>
                    <a:pt x="0" y="648"/>
                    <a:pt x="104" y="192"/>
                    <a:pt x="152" y="96"/>
                  </a:cubicBezTo>
                  <a:close/>
                </a:path>
              </a:pathLst>
            </a:custGeom>
            <a:solidFill>
              <a:srgbClr val="99FF99">
                <a:alpha val="50000"/>
              </a:srgbClr>
            </a:solidFill>
            <a:ln w="9525" cap="flat" cmpd="sng">
              <a:solidFill>
                <a:srgbClr val="99FF99"/>
              </a:solidFill>
              <a:prstDash val="solid"/>
              <a:miter lim="800000"/>
              <a:headEnd type="none" w="med" len="med"/>
              <a:tailEnd type="non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8202" name="Freeform 10">
              <a:extLst>
                <a:ext uri="{FF2B5EF4-FFF2-40B4-BE49-F238E27FC236}">
                  <a16:creationId xmlns:a16="http://schemas.microsoft.com/office/drawing/2014/main" id="{BBCC8E51-15D3-4D4B-9650-20A56971C2CA}"/>
                </a:ext>
              </a:extLst>
            </p:cNvPr>
            <p:cNvSpPr>
              <a:spLocks/>
            </p:cNvSpPr>
            <p:nvPr/>
          </p:nvSpPr>
          <p:spPr bwMode="auto">
            <a:xfrm rot="-5400000">
              <a:off x="3268" y="2348"/>
              <a:ext cx="496" cy="696"/>
            </a:xfrm>
            <a:custGeom>
              <a:avLst/>
              <a:gdLst/>
              <a:ahLst/>
              <a:cxnLst>
                <a:cxn ang="0">
                  <a:pos x="152" y="96"/>
                </a:cxn>
                <a:cxn ang="0">
                  <a:pos x="344" y="192"/>
                </a:cxn>
                <a:cxn ang="0">
                  <a:pos x="344" y="432"/>
                </a:cxn>
                <a:cxn ang="0">
                  <a:pos x="440" y="576"/>
                </a:cxn>
                <a:cxn ang="0">
                  <a:pos x="488" y="816"/>
                </a:cxn>
                <a:cxn ang="0">
                  <a:pos x="56" y="768"/>
                </a:cxn>
                <a:cxn ang="0">
                  <a:pos x="152" y="96"/>
                </a:cxn>
              </a:cxnLst>
              <a:rect l="0" t="0" r="r" b="b"/>
              <a:pathLst>
                <a:path w="552" h="888">
                  <a:moveTo>
                    <a:pt x="152" y="96"/>
                  </a:moveTo>
                  <a:cubicBezTo>
                    <a:pt x="200" y="0"/>
                    <a:pt x="312" y="136"/>
                    <a:pt x="344" y="192"/>
                  </a:cubicBezTo>
                  <a:cubicBezTo>
                    <a:pt x="376" y="248"/>
                    <a:pt x="328" y="368"/>
                    <a:pt x="344" y="432"/>
                  </a:cubicBezTo>
                  <a:cubicBezTo>
                    <a:pt x="360" y="496"/>
                    <a:pt x="416" y="512"/>
                    <a:pt x="440" y="576"/>
                  </a:cubicBezTo>
                  <a:cubicBezTo>
                    <a:pt x="464" y="640"/>
                    <a:pt x="552" y="784"/>
                    <a:pt x="488" y="816"/>
                  </a:cubicBezTo>
                  <a:cubicBezTo>
                    <a:pt x="424" y="848"/>
                    <a:pt x="112" y="888"/>
                    <a:pt x="56" y="768"/>
                  </a:cubicBezTo>
                  <a:cubicBezTo>
                    <a:pt x="0" y="648"/>
                    <a:pt x="104" y="192"/>
                    <a:pt x="152" y="96"/>
                  </a:cubicBezTo>
                  <a:close/>
                </a:path>
              </a:pathLst>
            </a:custGeom>
            <a:solidFill>
              <a:srgbClr val="99FF99">
                <a:alpha val="50000"/>
              </a:srgbClr>
            </a:solidFill>
            <a:ln w="9525" cap="flat" cmpd="sng">
              <a:solidFill>
                <a:srgbClr val="99FF99"/>
              </a:solidFill>
              <a:prstDash val="solid"/>
              <a:miter lim="800000"/>
              <a:headEnd type="none" w="med" len="med"/>
              <a:tailEnd type="non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8203" name="Freeform 11">
              <a:extLst>
                <a:ext uri="{FF2B5EF4-FFF2-40B4-BE49-F238E27FC236}">
                  <a16:creationId xmlns:a16="http://schemas.microsoft.com/office/drawing/2014/main" id="{AC8CEE49-FEA6-4AD5-8684-B9EA522751D0}"/>
                </a:ext>
              </a:extLst>
            </p:cNvPr>
            <p:cNvSpPr>
              <a:spLocks/>
            </p:cNvSpPr>
            <p:nvPr/>
          </p:nvSpPr>
          <p:spPr bwMode="auto">
            <a:xfrm rot="5400000">
              <a:off x="4468" y="3116"/>
              <a:ext cx="496" cy="696"/>
            </a:xfrm>
            <a:custGeom>
              <a:avLst/>
              <a:gdLst/>
              <a:ahLst/>
              <a:cxnLst>
                <a:cxn ang="0">
                  <a:pos x="152" y="96"/>
                </a:cxn>
                <a:cxn ang="0">
                  <a:pos x="344" y="192"/>
                </a:cxn>
                <a:cxn ang="0">
                  <a:pos x="344" y="432"/>
                </a:cxn>
                <a:cxn ang="0">
                  <a:pos x="440" y="576"/>
                </a:cxn>
                <a:cxn ang="0">
                  <a:pos x="488" y="816"/>
                </a:cxn>
                <a:cxn ang="0">
                  <a:pos x="56" y="768"/>
                </a:cxn>
                <a:cxn ang="0">
                  <a:pos x="152" y="96"/>
                </a:cxn>
              </a:cxnLst>
              <a:rect l="0" t="0" r="r" b="b"/>
              <a:pathLst>
                <a:path w="552" h="888">
                  <a:moveTo>
                    <a:pt x="152" y="96"/>
                  </a:moveTo>
                  <a:cubicBezTo>
                    <a:pt x="200" y="0"/>
                    <a:pt x="312" y="136"/>
                    <a:pt x="344" y="192"/>
                  </a:cubicBezTo>
                  <a:cubicBezTo>
                    <a:pt x="376" y="248"/>
                    <a:pt x="328" y="368"/>
                    <a:pt x="344" y="432"/>
                  </a:cubicBezTo>
                  <a:cubicBezTo>
                    <a:pt x="360" y="496"/>
                    <a:pt x="416" y="512"/>
                    <a:pt x="440" y="576"/>
                  </a:cubicBezTo>
                  <a:cubicBezTo>
                    <a:pt x="464" y="640"/>
                    <a:pt x="552" y="784"/>
                    <a:pt x="488" y="816"/>
                  </a:cubicBezTo>
                  <a:cubicBezTo>
                    <a:pt x="424" y="848"/>
                    <a:pt x="112" y="888"/>
                    <a:pt x="56" y="768"/>
                  </a:cubicBezTo>
                  <a:cubicBezTo>
                    <a:pt x="0" y="648"/>
                    <a:pt x="104" y="192"/>
                    <a:pt x="152" y="96"/>
                  </a:cubicBezTo>
                  <a:close/>
                </a:path>
              </a:pathLst>
            </a:custGeom>
            <a:solidFill>
              <a:srgbClr val="99FF99">
                <a:alpha val="50000"/>
              </a:srgbClr>
            </a:solidFill>
            <a:ln w="9525" cap="flat" cmpd="sng">
              <a:solidFill>
                <a:srgbClr val="99FF99"/>
              </a:solidFill>
              <a:prstDash val="solid"/>
              <a:miter lim="800000"/>
              <a:headEnd type="none" w="med" len="med"/>
              <a:tailEnd type="non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graphicFrame>
          <p:nvGraphicFramePr>
            <p:cNvPr id="4105" name="Object 12">
              <a:extLst>
                <a:ext uri="{FF2B5EF4-FFF2-40B4-BE49-F238E27FC236}">
                  <a16:creationId xmlns:a16="http://schemas.microsoft.com/office/drawing/2014/main" id="{1EC09333-7711-4E38-8D0A-3A61E89BF33B}"/>
                </a:ext>
              </a:extLst>
            </p:cNvPr>
            <p:cNvGraphicFramePr>
              <a:graphicFrameLocks noChangeAspect="1"/>
            </p:cNvGraphicFramePr>
            <p:nvPr/>
          </p:nvGraphicFramePr>
          <p:xfrm>
            <a:off x="4404" y="2064"/>
            <a:ext cx="260" cy="260"/>
          </p:xfrm>
          <a:graphic>
            <a:graphicData uri="http://schemas.openxmlformats.org/presentationml/2006/ole">
              <mc:AlternateContent xmlns:mc="http://schemas.openxmlformats.org/markup-compatibility/2006">
                <mc:Choice xmlns:v="urn:schemas-microsoft-com:vml" Requires="v">
                  <p:oleObj spid="_x0000_s110678" name="Equation" r:id="rId3" imgW="215640" imgH="215640" progId="Equation.3">
                    <p:embed/>
                  </p:oleObj>
                </mc:Choice>
                <mc:Fallback>
                  <p:oleObj name="Equation" r:id="rId3" imgW="215640" imgH="215640" progId="Equation.3">
                    <p:embed/>
                    <p:pic>
                      <p:nvPicPr>
                        <p:cNvPr id="4105" name="Object 12">
                          <a:extLst>
                            <a:ext uri="{FF2B5EF4-FFF2-40B4-BE49-F238E27FC236}">
                              <a16:creationId xmlns:a16="http://schemas.microsoft.com/office/drawing/2014/main" id="{1EC09333-7711-4E38-8D0A-3A61E89BF3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4" y="2064"/>
                          <a:ext cx="260"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6" name="Object 13">
              <a:extLst>
                <a:ext uri="{FF2B5EF4-FFF2-40B4-BE49-F238E27FC236}">
                  <a16:creationId xmlns:a16="http://schemas.microsoft.com/office/drawing/2014/main" id="{92D66383-0443-4644-A6A3-1E1E99B06603}"/>
                </a:ext>
              </a:extLst>
            </p:cNvPr>
            <p:cNvGraphicFramePr>
              <a:graphicFrameLocks noChangeAspect="1"/>
            </p:cNvGraphicFramePr>
            <p:nvPr/>
          </p:nvGraphicFramePr>
          <p:xfrm>
            <a:off x="3504" y="2592"/>
            <a:ext cx="260" cy="260"/>
          </p:xfrm>
          <a:graphic>
            <a:graphicData uri="http://schemas.openxmlformats.org/presentationml/2006/ole">
              <mc:AlternateContent xmlns:mc="http://schemas.openxmlformats.org/markup-compatibility/2006">
                <mc:Choice xmlns:v="urn:schemas-microsoft-com:vml" Requires="v">
                  <p:oleObj spid="_x0000_s110679" name="Equation" r:id="rId5" imgW="215640" imgH="215640" progId="Equation.3">
                    <p:embed/>
                  </p:oleObj>
                </mc:Choice>
                <mc:Fallback>
                  <p:oleObj name="Equation" r:id="rId5" imgW="215640" imgH="215640" progId="Equation.3">
                    <p:embed/>
                    <p:pic>
                      <p:nvPicPr>
                        <p:cNvPr id="4106" name="Object 13">
                          <a:extLst>
                            <a:ext uri="{FF2B5EF4-FFF2-40B4-BE49-F238E27FC236}">
                              <a16:creationId xmlns:a16="http://schemas.microsoft.com/office/drawing/2014/main" id="{92D66383-0443-4644-A6A3-1E1E99B066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4" y="2592"/>
                          <a:ext cx="260"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7" name="Object 14">
              <a:extLst>
                <a:ext uri="{FF2B5EF4-FFF2-40B4-BE49-F238E27FC236}">
                  <a16:creationId xmlns:a16="http://schemas.microsoft.com/office/drawing/2014/main" id="{F455E34C-E9D5-42E4-BD16-E25C0E9F7531}"/>
                </a:ext>
              </a:extLst>
            </p:cNvPr>
            <p:cNvGraphicFramePr>
              <a:graphicFrameLocks noChangeAspect="1"/>
            </p:cNvGraphicFramePr>
            <p:nvPr/>
          </p:nvGraphicFramePr>
          <p:xfrm>
            <a:off x="4464" y="3305"/>
            <a:ext cx="260" cy="275"/>
          </p:xfrm>
          <a:graphic>
            <a:graphicData uri="http://schemas.openxmlformats.org/presentationml/2006/ole">
              <mc:AlternateContent xmlns:mc="http://schemas.openxmlformats.org/markup-compatibility/2006">
                <mc:Choice xmlns:v="urn:schemas-microsoft-com:vml" Requires="v">
                  <p:oleObj spid="_x0000_s110680" name="Equation" r:id="rId7" imgW="215640" imgH="228600" progId="Equation.3">
                    <p:embed/>
                  </p:oleObj>
                </mc:Choice>
                <mc:Fallback>
                  <p:oleObj name="Equation" r:id="rId7" imgW="215640" imgH="228600" progId="Equation.3">
                    <p:embed/>
                    <p:pic>
                      <p:nvPicPr>
                        <p:cNvPr id="4107" name="Object 14">
                          <a:extLst>
                            <a:ext uri="{FF2B5EF4-FFF2-40B4-BE49-F238E27FC236}">
                              <a16:creationId xmlns:a16="http://schemas.microsoft.com/office/drawing/2014/main" id="{F455E34C-E9D5-42E4-BD16-E25C0E9F753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4" y="3305"/>
                          <a:ext cx="260"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7" name="Line 15">
              <a:extLst>
                <a:ext uri="{FF2B5EF4-FFF2-40B4-BE49-F238E27FC236}">
                  <a16:creationId xmlns:a16="http://schemas.microsoft.com/office/drawing/2014/main" id="{DC3D8106-C239-4B88-91EC-9E3C3B139C90}"/>
                </a:ext>
              </a:extLst>
            </p:cNvPr>
            <p:cNvSpPr>
              <a:spLocks noChangeShapeType="1"/>
            </p:cNvSpPr>
            <p:nvPr/>
          </p:nvSpPr>
          <p:spPr bwMode="auto">
            <a:xfrm flipH="1">
              <a:off x="3792" y="2400"/>
              <a:ext cx="624" cy="288"/>
            </a:xfrm>
            <a:prstGeom prst="line">
              <a:avLst/>
            </a:prstGeom>
            <a:noFill/>
            <a:ln w="19050">
              <a:solidFill>
                <a:schemeClr val="accent1"/>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8208" name="Freeform 16">
              <a:extLst>
                <a:ext uri="{FF2B5EF4-FFF2-40B4-BE49-F238E27FC236}">
                  <a16:creationId xmlns:a16="http://schemas.microsoft.com/office/drawing/2014/main" id="{E8A526FF-C2C7-418D-AB88-CB1417201540}"/>
                </a:ext>
              </a:extLst>
            </p:cNvPr>
            <p:cNvSpPr>
              <a:spLocks/>
            </p:cNvSpPr>
            <p:nvPr/>
          </p:nvSpPr>
          <p:spPr bwMode="auto">
            <a:xfrm>
              <a:off x="3792" y="2344"/>
              <a:ext cx="576" cy="296"/>
            </a:xfrm>
            <a:custGeom>
              <a:avLst/>
              <a:gdLst/>
              <a:ahLst/>
              <a:cxnLst>
                <a:cxn ang="0">
                  <a:pos x="528" y="8"/>
                </a:cxn>
                <a:cxn ang="0">
                  <a:pos x="480" y="8"/>
                </a:cxn>
                <a:cxn ang="0">
                  <a:pos x="240" y="56"/>
                </a:cxn>
                <a:cxn ang="0">
                  <a:pos x="0" y="248"/>
                </a:cxn>
              </a:cxnLst>
              <a:rect l="0" t="0" r="r" b="b"/>
              <a:pathLst>
                <a:path w="528" h="248">
                  <a:moveTo>
                    <a:pt x="528" y="8"/>
                  </a:moveTo>
                  <a:cubicBezTo>
                    <a:pt x="528" y="4"/>
                    <a:pt x="528" y="0"/>
                    <a:pt x="480" y="8"/>
                  </a:cubicBezTo>
                  <a:cubicBezTo>
                    <a:pt x="432" y="16"/>
                    <a:pt x="320" y="16"/>
                    <a:pt x="240" y="56"/>
                  </a:cubicBezTo>
                  <a:cubicBezTo>
                    <a:pt x="160" y="96"/>
                    <a:pt x="80" y="172"/>
                    <a:pt x="0" y="248"/>
                  </a:cubicBezTo>
                </a:path>
              </a:pathLst>
            </a:custGeom>
            <a:noFill/>
            <a:ln w="19050" cap="flat" cmpd="sng">
              <a:solidFill>
                <a:schemeClr val="accent1"/>
              </a:solidFill>
              <a:prstDash val="solid"/>
              <a:miter lim="800000"/>
              <a:headEnd type="none" w="med" len="me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8209" name="Freeform 17">
              <a:extLst>
                <a:ext uri="{FF2B5EF4-FFF2-40B4-BE49-F238E27FC236}">
                  <a16:creationId xmlns:a16="http://schemas.microsoft.com/office/drawing/2014/main" id="{4205A525-8256-47A0-8B57-E2EF763042FC}"/>
                </a:ext>
              </a:extLst>
            </p:cNvPr>
            <p:cNvSpPr>
              <a:spLocks/>
            </p:cNvSpPr>
            <p:nvPr/>
          </p:nvSpPr>
          <p:spPr bwMode="auto">
            <a:xfrm>
              <a:off x="3840" y="2448"/>
              <a:ext cx="623" cy="288"/>
            </a:xfrm>
            <a:custGeom>
              <a:avLst/>
              <a:gdLst/>
              <a:ahLst/>
              <a:cxnLst>
                <a:cxn ang="0">
                  <a:pos x="624" y="0"/>
                </a:cxn>
                <a:cxn ang="0">
                  <a:pos x="336" y="240"/>
                </a:cxn>
                <a:cxn ang="0">
                  <a:pos x="0" y="288"/>
                </a:cxn>
              </a:cxnLst>
              <a:rect l="0" t="0" r="r" b="b"/>
              <a:pathLst>
                <a:path w="624" h="288">
                  <a:moveTo>
                    <a:pt x="624" y="0"/>
                  </a:moveTo>
                  <a:cubicBezTo>
                    <a:pt x="532" y="96"/>
                    <a:pt x="440" y="192"/>
                    <a:pt x="336" y="240"/>
                  </a:cubicBezTo>
                  <a:cubicBezTo>
                    <a:pt x="232" y="288"/>
                    <a:pt x="116" y="288"/>
                    <a:pt x="0" y="288"/>
                  </a:cubicBezTo>
                </a:path>
              </a:pathLst>
            </a:custGeom>
            <a:noFill/>
            <a:ln w="19050" cap="flat" cmpd="sng">
              <a:solidFill>
                <a:schemeClr val="accent1"/>
              </a:solidFill>
              <a:prstDash val="solid"/>
              <a:miter lim="800000"/>
              <a:headEnd type="none" w="med" len="me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8210" name="Line 18">
              <a:extLst>
                <a:ext uri="{FF2B5EF4-FFF2-40B4-BE49-F238E27FC236}">
                  <a16:creationId xmlns:a16="http://schemas.microsoft.com/office/drawing/2014/main" id="{24BD1E75-8E8F-4CAC-B0FB-25939E7428C8}"/>
                </a:ext>
              </a:extLst>
            </p:cNvPr>
            <p:cNvSpPr>
              <a:spLocks noChangeShapeType="1"/>
            </p:cNvSpPr>
            <p:nvPr/>
          </p:nvSpPr>
          <p:spPr bwMode="auto">
            <a:xfrm>
              <a:off x="3792" y="2880"/>
              <a:ext cx="672" cy="384"/>
            </a:xfrm>
            <a:prstGeom prst="line">
              <a:avLst/>
            </a:prstGeom>
            <a:noFill/>
            <a:ln w="19050">
              <a:solidFill>
                <a:schemeClr val="accent1"/>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8211" name="Freeform 19">
              <a:extLst>
                <a:ext uri="{FF2B5EF4-FFF2-40B4-BE49-F238E27FC236}">
                  <a16:creationId xmlns:a16="http://schemas.microsoft.com/office/drawing/2014/main" id="{AFC33352-7A29-493B-8D51-0CAC47074726}"/>
                </a:ext>
              </a:extLst>
            </p:cNvPr>
            <p:cNvSpPr>
              <a:spLocks/>
            </p:cNvSpPr>
            <p:nvPr/>
          </p:nvSpPr>
          <p:spPr bwMode="auto">
            <a:xfrm>
              <a:off x="3826" y="2854"/>
              <a:ext cx="638" cy="410"/>
            </a:xfrm>
            <a:custGeom>
              <a:avLst/>
              <a:gdLst/>
              <a:ahLst/>
              <a:cxnLst>
                <a:cxn ang="0">
                  <a:pos x="0" y="0"/>
                </a:cxn>
                <a:cxn ang="0">
                  <a:pos x="387" y="146"/>
                </a:cxn>
                <a:cxn ang="0">
                  <a:pos x="638" y="410"/>
                </a:cxn>
              </a:cxnLst>
              <a:rect l="0" t="0" r="r" b="b"/>
              <a:pathLst>
                <a:path w="638" h="410">
                  <a:moveTo>
                    <a:pt x="0" y="0"/>
                  </a:moveTo>
                  <a:cubicBezTo>
                    <a:pt x="64" y="24"/>
                    <a:pt x="281" y="78"/>
                    <a:pt x="387" y="146"/>
                  </a:cubicBezTo>
                  <a:cubicBezTo>
                    <a:pt x="493" y="214"/>
                    <a:pt x="586" y="355"/>
                    <a:pt x="638" y="410"/>
                  </a:cubicBezTo>
                </a:path>
              </a:pathLst>
            </a:custGeom>
            <a:noFill/>
            <a:ln w="19050" cap="flat" cmpd="sng">
              <a:solidFill>
                <a:schemeClr val="accent1"/>
              </a:solidFill>
              <a:prstDash val="solid"/>
              <a:miter lim="800000"/>
              <a:headEnd type="none" w="med" len="me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8212" name="Freeform 20">
              <a:extLst>
                <a:ext uri="{FF2B5EF4-FFF2-40B4-BE49-F238E27FC236}">
                  <a16:creationId xmlns:a16="http://schemas.microsoft.com/office/drawing/2014/main" id="{BFD4DAAC-B84D-4558-8658-EBD46CDC5CDF}"/>
                </a:ext>
              </a:extLst>
            </p:cNvPr>
            <p:cNvSpPr>
              <a:spLocks/>
            </p:cNvSpPr>
            <p:nvPr/>
          </p:nvSpPr>
          <p:spPr bwMode="auto">
            <a:xfrm>
              <a:off x="3744" y="2880"/>
              <a:ext cx="720" cy="432"/>
            </a:xfrm>
            <a:custGeom>
              <a:avLst/>
              <a:gdLst/>
              <a:ahLst/>
              <a:cxnLst>
                <a:cxn ang="0">
                  <a:pos x="0" y="0"/>
                </a:cxn>
                <a:cxn ang="0">
                  <a:pos x="240" y="192"/>
                </a:cxn>
                <a:cxn ang="0">
                  <a:pos x="720" y="384"/>
                </a:cxn>
              </a:cxnLst>
              <a:rect l="0" t="0" r="r" b="b"/>
              <a:pathLst>
                <a:path w="720" h="384">
                  <a:moveTo>
                    <a:pt x="0" y="0"/>
                  </a:moveTo>
                  <a:cubicBezTo>
                    <a:pt x="60" y="64"/>
                    <a:pt x="120" y="128"/>
                    <a:pt x="240" y="192"/>
                  </a:cubicBezTo>
                  <a:cubicBezTo>
                    <a:pt x="360" y="256"/>
                    <a:pt x="540" y="320"/>
                    <a:pt x="720" y="384"/>
                  </a:cubicBezTo>
                </a:path>
              </a:pathLst>
            </a:custGeom>
            <a:noFill/>
            <a:ln w="19050" cap="flat" cmpd="sng">
              <a:solidFill>
                <a:schemeClr val="accent1"/>
              </a:solidFill>
              <a:prstDash val="solid"/>
              <a:miter lim="800000"/>
              <a:headEnd type="none" w="med" len="me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8213" name="Line 21">
              <a:extLst>
                <a:ext uri="{FF2B5EF4-FFF2-40B4-BE49-F238E27FC236}">
                  <a16:creationId xmlns:a16="http://schemas.microsoft.com/office/drawing/2014/main" id="{15A7CEC9-35DD-4323-9BD4-3234CE318AD3}"/>
                </a:ext>
              </a:extLst>
            </p:cNvPr>
            <p:cNvSpPr>
              <a:spLocks noChangeShapeType="1"/>
            </p:cNvSpPr>
            <p:nvPr/>
          </p:nvSpPr>
          <p:spPr bwMode="auto">
            <a:xfrm flipH="1">
              <a:off x="4656" y="2448"/>
              <a:ext cx="0" cy="816"/>
            </a:xfrm>
            <a:prstGeom prst="line">
              <a:avLst/>
            </a:prstGeom>
            <a:noFill/>
            <a:ln w="19050">
              <a:solidFill>
                <a:schemeClr val="accent1"/>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8214" name="Freeform 22">
              <a:extLst>
                <a:ext uri="{FF2B5EF4-FFF2-40B4-BE49-F238E27FC236}">
                  <a16:creationId xmlns:a16="http://schemas.microsoft.com/office/drawing/2014/main" id="{7A4D3D63-1809-4681-BF54-89CC9CCF18C2}"/>
                </a:ext>
              </a:extLst>
            </p:cNvPr>
            <p:cNvSpPr>
              <a:spLocks/>
            </p:cNvSpPr>
            <p:nvPr/>
          </p:nvSpPr>
          <p:spPr bwMode="auto">
            <a:xfrm>
              <a:off x="4560" y="2448"/>
              <a:ext cx="48" cy="816"/>
            </a:xfrm>
            <a:custGeom>
              <a:avLst/>
              <a:gdLst/>
              <a:ahLst/>
              <a:cxnLst>
                <a:cxn ang="0">
                  <a:pos x="48" y="0"/>
                </a:cxn>
                <a:cxn ang="0">
                  <a:pos x="0" y="480"/>
                </a:cxn>
                <a:cxn ang="0">
                  <a:pos x="48" y="816"/>
                </a:cxn>
              </a:cxnLst>
              <a:rect l="0" t="0" r="r" b="b"/>
              <a:pathLst>
                <a:path w="48" h="816">
                  <a:moveTo>
                    <a:pt x="48" y="0"/>
                  </a:moveTo>
                  <a:cubicBezTo>
                    <a:pt x="24" y="172"/>
                    <a:pt x="0" y="344"/>
                    <a:pt x="0" y="480"/>
                  </a:cubicBezTo>
                  <a:cubicBezTo>
                    <a:pt x="0" y="616"/>
                    <a:pt x="24" y="716"/>
                    <a:pt x="48" y="816"/>
                  </a:cubicBezTo>
                </a:path>
              </a:pathLst>
            </a:custGeom>
            <a:noFill/>
            <a:ln w="19050" cap="flat" cmpd="sng">
              <a:solidFill>
                <a:schemeClr val="accent1"/>
              </a:solidFill>
              <a:prstDash val="solid"/>
              <a:miter lim="800000"/>
              <a:headEnd type="none" w="med" len="me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8215" name="Freeform 23">
              <a:extLst>
                <a:ext uri="{FF2B5EF4-FFF2-40B4-BE49-F238E27FC236}">
                  <a16:creationId xmlns:a16="http://schemas.microsoft.com/office/drawing/2014/main" id="{5939ABAD-616D-4903-8B8E-2E13C28018AC}"/>
                </a:ext>
              </a:extLst>
            </p:cNvPr>
            <p:cNvSpPr>
              <a:spLocks/>
            </p:cNvSpPr>
            <p:nvPr/>
          </p:nvSpPr>
          <p:spPr bwMode="auto">
            <a:xfrm>
              <a:off x="4704" y="2448"/>
              <a:ext cx="59" cy="816"/>
            </a:xfrm>
            <a:custGeom>
              <a:avLst/>
              <a:gdLst/>
              <a:ahLst/>
              <a:cxnLst>
                <a:cxn ang="0">
                  <a:pos x="0" y="0"/>
                </a:cxn>
                <a:cxn ang="0">
                  <a:pos x="59" y="406"/>
                </a:cxn>
                <a:cxn ang="0">
                  <a:pos x="0" y="816"/>
                </a:cxn>
              </a:cxnLst>
              <a:rect l="0" t="0" r="r" b="b"/>
              <a:pathLst>
                <a:path w="59" h="816">
                  <a:moveTo>
                    <a:pt x="0" y="0"/>
                  </a:moveTo>
                  <a:cubicBezTo>
                    <a:pt x="10" y="68"/>
                    <a:pt x="59" y="270"/>
                    <a:pt x="59" y="406"/>
                  </a:cubicBezTo>
                  <a:cubicBezTo>
                    <a:pt x="59" y="542"/>
                    <a:pt x="12" y="731"/>
                    <a:pt x="0" y="816"/>
                  </a:cubicBezTo>
                </a:path>
              </a:pathLst>
            </a:custGeom>
            <a:noFill/>
            <a:ln w="19050" cap="flat" cmpd="sng">
              <a:solidFill>
                <a:schemeClr val="accent1"/>
              </a:solidFill>
              <a:prstDash val="solid"/>
              <a:miter lim="800000"/>
              <a:headEnd type="none" w="med" len="me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graphicFrame>
          <p:nvGraphicFramePr>
            <p:cNvPr id="4108" name="Object 47">
              <a:extLst>
                <a:ext uri="{FF2B5EF4-FFF2-40B4-BE49-F238E27FC236}">
                  <a16:creationId xmlns:a16="http://schemas.microsoft.com/office/drawing/2014/main" id="{FB592602-3E2E-4A1F-9573-C33A756FF58A}"/>
                </a:ext>
              </a:extLst>
            </p:cNvPr>
            <p:cNvGraphicFramePr>
              <a:graphicFrameLocks noChangeAspect="1"/>
            </p:cNvGraphicFramePr>
            <p:nvPr/>
          </p:nvGraphicFramePr>
          <p:xfrm>
            <a:off x="4128" y="1968"/>
            <a:ext cx="260" cy="260"/>
          </p:xfrm>
          <a:graphic>
            <a:graphicData uri="http://schemas.openxmlformats.org/presentationml/2006/ole">
              <mc:AlternateContent xmlns:mc="http://schemas.openxmlformats.org/markup-compatibility/2006">
                <mc:Choice xmlns:v="urn:schemas-microsoft-com:vml" Requires="v">
                  <p:oleObj spid="_x0000_s110681" name="公式" r:id="rId9" imgW="215640" imgH="215640" progId="Equation.3">
                    <p:embed/>
                  </p:oleObj>
                </mc:Choice>
                <mc:Fallback>
                  <p:oleObj name="公式" r:id="rId9" imgW="215640" imgH="215640" progId="Equation.3">
                    <p:embed/>
                    <p:pic>
                      <p:nvPicPr>
                        <p:cNvPr id="4108" name="Object 47">
                          <a:extLst>
                            <a:ext uri="{FF2B5EF4-FFF2-40B4-BE49-F238E27FC236}">
                              <a16:creationId xmlns:a16="http://schemas.microsoft.com/office/drawing/2014/main" id="{FB592602-3E2E-4A1F-9573-C33A756FF58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28" y="1968"/>
                          <a:ext cx="260"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9" name="Object 48">
              <a:extLst>
                <a:ext uri="{FF2B5EF4-FFF2-40B4-BE49-F238E27FC236}">
                  <a16:creationId xmlns:a16="http://schemas.microsoft.com/office/drawing/2014/main" id="{49455DC4-E1D9-413F-9C61-09F556D827F1}"/>
                </a:ext>
              </a:extLst>
            </p:cNvPr>
            <p:cNvGraphicFramePr>
              <a:graphicFrameLocks noChangeAspect="1"/>
            </p:cNvGraphicFramePr>
            <p:nvPr/>
          </p:nvGraphicFramePr>
          <p:xfrm>
            <a:off x="3360" y="2928"/>
            <a:ext cx="260" cy="260"/>
          </p:xfrm>
          <a:graphic>
            <a:graphicData uri="http://schemas.openxmlformats.org/presentationml/2006/ole">
              <mc:AlternateContent xmlns:mc="http://schemas.openxmlformats.org/markup-compatibility/2006">
                <mc:Choice xmlns:v="urn:schemas-microsoft-com:vml" Requires="v">
                  <p:oleObj spid="_x0000_s110682" name="公式" r:id="rId11" imgW="215640" imgH="215640" progId="Equation.3">
                    <p:embed/>
                  </p:oleObj>
                </mc:Choice>
                <mc:Fallback>
                  <p:oleObj name="公式" r:id="rId11" imgW="215640" imgH="215640" progId="Equation.3">
                    <p:embed/>
                    <p:pic>
                      <p:nvPicPr>
                        <p:cNvPr id="4109" name="Object 48">
                          <a:extLst>
                            <a:ext uri="{FF2B5EF4-FFF2-40B4-BE49-F238E27FC236}">
                              <a16:creationId xmlns:a16="http://schemas.microsoft.com/office/drawing/2014/main" id="{49455DC4-E1D9-413F-9C61-09F556D827F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60" y="2928"/>
                          <a:ext cx="260"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0" name="Object 49">
              <a:extLst>
                <a:ext uri="{FF2B5EF4-FFF2-40B4-BE49-F238E27FC236}">
                  <a16:creationId xmlns:a16="http://schemas.microsoft.com/office/drawing/2014/main" id="{7B2F8544-1624-405D-8BFF-B6C09574DCC0}"/>
                </a:ext>
              </a:extLst>
            </p:cNvPr>
            <p:cNvGraphicFramePr>
              <a:graphicFrameLocks noChangeAspect="1"/>
            </p:cNvGraphicFramePr>
            <p:nvPr/>
          </p:nvGraphicFramePr>
          <p:xfrm>
            <a:off x="4792" y="3072"/>
            <a:ext cx="276" cy="275"/>
          </p:xfrm>
          <a:graphic>
            <a:graphicData uri="http://schemas.openxmlformats.org/presentationml/2006/ole">
              <mc:AlternateContent xmlns:mc="http://schemas.openxmlformats.org/markup-compatibility/2006">
                <mc:Choice xmlns:v="urn:schemas-microsoft-com:vml" Requires="v">
                  <p:oleObj spid="_x0000_s110683" name="公式" r:id="rId13" imgW="228600" imgH="228600" progId="Equation.3">
                    <p:embed/>
                  </p:oleObj>
                </mc:Choice>
                <mc:Fallback>
                  <p:oleObj name="公式" r:id="rId13" imgW="228600" imgH="228600" progId="Equation.3">
                    <p:embed/>
                    <p:pic>
                      <p:nvPicPr>
                        <p:cNvPr id="4110" name="Object 49">
                          <a:extLst>
                            <a:ext uri="{FF2B5EF4-FFF2-40B4-BE49-F238E27FC236}">
                              <a16:creationId xmlns:a16="http://schemas.microsoft.com/office/drawing/2014/main" id="{7B2F8544-1624-405D-8BFF-B6C09574DCC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92" y="3072"/>
                          <a:ext cx="276"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55">
            <a:extLst>
              <a:ext uri="{FF2B5EF4-FFF2-40B4-BE49-F238E27FC236}">
                <a16:creationId xmlns:a16="http://schemas.microsoft.com/office/drawing/2014/main" id="{F32A76D3-DB0C-4E34-8E02-B2A747F85320}"/>
              </a:ext>
            </a:extLst>
          </p:cNvPr>
          <p:cNvGrpSpPr>
            <a:grpSpLocks/>
          </p:cNvGrpSpPr>
          <p:nvPr/>
        </p:nvGrpSpPr>
        <p:grpSpPr bwMode="auto">
          <a:xfrm>
            <a:off x="4413250" y="2400300"/>
            <a:ext cx="4343400" cy="3908425"/>
            <a:chOff x="0" y="240"/>
            <a:chExt cx="2736" cy="2462"/>
          </a:xfrm>
        </p:grpSpPr>
        <p:sp>
          <p:nvSpPr>
            <p:cNvPr id="8218" name="Rectangle 26">
              <a:extLst>
                <a:ext uri="{FF2B5EF4-FFF2-40B4-BE49-F238E27FC236}">
                  <a16:creationId xmlns:a16="http://schemas.microsoft.com/office/drawing/2014/main" id="{5473E34B-F8DE-43B6-B4B3-69076718D7C4}"/>
                </a:ext>
              </a:extLst>
            </p:cNvPr>
            <p:cNvSpPr>
              <a:spLocks noChangeArrowheads="1"/>
            </p:cNvSpPr>
            <p:nvPr/>
          </p:nvSpPr>
          <p:spPr bwMode="auto">
            <a:xfrm>
              <a:off x="0" y="240"/>
              <a:ext cx="2736" cy="2448"/>
            </a:xfrm>
            <a:prstGeom prst="rect">
              <a:avLst/>
            </a:prstGeom>
            <a:solidFill>
              <a:srgbClr val="000000"/>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4122" name="Group 46">
              <a:extLst>
                <a:ext uri="{FF2B5EF4-FFF2-40B4-BE49-F238E27FC236}">
                  <a16:creationId xmlns:a16="http://schemas.microsoft.com/office/drawing/2014/main" id="{FE1C52BD-5709-4391-A77C-E9AB16635E15}"/>
                </a:ext>
              </a:extLst>
            </p:cNvPr>
            <p:cNvGrpSpPr>
              <a:grpSpLocks/>
            </p:cNvGrpSpPr>
            <p:nvPr/>
          </p:nvGrpSpPr>
          <p:grpSpPr bwMode="auto">
            <a:xfrm>
              <a:off x="882" y="576"/>
              <a:ext cx="1398" cy="1984"/>
              <a:chOff x="3666" y="1776"/>
              <a:chExt cx="1398" cy="1984"/>
            </a:xfrm>
          </p:grpSpPr>
          <p:sp>
            <p:nvSpPr>
              <p:cNvPr id="8220" name="Freeform 28">
                <a:extLst>
                  <a:ext uri="{FF2B5EF4-FFF2-40B4-BE49-F238E27FC236}">
                    <a16:creationId xmlns:a16="http://schemas.microsoft.com/office/drawing/2014/main" id="{DDCDB5C9-7598-470B-B81A-A117C4B0F5C1}"/>
                  </a:ext>
                </a:extLst>
              </p:cNvPr>
              <p:cNvSpPr>
                <a:spLocks/>
              </p:cNvSpPr>
              <p:nvPr/>
            </p:nvSpPr>
            <p:spPr bwMode="auto">
              <a:xfrm>
                <a:off x="4320" y="1776"/>
                <a:ext cx="496" cy="696"/>
              </a:xfrm>
              <a:custGeom>
                <a:avLst/>
                <a:gdLst/>
                <a:ahLst/>
                <a:cxnLst>
                  <a:cxn ang="0">
                    <a:pos x="152" y="96"/>
                  </a:cxn>
                  <a:cxn ang="0">
                    <a:pos x="344" y="192"/>
                  </a:cxn>
                  <a:cxn ang="0">
                    <a:pos x="344" y="432"/>
                  </a:cxn>
                  <a:cxn ang="0">
                    <a:pos x="440" y="576"/>
                  </a:cxn>
                  <a:cxn ang="0">
                    <a:pos x="488" y="816"/>
                  </a:cxn>
                  <a:cxn ang="0">
                    <a:pos x="56" y="768"/>
                  </a:cxn>
                  <a:cxn ang="0">
                    <a:pos x="152" y="96"/>
                  </a:cxn>
                </a:cxnLst>
                <a:rect l="0" t="0" r="r" b="b"/>
                <a:pathLst>
                  <a:path w="552" h="888">
                    <a:moveTo>
                      <a:pt x="152" y="96"/>
                    </a:moveTo>
                    <a:cubicBezTo>
                      <a:pt x="200" y="0"/>
                      <a:pt x="312" y="136"/>
                      <a:pt x="344" y="192"/>
                    </a:cubicBezTo>
                    <a:cubicBezTo>
                      <a:pt x="376" y="248"/>
                      <a:pt x="328" y="368"/>
                      <a:pt x="344" y="432"/>
                    </a:cubicBezTo>
                    <a:cubicBezTo>
                      <a:pt x="360" y="496"/>
                      <a:pt x="416" y="512"/>
                      <a:pt x="440" y="576"/>
                    </a:cubicBezTo>
                    <a:cubicBezTo>
                      <a:pt x="464" y="640"/>
                      <a:pt x="552" y="784"/>
                      <a:pt x="488" y="816"/>
                    </a:cubicBezTo>
                    <a:cubicBezTo>
                      <a:pt x="424" y="848"/>
                      <a:pt x="112" y="888"/>
                      <a:pt x="56" y="768"/>
                    </a:cubicBezTo>
                    <a:cubicBezTo>
                      <a:pt x="0" y="648"/>
                      <a:pt x="104" y="192"/>
                      <a:pt x="152" y="96"/>
                    </a:cubicBezTo>
                    <a:close/>
                  </a:path>
                </a:pathLst>
              </a:custGeom>
              <a:solidFill>
                <a:srgbClr val="99FF99">
                  <a:alpha val="50000"/>
                </a:srgbClr>
              </a:solidFill>
              <a:ln w="9525" cap="flat" cmpd="sng">
                <a:solidFill>
                  <a:srgbClr val="99FF99"/>
                </a:solidFill>
                <a:prstDash val="solid"/>
                <a:miter lim="800000"/>
                <a:headEnd type="none" w="med" len="med"/>
                <a:tailEnd type="non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8221" name="Freeform 29">
                <a:extLst>
                  <a:ext uri="{FF2B5EF4-FFF2-40B4-BE49-F238E27FC236}">
                    <a16:creationId xmlns:a16="http://schemas.microsoft.com/office/drawing/2014/main" id="{7D4A0AA6-CDBC-4C05-A82D-D20ED93DBDDB}"/>
                  </a:ext>
                </a:extLst>
              </p:cNvPr>
              <p:cNvSpPr>
                <a:spLocks/>
              </p:cNvSpPr>
              <p:nvPr/>
            </p:nvSpPr>
            <p:spPr bwMode="auto">
              <a:xfrm rot="-5400000">
                <a:off x="3766" y="3164"/>
                <a:ext cx="496" cy="696"/>
              </a:xfrm>
              <a:custGeom>
                <a:avLst/>
                <a:gdLst/>
                <a:ahLst/>
                <a:cxnLst>
                  <a:cxn ang="0">
                    <a:pos x="152" y="96"/>
                  </a:cxn>
                  <a:cxn ang="0">
                    <a:pos x="344" y="192"/>
                  </a:cxn>
                  <a:cxn ang="0">
                    <a:pos x="344" y="432"/>
                  </a:cxn>
                  <a:cxn ang="0">
                    <a:pos x="440" y="576"/>
                  </a:cxn>
                  <a:cxn ang="0">
                    <a:pos x="488" y="816"/>
                  </a:cxn>
                  <a:cxn ang="0">
                    <a:pos x="56" y="768"/>
                  </a:cxn>
                  <a:cxn ang="0">
                    <a:pos x="152" y="96"/>
                  </a:cxn>
                </a:cxnLst>
                <a:rect l="0" t="0" r="r" b="b"/>
                <a:pathLst>
                  <a:path w="552" h="888">
                    <a:moveTo>
                      <a:pt x="152" y="96"/>
                    </a:moveTo>
                    <a:cubicBezTo>
                      <a:pt x="200" y="0"/>
                      <a:pt x="312" y="136"/>
                      <a:pt x="344" y="192"/>
                    </a:cubicBezTo>
                    <a:cubicBezTo>
                      <a:pt x="376" y="248"/>
                      <a:pt x="328" y="368"/>
                      <a:pt x="344" y="432"/>
                    </a:cubicBezTo>
                    <a:cubicBezTo>
                      <a:pt x="360" y="496"/>
                      <a:pt x="416" y="512"/>
                      <a:pt x="440" y="576"/>
                    </a:cubicBezTo>
                    <a:cubicBezTo>
                      <a:pt x="464" y="640"/>
                      <a:pt x="552" y="784"/>
                      <a:pt x="488" y="816"/>
                    </a:cubicBezTo>
                    <a:cubicBezTo>
                      <a:pt x="424" y="848"/>
                      <a:pt x="112" y="888"/>
                      <a:pt x="56" y="768"/>
                    </a:cubicBezTo>
                    <a:cubicBezTo>
                      <a:pt x="0" y="648"/>
                      <a:pt x="104" y="192"/>
                      <a:pt x="152" y="96"/>
                    </a:cubicBezTo>
                    <a:close/>
                  </a:path>
                </a:pathLst>
              </a:custGeom>
              <a:solidFill>
                <a:srgbClr val="99FF99">
                  <a:alpha val="50000"/>
                </a:srgbClr>
              </a:solidFill>
              <a:ln w="9525" cap="flat" cmpd="sng">
                <a:solidFill>
                  <a:srgbClr val="99FF99"/>
                </a:solidFill>
                <a:prstDash val="solid"/>
                <a:miter lim="800000"/>
                <a:headEnd type="none" w="med" len="med"/>
                <a:tailEnd type="non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8222" name="Freeform 30">
                <a:extLst>
                  <a:ext uri="{FF2B5EF4-FFF2-40B4-BE49-F238E27FC236}">
                    <a16:creationId xmlns:a16="http://schemas.microsoft.com/office/drawing/2014/main" id="{7F6DE22D-2C1A-4B61-A3C2-B7A32C940747}"/>
                  </a:ext>
                </a:extLst>
              </p:cNvPr>
              <p:cNvSpPr>
                <a:spLocks/>
              </p:cNvSpPr>
              <p:nvPr/>
            </p:nvSpPr>
            <p:spPr bwMode="auto">
              <a:xfrm rot="5400000">
                <a:off x="4468" y="3116"/>
                <a:ext cx="496" cy="696"/>
              </a:xfrm>
              <a:custGeom>
                <a:avLst/>
                <a:gdLst/>
                <a:ahLst/>
                <a:cxnLst>
                  <a:cxn ang="0">
                    <a:pos x="152" y="96"/>
                  </a:cxn>
                  <a:cxn ang="0">
                    <a:pos x="344" y="192"/>
                  </a:cxn>
                  <a:cxn ang="0">
                    <a:pos x="344" y="432"/>
                  </a:cxn>
                  <a:cxn ang="0">
                    <a:pos x="440" y="576"/>
                  </a:cxn>
                  <a:cxn ang="0">
                    <a:pos x="488" y="816"/>
                  </a:cxn>
                  <a:cxn ang="0">
                    <a:pos x="56" y="768"/>
                  </a:cxn>
                  <a:cxn ang="0">
                    <a:pos x="152" y="96"/>
                  </a:cxn>
                </a:cxnLst>
                <a:rect l="0" t="0" r="r" b="b"/>
                <a:pathLst>
                  <a:path w="552" h="888">
                    <a:moveTo>
                      <a:pt x="152" y="96"/>
                    </a:moveTo>
                    <a:cubicBezTo>
                      <a:pt x="200" y="0"/>
                      <a:pt x="312" y="136"/>
                      <a:pt x="344" y="192"/>
                    </a:cubicBezTo>
                    <a:cubicBezTo>
                      <a:pt x="376" y="248"/>
                      <a:pt x="328" y="368"/>
                      <a:pt x="344" y="432"/>
                    </a:cubicBezTo>
                    <a:cubicBezTo>
                      <a:pt x="360" y="496"/>
                      <a:pt x="416" y="512"/>
                      <a:pt x="440" y="576"/>
                    </a:cubicBezTo>
                    <a:cubicBezTo>
                      <a:pt x="464" y="640"/>
                      <a:pt x="552" y="784"/>
                      <a:pt x="488" y="816"/>
                    </a:cubicBezTo>
                    <a:cubicBezTo>
                      <a:pt x="424" y="848"/>
                      <a:pt x="112" y="888"/>
                      <a:pt x="56" y="768"/>
                    </a:cubicBezTo>
                    <a:cubicBezTo>
                      <a:pt x="0" y="648"/>
                      <a:pt x="104" y="192"/>
                      <a:pt x="152" y="96"/>
                    </a:cubicBezTo>
                    <a:close/>
                  </a:path>
                </a:pathLst>
              </a:custGeom>
              <a:solidFill>
                <a:srgbClr val="99FF99">
                  <a:alpha val="50000"/>
                </a:srgbClr>
              </a:solidFill>
              <a:ln w="9525" cap="flat" cmpd="sng">
                <a:solidFill>
                  <a:srgbClr val="99FF99"/>
                </a:solidFill>
                <a:prstDash val="solid"/>
                <a:miter lim="800000"/>
                <a:headEnd type="none" w="med" len="med"/>
                <a:tailEnd type="non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graphicFrame>
            <p:nvGraphicFramePr>
              <p:cNvPr id="4102" name="Object 31">
                <a:extLst>
                  <a:ext uri="{FF2B5EF4-FFF2-40B4-BE49-F238E27FC236}">
                    <a16:creationId xmlns:a16="http://schemas.microsoft.com/office/drawing/2014/main" id="{DCD9E430-3877-4302-BAC3-73355FB62836}"/>
                  </a:ext>
                </a:extLst>
              </p:cNvPr>
              <p:cNvGraphicFramePr>
                <a:graphicFrameLocks noChangeAspect="1"/>
              </p:cNvGraphicFramePr>
              <p:nvPr/>
            </p:nvGraphicFramePr>
            <p:xfrm>
              <a:off x="4404" y="2064"/>
              <a:ext cx="260" cy="260"/>
            </p:xfrm>
            <a:graphic>
              <a:graphicData uri="http://schemas.openxmlformats.org/presentationml/2006/ole">
                <mc:AlternateContent xmlns:mc="http://schemas.openxmlformats.org/markup-compatibility/2006">
                  <mc:Choice xmlns:v="urn:schemas-microsoft-com:vml" Requires="v">
                    <p:oleObj spid="_x0000_s110684" name="Equation" r:id="rId15" imgW="215640" imgH="215640" progId="Equation.3">
                      <p:embed/>
                    </p:oleObj>
                  </mc:Choice>
                  <mc:Fallback>
                    <p:oleObj name="Equation" r:id="rId15" imgW="215640" imgH="215640" progId="Equation.3">
                      <p:embed/>
                      <p:pic>
                        <p:nvPicPr>
                          <p:cNvPr id="4102" name="Object 31">
                            <a:extLst>
                              <a:ext uri="{FF2B5EF4-FFF2-40B4-BE49-F238E27FC236}">
                                <a16:creationId xmlns:a16="http://schemas.microsoft.com/office/drawing/2014/main" id="{DCD9E430-3877-4302-BAC3-73355FB6283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04" y="2064"/>
                            <a:ext cx="260"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3" name="Object 32">
                <a:extLst>
                  <a:ext uri="{FF2B5EF4-FFF2-40B4-BE49-F238E27FC236}">
                    <a16:creationId xmlns:a16="http://schemas.microsoft.com/office/drawing/2014/main" id="{0F32D2BF-E529-4938-9E07-1468B85D6664}"/>
                  </a:ext>
                </a:extLst>
              </p:cNvPr>
              <p:cNvGraphicFramePr>
                <a:graphicFrameLocks noChangeAspect="1"/>
              </p:cNvGraphicFramePr>
              <p:nvPr/>
            </p:nvGraphicFramePr>
            <p:xfrm>
              <a:off x="4002" y="3408"/>
              <a:ext cx="260" cy="260"/>
            </p:xfrm>
            <a:graphic>
              <a:graphicData uri="http://schemas.openxmlformats.org/presentationml/2006/ole">
                <mc:AlternateContent xmlns:mc="http://schemas.openxmlformats.org/markup-compatibility/2006">
                  <mc:Choice xmlns:v="urn:schemas-microsoft-com:vml" Requires="v">
                    <p:oleObj spid="_x0000_s110685" name="Equation" r:id="rId17" imgW="215640" imgH="215640" progId="Equation.3">
                      <p:embed/>
                    </p:oleObj>
                  </mc:Choice>
                  <mc:Fallback>
                    <p:oleObj name="Equation" r:id="rId17" imgW="215640" imgH="215640" progId="Equation.3">
                      <p:embed/>
                      <p:pic>
                        <p:nvPicPr>
                          <p:cNvPr id="4103" name="Object 32">
                            <a:extLst>
                              <a:ext uri="{FF2B5EF4-FFF2-40B4-BE49-F238E27FC236}">
                                <a16:creationId xmlns:a16="http://schemas.microsoft.com/office/drawing/2014/main" id="{0F32D2BF-E529-4938-9E07-1468B85D666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02" y="3408"/>
                            <a:ext cx="260"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4" name="Object 33">
                <a:extLst>
                  <a:ext uri="{FF2B5EF4-FFF2-40B4-BE49-F238E27FC236}">
                    <a16:creationId xmlns:a16="http://schemas.microsoft.com/office/drawing/2014/main" id="{FCC5A780-3C18-41AC-B12E-0D893998DB77}"/>
                  </a:ext>
                </a:extLst>
              </p:cNvPr>
              <p:cNvGraphicFramePr>
                <a:graphicFrameLocks noChangeAspect="1"/>
              </p:cNvGraphicFramePr>
              <p:nvPr/>
            </p:nvGraphicFramePr>
            <p:xfrm>
              <a:off x="4464" y="3305"/>
              <a:ext cx="260" cy="275"/>
            </p:xfrm>
            <a:graphic>
              <a:graphicData uri="http://schemas.openxmlformats.org/presentationml/2006/ole">
                <mc:AlternateContent xmlns:mc="http://schemas.openxmlformats.org/markup-compatibility/2006">
                  <mc:Choice xmlns:v="urn:schemas-microsoft-com:vml" Requires="v">
                    <p:oleObj spid="_x0000_s110686" name="Equation" r:id="rId19" imgW="215640" imgH="228600" progId="Equation.3">
                      <p:embed/>
                    </p:oleObj>
                  </mc:Choice>
                  <mc:Fallback>
                    <p:oleObj name="Equation" r:id="rId19" imgW="215640" imgH="228600" progId="Equation.3">
                      <p:embed/>
                      <p:pic>
                        <p:nvPicPr>
                          <p:cNvPr id="4104" name="Object 33">
                            <a:extLst>
                              <a:ext uri="{FF2B5EF4-FFF2-40B4-BE49-F238E27FC236}">
                                <a16:creationId xmlns:a16="http://schemas.microsoft.com/office/drawing/2014/main" id="{FCC5A780-3C18-41AC-B12E-0D893998DB77}"/>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464" y="3305"/>
                            <a:ext cx="260"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26" name="Freeform 34">
                <a:extLst>
                  <a:ext uri="{FF2B5EF4-FFF2-40B4-BE49-F238E27FC236}">
                    <a16:creationId xmlns:a16="http://schemas.microsoft.com/office/drawing/2014/main" id="{623DF1DE-D5AF-4602-8E43-CDDA980CFE38}"/>
                  </a:ext>
                </a:extLst>
              </p:cNvPr>
              <p:cNvSpPr>
                <a:spLocks/>
              </p:cNvSpPr>
              <p:nvPr/>
            </p:nvSpPr>
            <p:spPr bwMode="auto">
              <a:xfrm>
                <a:off x="4118" y="2400"/>
                <a:ext cx="298" cy="970"/>
              </a:xfrm>
              <a:custGeom>
                <a:avLst/>
                <a:gdLst/>
                <a:ahLst/>
                <a:cxnLst>
                  <a:cxn ang="0">
                    <a:pos x="298" y="0"/>
                  </a:cxn>
                  <a:cxn ang="0">
                    <a:pos x="0" y="970"/>
                  </a:cxn>
                </a:cxnLst>
                <a:rect l="0" t="0" r="r" b="b"/>
                <a:pathLst>
                  <a:path w="298" h="970">
                    <a:moveTo>
                      <a:pt x="298" y="0"/>
                    </a:moveTo>
                    <a:lnTo>
                      <a:pt x="0" y="970"/>
                    </a:lnTo>
                  </a:path>
                </a:pathLst>
              </a:custGeom>
              <a:noFill/>
              <a:ln w="19050" cap="flat" cmpd="sng">
                <a:solidFill>
                  <a:schemeClr val="accent1"/>
                </a:solidFill>
                <a:prstDash val="solid"/>
                <a:miter lim="800000"/>
                <a:headEnd type="none" w="med" len="me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8227" name="Freeform 35">
                <a:extLst>
                  <a:ext uri="{FF2B5EF4-FFF2-40B4-BE49-F238E27FC236}">
                    <a16:creationId xmlns:a16="http://schemas.microsoft.com/office/drawing/2014/main" id="{1DD2B856-14B6-4D54-88B7-BDF552628611}"/>
                  </a:ext>
                </a:extLst>
              </p:cNvPr>
              <p:cNvSpPr>
                <a:spLocks/>
              </p:cNvSpPr>
              <p:nvPr/>
            </p:nvSpPr>
            <p:spPr bwMode="auto">
              <a:xfrm>
                <a:off x="4062" y="2354"/>
                <a:ext cx="306" cy="1025"/>
              </a:xfrm>
              <a:custGeom>
                <a:avLst/>
                <a:gdLst/>
                <a:ahLst/>
                <a:cxnLst>
                  <a:cxn ang="0">
                    <a:pos x="306" y="0"/>
                  </a:cxn>
                  <a:cxn ang="0">
                    <a:pos x="47" y="560"/>
                  </a:cxn>
                  <a:cxn ang="0">
                    <a:pos x="22" y="1025"/>
                  </a:cxn>
                </a:cxnLst>
                <a:rect l="0" t="0" r="r" b="b"/>
                <a:pathLst>
                  <a:path w="306" h="1025">
                    <a:moveTo>
                      <a:pt x="306" y="0"/>
                    </a:moveTo>
                    <a:cubicBezTo>
                      <a:pt x="263" y="93"/>
                      <a:pt x="94" y="389"/>
                      <a:pt x="47" y="560"/>
                    </a:cubicBezTo>
                    <a:cubicBezTo>
                      <a:pt x="0" y="731"/>
                      <a:pt x="27" y="928"/>
                      <a:pt x="22" y="1025"/>
                    </a:cubicBezTo>
                  </a:path>
                </a:pathLst>
              </a:custGeom>
              <a:noFill/>
              <a:ln w="19050" cap="flat" cmpd="sng">
                <a:solidFill>
                  <a:schemeClr val="accent1"/>
                </a:solidFill>
                <a:prstDash val="solid"/>
                <a:miter lim="800000"/>
                <a:headEnd type="none" w="med" len="me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8228" name="Freeform 36">
                <a:extLst>
                  <a:ext uri="{FF2B5EF4-FFF2-40B4-BE49-F238E27FC236}">
                    <a16:creationId xmlns:a16="http://schemas.microsoft.com/office/drawing/2014/main" id="{E76A4401-475E-45D2-9644-E327DEEE2373}"/>
                  </a:ext>
                </a:extLst>
              </p:cNvPr>
              <p:cNvSpPr>
                <a:spLocks/>
              </p:cNvSpPr>
              <p:nvPr/>
            </p:nvSpPr>
            <p:spPr bwMode="auto">
              <a:xfrm>
                <a:off x="4187" y="2448"/>
                <a:ext cx="276" cy="896"/>
              </a:xfrm>
              <a:custGeom>
                <a:avLst/>
                <a:gdLst/>
                <a:ahLst/>
                <a:cxnLst>
                  <a:cxn ang="0">
                    <a:pos x="276" y="0"/>
                  </a:cxn>
                  <a:cxn ang="0">
                    <a:pos x="189" y="518"/>
                  </a:cxn>
                  <a:cxn ang="0">
                    <a:pos x="0" y="896"/>
                  </a:cxn>
                </a:cxnLst>
                <a:rect l="0" t="0" r="r" b="b"/>
                <a:pathLst>
                  <a:path w="276" h="896">
                    <a:moveTo>
                      <a:pt x="276" y="0"/>
                    </a:moveTo>
                    <a:cubicBezTo>
                      <a:pt x="262" y="86"/>
                      <a:pt x="235" y="369"/>
                      <a:pt x="189" y="518"/>
                    </a:cubicBezTo>
                    <a:cubicBezTo>
                      <a:pt x="143" y="667"/>
                      <a:pt x="40" y="817"/>
                      <a:pt x="0" y="896"/>
                    </a:cubicBezTo>
                  </a:path>
                </a:pathLst>
              </a:custGeom>
              <a:noFill/>
              <a:ln w="19050" cap="flat" cmpd="sng">
                <a:solidFill>
                  <a:schemeClr val="accent1"/>
                </a:solidFill>
                <a:prstDash val="solid"/>
                <a:miter lim="800000"/>
                <a:headEnd type="none" w="med" len="me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8232" name="Line 40">
                <a:extLst>
                  <a:ext uri="{FF2B5EF4-FFF2-40B4-BE49-F238E27FC236}">
                    <a16:creationId xmlns:a16="http://schemas.microsoft.com/office/drawing/2014/main" id="{2E0CB2CF-D314-4545-978D-038FB7BB7671}"/>
                  </a:ext>
                </a:extLst>
              </p:cNvPr>
              <p:cNvSpPr>
                <a:spLocks noChangeShapeType="1"/>
              </p:cNvSpPr>
              <p:nvPr/>
            </p:nvSpPr>
            <p:spPr bwMode="auto">
              <a:xfrm flipH="1">
                <a:off x="4656" y="2448"/>
                <a:ext cx="0" cy="816"/>
              </a:xfrm>
              <a:prstGeom prst="line">
                <a:avLst/>
              </a:prstGeom>
              <a:noFill/>
              <a:ln w="19050">
                <a:solidFill>
                  <a:schemeClr val="accent1"/>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8233" name="Freeform 41">
                <a:extLst>
                  <a:ext uri="{FF2B5EF4-FFF2-40B4-BE49-F238E27FC236}">
                    <a16:creationId xmlns:a16="http://schemas.microsoft.com/office/drawing/2014/main" id="{8109EF14-C147-4BCB-93BF-BA65589EA203}"/>
                  </a:ext>
                </a:extLst>
              </p:cNvPr>
              <p:cNvSpPr>
                <a:spLocks/>
              </p:cNvSpPr>
              <p:nvPr/>
            </p:nvSpPr>
            <p:spPr bwMode="auto">
              <a:xfrm>
                <a:off x="4560" y="2448"/>
                <a:ext cx="48" cy="816"/>
              </a:xfrm>
              <a:custGeom>
                <a:avLst/>
                <a:gdLst/>
                <a:ahLst/>
                <a:cxnLst>
                  <a:cxn ang="0">
                    <a:pos x="48" y="0"/>
                  </a:cxn>
                  <a:cxn ang="0">
                    <a:pos x="0" y="480"/>
                  </a:cxn>
                  <a:cxn ang="0">
                    <a:pos x="48" y="816"/>
                  </a:cxn>
                </a:cxnLst>
                <a:rect l="0" t="0" r="r" b="b"/>
                <a:pathLst>
                  <a:path w="48" h="816">
                    <a:moveTo>
                      <a:pt x="48" y="0"/>
                    </a:moveTo>
                    <a:cubicBezTo>
                      <a:pt x="24" y="172"/>
                      <a:pt x="0" y="344"/>
                      <a:pt x="0" y="480"/>
                    </a:cubicBezTo>
                    <a:cubicBezTo>
                      <a:pt x="0" y="616"/>
                      <a:pt x="24" y="716"/>
                      <a:pt x="48" y="816"/>
                    </a:cubicBezTo>
                  </a:path>
                </a:pathLst>
              </a:custGeom>
              <a:noFill/>
              <a:ln w="19050" cap="flat" cmpd="sng">
                <a:solidFill>
                  <a:schemeClr val="accent1"/>
                </a:solidFill>
                <a:prstDash val="solid"/>
                <a:miter lim="800000"/>
                <a:headEnd type="none" w="med" len="me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8234" name="Freeform 42">
                <a:extLst>
                  <a:ext uri="{FF2B5EF4-FFF2-40B4-BE49-F238E27FC236}">
                    <a16:creationId xmlns:a16="http://schemas.microsoft.com/office/drawing/2014/main" id="{32BED03B-FF2E-4696-927D-D36BB2ECDB80}"/>
                  </a:ext>
                </a:extLst>
              </p:cNvPr>
              <p:cNvSpPr>
                <a:spLocks/>
              </p:cNvSpPr>
              <p:nvPr/>
            </p:nvSpPr>
            <p:spPr bwMode="auto">
              <a:xfrm>
                <a:off x="4704" y="2448"/>
                <a:ext cx="59" cy="816"/>
              </a:xfrm>
              <a:custGeom>
                <a:avLst/>
                <a:gdLst/>
                <a:ahLst/>
                <a:cxnLst>
                  <a:cxn ang="0">
                    <a:pos x="0" y="0"/>
                  </a:cxn>
                  <a:cxn ang="0">
                    <a:pos x="59" y="406"/>
                  </a:cxn>
                  <a:cxn ang="0">
                    <a:pos x="0" y="816"/>
                  </a:cxn>
                </a:cxnLst>
                <a:rect l="0" t="0" r="r" b="b"/>
                <a:pathLst>
                  <a:path w="59" h="816">
                    <a:moveTo>
                      <a:pt x="0" y="0"/>
                    </a:moveTo>
                    <a:cubicBezTo>
                      <a:pt x="10" y="68"/>
                      <a:pt x="59" y="270"/>
                      <a:pt x="59" y="406"/>
                    </a:cubicBezTo>
                    <a:cubicBezTo>
                      <a:pt x="59" y="542"/>
                      <a:pt x="12" y="731"/>
                      <a:pt x="0" y="816"/>
                    </a:cubicBezTo>
                  </a:path>
                </a:pathLst>
              </a:custGeom>
              <a:noFill/>
              <a:ln w="19050" cap="flat" cmpd="sng">
                <a:solidFill>
                  <a:schemeClr val="accent1"/>
                </a:solidFill>
                <a:prstDash val="solid"/>
                <a:miter lim="800000"/>
                <a:headEnd type="none" w="med" len="me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8235" name="Line 43">
                <a:extLst>
                  <a:ext uri="{FF2B5EF4-FFF2-40B4-BE49-F238E27FC236}">
                    <a16:creationId xmlns:a16="http://schemas.microsoft.com/office/drawing/2014/main" id="{7280E290-8843-4422-954C-CCB0970B4521}"/>
                  </a:ext>
                </a:extLst>
              </p:cNvPr>
              <p:cNvSpPr>
                <a:spLocks noChangeShapeType="1"/>
              </p:cNvSpPr>
              <p:nvPr/>
            </p:nvSpPr>
            <p:spPr bwMode="auto">
              <a:xfrm>
                <a:off x="4320" y="3408"/>
                <a:ext cx="96" cy="0"/>
              </a:xfrm>
              <a:prstGeom prst="line">
                <a:avLst/>
              </a:prstGeom>
              <a:noFill/>
              <a:ln w="19050">
                <a:solidFill>
                  <a:schemeClr val="tx2"/>
                </a:solidFill>
                <a:miter lim="800000"/>
                <a:headEnd/>
                <a:tailEnd type="triangle" w="sm" len="sm"/>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8236" name="Line 44">
                <a:extLst>
                  <a:ext uri="{FF2B5EF4-FFF2-40B4-BE49-F238E27FC236}">
                    <a16:creationId xmlns:a16="http://schemas.microsoft.com/office/drawing/2014/main" id="{2E331359-25AB-476F-BC91-9E2BCF706933}"/>
                  </a:ext>
                </a:extLst>
              </p:cNvPr>
              <p:cNvSpPr>
                <a:spLocks noChangeShapeType="1"/>
              </p:cNvSpPr>
              <p:nvPr/>
            </p:nvSpPr>
            <p:spPr bwMode="auto">
              <a:xfrm>
                <a:off x="4320" y="3504"/>
                <a:ext cx="96" cy="0"/>
              </a:xfrm>
              <a:prstGeom prst="line">
                <a:avLst/>
              </a:prstGeom>
              <a:noFill/>
              <a:ln w="19050">
                <a:solidFill>
                  <a:schemeClr val="tx2"/>
                </a:solidFill>
                <a:miter lim="800000"/>
                <a:headEnd/>
                <a:tailEnd type="triangle" w="sm" len="sm"/>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8237" name="Line 45">
                <a:extLst>
                  <a:ext uri="{FF2B5EF4-FFF2-40B4-BE49-F238E27FC236}">
                    <a16:creationId xmlns:a16="http://schemas.microsoft.com/office/drawing/2014/main" id="{F3BD888D-FDA9-4963-9851-AA382342521D}"/>
                  </a:ext>
                </a:extLst>
              </p:cNvPr>
              <p:cNvSpPr>
                <a:spLocks noChangeShapeType="1"/>
              </p:cNvSpPr>
              <p:nvPr/>
            </p:nvSpPr>
            <p:spPr bwMode="auto">
              <a:xfrm>
                <a:off x="4320" y="3600"/>
                <a:ext cx="96" cy="0"/>
              </a:xfrm>
              <a:prstGeom prst="line">
                <a:avLst/>
              </a:prstGeom>
              <a:noFill/>
              <a:ln w="19050">
                <a:solidFill>
                  <a:schemeClr val="tx2"/>
                </a:solidFill>
                <a:miter lim="800000"/>
                <a:headEnd/>
                <a:tailEnd type="triangle" w="sm" len="sm"/>
              </a:ln>
              <a:effectLst/>
            </p:spPr>
            <p:txBody>
              <a:bodyPr wrap="none"/>
              <a:lstStyle/>
              <a:p>
                <a:pPr>
                  <a:defRPr/>
                </a:pPr>
                <a:endParaRPr lang="zh-CN" altLang="en-US">
                  <a:effectLst>
                    <a:outerShdw blurRad="38100" dist="38100" dir="2700000" algn="tl">
                      <a:srgbClr val="000000">
                        <a:alpha val="43137"/>
                      </a:srgbClr>
                    </a:outerShdw>
                  </a:effectLst>
                </a:endParaRPr>
              </a:p>
            </p:txBody>
          </p:sp>
        </p:grpSp>
        <p:graphicFrame>
          <p:nvGraphicFramePr>
            <p:cNvPr id="4098" name="Object 50">
              <a:extLst>
                <a:ext uri="{FF2B5EF4-FFF2-40B4-BE49-F238E27FC236}">
                  <a16:creationId xmlns:a16="http://schemas.microsoft.com/office/drawing/2014/main" id="{1F7D9B19-7D8E-4798-A9B3-D571BD7FBDAD}"/>
                </a:ext>
              </a:extLst>
            </p:cNvPr>
            <p:cNvGraphicFramePr>
              <a:graphicFrameLocks noChangeAspect="1"/>
            </p:cNvGraphicFramePr>
            <p:nvPr/>
          </p:nvGraphicFramePr>
          <p:xfrm>
            <a:off x="1344" y="768"/>
            <a:ext cx="260" cy="260"/>
          </p:xfrm>
          <a:graphic>
            <a:graphicData uri="http://schemas.openxmlformats.org/presentationml/2006/ole">
              <mc:AlternateContent xmlns:mc="http://schemas.openxmlformats.org/markup-compatibility/2006">
                <mc:Choice xmlns:v="urn:schemas-microsoft-com:vml" Requires="v">
                  <p:oleObj spid="_x0000_s110687" name="公式" r:id="rId21" imgW="215640" imgH="215640" progId="Equation.3">
                    <p:embed/>
                  </p:oleObj>
                </mc:Choice>
                <mc:Fallback>
                  <p:oleObj name="公式" r:id="rId21" imgW="215640" imgH="215640" progId="Equation.3">
                    <p:embed/>
                    <p:pic>
                      <p:nvPicPr>
                        <p:cNvPr id="4098" name="Object 50">
                          <a:extLst>
                            <a:ext uri="{FF2B5EF4-FFF2-40B4-BE49-F238E27FC236}">
                              <a16:creationId xmlns:a16="http://schemas.microsoft.com/office/drawing/2014/main" id="{1F7D9B19-7D8E-4798-A9B3-D571BD7FBDAD}"/>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344" y="768"/>
                          <a:ext cx="260"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 name="Object 51">
              <a:extLst>
                <a:ext uri="{FF2B5EF4-FFF2-40B4-BE49-F238E27FC236}">
                  <a16:creationId xmlns:a16="http://schemas.microsoft.com/office/drawing/2014/main" id="{B38DB69C-7BAD-4690-AA77-A5B25A8EABB8}"/>
                </a:ext>
              </a:extLst>
            </p:cNvPr>
            <p:cNvGraphicFramePr>
              <a:graphicFrameLocks noChangeAspect="1"/>
            </p:cNvGraphicFramePr>
            <p:nvPr/>
          </p:nvGraphicFramePr>
          <p:xfrm>
            <a:off x="960" y="1968"/>
            <a:ext cx="260" cy="260"/>
          </p:xfrm>
          <a:graphic>
            <a:graphicData uri="http://schemas.openxmlformats.org/presentationml/2006/ole">
              <mc:AlternateContent xmlns:mc="http://schemas.openxmlformats.org/markup-compatibility/2006">
                <mc:Choice xmlns:v="urn:schemas-microsoft-com:vml" Requires="v">
                  <p:oleObj spid="_x0000_s110688" name="公式" r:id="rId23" imgW="215640" imgH="215640" progId="Equation.3">
                    <p:embed/>
                  </p:oleObj>
                </mc:Choice>
                <mc:Fallback>
                  <p:oleObj name="公式" r:id="rId23" imgW="215640" imgH="215640" progId="Equation.3">
                    <p:embed/>
                    <p:pic>
                      <p:nvPicPr>
                        <p:cNvPr id="4099" name="Object 51">
                          <a:extLst>
                            <a:ext uri="{FF2B5EF4-FFF2-40B4-BE49-F238E27FC236}">
                              <a16:creationId xmlns:a16="http://schemas.microsoft.com/office/drawing/2014/main" id="{B38DB69C-7BAD-4690-AA77-A5B25A8EABB8}"/>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60" y="1968"/>
                          <a:ext cx="260"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0" name="Object 52">
              <a:extLst>
                <a:ext uri="{FF2B5EF4-FFF2-40B4-BE49-F238E27FC236}">
                  <a16:creationId xmlns:a16="http://schemas.microsoft.com/office/drawing/2014/main" id="{A5C0E268-AE99-4CD1-9A6B-88955ECEEA1C}"/>
                </a:ext>
              </a:extLst>
            </p:cNvPr>
            <p:cNvGraphicFramePr>
              <a:graphicFrameLocks noChangeAspect="1"/>
            </p:cNvGraphicFramePr>
            <p:nvPr/>
          </p:nvGraphicFramePr>
          <p:xfrm>
            <a:off x="2009" y="1824"/>
            <a:ext cx="275" cy="275"/>
          </p:xfrm>
          <a:graphic>
            <a:graphicData uri="http://schemas.openxmlformats.org/presentationml/2006/ole">
              <mc:AlternateContent xmlns:mc="http://schemas.openxmlformats.org/markup-compatibility/2006">
                <mc:Choice xmlns:v="urn:schemas-microsoft-com:vml" Requires="v">
                  <p:oleObj spid="_x0000_s110689" name="公式" r:id="rId25" imgW="228600" imgH="228600" progId="Equation.3">
                    <p:embed/>
                  </p:oleObj>
                </mc:Choice>
                <mc:Fallback>
                  <p:oleObj name="公式" r:id="rId25" imgW="228600" imgH="228600" progId="Equation.3">
                    <p:embed/>
                    <p:pic>
                      <p:nvPicPr>
                        <p:cNvPr id="4100" name="Object 52">
                          <a:extLst>
                            <a:ext uri="{FF2B5EF4-FFF2-40B4-BE49-F238E27FC236}">
                              <a16:creationId xmlns:a16="http://schemas.microsoft.com/office/drawing/2014/main" id="{A5C0E268-AE99-4CD1-9A6B-88955ECEEA1C}"/>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009" y="1824"/>
                          <a:ext cx="275"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1" name="Object 54">
              <a:extLst>
                <a:ext uri="{FF2B5EF4-FFF2-40B4-BE49-F238E27FC236}">
                  <a16:creationId xmlns:a16="http://schemas.microsoft.com/office/drawing/2014/main" id="{95246766-645D-4CC6-BDCD-90ACE40A4C88}"/>
                </a:ext>
              </a:extLst>
            </p:cNvPr>
            <p:cNvGraphicFramePr>
              <a:graphicFrameLocks noChangeAspect="1"/>
            </p:cNvGraphicFramePr>
            <p:nvPr/>
          </p:nvGraphicFramePr>
          <p:xfrm>
            <a:off x="1498" y="2427"/>
            <a:ext cx="336" cy="275"/>
          </p:xfrm>
          <a:graphic>
            <a:graphicData uri="http://schemas.openxmlformats.org/presentationml/2006/ole">
              <mc:AlternateContent xmlns:mc="http://schemas.openxmlformats.org/markup-compatibility/2006">
                <mc:Choice xmlns:v="urn:schemas-microsoft-com:vml" Requires="v">
                  <p:oleObj spid="_x0000_s110690" name="公式" r:id="rId27" imgW="279360" imgH="228600" progId="Equation.3">
                    <p:embed/>
                  </p:oleObj>
                </mc:Choice>
                <mc:Fallback>
                  <p:oleObj name="公式" r:id="rId27" imgW="279360" imgH="228600" progId="Equation.3">
                    <p:embed/>
                    <p:pic>
                      <p:nvPicPr>
                        <p:cNvPr id="4101" name="Object 54">
                          <a:extLst>
                            <a:ext uri="{FF2B5EF4-FFF2-40B4-BE49-F238E27FC236}">
                              <a16:creationId xmlns:a16="http://schemas.microsoft.com/office/drawing/2014/main" id="{95246766-645D-4CC6-BDCD-90ACE40A4C88}"/>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498" y="2427"/>
                          <a:ext cx="336"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2" name="Object 0">
            <a:extLst>
              <a:ext uri="{FF2B5EF4-FFF2-40B4-BE49-F238E27FC236}">
                <a16:creationId xmlns:a16="http://schemas.microsoft.com/office/drawing/2014/main" id="{0B263CBE-0455-4F17-881B-1AE4A8CC3898}"/>
              </a:ext>
            </a:extLst>
          </p:cNvPr>
          <p:cNvGraphicFramePr>
            <a:graphicFrameLocks noChangeAspect="1"/>
          </p:cNvGraphicFramePr>
          <p:nvPr/>
        </p:nvGraphicFramePr>
        <p:xfrm>
          <a:off x="2072965" y="5295270"/>
          <a:ext cx="1728787" cy="850900"/>
        </p:xfrm>
        <a:graphic>
          <a:graphicData uri="http://schemas.openxmlformats.org/presentationml/2006/ole">
            <mc:AlternateContent xmlns:mc="http://schemas.openxmlformats.org/markup-compatibility/2006">
              <mc:Choice xmlns:v="urn:schemas-microsoft-com:vml" Requires="v">
                <p:oleObj spid="_x0000_s110691" name="公式" r:id="rId29" imgW="876240" imgH="431640" progId="Equation.3">
                  <p:embed/>
                </p:oleObj>
              </mc:Choice>
              <mc:Fallback>
                <p:oleObj name="公式" r:id="rId29" imgW="876240" imgH="431640" progId="Equation.3">
                  <p:embed/>
                  <p:pic>
                    <p:nvPicPr>
                      <p:cNvPr id="52" name="Object 0">
                        <a:extLst>
                          <a:ext uri="{FF2B5EF4-FFF2-40B4-BE49-F238E27FC236}">
                            <a16:creationId xmlns:a16="http://schemas.microsoft.com/office/drawing/2014/main" id="{0B263CBE-0455-4F17-881B-1AE4A8CC3898}"/>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072965" y="5295270"/>
                        <a:ext cx="1728787" cy="8509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矩形 3">
            <a:extLst>
              <a:ext uri="{FF2B5EF4-FFF2-40B4-BE49-F238E27FC236}">
                <a16:creationId xmlns:a16="http://schemas.microsoft.com/office/drawing/2014/main" id="{AEA8C215-0619-4777-BBA9-9754552D1F9F}"/>
              </a:ext>
            </a:extLst>
          </p:cNvPr>
          <p:cNvSpPr/>
          <p:nvPr/>
        </p:nvSpPr>
        <p:spPr>
          <a:xfrm>
            <a:off x="717306" y="5342742"/>
            <a:ext cx="906017" cy="523220"/>
          </a:xfrm>
          <a:prstGeom prst="rect">
            <a:avLst/>
          </a:prstGeom>
        </p:spPr>
        <p:txBody>
          <a:bodyPr wrap="none">
            <a:spAutoFit/>
          </a:bodyPr>
          <a:lstStyle/>
          <a:p>
            <a:r>
              <a:rPr lang="zh-CN" altLang="en-US" dirty="0">
                <a:solidFill>
                  <a:srgbClr val="66FF99"/>
                </a:solidFill>
                <a:effectLst>
                  <a:outerShdw blurRad="38100" dist="38100" dir="2700000" algn="tl">
                    <a:srgbClr val="000000"/>
                  </a:outerShdw>
                </a:effectLst>
                <a:latin typeface="幼圆" panose="02010509060101010101" pitchFamily="49" charset="-122"/>
              </a:rPr>
              <a:t>电容</a:t>
            </a:r>
            <a:endParaRPr lang="en-US" dirty="0"/>
          </a:p>
        </p:txBody>
      </p:sp>
    </p:spTree>
    <p:extLst>
      <p:ext uri="{BB962C8B-B14F-4D97-AF65-F5344CB8AC3E}">
        <p14:creationId xmlns:p14="http://schemas.microsoft.com/office/powerpoint/2010/main" val="15348941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dissolve">
                                      <p:cBhvr>
                                        <p:cTn id="7" dur="500"/>
                                        <p:tgtEl>
                                          <p:spTgt spid="81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196"/>
                                        </p:tgtEl>
                                        <p:attrNameLst>
                                          <p:attrName>style.visibility</p:attrName>
                                        </p:attrNameLst>
                                      </p:cBhvr>
                                      <p:to>
                                        <p:strVal val="visible"/>
                                      </p:to>
                                    </p:set>
                                    <p:animEffect transition="in" filter="dissolve">
                                      <p:cBhvr>
                                        <p:cTn id="22" dur="500"/>
                                        <p:tgtEl>
                                          <p:spTgt spid="819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dissolve">
                                      <p:cBhvr>
                                        <p:cTn id="2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utoUpdateAnimBg="0"/>
      <p:bldP spid="819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1">
            <a:extLst>
              <a:ext uri="{FF2B5EF4-FFF2-40B4-BE49-F238E27FC236}">
                <a16:creationId xmlns:a16="http://schemas.microsoft.com/office/drawing/2014/main" id="{7091393B-ED14-4F25-BEE1-85B3AF24D6B4}"/>
              </a:ext>
            </a:extLst>
          </p:cNvPr>
          <p:cNvSpPr>
            <a:spLocks noGrp="1"/>
          </p:cNvSpPr>
          <p:nvPr>
            <p:ph type="dt" sz="quarter" idx="10"/>
          </p:nvPr>
        </p:nvSpPr>
        <p:spPr/>
        <p:txBody>
          <a:bodyPr/>
          <a:lstStyle/>
          <a:p>
            <a:pPr>
              <a:defRPr/>
            </a:pPr>
            <a:fld id="{7CBD01C2-9537-478A-933D-90883F0C4AB0}" type="datetime8">
              <a:rPr lang="en-US"/>
              <a:pPr>
                <a:defRPr/>
              </a:pPr>
              <a:t>12/21/2017 9:45 PM</a:t>
            </a:fld>
            <a:endParaRPr lang="en-US" altLang="zh-CN"/>
          </a:p>
        </p:txBody>
      </p:sp>
      <p:sp>
        <p:nvSpPr>
          <p:cNvPr id="13" name="灯片编号占位符 3">
            <a:extLst>
              <a:ext uri="{FF2B5EF4-FFF2-40B4-BE49-F238E27FC236}">
                <a16:creationId xmlns:a16="http://schemas.microsoft.com/office/drawing/2014/main" id="{478DE1AA-3485-49EB-B5D9-C32781244576}"/>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779C84C3-F9A6-41F5-BC1B-230AF621D940}" type="slidenum">
              <a:rPr lang="en-US" altLang="zh-CN" sz="1400" b="0">
                <a:ea typeface="宋体" panose="02010600030101010101" pitchFamily="2" charset="-122"/>
              </a:rPr>
              <a:pPr eaLnBrk="1" hangingPunct="1"/>
              <a:t>13</a:t>
            </a:fld>
            <a:endParaRPr lang="en-US" altLang="zh-CN" sz="1400" b="0">
              <a:ea typeface="宋体" panose="02010600030101010101" pitchFamily="2" charset="-122"/>
            </a:endParaRPr>
          </a:p>
        </p:txBody>
      </p:sp>
      <p:sp>
        <p:nvSpPr>
          <p:cNvPr id="7170" name="Text Box 2">
            <a:extLst>
              <a:ext uri="{FF2B5EF4-FFF2-40B4-BE49-F238E27FC236}">
                <a16:creationId xmlns:a16="http://schemas.microsoft.com/office/drawing/2014/main" id="{B85DF044-087D-4166-982D-F8431CEFCF5B}"/>
              </a:ext>
            </a:extLst>
          </p:cNvPr>
          <p:cNvSpPr txBox="1">
            <a:spLocks noChangeArrowheads="1"/>
          </p:cNvSpPr>
          <p:nvPr/>
        </p:nvSpPr>
        <p:spPr bwMode="auto">
          <a:xfrm>
            <a:off x="609600" y="1125538"/>
            <a:ext cx="7391400" cy="519112"/>
          </a:xfrm>
          <a:prstGeom prst="rect">
            <a:avLst/>
          </a:prstGeom>
          <a:noFill/>
          <a:ln w="9525">
            <a:noFill/>
            <a:miter lim="800000"/>
            <a:headEnd/>
            <a:tailEnd/>
          </a:ln>
          <a:effectLst/>
        </p:spPr>
        <p:txBody>
          <a:bodyPr>
            <a:spAutoFit/>
          </a:bodyPr>
          <a:lstStyle/>
          <a:p>
            <a:pPr>
              <a:spcBef>
                <a:spcPct val="50000"/>
              </a:spcBef>
              <a:defRPr/>
            </a:pPr>
            <a:r>
              <a:rPr lang="zh-CN" altLang="en-US">
                <a:effectLst>
                  <a:outerShdw blurRad="38100" dist="38100" dir="2700000" algn="tl">
                    <a:srgbClr val="000000"/>
                  </a:outerShdw>
                </a:effectLst>
                <a:latin typeface="幼圆" pitchFamily="49" charset="-122"/>
              </a:rPr>
              <a:t>真空中孤立导体球的电势：</a:t>
            </a:r>
          </a:p>
        </p:txBody>
      </p:sp>
      <p:graphicFrame>
        <p:nvGraphicFramePr>
          <p:cNvPr id="7172" name="Object 4">
            <a:extLst>
              <a:ext uri="{FF2B5EF4-FFF2-40B4-BE49-F238E27FC236}">
                <a16:creationId xmlns:a16="http://schemas.microsoft.com/office/drawing/2014/main" id="{A98C4326-D2C0-4B31-B35D-616313517D0A}"/>
              </a:ext>
            </a:extLst>
          </p:cNvPr>
          <p:cNvGraphicFramePr>
            <a:graphicFrameLocks noChangeAspect="1"/>
          </p:cNvGraphicFramePr>
          <p:nvPr/>
        </p:nvGraphicFramePr>
        <p:xfrm>
          <a:off x="3294063" y="1641475"/>
          <a:ext cx="1577975" cy="860425"/>
        </p:xfrm>
        <a:graphic>
          <a:graphicData uri="http://schemas.openxmlformats.org/presentationml/2006/ole">
            <mc:AlternateContent xmlns:mc="http://schemas.openxmlformats.org/markup-compatibility/2006">
              <mc:Choice xmlns:v="urn:schemas-microsoft-com:vml" Requires="v">
                <p:oleObj spid="_x0000_s111630" name="公式" r:id="rId3" imgW="787320" imgH="431640" progId="Equation.3">
                  <p:embed/>
                </p:oleObj>
              </mc:Choice>
              <mc:Fallback>
                <p:oleObj name="公式" r:id="rId3" imgW="787320" imgH="431640" progId="Equation.3">
                  <p:embed/>
                  <p:pic>
                    <p:nvPicPr>
                      <p:cNvPr id="7172" name="Object 4">
                        <a:extLst>
                          <a:ext uri="{FF2B5EF4-FFF2-40B4-BE49-F238E27FC236}">
                            <a16:creationId xmlns:a16="http://schemas.microsoft.com/office/drawing/2014/main" id="{A98C4326-D2C0-4B31-B35D-616313517D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4063" y="1641475"/>
                        <a:ext cx="1577975" cy="8604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3" name="Object 5">
            <a:extLst>
              <a:ext uri="{FF2B5EF4-FFF2-40B4-BE49-F238E27FC236}">
                <a16:creationId xmlns:a16="http://schemas.microsoft.com/office/drawing/2014/main" id="{ADC8EA3D-93D4-433E-B042-EEB0AFB24808}"/>
              </a:ext>
            </a:extLst>
          </p:cNvPr>
          <p:cNvGraphicFramePr>
            <a:graphicFrameLocks noChangeAspect="1"/>
          </p:cNvGraphicFramePr>
          <p:nvPr/>
        </p:nvGraphicFramePr>
        <p:xfrm>
          <a:off x="3074988" y="3182938"/>
          <a:ext cx="2154237" cy="855662"/>
        </p:xfrm>
        <a:graphic>
          <a:graphicData uri="http://schemas.openxmlformats.org/presentationml/2006/ole">
            <mc:AlternateContent xmlns:mc="http://schemas.openxmlformats.org/markup-compatibility/2006">
              <mc:Choice xmlns:v="urn:schemas-microsoft-com:vml" Requires="v">
                <p:oleObj spid="_x0000_s111631" name="公式" r:id="rId5" imgW="990360" imgH="393480" progId="Equation.3">
                  <p:embed/>
                </p:oleObj>
              </mc:Choice>
              <mc:Fallback>
                <p:oleObj name="公式" r:id="rId5" imgW="990360" imgH="393480" progId="Equation.3">
                  <p:embed/>
                  <p:pic>
                    <p:nvPicPr>
                      <p:cNvPr id="7173" name="Object 5">
                        <a:extLst>
                          <a:ext uri="{FF2B5EF4-FFF2-40B4-BE49-F238E27FC236}">
                            <a16:creationId xmlns:a16="http://schemas.microsoft.com/office/drawing/2014/main" id="{ADC8EA3D-93D4-433E-B042-EEB0AFB2480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4988" y="3182938"/>
                        <a:ext cx="2154237" cy="8556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4" name="Text Box 6">
            <a:extLst>
              <a:ext uri="{FF2B5EF4-FFF2-40B4-BE49-F238E27FC236}">
                <a16:creationId xmlns:a16="http://schemas.microsoft.com/office/drawing/2014/main" id="{FA2BDAA8-06B9-42E2-9C96-5D08A93B7ACC}"/>
              </a:ext>
            </a:extLst>
          </p:cNvPr>
          <p:cNvSpPr txBox="1">
            <a:spLocks noChangeArrowheads="1"/>
          </p:cNvSpPr>
          <p:nvPr/>
        </p:nvSpPr>
        <p:spPr bwMode="auto">
          <a:xfrm>
            <a:off x="533400" y="4076700"/>
            <a:ext cx="8305800" cy="523220"/>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zh-CN" altLang="en-US" dirty="0">
                <a:effectLst>
                  <a:outerShdw blurRad="38100" dist="38100" dir="2700000" algn="tl">
                    <a:srgbClr val="000000"/>
                  </a:outerShdw>
                </a:effectLst>
                <a:latin typeface="幼圆" panose="02010509060101010101" pitchFamily="49" charset="-122"/>
              </a:rPr>
              <a:t>电容的单位为</a:t>
            </a:r>
            <a:r>
              <a:rPr lang="zh-CN" altLang="en-US" dirty="0">
                <a:solidFill>
                  <a:srgbClr val="00FF00"/>
                </a:solidFill>
                <a:effectLst>
                  <a:outerShdw blurRad="38100" dist="38100" dir="2700000" algn="tl">
                    <a:srgbClr val="000000"/>
                  </a:outerShdw>
                </a:effectLst>
                <a:latin typeface="幼圆" panose="02010509060101010101" pitchFamily="49" charset="-122"/>
              </a:rPr>
              <a:t>法拉</a:t>
            </a:r>
            <a:endParaRPr lang="zh-CN" altLang="en-US" dirty="0">
              <a:effectLst>
                <a:outerShdw blurRad="38100" dist="38100" dir="2700000" algn="tl">
                  <a:srgbClr val="000000"/>
                </a:outerShdw>
              </a:effectLst>
              <a:sym typeface="Symbol" panose="05050102010706020507" pitchFamily="18" charset="2"/>
            </a:endParaRPr>
          </a:p>
        </p:txBody>
      </p:sp>
      <p:sp>
        <p:nvSpPr>
          <p:cNvPr id="7175" name="Text Box 7">
            <a:extLst>
              <a:ext uri="{FF2B5EF4-FFF2-40B4-BE49-F238E27FC236}">
                <a16:creationId xmlns:a16="http://schemas.microsoft.com/office/drawing/2014/main" id="{187E87DC-6EF8-4155-ACF5-AA70C8192DC8}"/>
              </a:ext>
            </a:extLst>
          </p:cNvPr>
          <p:cNvSpPr txBox="1">
            <a:spLocks noChangeArrowheads="1"/>
          </p:cNvSpPr>
          <p:nvPr/>
        </p:nvSpPr>
        <p:spPr bwMode="auto">
          <a:xfrm>
            <a:off x="609600" y="2636838"/>
            <a:ext cx="7391400" cy="519112"/>
          </a:xfrm>
          <a:prstGeom prst="rect">
            <a:avLst/>
          </a:prstGeom>
          <a:noFill/>
          <a:ln w="9525">
            <a:noFill/>
            <a:miter lim="800000"/>
            <a:headEnd/>
            <a:tailEnd/>
          </a:ln>
          <a:effectLst/>
        </p:spPr>
        <p:txBody>
          <a:bodyPr>
            <a:spAutoFit/>
          </a:bodyPr>
          <a:lstStyle/>
          <a:p>
            <a:pPr>
              <a:spcBef>
                <a:spcPct val="50000"/>
              </a:spcBef>
              <a:defRPr/>
            </a:pPr>
            <a:r>
              <a:rPr lang="zh-CN" altLang="en-US">
                <a:effectLst>
                  <a:outerShdw blurRad="38100" dist="38100" dir="2700000" algn="tl">
                    <a:srgbClr val="000000"/>
                  </a:outerShdw>
                </a:effectLst>
                <a:latin typeface="幼圆" pitchFamily="49" charset="-122"/>
              </a:rPr>
              <a:t>真空中孤立导体球的电容：</a:t>
            </a:r>
          </a:p>
        </p:txBody>
      </p:sp>
    </p:spTree>
    <p:extLst>
      <p:ext uri="{BB962C8B-B14F-4D97-AF65-F5344CB8AC3E}">
        <p14:creationId xmlns:p14="http://schemas.microsoft.com/office/powerpoint/2010/main" val="7136645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dissolve">
                                      <p:cBhvr>
                                        <p:cTn id="7" dur="500"/>
                                        <p:tgtEl>
                                          <p:spTgt spid="71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dissolve">
                                      <p:cBhvr>
                                        <p:cTn id="12" dur="500"/>
                                        <p:tgtEl>
                                          <p:spTgt spid="71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175"/>
                                        </p:tgtEl>
                                        <p:attrNameLst>
                                          <p:attrName>style.visibility</p:attrName>
                                        </p:attrNameLst>
                                      </p:cBhvr>
                                      <p:to>
                                        <p:strVal val="visible"/>
                                      </p:to>
                                    </p:set>
                                    <p:animEffect transition="in" filter="dissolve">
                                      <p:cBhvr>
                                        <p:cTn id="17" dur="500"/>
                                        <p:tgtEl>
                                          <p:spTgt spid="71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7173"/>
                                        </p:tgtEl>
                                        <p:attrNameLst>
                                          <p:attrName>style.visibility</p:attrName>
                                        </p:attrNameLst>
                                      </p:cBhvr>
                                      <p:to>
                                        <p:strVal val="visible"/>
                                      </p:to>
                                    </p:set>
                                    <p:animEffect transition="in" filter="dissolve">
                                      <p:cBhvr>
                                        <p:cTn id="22" dur="500"/>
                                        <p:tgtEl>
                                          <p:spTgt spid="717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174"/>
                                        </p:tgtEl>
                                        <p:attrNameLst>
                                          <p:attrName>style.visibility</p:attrName>
                                        </p:attrNameLst>
                                      </p:cBhvr>
                                      <p:to>
                                        <p:strVal val="visible"/>
                                      </p:to>
                                    </p:set>
                                    <p:animEffect transition="in" filter="dissolve">
                                      <p:cBhvr>
                                        <p:cTn id="27" dur="500"/>
                                        <p:tgtEl>
                                          <p:spTgt spid="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utoUpdateAnimBg="0"/>
      <p:bldP spid="7174" grpId="0" autoUpdateAnimBg="0"/>
      <p:bldP spid="7175"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日期占位符 1">
            <a:extLst>
              <a:ext uri="{FF2B5EF4-FFF2-40B4-BE49-F238E27FC236}">
                <a16:creationId xmlns:a16="http://schemas.microsoft.com/office/drawing/2014/main" id="{04F6D1C2-8884-43A9-B01B-650C085153A8}"/>
              </a:ext>
            </a:extLst>
          </p:cNvPr>
          <p:cNvSpPr>
            <a:spLocks noGrp="1"/>
          </p:cNvSpPr>
          <p:nvPr>
            <p:ph type="dt" sz="quarter" idx="10"/>
          </p:nvPr>
        </p:nvSpPr>
        <p:spPr/>
        <p:txBody>
          <a:bodyPr/>
          <a:lstStyle/>
          <a:p>
            <a:pPr>
              <a:defRPr/>
            </a:pPr>
            <a:fld id="{F3C9A799-4829-4549-84DF-552029F40823}" type="datetime8">
              <a:rPr lang="en-US"/>
              <a:pPr>
                <a:defRPr/>
              </a:pPr>
              <a:t>12/21/2017 9:45 PM</a:t>
            </a:fld>
            <a:endParaRPr lang="en-US" altLang="zh-CN"/>
          </a:p>
        </p:txBody>
      </p:sp>
      <p:sp>
        <p:nvSpPr>
          <p:cNvPr id="39" name="灯片编号占位符 3">
            <a:extLst>
              <a:ext uri="{FF2B5EF4-FFF2-40B4-BE49-F238E27FC236}">
                <a16:creationId xmlns:a16="http://schemas.microsoft.com/office/drawing/2014/main" id="{1603835A-ACEF-471C-96BA-EC3060FAAD5E}"/>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E39E1D4A-ABEB-4794-B8B9-DDE38A184062}" type="slidenum">
              <a:rPr lang="en-US" altLang="zh-CN" sz="1400" b="0">
                <a:ea typeface="宋体" panose="02010600030101010101" pitchFamily="2" charset="-122"/>
              </a:rPr>
              <a:pPr eaLnBrk="1" hangingPunct="1"/>
              <a:t>14</a:t>
            </a:fld>
            <a:endParaRPr lang="en-US" altLang="zh-CN" sz="1400" b="0">
              <a:ea typeface="宋体" panose="02010600030101010101" pitchFamily="2" charset="-122"/>
            </a:endParaRPr>
          </a:p>
        </p:txBody>
      </p:sp>
      <p:sp>
        <p:nvSpPr>
          <p:cNvPr id="13314" name="Text Box 2">
            <a:extLst>
              <a:ext uri="{FF2B5EF4-FFF2-40B4-BE49-F238E27FC236}">
                <a16:creationId xmlns:a16="http://schemas.microsoft.com/office/drawing/2014/main" id="{56CA778D-D0C0-4EA2-952A-74F0B1816AA4}"/>
              </a:ext>
            </a:extLst>
          </p:cNvPr>
          <p:cNvSpPr txBox="1">
            <a:spLocks noChangeArrowheads="1"/>
          </p:cNvSpPr>
          <p:nvPr/>
        </p:nvSpPr>
        <p:spPr bwMode="auto">
          <a:xfrm>
            <a:off x="611188" y="1125538"/>
            <a:ext cx="3124200" cy="519112"/>
          </a:xfrm>
          <a:prstGeom prst="rect">
            <a:avLst/>
          </a:prstGeom>
          <a:noFill/>
          <a:ln w="9525">
            <a:noFill/>
            <a:miter lim="800000"/>
            <a:headEnd/>
            <a:tailEnd/>
          </a:ln>
          <a:effectLst/>
        </p:spPr>
        <p:txBody>
          <a:bodyPr>
            <a:spAutoFit/>
          </a:bodyPr>
          <a:lstStyle/>
          <a:p>
            <a:pPr>
              <a:spcBef>
                <a:spcPct val="50000"/>
              </a:spcBef>
              <a:defRPr/>
            </a:pPr>
            <a:r>
              <a:rPr lang="en-US" altLang="zh-CN">
                <a:solidFill>
                  <a:srgbClr val="99FF66"/>
                </a:solidFill>
                <a:effectLst>
                  <a:outerShdw blurRad="38100" dist="38100" dir="2700000" algn="tl">
                    <a:srgbClr val="000000"/>
                  </a:outerShdw>
                </a:effectLst>
                <a:latin typeface="幼圆" pitchFamily="49" charset="-122"/>
              </a:rPr>
              <a:t>1.</a:t>
            </a:r>
            <a:r>
              <a:rPr lang="zh-CN" altLang="en-US">
                <a:solidFill>
                  <a:srgbClr val="99FF66"/>
                </a:solidFill>
                <a:effectLst>
                  <a:outerShdw blurRad="38100" dist="38100" dir="2700000" algn="tl">
                    <a:srgbClr val="000000"/>
                  </a:outerShdw>
                </a:effectLst>
                <a:latin typeface="幼圆" pitchFamily="49" charset="-122"/>
              </a:rPr>
              <a:t>平板电容器</a:t>
            </a:r>
          </a:p>
        </p:txBody>
      </p:sp>
      <p:graphicFrame>
        <p:nvGraphicFramePr>
          <p:cNvPr id="100352" name="Object 0">
            <a:extLst>
              <a:ext uri="{FF2B5EF4-FFF2-40B4-BE49-F238E27FC236}">
                <a16:creationId xmlns:a16="http://schemas.microsoft.com/office/drawing/2014/main" id="{17BDADB1-F1DE-46B9-864E-1F88666CFE6B}"/>
              </a:ext>
            </a:extLst>
          </p:cNvPr>
          <p:cNvGraphicFramePr>
            <a:graphicFrameLocks noChangeAspect="1"/>
          </p:cNvGraphicFramePr>
          <p:nvPr/>
        </p:nvGraphicFramePr>
        <p:xfrm>
          <a:off x="1080934" y="1709674"/>
          <a:ext cx="1169987" cy="1073150"/>
        </p:xfrm>
        <a:graphic>
          <a:graphicData uri="http://schemas.openxmlformats.org/presentationml/2006/ole">
            <mc:AlternateContent xmlns:mc="http://schemas.openxmlformats.org/markup-compatibility/2006">
              <mc:Choice xmlns:v="urn:schemas-microsoft-com:vml" Requires="v">
                <p:oleObj spid="_x0000_s112690" name="公式" r:id="rId3" imgW="482400" imgH="444240" progId="Equation.3">
                  <p:embed/>
                </p:oleObj>
              </mc:Choice>
              <mc:Fallback>
                <p:oleObj name="公式" r:id="rId3" imgW="482400" imgH="444240" progId="Equation.3">
                  <p:embed/>
                  <p:pic>
                    <p:nvPicPr>
                      <p:cNvPr id="100352" name="Object 0">
                        <a:extLst>
                          <a:ext uri="{FF2B5EF4-FFF2-40B4-BE49-F238E27FC236}">
                            <a16:creationId xmlns:a16="http://schemas.microsoft.com/office/drawing/2014/main" id="{17BDADB1-F1DE-46B9-864E-1F88666CFE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934" y="1709674"/>
                        <a:ext cx="1169987" cy="10731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0353" name="Object 1">
            <a:extLst>
              <a:ext uri="{FF2B5EF4-FFF2-40B4-BE49-F238E27FC236}">
                <a16:creationId xmlns:a16="http://schemas.microsoft.com/office/drawing/2014/main" id="{E60F9ABE-2163-4622-B92B-0F0AA9185B55}"/>
              </a:ext>
            </a:extLst>
          </p:cNvPr>
          <p:cNvGraphicFramePr>
            <a:graphicFrameLocks noChangeAspect="1"/>
          </p:cNvGraphicFramePr>
          <p:nvPr/>
        </p:nvGraphicFramePr>
        <p:xfrm>
          <a:off x="2533651" y="2920206"/>
          <a:ext cx="1223962" cy="1017587"/>
        </p:xfrm>
        <a:graphic>
          <a:graphicData uri="http://schemas.openxmlformats.org/presentationml/2006/ole">
            <mc:AlternateContent xmlns:mc="http://schemas.openxmlformats.org/markup-compatibility/2006">
              <mc:Choice xmlns:v="urn:schemas-microsoft-com:vml" Requires="v">
                <p:oleObj spid="_x0000_s112691" name="公式" r:id="rId5" imgW="533160" imgH="444240" progId="Equation.3">
                  <p:embed/>
                </p:oleObj>
              </mc:Choice>
              <mc:Fallback>
                <p:oleObj name="公式" r:id="rId5" imgW="533160" imgH="444240" progId="Equation.3">
                  <p:embed/>
                  <p:pic>
                    <p:nvPicPr>
                      <p:cNvPr id="100353" name="Object 1">
                        <a:extLst>
                          <a:ext uri="{FF2B5EF4-FFF2-40B4-BE49-F238E27FC236}">
                            <a16:creationId xmlns:a16="http://schemas.microsoft.com/office/drawing/2014/main" id="{E60F9ABE-2163-4622-B92B-0F0AA9185B5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3651" y="2920206"/>
                        <a:ext cx="1223962" cy="10175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41">
            <a:extLst>
              <a:ext uri="{FF2B5EF4-FFF2-40B4-BE49-F238E27FC236}">
                <a16:creationId xmlns:a16="http://schemas.microsoft.com/office/drawing/2014/main" id="{3A8426FC-683D-45C8-B401-9E151D42EDB4}"/>
              </a:ext>
            </a:extLst>
          </p:cNvPr>
          <p:cNvGrpSpPr>
            <a:grpSpLocks/>
          </p:cNvGrpSpPr>
          <p:nvPr/>
        </p:nvGrpSpPr>
        <p:grpSpPr bwMode="auto">
          <a:xfrm>
            <a:off x="4114800" y="2781300"/>
            <a:ext cx="4648200" cy="3276600"/>
            <a:chOff x="2592" y="1872"/>
            <a:chExt cx="2928" cy="2064"/>
          </a:xfrm>
        </p:grpSpPr>
        <p:sp>
          <p:nvSpPr>
            <p:cNvPr id="13354" name="Rectangle 42">
              <a:extLst>
                <a:ext uri="{FF2B5EF4-FFF2-40B4-BE49-F238E27FC236}">
                  <a16:creationId xmlns:a16="http://schemas.microsoft.com/office/drawing/2014/main" id="{E3A47849-59BD-45F1-979D-8E17EC9FE729}"/>
                </a:ext>
              </a:extLst>
            </p:cNvPr>
            <p:cNvSpPr>
              <a:spLocks noChangeArrowheads="1"/>
            </p:cNvSpPr>
            <p:nvPr/>
          </p:nvSpPr>
          <p:spPr bwMode="auto">
            <a:xfrm>
              <a:off x="2592" y="1872"/>
              <a:ext cx="2928" cy="2064"/>
            </a:xfrm>
            <a:prstGeom prst="rect">
              <a:avLst/>
            </a:prstGeom>
            <a:solidFill>
              <a:srgbClr val="000000"/>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355" name="Rectangle 43">
              <a:extLst>
                <a:ext uri="{FF2B5EF4-FFF2-40B4-BE49-F238E27FC236}">
                  <a16:creationId xmlns:a16="http://schemas.microsoft.com/office/drawing/2014/main" id="{86E2AD1D-B308-4E81-9092-67F4F313B15F}"/>
                </a:ext>
              </a:extLst>
            </p:cNvPr>
            <p:cNvSpPr>
              <a:spLocks noChangeArrowheads="1"/>
            </p:cNvSpPr>
            <p:nvPr/>
          </p:nvSpPr>
          <p:spPr bwMode="auto">
            <a:xfrm>
              <a:off x="3312" y="2352"/>
              <a:ext cx="48" cy="1536"/>
            </a:xfrm>
            <a:prstGeom prst="rect">
              <a:avLst/>
            </a:prstGeom>
            <a:solidFill>
              <a:srgbClr val="66CCFF"/>
            </a:solidFill>
            <a:ln w="9525">
              <a:miter lim="800000"/>
              <a:headEnd/>
              <a:tailEnd/>
            </a:ln>
            <a:effectLst/>
            <a:scene3d>
              <a:camera prst="legacyObliqueTopRight"/>
              <a:lightRig rig="legacyFlat3" dir="b"/>
            </a:scene3d>
            <a:sp3d extrusionH="1801800" prstMaterial="legacyMatte">
              <a:bevelT w="13500" h="13500" prst="angle"/>
              <a:bevelB w="13500" h="13500" prst="angle"/>
              <a:extrusionClr>
                <a:srgbClr val="66CCFF"/>
              </a:extrusionClr>
            </a:sp3d>
          </p:spPr>
          <p:txBody>
            <a:bodyPr wrap="none" anchor="ctr">
              <a:flatTx/>
            </a:bodyPr>
            <a:lstStyle/>
            <a:p>
              <a:pPr>
                <a:defRPr/>
              </a:pPr>
              <a:endParaRPr lang="zh-CN" altLang="en-US">
                <a:effectLst>
                  <a:outerShdw blurRad="38100" dist="38100" dir="2700000" algn="tl">
                    <a:srgbClr val="000000">
                      <a:alpha val="43137"/>
                    </a:srgbClr>
                  </a:outerShdw>
                </a:effectLst>
              </a:endParaRPr>
            </a:p>
          </p:txBody>
        </p:sp>
        <p:grpSp>
          <p:nvGrpSpPr>
            <p:cNvPr id="7187" name="Group 44">
              <a:extLst>
                <a:ext uri="{FF2B5EF4-FFF2-40B4-BE49-F238E27FC236}">
                  <a16:creationId xmlns:a16="http://schemas.microsoft.com/office/drawing/2014/main" id="{49D9CC87-F562-4A7D-9C5D-4185F67D9BBF}"/>
                </a:ext>
              </a:extLst>
            </p:cNvPr>
            <p:cNvGrpSpPr>
              <a:grpSpLocks/>
            </p:cNvGrpSpPr>
            <p:nvPr/>
          </p:nvGrpSpPr>
          <p:grpSpPr bwMode="auto">
            <a:xfrm>
              <a:off x="3360" y="2160"/>
              <a:ext cx="1200" cy="392"/>
              <a:chOff x="3360" y="2256"/>
              <a:chExt cx="1200" cy="392"/>
            </a:xfrm>
          </p:grpSpPr>
          <p:sp>
            <p:nvSpPr>
              <p:cNvPr id="13357" name="Line 45">
                <a:extLst>
                  <a:ext uri="{FF2B5EF4-FFF2-40B4-BE49-F238E27FC236}">
                    <a16:creationId xmlns:a16="http://schemas.microsoft.com/office/drawing/2014/main" id="{C30EBFC6-5343-4F83-B0FA-2939D35C99B4}"/>
                  </a:ext>
                </a:extLst>
              </p:cNvPr>
              <p:cNvSpPr>
                <a:spLocks noChangeShapeType="1"/>
              </p:cNvSpPr>
              <p:nvPr/>
            </p:nvSpPr>
            <p:spPr bwMode="auto">
              <a:xfrm flipH="1" flipV="1">
                <a:off x="3744" y="2256"/>
                <a:ext cx="816" cy="0"/>
              </a:xfrm>
              <a:prstGeom prst="line">
                <a:avLst/>
              </a:prstGeom>
              <a:noFill/>
              <a:ln w="19050">
                <a:solidFill>
                  <a:srgbClr val="FFFF66"/>
                </a:solidFill>
                <a:round/>
                <a:headEnd/>
                <a:tailEnd type="stealth" w="med"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358" name="Line 46">
                <a:extLst>
                  <a:ext uri="{FF2B5EF4-FFF2-40B4-BE49-F238E27FC236}">
                    <a16:creationId xmlns:a16="http://schemas.microsoft.com/office/drawing/2014/main" id="{6FF035A3-A485-422F-A371-FA0A1D28C6FF}"/>
                  </a:ext>
                </a:extLst>
              </p:cNvPr>
              <p:cNvSpPr>
                <a:spLocks noChangeShapeType="1"/>
              </p:cNvSpPr>
              <p:nvPr/>
            </p:nvSpPr>
            <p:spPr bwMode="auto">
              <a:xfrm flipH="1" flipV="1">
                <a:off x="3640" y="2368"/>
                <a:ext cx="816" cy="0"/>
              </a:xfrm>
              <a:prstGeom prst="line">
                <a:avLst/>
              </a:prstGeom>
              <a:noFill/>
              <a:ln w="19050">
                <a:solidFill>
                  <a:srgbClr val="FFFF66"/>
                </a:solidFill>
                <a:round/>
                <a:headEnd/>
                <a:tailEnd type="stealth" w="med"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359" name="Line 47">
                <a:extLst>
                  <a:ext uri="{FF2B5EF4-FFF2-40B4-BE49-F238E27FC236}">
                    <a16:creationId xmlns:a16="http://schemas.microsoft.com/office/drawing/2014/main" id="{0D03F251-AE72-4787-9310-C0250CA88CAF}"/>
                  </a:ext>
                </a:extLst>
              </p:cNvPr>
              <p:cNvSpPr>
                <a:spLocks noChangeShapeType="1"/>
              </p:cNvSpPr>
              <p:nvPr/>
            </p:nvSpPr>
            <p:spPr bwMode="auto">
              <a:xfrm flipH="1" flipV="1">
                <a:off x="3512" y="2504"/>
                <a:ext cx="816" cy="0"/>
              </a:xfrm>
              <a:prstGeom prst="line">
                <a:avLst/>
              </a:prstGeom>
              <a:noFill/>
              <a:ln w="19050">
                <a:solidFill>
                  <a:srgbClr val="FFFF66"/>
                </a:solidFill>
                <a:round/>
                <a:headEnd/>
                <a:tailEnd type="stealth" w="med"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360" name="Line 48">
                <a:extLst>
                  <a:ext uri="{FF2B5EF4-FFF2-40B4-BE49-F238E27FC236}">
                    <a16:creationId xmlns:a16="http://schemas.microsoft.com/office/drawing/2014/main" id="{301C7724-C870-4A71-9406-6C6A4D45C24F}"/>
                  </a:ext>
                </a:extLst>
              </p:cNvPr>
              <p:cNvSpPr>
                <a:spLocks noChangeShapeType="1"/>
              </p:cNvSpPr>
              <p:nvPr/>
            </p:nvSpPr>
            <p:spPr bwMode="auto">
              <a:xfrm flipH="1" flipV="1">
                <a:off x="3360" y="2648"/>
                <a:ext cx="816" cy="0"/>
              </a:xfrm>
              <a:prstGeom prst="line">
                <a:avLst/>
              </a:prstGeom>
              <a:noFill/>
              <a:ln w="19050">
                <a:solidFill>
                  <a:srgbClr val="FFFF66"/>
                </a:solidFill>
                <a:round/>
                <a:headEnd/>
                <a:tailEnd type="stealth" w="med"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7188" name="Group 49">
              <a:extLst>
                <a:ext uri="{FF2B5EF4-FFF2-40B4-BE49-F238E27FC236}">
                  <a16:creationId xmlns:a16="http://schemas.microsoft.com/office/drawing/2014/main" id="{1F5825EC-5F03-41C4-9591-DBB49925D7A6}"/>
                </a:ext>
              </a:extLst>
            </p:cNvPr>
            <p:cNvGrpSpPr>
              <a:grpSpLocks/>
            </p:cNvGrpSpPr>
            <p:nvPr/>
          </p:nvGrpSpPr>
          <p:grpSpPr bwMode="auto">
            <a:xfrm>
              <a:off x="3360" y="2488"/>
              <a:ext cx="1200" cy="392"/>
              <a:chOff x="3360" y="2584"/>
              <a:chExt cx="1200" cy="392"/>
            </a:xfrm>
          </p:grpSpPr>
          <p:sp>
            <p:nvSpPr>
              <p:cNvPr id="13362" name="Line 50">
                <a:extLst>
                  <a:ext uri="{FF2B5EF4-FFF2-40B4-BE49-F238E27FC236}">
                    <a16:creationId xmlns:a16="http://schemas.microsoft.com/office/drawing/2014/main" id="{0B989CD4-D5E3-4176-A677-7E83CFEB01A9}"/>
                  </a:ext>
                </a:extLst>
              </p:cNvPr>
              <p:cNvSpPr>
                <a:spLocks noChangeShapeType="1"/>
              </p:cNvSpPr>
              <p:nvPr/>
            </p:nvSpPr>
            <p:spPr bwMode="auto">
              <a:xfrm flipH="1" flipV="1">
                <a:off x="3744" y="2584"/>
                <a:ext cx="816" cy="0"/>
              </a:xfrm>
              <a:prstGeom prst="line">
                <a:avLst/>
              </a:prstGeom>
              <a:noFill/>
              <a:ln w="19050">
                <a:solidFill>
                  <a:srgbClr val="FFFF66"/>
                </a:solidFill>
                <a:round/>
                <a:headEnd/>
                <a:tailEnd type="stealth" w="med"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363" name="Line 51">
                <a:extLst>
                  <a:ext uri="{FF2B5EF4-FFF2-40B4-BE49-F238E27FC236}">
                    <a16:creationId xmlns:a16="http://schemas.microsoft.com/office/drawing/2014/main" id="{2B511B22-3F79-4C0B-9439-723593452302}"/>
                  </a:ext>
                </a:extLst>
              </p:cNvPr>
              <p:cNvSpPr>
                <a:spLocks noChangeShapeType="1"/>
              </p:cNvSpPr>
              <p:nvPr/>
            </p:nvSpPr>
            <p:spPr bwMode="auto">
              <a:xfrm flipH="1" flipV="1">
                <a:off x="3640" y="2696"/>
                <a:ext cx="816" cy="0"/>
              </a:xfrm>
              <a:prstGeom prst="line">
                <a:avLst/>
              </a:prstGeom>
              <a:noFill/>
              <a:ln w="19050">
                <a:solidFill>
                  <a:srgbClr val="FFFF66"/>
                </a:solidFill>
                <a:round/>
                <a:headEnd/>
                <a:tailEnd type="stealth" w="med"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364" name="Line 52">
                <a:extLst>
                  <a:ext uri="{FF2B5EF4-FFF2-40B4-BE49-F238E27FC236}">
                    <a16:creationId xmlns:a16="http://schemas.microsoft.com/office/drawing/2014/main" id="{43AB67D7-9B90-47EE-B863-DC119D935CDC}"/>
                  </a:ext>
                </a:extLst>
              </p:cNvPr>
              <p:cNvSpPr>
                <a:spLocks noChangeShapeType="1"/>
              </p:cNvSpPr>
              <p:nvPr/>
            </p:nvSpPr>
            <p:spPr bwMode="auto">
              <a:xfrm flipH="1" flipV="1">
                <a:off x="3512" y="2832"/>
                <a:ext cx="816" cy="0"/>
              </a:xfrm>
              <a:prstGeom prst="line">
                <a:avLst/>
              </a:prstGeom>
              <a:noFill/>
              <a:ln w="19050">
                <a:solidFill>
                  <a:srgbClr val="FFFF66"/>
                </a:solidFill>
                <a:round/>
                <a:headEnd/>
                <a:tailEnd type="stealth" w="med"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365" name="Line 53">
                <a:extLst>
                  <a:ext uri="{FF2B5EF4-FFF2-40B4-BE49-F238E27FC236}">
                    <a16:creationId xmlns:a16="http://schemas.microsoft.com/office/drawing/2014/main" id="{39249CF1-F250-4B49-A09F-560C71E9F0A6}"/>
                  </a:ext>
                </a:extLst>
              </p:cNvPr>
              <p:cNvSpPr>
                <a:spLocks noChangeShapeType="1"/>
              </p:cNvSpPr>
              <p:nvPr/>
            </p:nvSpPr>
            <p:spPr bwMode="auto">
              <a:xfrm flipH="1" flipV="1">
                <a:off x="3360" y="2976"/>
                <a:ext cx="816" cy="0"/>
              </a:xfrm>
              <a:prstGeom prst="line">
                <a:avLst/>
              </a:prstGeom>
              <a:noFill/>
              <a:ln w="19050">
                <a:solidFill>
                  <a:srgbClr val="FFFF66"/>
                </a:solidFill>
                <a:round/>
                <a:headEnd/>
                <a:tailEnd type="stealth" w="med"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7189" name="Group 54">
              <a:extLst>
                <a:ext uri="{FF2B5EF4-FFF2-40B4-BE49-F238E27FC236}">
                  <a16:creationId xmlns:a16="http://schemas.microsoft.com/office/drawing/2014/main" id="{50853846-F087-42E7-A564-B1E653F9AA0C}"/>
                </a:ext>
              </a:extLst>
            </p:cNvPr>
            <p:cNvGrpSpPr>
              <a:grpSpLocks/>
            </p:cNvGrpSpPr>
            <p:nvPr/>
          </p:nvGrpSpPr>
          <p:grpSpPr bwMode="auto">
            <a:xfrm>
              <a:off x="3360" y="2824"/>
              <a:ext cx="1200" cy="392"/>
              <a:chOff x="3360" y="2920"/>
              <a:chExt cx="1200" cy="392"/>
            </a:xfrm>
          </p:grpSpPr>
          <p:sp>
            <p:nvSpPr>
              <p:cNvPr id="13367" name="Line 55">
                <a:extLst>
                  <a:ext uri="{FF2B5EF4-FFF2-40B4-BE49-F238E27FC236}">
                    <a16:creationId xmlns:a16="http://schemas.microsoft.com/office/drawing/2014/main" id="{CE5D151A-2A02-4D3D-95B2-4B2547594275}"/>
                  </a:ext>
                </a:extLst>
              </p:cNvPr>
              <p:cNvSpPr>
                <a:spLocks noChangeShapeType="1"/>
              </p:cNvSpPr>
              <p:nvPr/>
            </p:nvSpPr>
            <p:spPr bwMode="auto">
              <a:xfrm flipH="1" flipV="1">
                <a:off x="3744" y="2920"/>
                <a:ext cx="816" cy="0"/>
              </a:xfrm>
              <a:prstGeom prst="line">
                <a:avLst/>
              </a:prstGeom>
              <a:noFill/>
              <a:ln w="19050">
                <a:solidFill>
                  <a:srgbClr val="FFFF66"/>
                </a:solidFill>
                <a:round/>
                <a:headEnd/>
                <a:tailEnd type="stealth" w="med"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368" name="Line 56">
                <a:extLst>
                  <a:ext uri="{FF2B5EF4-FFF2-40B4-BE49-F238E27FC236}">
                    <a16:creationId xmlns:a16="http://schemas.microsoft.com/office/drawing/2014/main" id="{BF56FBA9-59B1-46E9-8CBD-378F725524CD}"/>
                  </a:ext>
                </a:extLst>
              </p:cNvPr>
              <p:cNvSpPr>
                <a:spLocks noChangeShapeType="1"/>
              </p:cNvSpPr>
              <p:nvPr/>
            </p:nvSpPr>
            <p:spPr bwMode="auto">
              <a:xfrm flipH="1" flipV="1">
                <a:off x="3640" y="3032"/>
                <a:ext cx="816" cy="0"/>
              </a:xfrm>
              <a:prstGeom prst="line">
                <a:avLst/>
              </a:prstGeom>
              <a:noFill/>
              <a:ln w="19050">
                <a:solidFill>
                  <a:srgbClr val="FFFF66"/>
                </a:solidFill>
                <a:round/>
                <a:headEnd/>
                <a:tailEnd type="stealth" w="med"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369" name="Line 57">
                <a:extLst>
                  <a:ext uri="{FF2B5EF4-FFF2-40B4-BE49-F238E27FC236}">
                    <a16:creationId xmlns:a16="http://schemas.microsoft.com/office/drawing/2014/main" id="{7AC7AAE3-2E5A-4EE3-A66B-C47A04B712C4}"/>
                  </a:ext>
                </a:extLst>
              </p:cNvPr>
              <p:cNvSpPr>
                <a:spLocks noChangeShapeType="1"/>
              </p:cNvSpPr>
              <p:nvPr/>
            </p:nvSpPr>
            <p:spPr bwMode="auto">
              <a:xfrm flipH="1" flipV="1">
                <a:off x="3512" y="3168"/>
                <a:ext cx="816" cy="0"/>
              </a:xfrm>
              <a:prstGeom prst="line">
                <a:avLst/>
              </a:prstGeom>
              <a:noFill/>
              <a:ln w="19050">
                <a:solidFill>
                  <a:srgbClr val="FFFF66"/>
                </a:solidFill>
                <a:round/>
                <a:headEnd/>
                <a:tailEnd type="stealth" w="med"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370" name="Line 58">
                <a:extLst>
                  <a:ext uri="{FF2B5EF4-FFF2-40B4-BE49-F238E27FC236}">
                    <a16:creationId xmlns:a16="http://schemas.microsoft.com/office/drawing/2014/main" id="{DDBF6D57-A48F-4DBC-A4E6-A4FAA5959F1B}"/>
                  </a:ext>
                </a:extLst>
              </p:cNvPr>
              <p:cNvSpPr>
                <a:spLocks noChangeShapeType="1"/>
              </p:cNvSpPr>
              <p:nvPr/>
            </p:nvSpPr>
            <p:spPr bwMode="auto">
              <a:xfrm flipH="1" flipV="1">
                <a:off x="3360" y="3312"/>
                <a:ext cx="816" cy="0"/>
              </a:xfrm>
              <a:prstGeom prst="line">
                <a:avLst/>
              </a:prstGeom>
              <a:noFill/>
              <a:ln w="19050">
                <a:solidFill>
                  <a:srgbClr val="FFFF66"/>
                </a:solidFill>
                <a:round/>
                <a:headEnd/>
                <a:tailEnd type="stealth" w="med"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7190" name="Group 59">
              <a:extLst>
                <a:ext uri="{FF2B5EF4-FFF2-40B4-BE49-F238E27FC236}">
                  <a16:creationId xmlns:a16="http://schemas.microsoft.com/office/drawing/2014/main" id="{F94EB59D-48FB-4FCF-AE01-5B3E0B70D2CE}"/>
                </a:ext>
              </a:extLst>
            </p:cNvPr>
            <p:cNvGrpSpPr>
              <a:grpSpLocks/>
            </p:cNvGrpSpPr>
            <p:nvPr/>
          </p:nvGrpSpPr>
          <p:grpSpPr bwMode="auto">
            <a:xfrm>
              <a:off x="3360" y="3168"/>
              <a:ext cx="1200" cy="392"/>
              <a:chOff x="3360" y="3264"/>
              <a:chExt cx="1200" cy="392"/>
            </a:xfrm>
          </p:grpSpPr>
          <p:sp>
            <p:nvSpPr>
              <p:cNvPr id="13372" name="Line 60">
                <a:extLst>
                  <a:ext uri="{FF2B5EF4-FFF2-40B4-BE49-F238E27FC236}">
                    <a16:creationId xmlns:a16="http://schemas.microsoft.com/office/drawing/2014/main" id="{DA709D3C-80A6-4700-9586-F49D0B6D9989}"/>
                  </a:ext>
                </a:extLst>
              </p:cNvPr>
              <p:cNvSpPr>
                <a:spLocks noChangeShapeType="1"/>
              </p:cNvSpPr>
              <p:nvPr/>
            </p:nvSpPr>
            <p:spPr bwMode="auto">
              <a:xfrm flipH="1" flipV="1">
                <a:off x="3744" y="3264"/>
                <a:ext cx="816" cy="0"/>
              </a:xfrm>
              <a:prstGeom prst="line">
                <a:avLst/>
              </a:prstGeom>
              <a:noFill/>
              <a:ln w="19050">
                <a:solidFill>
                  <a:srgbClr val="FFFF66"/>
                </a:solidFill>
                <a:round/>
                <a:headEnd/>
                <a:tailEnd type="stealth" w="med"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373" name="Line 61">
                <a:extLst>
                  <a:ext uri="{FF2B5EF4-FFF2-40B4-BE49-F238E27FC236}">
                    <a16:creationId xmlns:a16="http://schemas.microsoft.com/office/drawing/2014/main" id="{F61C0305-9BCA-4F32-BBE4-11D8AF79C66C}"/>
                  </a:ext>
                </a:extLst>
              </p:cNvPr>
              <p:cNvSpPr>
                <a:spLocks noChangeShapeType="1"/>
              </p:cNvSpPr>
              <p:nvPr/>
            </p:nvSpPr>
            <p:spPr bwMode="auto">
              <a:xfrm flipH="1" flipV="1">
                <a:off x="3640" y="3376"/>
                <a:ext cx="816" cy="0"/>
              </a:xfrm>
              <a:prstGeom prst="line">
                <a:avLst/>
              </a:prstGeom>
              <a:noFill/>
              <a:ln w="19050">
                <a:solidFill>
                  <a:srgbClr val="FFFF66"/>
                </a:solidFill>
                <a:round/>
                <a:headEnd/>
                <a:tailEnd type="stealth" w="med"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374" name="Line 62">
                <a:extLst>
                  <a:ext uri="{FF2B5EF4-FFF2-40B4-BE49-F238E27FC236}">
                    <a16:creationId xmlns:a16="http://schemas.microsoft.com/office/drawing/2014/main" id="{B6BE2637-470A-4175-869A-E0553E52EF33}"/>
                  </a:ext>
                </a:extLst>
              </p:cNvPr>
              <p:cNvSpPr>
                <a:spLocks noChangeShapeType="1"/>
              </p:cNvSpPr>
              <p:nvPr/>
            </p:nvSpPr>
            <p:spPr bwMode="auto">
              <a:xfrm flipH="1" flipV="1">
                <a:off x="3512" y="3512"/>
                <a:ext cx="816" cy="0"/>
              </a:xfrm>
              <a:prstGeom prst="line">
                <a:avLst/>
              </a:prstGeom>
              <a:noFill/>
              <a:ln w="19050">
                <a:solidFill>
                  <a:srgbClr val="FFFF66"/>
                </a:solidFill>
                <a:round/>
                <a:headEnd/>
                <a:tailEnd type="stealth" w="med"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375" name="Line 63">
                <a:extLst>
                  <a:ext uri="{FF2B5EF4-FFF2-40B4-BE49-F238E27FC236}">
                    <a16:creationId xmlns:a16="http://schemas.microsoft.com/office/drawing/2014/main" id="{DFE5BD55-499B-42DD-BA43-AEAE8B5F1A4C}"/>
                  </a:ext>
                </a:extLst>
              </p:cNvPr>
              <p:cNvSpPr>
                <a:spLocks noChangeShapeType="1"/>
              </p:cNvSpPr>
              <p:nvPr/>
            </p:nvSpPr>
            <p:spPr bwMode="auto">
              <a:xfrm flipH="1" flipV="1">
                <a:off x="3360" y="3656"/>
                <a:ext cx="816" cy="0"/>
              </a:xfrm>
              <a:prstGeom prst="line">
                <a:avLst/>
              </a:prstGeom>
              <a:noFill/>
              <a:ln w="19050">
                <a:solidFill>
                  <a:srgbClr val="FFFF66"/>
                </a:solidFill>
                <a:round/>
                <a:headEnd/>
                <a:tailEnd type="stealth" w="med"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13376" name="Rectangle 64">
              <a:extLst>
                <a:ext uri="{FF2B5EF4-FFF2-40B4-BE49-F238E27FC236}">
                  <a16:creationId xmlns:a16="http://schemas.microsoft.com/office/drawing/2014/main" id="{F96FE87B-0124-4605-AA0E-5C99834FEC1F}"/>
                </a:ext>
              </a:extLst>
            </p:cNvPr>
            <p:cNvSpPr>
              <a:spLocks noChangeArrowheads="1"/>
            </p:cNvSpPr>
            <p:nvPr/>
          </p:nvSpPr>
          <p:spPr bwMode="auto">
            <a:xfrm>
              <a:off x="4176" y="2352"/>
              <a:ext cx="48" cy="1536"/>
            </a:xfrm>
            <a:prstGeom prst="rect">
              <a:avLst/>
            </a:prstGeom>
            <a:solidFill>
              <a:srgbClr val="66CCFF"/>
            </a:solidFill>
            <a:ln w="9525">
              <a:miter lim="800000"/>
              <a:headEnd/>
              <a:tailEnd/>
            </a:ln>
            <a:effectLst/>
            <a:scene3d>
              <a:camera prst="legacyObliqueTopRight"/>
              <a:lightRig rig="legacyFlat3" dir="b"/>
            </a:scene3d>
            <a:sp3d extrusionH="1801800" prstMaterial="legacyMatte">
              <a:bevelT w="13500" h="13500" prst="angle"/>
              <a:bevelB w="13500" h="13500" prst="angle"/>
              <a:extrusionClr>
                <a:srgbClr val="66CCFF"/>
              </a:extrusionClr>
            </a:sp3d>
          </p:spPr>
          <p:txBody>
            <a:bodyPr wrap="none" anchor="ctr">
              <a:flatTx/>
            </a:bodyPr>
            <a:lstStyle/>
            <a:p>
              <a:pPr>
                <a:defRPr/>
              </a:pPr>
              <a:endParaRPr lang="zh-CN" altLang="en-US">
                <a:effectLst>
                  <a:outerShdw blurRad="38100" dist="38100" dir="2700000" algn="tl">
                    <a:srgbClr val="000000">
                      <a:alpha val="43137"/>
                    </a:srgbClr>
                  </a:outerShdw>
                </a:effectLst>
              </a:endParaRPr>
            </a:p>
          </p:txBody>
        </p:sp>
        <p:graphicFrame>
          <p:nvGraphicFramePr>
            <p:cNvPr id="7174" name="Object 4">
              <a:extLst>
                <a:ext uri="{FF2B5EF4-FFF2-40B4-BE49-F238E27FC236}">
                  <a16:creationId xmlns:a16="http://schemas.microsoft.com/office/drawing/2014/main" id="{7389C9F5-7B2B-4A92-B501-1F42BF22411B}"/>
                </a:ext>
              </a:extLst>
            </p:cNvPr>
            <p:cNvGraphicFramePr>
              <a:graphicFrameLocks noChangeAspect="1"/>
            </p:cNvGraphicFramePr>
            <p:nvPr/>
          </p:nvGraphicFramePr>
          <p:xfrm>
            <a:off x="4320" y="2544"/>
            <a:ext cx="207" cy="256"/>
          </p:xfrm>
          <a:graphic>
            <a:graphicData uri="http://schemas.openxmlformats.org/presentationml/2006/ole">
              <mc:AlternateContent xmlns:mc="http://schemas.openxmlformats.org/markup-compatibility/2006">
                <mc:Choice xmlns:v="urn:schemas-microsoft-com:vml" Requires="v">
                  <p:oleObj spid="_x0000_s112692" name="公式" r:id="rId7" imgW="164880" imgH="203040" progId="Equation.3">
                    <p:embed/>
                  </p:oleObj>
                </mc:Choice>
                <mc:Fallback>
                  <p:oleObj name="公式" r:id="rId7" imgW="164880" imgH="203040" progId="Equation.3">
                    <p:embed/>
                    <p:pic>
                      <p:nvPicPr>
                        <p:cNvPr id="7174" name="Object 4">
                          <a:extLst>
                            <a:ext uri="{FF2B5EF4-FFF2-40B4-BE49-F238E27FC236}">
                              <a16:creationId xmlns:a16="http://schemas.microsoft.com/office/drawing/2014/main" id="{7389C9F5-7B2B-4A92-B501-1F42BF22411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0" y="2544"/>
                          <a:ext cx="207" cy="256"/>
                        </a:xfrm>
                        <a:prstGeom prst="rect">
                          <a:avLst/>
                        </a:prstGeom>
                        <a:noFill/>
                        <a:ln>
                          <a:noFill/>
                        </a:ln>
                        <a:effectLst>
                          <a:outerShdw dist="35921" dir="2700000" algn="ctr" rotWithShape="0">
                            <a:srgbClr val="777777">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5" name="Object 5">
              <a:extLst>
                <a:ext uri="{FF2B5EF4-FFF2-40B4-BE49-F238E27FC236}">
                  <a16:creationId xmlns:a16="http://schemas.microsoft.com/office/drawing/2014/main" id="{4B00222F-1215-460D-A30E-D8029523FA79}"/>
                </a:ext>
              </a:extLst>
            </p:cNvPr>
            <p:cNvGraphicFramePr>
              <a:graphicFrameLocks noChangeAspect="1"/>
            </p:cNvGraphicFramePr>
            <p:nvPr/>
          </p:nvGraphicFramePr>
          <p:xfrm>
            <a:off x="3343" y="2544"/>
            <a:ext cx="353" cy="256"/>
          </p:xfrm>
          <a:graphic>
            <a:graphicData uri="http://schemas.openxmlformats.org/presentationml/2006/ole">
              <mc:AlternateContent xmlns:mc="http://schemas.openxmlformats.org/markup-compatibility/2006">
                <mc:Choice xmlns:v="urn:schemas-microsoft-com:vml" Requires="v">
                  <p:oleObj spid="_x0000_s112693" name="公式" r:id="rId9" imgW="279360" imgH="203040" progId="Equation.3">
                    <p:embed/>
                  </p:oleObj>
                </mc:Choice>
                <mc:Fallback>
                  <p:oleObj name="公式" r:id="rId9" imgW="279360" imgH="203040" progId="Equation.3">
                    <p:embed/>
                    <p:pic>
                      <p:nvPicPr>
                        <p:cNvPr id="7175" name="Object 5">
                          <a:extLst>
                            <a:ext uri="{FF2B5EF4-FFF2-40B4-BE49-F238E27FC236}">
                              <a16:creationId xmlns:a16="http://schemas.microsoft.com/office/drawing/2014/main" id="{4B00222F-1215-460D-A30E-D8029523FA7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3" y="2544"/>
                          <a:ext cx="353" cy="256"/>
                        </a:xfrm>
                        <a:prstGeom prst="rect">
                          <a:avLst/>
                        </a:prstGeom>
                        <a:noFill/>
                        <a:ln>
                          <a:noFill/>
                        </a:ln>
                        <a:effectLst>
                          <a:outerShdw dist="35921" dir="2700000" algn="ctr" rotWithShape="0">
                            <a:srgbClr val="777777"/>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00354" name="Object 2">
            <a:extLst>
              <a:ext uri="{FF2B5EF4-FFF2-40B4-BE49-F238E27FC236}">
                <a16:creationId xmlns:a16="http://schemas.microsoft.com/office/drawing/2014/main" id="{2B39C7E1-33E2-4641-9758-9831BC53A308}"/>
              </a:ext>
            </a:extLst>
          </p:cNvPr>
          <p:cNvGraphicFramePr>
            <a:graphicFrameLocks noChangeAspect="1"/>
          </p:cNvGraphicFramePr>
          <p:nvPr/>
        </p:nvGraphicFramePr>
        <p:xfrm>
          <a:off x="2368363" y="1709674"/>
          <a:ext cx="1046163" cy="1073150"/>
        </p:xfrm>
        <a:graphic>
          <a:graphicData uri="http://schemas.openxmlformats.org/presentationml/2006/ole">
            <mc:AlternateContent xmlns:mc="http://schemas.openxmlformats.org/markup-compatibility/2006">
              <mc:Choice xmlns:v="urn:schemas-microsoft-com:vml" Requires="v">
                <p:oleObj spid="_x0000_s112694" name="公式" r:id="rId11" imgW="431640" imgH="444240" progId="Equation.3">
                  <p:embed/>
                </p:oleObj>
              </mc:Choice>
              <mc:Fallback>
                <p:oleObj name="公式" r:id="rId11" imgW="431640" imgH="444240" progId="Equation.3">
                  <p:embed/>
                  <p:pic>
                    <p:nvPicPr>
                      <p:cNvPr id="100354" name="Object 2">
                        <a:extLst>
                          <a:ext uri="{FF2B5EF4-FFF2-40B4-BE49-F238E27FC236}">
                            <a16:creationId xmlns:a16="http://schemas.microsoft.com/office/drawing/2014/main" id="{2B39C7E1-33E2-4641-9758-9831BC53A30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68363" y="1709674"/>
                        <a:ext cx="1046163" cy="10731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0355" name="Object 3">
            <a:extLst>
              <a:ext uri="{FF2B5EF4-FFF2-40B4-BE49-F238E27FC236}">
                <a16:creationId xmlns:a16="http://schemas.microsoft.com/office/drawing/2014/main" id="{D6E6FA52-7CA3-485F-8D7B-04F5BFE27EA9}"/>
              </a:ext>
            </a:extLst>
          </p:cNvPr>
          <p:cNvGraphicFramePr>
            <a:graphicFrameLocks noChangeAspect="1"/>
          </p:cNvGraphicFramePr>
          <p:nvPr/>
        </p:nvGraphicFramePr>
        <p:xfrm>
          <a:off x="887413" y="3161506"/>
          <a:ext cx="1589088" cy="538162"/>
        </p:xfrm>
        <a:graphic>
          <a:graphicData uri="http://schemas.openxmlformats.org/presentationml/2006/ole">
            <mc:AlternateContent xmlns:mc="http://schemas.openxmlformats.org/markup-compatibility/2006">
              <mc:Choice xmlns:v="urn:schemas-microsoft-com:vml" Requires="v">
                <p:oleObj spid="_x0000_s112695" name="公式" r:id="rId13" imgW="634680" imgH="215640" progId="Equation.3">
                  <p:embed/>
                </p:oleObj>
              </mc:Choice>
              <mc:Fallback>
                <p:oleObj name="公式" r:id="rId13" imgW="634680" imgH="215640" progId="Equation.3">
                  <p:embed/>
                  <p:pic>
                    <p:nvPicPr>
                      <p:cNvPr id="100355" name="Object 3">
                        <a:extLst>
                          <a:ext uri="{FF2B5EF4-FFF2-40B4-BE49-F238E27FC236}">
                            <a16:creationId xmlns:a16="http://schemas.microsoft.com/office/drawing/2014/main" id="{D6E6FA52-7CA3-485F-8D7B-04F5BFE27EA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87413" y="3161506"/>
                        <a:ext cx="1589088" cy="5381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210" name="Group 42">
            <a:extLst>
              <a:ext uri="{FF2B5EF4-FFF2-40B4-BE49-F238E27FC236}">
                <a16:creationId xmlns:a16="http://schemas.microsoft.com/office/drawing/2014/main" id="{846DD114-61C2-401A-A68C-4D3DE9684ECB}"/>
              </a:ext>
            </a:extLst>
          </p:cNvPr>
          <p:cNvGrpSpPr>
            <a:grpSpLocks/>
          </p:cNvGrpSpPr>
          <p:nvPr/>
        </p:nvGrpSpPr>
        <p:grpSpPr bwMode="auto">
          <a:xfrm>
            <a:off x="0" y="44450"/>
            <a:ext cx="5715000" cy="1068388"/>
            <a:chOff x="0" y="28"/>
            <a:chExt cx="3600" cy="673"/>
          </a:xfrm>
        </p:grpSpPr>
        <p:pic>
          <p:nvPicPr>
            <p:cNvPr id="7211" name="Picture 58" descr="bar_1">
              <a:extLst>
                <a:ext uri="{FF2B5EF4-FFF2-40B4-BE49-F238E27FC236}">
                  <a16:creationId xmlns:a16="http://schemas.microsoft.com/office/drawing/2014/main" id="{43D09374-BFC0-4E3F-8993-C1269D54B3B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28"/>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07" name="Text Box 59">
              <a:extLst>
                <a:ext uri="{FF2B5EF4-FFF2-40B4-BE49-F238E27FC236}">
                  <a16:creationId xmlns:a16="http://schemas.microsoft.com/office/drawing/2014/main" id="{80DA67EB-01B9-4660-8F22-EE023D053B56}"/>
                </a:ext>
              </a:extLst>
            </p:cNvPr>
            <p:cNvSpPr txBox="1">
              <a:spLocks noChangeArrowheads="1"/>
            </p:cNvSpPr>
            <p:nvPr/>
          </p:nvSpPr>
          <p:spPr bwMode="auto">
            <a:xfrm>
              <a:off x="59" y="119"/>
              <a:ext cx="2957" cy="327"/>
            </a:xfrm>
            <a:prstGeom prst="rect">
              <a:avLst/>
            </a:prstGeom>
            <a:noFill/>
            <a:ln w="19050">
              <a:noFill/>
              <a:miter lim="800000"/>
              <a:headEnd/>
              <a:tailEnd/>
            </a:ln>
            <a:effectLst>
              <a:outerShdw dist="17961" dir="2700000" algn="ctr" rotWithShape="0">
                <a:schemeClr val="folHlink">
                  <a:alpha val="50000"/>
                </a:schemeClr>
              </a:outerShdw>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solidFill>
                    <a:srgbClr val="FF3399"/>
                  </a:solidFill>
                  <a:latin typeface="隶书" panose="02010509060101010101" pitchFamily="49" charset="-122"/>
                  <a:ea typeface="隶书" panose="02010509060101010101" pitchFamily="49" charset="-122"/>
                </a:rPr>
                <a:t>2-2 </a:t>
              </a:r>
              <a:r>
                <a:rPr kumimoji="0" lang="zh-CN" altLang="en-US">
                  <a:solidFill>
                    <a:srgbClr val="FF3399"/>
                  </a:solidFill>
                  <a:ea typeface="隶书" panose="02010509060101010101" pitchFamily="49" charset="-122"/>
                </a:rPr>
                <a:t>电容和电容器</a:t>
              </a:r>
            </a:p>
          </p:txBody>
        </p:sp>
      </p:grpSp>
      <p:graphicFrame>
        <p:nvGraphicFramePr>
          <p:cNvPr id="40" name="Object 3072">
            <a:extLst>
              <a:ext uri="{FF2B5EF4-FFF2-40B4-BE49-F238E27FC236}">
                <a16:creationId xmlns:a16="http://schemas.microsoft.com/office/drawing/2014/main" id="{A72BAAFD-C441-434D-BF6B-6BD8D7A6EC9A}"/>
              </a:ext>
            </a:extLst>
          </p:cNvPr>
          <p:cNvGraphicFramePr>
            <a:graphicFrameLocks noChangeAspect="1"/>
          </p:cNvGraphicFramePr>
          <p:nvPr/>
        </p:nvGraphicFramePr>
        <p:xfrm>
          <a:off x="1331468" y="4404504"/>
          <a:ext cx="1227137" cy="922337"/>
        </p:xfrm>
        <a:graphic>
          <a:graphicData uri="http://schemas.openxmlformats.org/presentationml/2006/ole">
            <mc:AlternateContent xmlns:mc="http://schemas.openxmlformats.org/markup-compatibility/2006">
              <mc:Choice xmlns:v="urn:schemas-microsoft-com:vml" Requires="v">
                <p:oleObj spid="_x0000_s112696" name="公式" r:id="rId16" imgW="571320" imgH="431640" progId="Equation.3">
                  <p:embed/>
                </p:oleObj>
              </mc:Choice>
              <mc:Fallback>
                <p:oleObj name="公式" r:id="rId16" imgW="571320" imgH="431640" progId="Equation.3">
                  <p:embed/>
                  <p:pic>
                    <p:nvPicPr>
                      <p:cNvPr id="40" name="Object 3072">
                        <a:extLst>
                          <a:ext uri="{FF2B5EF4-FFF2-40B4-BE49-F238E27FC236}">
                            <a16:creationId xmlns:a16="http://schemas.microsoft.com/office/drawing/2014/main" id="{A72BAAFD-C441-434D-BF6B-6BD8D7A6EC9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31468" y="4404504"/>
                        <a:ext cx="1227137" cy="9223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 name="Object 3073">
            <a:extLst>
              <a:ext uri="{FF2B5EF4-FFF2-40B4-BE49-F238E27FC236}">
                <a16:creationId xmlns:a16="http://schemas.microsoft.com/office/drawing/2014/main" id="{7237F03D-7521-484E-BA05-9ED9B957D659}"/>
              </a:ext>
            </a:extLst>
          </p:cNvPr>
          <p:cNvGraphicFramePr>
            <a:graphicFrameLocks noChangeAspect="1"/>
          </p:cNvGraphicFramePr>
          <p:nvPr/>
        </p:nvGraphicFramePr>
        <p:xfrm>
          <a:off x="2614168" y="4391804"/>
          <a:ext cx="927100" cy="868362"/>
        </p:xfrm>
        <a:graphic>
          <a:graphicData uri="http://schemas.openxmlformats.org/presentationml/2006/ole">
            <mc:AlternateContent xmlns:mc="http://schemas.openxmlformats.org/markup-compatibility/2006">
              <mc:Choice xmlns:v="urn:schemas-microsoft-com:vml" Requires="v">
                <p:oleObj spid="_x0000_s112697" name="公式" r:id="rId18" imgW="431640" imgH="406080" progId="Equation.3">
                  <p:embed/>
                </p:oleObj>
              </mc:Choice>
              <mc:Fallback>
                <p:oleObj name="公式" r:id="rId18" imgW="431640" imgH="406080" progId="Equation.3">
                  <p:embed/>
                  <p:pic>
                    <p:nvPicPr>
                      <p:cNvPr id="41" name="Object 3073">
                        <a:extLst>
                          <a:ext uri="{FF2B5EF4-FFF2-40B4-BE49-F238E27FC236}">
                            <a16:creationId xmlns:a16="http://schemas.microsoft.com/office/drawing/2014/main" id="{7237F03D-7521-484E-BA05-9ED9B957D65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614168" y="4391804"/>
                        <a:ext cx="927100" cy="8683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918774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dissolve">
                                      <p:cBhvr>
                                        <p:cTn id="7" dur="500"/>
                                        <p:tgtEl>
                                          <p:spTgt spid="133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00352"/>
                                        </p:tgtEl>
                                        <p:attrNameLst>
                                          <p:attrName>style.visibility</p:attrName>
                                        </p:attrNameLst>
                                      </p:cBhvr>
                                      <p:to>
                                        <p:strVal val="visible"/>
                                      </p:to>
                                    </p:set>
                                    <p:animEffect transition="in" filter="dissolve">
                                      <p:cBhvr>
                                        <p:cTn id="17" dur="500"/>
                                        <p:tgtEl>
                                          <p:spTgt spid="1003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00354"/>
                                        </p:tgtEl>
                                        <p:attrNameLst>
                                          <p:attrName>style.visibility</p:attrName>
                                        </p:attrNameLst>
                                      </p:cBhvr>
                                      <p:to>
                                        <p:strVal val="visible"/>
                                      </p:to>
                                    </p:set>
                                    <p:animEffect transition="in" filter="dissolve">
                                      <p:cBhvr>
                                        <p:cTn id="22" dur="500"/>
                                        <p:tgtEl>
                                          <p:spTgt spid="10035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00355"/>
                                        </p:tgtEl>
                                        <p:attrNameLst>
                                          <p:attrName>style.visibility</p:attrName>
                                        </p:attrNameLst>
                                      </p:cBhvr>
                                      <p:to>
                                        <p:strVal val="visible"/>
                                      </p:to>
                                    </p:set>
                                    <p:animEffect transition="in" filter="dissolve">
                                      <p:cBhvr>
                                        <p:cTn id="27" dur="500"/>
                                        <p:tgtEl>
                                          <p:spTgt spid="10035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00353"/>
                                        </p:tgtEl>
                                        <p:attrNameLst>
                                          <p:attrName>style.visibility</p:attrName>
                                        </p:attrNameLst>
                                      </p:cBhvr>
                                      <p:to>
                                        <p:strVal val="visible"/>
                                      </p:to>
                                    </p:set>
                                    <p:animEffect transition="in" filter="dissolve">
                                      <p:cBhvr>
                                        <p:cTn id="32" dur="500"/>
                                        <p:tgtEl>
                                          <p:spTgt spid="10035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dissolve">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dissolve">
                                      <p:cBhvr>
                                        <p:cTn id="4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a:extLst>
              <a:ext uri="{FF2B5EF4-FFF2-40B4-BE49-F238E27FC236}">
                <a16:creationId xmlns:a16="http://schemas.microsoft.com/office/drawing/2014/main" id="{294D0FD4-5708-4231-8CBB-A5B62CBF601E}"/>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29327F9B-E508-42C4-975D-294F45B989B5}" type="slidenum">
              <a:rPr lang="en-US" altLang="zh-CN" sz="1400" b="0">
                <a:ea typeface="宋体" panose="02010600030101010101" pitchFamily="2" charset="-122"/>
              </a:rPr>
              <a:pPr eaLnBrk="1" hangingPunct="1"/>
              <a:t>15</a:t>
            </a:fld>
            <a:endParaRPr lang="en-US" altLang="zh-CN" sz="1400" b="0">
              <a:ea typeface="宋体" panose="02010600030101010101" pitchFamily="2" charset="-122"/>
            </a:endParaRPr>
          </a:p>
        </p:txBody>
      </p:sp>
      <p:sp>
        <p:nvSpPr>
          <p:cNvPr id="16386" name="Text Box 2">
            <a:extLst>
              <a:ext uri="{FF2B5EF4-FFF2-40B4-BE49-F238E27FC236}">
                <a16:creationId xmlns:a16="http://schemas.microsoft.com/office/drawing/2014/main" id="{25C8D65F-ED27-4259-87C9-7804179104CD}"/>
              </a:ext>
            </a:extLst>
          </p:cNvPr>
          <p:cNvSpPr txBox="1">
            <a:spLocks noChangeArrowheads="1"/>
          </p:cNvSpPr>
          <p:nvPr/>
        </p:nvSpPr>
        <p:spPr bwMode="auto">
          <a:xfrm>
            <a:off x="566738" y="1052513"/>
            <a:ext cx="4191000" cy="519112"/>
          </a:xfrm>
          <a:prstGeom prst="rect">
            <a:avLst/>
          </a:prstGeom>
          <a:noFill/>
          <a:ln w="9525">
            <a:noFill/>
            <a:miter lim="800000"/>
            <a:headEnd/>
            <a:tailEnd/>
          </a:ln>
          <a:effectLst/>
        </p:spPr>
        <p:txBody>
          <a:bodyPr>
            <a:spAutoFit/>
          </a:bodyPr>
          <a:lstStyle/>
          <a:p>
            <a:pPr>
              <a:spcBef>
                <a:spcPct val="50000"/>
              </a:spcBef>
              <a:defRPr/>
            </a:pPr>
            <a:r>
              <a:rPr lang="en-US" altLang="zh-CN">
                <a:solidFill>
                  <a:srgbClr val="99FF99"/>
                </a:solidFill>
                <a:effectLst>
                  <a:outerShdw blurRad="38100" dist="38100" dir="2700000" algn="tl">
                    <a:srgbClr val="000000"/>
                  </a:outerShdw>
                </a:effectLst>
                <a:latin typeface="幼圆" pitchFamily="49" charset="-122"/>
              </a:rPr>
              <a:t>2.</a:t>
            </a:r>
            <a:r>
              <a:rPr lang="zh-CN" altLang="en-US">
                <a:solidFill>
                  <a:srgbClr val="99FF99"/>
                </a:solidFill>
                <a:effectLst>
                  <a:outerShdw blurRad="38100" dist="38100" dir="2700000" algn="tl">
                    <a:srgbClr val="000000"/>
                  </a:outerShdw>
                </a:effectLst>
                <a:latin typeface="幼圆" pitchFamily="49" charset="-122"/>
              </a:rPr>
              <a:t>圆柱形电容器</a:t>
            </a:r>
          </a:p>
        </p:txBody>
      </p:sp>
      <p:sp>
        <p:nvSpPr>
          <p:cNvPr id="16388" name="Text Box 4">
            <a:extLst>
              <a:ext uri="{FF2B5EF4-FFF2-40B4-BE49-F238E27FC236}">
                <a16:creationId xmlns:a16="http://schemas.microsoft.com/office/drawing/2014/main" id="{265D0DDF-4D65-43A1-ABCD-A29857ABB77E}"/>
              </a:ext>
            </a:extLst>
          </p:cNvPr>
          <p:cNvSpPr txBox="1">
            <a:spLocks noChangeArrowheads="1"/>
          </p:cNvSpPr>
          <p:nvPr/>
        </p:nvSpPr>
        <p:spPr bwMode="auto">
          <a:xfrm>
            <a:off x="533400" y="1628775"/>
            <a:ext cx="3894138" cy="1800225"/>
          </a:xfrm>
          <a:prstGeom prst="rect">
            <a:avLst/>
          </a:prstGeom>
          <a:noFill/>
          <a:ln w="9525">
            <a:noFill/>
            <a:miter lim="800000"/>
            <a:headEnd/>
            <a:tailEnd/>
          </a:ln>
          <a:effectLst/>
        </p:spPr>
        <p:txBody>
          <a:bodyPr>
            <a:spAutoFit/>
          </a:bodyPr>
          <a:lstStyle/>
          <a:p>
            <a:pPr>
              <a:spcBef>
                <a:spcPct val="50000"/>
              </a:spcBef>
              <a:defRPr/>
            </a:pPr>
            <a:r>
              <a:rPr lang="en-US" altLang="zh-CN">
                <a:effectLst>
                  <a:outerShdw blurRad="38100" dist="38100" dir="2700000" algn="tl">
                    <a:srgbClr val="000000"/>
                  </a:outerShdw>
                </a:effectLst>
                <a:latin typeface="幼圆" pitchFamily="49" charset="-122"/>
              </a:rPr>
              <a:t>    </a:t>
            </a:r>
            <a:r>
              <a:rPr lang="zh-CN" altLang="en-US">
                <a:effectLst>
                  <a:outerShdw blurRad="38100" dist="38100" dir="2700000" algn="tl">
                    <a:srgbClr val="000000"/>
                  </a:outerShdw>
                </a:effectLst>
                <a:latin typeface="幼圆" pitchFamily="49" charset="-122"/>
              </a:rPr>
              <a:t>柱型电容器内电场为轴对称，由高斯定理可得内外圆柱面之间的电场强度</a:t>
            </a:r>
          </a:p>
        </p:txBody>
      </p:sp>
      <p:graphicFrame>
        <p:nvGraphicFramePr>
          <p:cNvPr id="102400" name="Object 1024">
            <a:extLst>
              <a:ext uri="{FF2B5EF4-FFF2-40B4-BE49-F238E27FC236}">
                <a16:creationId xmlns:a16="http://schemas.microsoft.com/office/drawing/2014/main" id="{8FD5A7F7-B861-410E-825D-936338B6C55D}"/>
              </a:ext>
            </a:extLst>
          </p:cNvPr>
          <p:cNvGraphicFramePr>
            <a:graphicFrameLocks noChangeAspect="1"/>
          </p:cNvGraphicFramePr>
          <p:nvPr/>
        </p:nvGraphicFramePr>
        <p:xfrm>
          <a:off x="792163" y="3693457"/>
          <a:ext cx="1439862" cy="881062"/>
        </p:xfrm>
        <a:graphic>
          <a:graphicData uri="http://schemas.openxmlformats.org/presentationml/2006/ole">
            <mc:AlternateContent xmlns:mc="http://schemas.openxmlformats.org/markup-compatibility/2006">
              <mc:Choice xmlns:v="urn:schemas-microsoft-com:vml" Requires="v">
                <p:oleObj spid="_x0000_s113696" name="公式" r:id="rId3" imgW="711000" imgH="444240" progId="Equation.3">
                  <p:embed/>
                </p:oleObj>
              </mc:Choice>
              <mc:Fallback>
                <p:oleObj name="公式" r:id="rId3" imgW="711000" imgH="444240" progId="Equation.3">
                  <p:embed/>
                  <p:pic>
                    <p:nvPicPr>
                      <p:cNvPr id="102400" name="Object 1024">
                        <a:extLst>
                          <a:ext uri="{FF2B5EF4-FFF2-40B4-BE49-F238E27FC236}">
                            <a16:creationId xmlns:a16="http://schemas.microsoft.com/office/drawing/2014/main" id="{8FD5A7F7-B861-410E-825D-936338B6C5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163" y="3693457"/>
                        <a:ext cx="1439862" cy="8810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01" name="Object 1025">
            <a:extLst>
              <a:ext uri="{FF2B5EF4-FFF2-40B4-BE49-F238E27FC236}">
                <a16:creationId xmlns:a16="http://schemas.microsoft.com/office/drawing/2014/main" id="{3EE61664-E727-4A77-AC40-BBF83B2FE577}"/>
              </a:ext>
            </a:extLst>
          </p:cNvPr>
          <p:cNvGraphicFramePr>
            <a:graphicFrameLocks noChangeAspect="1"/>
          </p:cNvGraphicFramePr>
          <p:nvPr/>
        </p:nvGraphicFramePr>
        <p:xfrm>
          <a:off x="792163" y="4721994"/>
          <a:ext cx="1943100" cy="692150"/>
        </p:xfrm>
        <a:graphic>
          <a:graphicData uri="http://schemas.openxmlformats.org/presentationml/2006/ole">
            <mc:AlternateContent xmlns:mc="http://schemas.openxmlformats.org/markup-compatibility/2006">
              <mc:Choice xmlns:v="urn:schemas-microsoft-com:vml" Requires="v">
                <p:oleObj spid="_x0000_s113697" name="公式" r:id="rId5" imgW="977760" imgH="355320" progId="Equation.3">
                  <p:embed/>
                </p:oleObj>
              </mc:Choice>
              <mc:Fallback>
                <p:oleObj name="公式" r:id="rId5" imgW="977760" imgH="355320" progId="Equation.3">
                  <p:embed/>
                  <p:pic>
                    <p:nvPicPr>
                      <p:cNvPr id="102401" name="Object 1025">
                        <a:extLst>
                          <a:ext uri="{FF2B5EF4-FFF2-40B4-BE49-F238E27FC236}">
                            <a16:creationId xmlns:a16="http://schemas.microsoft.com/office/drawing/2014/main" id="{3EE61664-E727-4A77-AC40-BBF83B2FE5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163" y="4721994"/>
                        <a:ext cx="1943100" cy="6921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6394" name="Picture 10" descr="ai">
            <a:extLst>
              <a:ext uri="{FF2B5EF4-FFF2-40B4-BE49-F238E27FC236}">
                <a16:creationId xmlns:a16="http://schemas.microsoft.com/office/drawing/2014/main" id="{E0FE2D49-7A47-4463-8CAC-095E40A540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7538" y="1268413"/>
            <a:ext cx="4419600" cy="317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2402" name="Object 1026">
            <a:extLst>
              <a:ext uri="{FF2B5EF4-FFF2-40B4-BE49-F238E27FC236}">
                <a16:creationId xmlns:a16="http://schemas.microsoft.com/office/drawing/2014/main" id="{73D79A4F-D724-430F-AB65-6FCA9E66F1AC}"/>
              </a:ext>
            </a:extLst>
          </p:cNvPr>
          <p:cNvGraphicFramePr>
            <a:graphicFrameLocks noChangeAspect="1"/>
          </p:cNvGraphicFramePr>
          <p:nvPr/>
        </p:nvGraphicFramePr>
        <p:xfrm>
          <a:off x="2735263" y="4631478"/>
          <a:ext cx="1920875" cy="865188"/>
        </p:xfrm>
        <a:graphic>
          <a:graphicData uri="http://schemas.openxmlformats.org/presentationml/2006/ole">
            <mc:AlternateContent xmlns:mc="http://schemas.openxmlformats.org/markup-compatibility/2006">
              <mc:Choice xmlns:v="urn:schemas-microsoft-com:vml" Requires="v">
                <p:oleObj spid="_x0000_s113698" name="公式" r:id="rId8" imgW="965160" imgH="444240" progId="Equation.3">
                  <p:embed/>
                </p:oleObj>
              </mc:Choice>
              <mc:Fallback>
                <p:oleObj name="公式" r:id="rId8" imgW="965160" imgH="444240" progId="Equation.3">
                  <p:embed/>
                  <p:pic>
                    <p:nvPicPr>
                      <p:cNvPr id="102402" name="Object 1026">
                        <a:extLst>
                          <a:ext uri="{FF2B5EF4-FFF2-40B4-BE49-F238E27FC236}">
                            <a16:creationId xmlns:a16="http://schemas.microsoft.com/office/drawing/2014/main" id="{73D79A4F-D724-430F-AB65-6FCA9E66F1A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5263" y="4631478"/>
                        <a:ext cx="1920875" cy="8651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256" name="Group 16">
            <a:extLst>
              <a:ext uri="{FF2B5EF4-FFF2-40B4-BE49-F238E27FC236}">
                <a16:creationId xmlns:a16="http://schemas.microsoft.com/office/drawing/2014/main" id="{016909FF-F04A-4814-A5E0-2865AEB14D37}"/>
              </a:ext>
            </a:extLst>
          </p:cNvPr>
          <p:cNvGrpSpPr>
            <a:grpSpLocks/>
          </p:cNvGrpSpPr>
          <p:nvPr/>
        </p:nvGrpSpPr>
        <p:grpSpPr bwMode="auto">
          <a:xfrm>
            <a:off x="0" y="44450"/>
            <a:ext cx="5715000" cy="1068388"/>
            <a:chOff x="0" y="28"/>
            <a:chExt cx="3600" cy="673"/>
          </a:xfrm>
        </p:grpSpPr>
        <p:pic>
          <p:nvPicPr>
            <p:cNvPr id="10257" name="Picture 58" descr="bar_1">
              <a:extLst>
                <a:ext uri="{FF2B5EF4-FFF2-40B4-BE49-F238E27FC236}">
                  <a16:creationId xmlns:a16="http://schemas.microsoft.com/office/drawing/2014/main" id="{2C5FCF47-5E7E-427E-9AE8-9ECBAA544E4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28"/>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07" name="Text Box 59">
              <a:extLst>
                <a:ext uri="{FF2B5EF4-FFF2-40B4-BE49-F238E27FC236}">
                  <a16:creationId xmlns:a16="http://schemas.microsoft.com/office/drawing/2014/main" id="{1962113E-750F-4052-BD2C-5C52A854DF19}"/>
                </a:ext>
              </a:extLst>
            </p:cNvPr>
            <p:cNvSpPr txBox="1">
              <a:spLocks noChangeArrowheads="1"/>
            </p:cNvSpPr>
            <p:nvPr/>
          </p:nvSpPr>
          <p:spPr bwMode="auto">
            <a:xfrm>
              <a:off x="59" y="119"/>
              <a:ext cx="2957" cy="327"/>
            </a:xfrm>
            <a:prstGeom prst="rect">
              <a:avLst/>
            </a:prstGeom>
            <a:noFill/>
            <a:ln w="19050">
              <a:noFill/>
              <a:miter lim="800000"/>
              <a:headEnd/>
              <a:tailEnd/>
            </a:ln>
            <a:effectLst>
              <a:outerShdw dist="17961" dir="2700000" algn="ctr" rotWithShape="0">
                <a:schemeClr val="folHlink">
                  <a:alpha val="50000"/>
                </a:schemeClr>
              </a:outerShdw>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solidFill>
                    <a:srgbClr val="FF3399"/>
                  </a:solidFill>
                  <a:latin typeface="隶书" panose="02010509060101010101" pitchFamily="49" charset="-122"/>
                  <a:ea typeface="隶书" panose="02010509060101010101" pitchFamily="49" charset="-122"/>
                </a:rPr>
                <a:t>2-2 </a:t>
              </a:r>
              <a:r>
                <a:rPr kumimoji="0" lang="zh-CN" altLang="en-US">
                  <a:solidFill>
                    <a:srgbClr val="FF3399"/>
                  </a:solidFill>
                  <a:ea typeface="隶书" panose="02010509060101010101" pitchFamily="49" charset="-122"/>
                </a:rPr>
                <a:t>电容和电容器</a:t>
              </a:r>
            </a:p>
          </p:txBody>
        </p:sp>
      </p:grpSp>
      <p:graphicFrame>
        <p:nvGraphicFramePr>
          <p:cNvPr id="14" name="Object 2">
            <a:extLst>
              <a:ext uri="{FF2B5EF4-FFF2-40B4-BE49-F238E27FC236}">
                <a16:creationId xmlns:a16="http://schemas.microsoft.com/office/drawing/2014/main" id="{A588119B-EE5E-418D-B919-22D258C58558}"/>
              </a:ext>
            </a:extLst>
          </p:cNvPr>
          <p:cNvGraphicFramePr>
            <a:graphicFrameLocks noChangeAspect="1"/>
          </p:cNvGraphicFramePr>
          <p:nvPr/>
        </p:nvGraphicFramePr>
        <p:xfrm>
          <a:off x="755576" y="5579188"/>
          <a:ext cx="1168400" cy="877888"/>
        </p:xfrm>
        <a:graphic>
          <a:graphicData uri="http://schemas.openxmlformats.org/presentationml/2006/ole">
            <mc:AlternateContent xmlns:mc="http://schemas.openxmlformats.org/markup-compatibility/2006">
              <mc:Choice xmlns:v="urn:schemas-microsoft-com:vml" Requires="v">
                <p:oleObj spid="_x0000_s113699" name="公式" r:id="rId11" imgW="571320" imgH="431640" progId="Equation.3">
                  <p:embed/>
                </p:oleObj>
              </mc:Choice>
              <mc:Fallback>
                <p:oleObj name="公式" r:id="rId11" imgW="571320" imgH="431640" progId="Equation.3">
                  <p:embed/>
                  <p:pic>
                    <p:nvPicPr>
                      <p:cNvPr id="14" name="Object 2">
                        <a:extLst>
                          <a:ext uri="{FF2B5EF4-FFF2-40B4-BE49-F238E27FC236}">
                            <a16:creationId xmlns:a16="http://schemas.microsoft.com/office/drawing/2014/main" id="{A588119B-EE5E-418D-B919-22D258C5855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5576" y="5579188"/>
                        <a:ext cx="1168400" cy="8778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5">
            <a:extLst>
              <a:ext uri="{FF2B5EF4-FFF2-40B4-BE49-F238E27FC236}">
                <a16:creationId xmlns:a16="http://schemas.microsoft.com/office/drawing/2014/main" id="{C02D106A-DE33-4A50-A687-5464CEAAEF06}"/>
              </a:ext>
            </a:extLst>
          </p:cNvPr>
          <p:cNvGraphicFramePr>
            <a:graphicFrameLocks noChangeAspect="1"/>
          </p:cNvGraphicFramePr>
          <p:nvPr/>
        </p:nvGraphicFramePr>
        <p:xfrm>
          <a:off x="2099564" y="5579188"/>
          <a:ext cx="1662113" cy="903287"/>
        </p:xfrm>
        <a:graphic>
          <a:graphicData uri="http://schemas.openxmlformats.org/presentationml/2006/ole">
            <mc:AlternateContent xmlns:mc="http://schemas.openxmlformats.org/markup-compatibility/2006">
              <mc:Choice xmlns:v="urn:schemas-microsoft-com:vml" Requires="v">
                <p:oleObj spid="_x0000_s113700" name="公式" r:id="rId13" imgW="812520" imgH="444240" progId="Equation.3">
                  <p:embed/>
                </p:oleObj>
              </mc:Choice>
              <mc:Fallback>
                <p:oleObj name="公式" r:id="rId13" imgW="812520" imgH="444240" progId="Equation.3">
                  <p:embed/>
                  <p:pic>
                    <p:nvPicPr>
                      <p:cNvPr id="15" name="Object 15">
                        <a:extLst>
                          <a:ext uri="{FF2B5EF4-FFF2-40B4-BE49-F238E27FC236}">
                            <a16:creationId xmlns:a16="http://schemas.microsoft.com/office/drawing/2014/main" id="{C02D106A-DE33-4A50-A687-5464CEAAEF0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99564" y="5579188"/>
                        <a:ext cx="1662113" cy="9032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096568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dissolve">
                                      <p:cBhvr>
                                        <p:cTn id="7" dur="500"/>
                                        <p:tgtEl>
                                          <p:spTgt spid="16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388"/>
                                        </p:tgtEl>
                                        <p:attrNameLst>
                                          <p:attrName>style.visibility</p:attrName>
                                        </p:attrNameLst>
                                      </p:cBhvr>
                                      <p:to>
                                        <p:strVal val="visible"/>
                                      </p:to>
                                    </p:set>
                                    <p:animEffect transition="in" filter="dissolve">
                                      <p:cBhvr>
                                        <p:cTn id="12" dur="500"/>
                                        <p:tgtEl>
                                          <p:spTgt spid="163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6394"/>
                                        </p:tgtEl>
                                        <p:attrNameLst>
                                          <p:attrName>style.visibility</p:attrName>
                                        </p:attrNameLst>
                                      </p:cBhvr>
                                      <p:to>
                                        <p:strVal val="visible"/>
                                      </p:to>
                                    </p:set>
                                    <p:animEffect transition="in" filter="strips(downRight)">
                                      <p:cBhvr>
                                        <p:cTn id="17" dur="500"/>
                                        <p:tgtEl>
                                          <p:spTgt spid="163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02400"/>
                                        </p:tgtEl>
                                        <p:attrNameLst>
                                          <p:attrName>style.visibility</p:attrName>
                                        </p:attrNameLst>
                                      </p:cBhvr>
                                      <p:to>
                                        <p:strVal val="visible"/>
                                      </p:to>
                                    </p:set>
                                    <p:animEffect transition="in" filter="dissolve">
                                      <p:cBhvr>
                                        <p:cTn id="22" dur="500"/>
                                        <p:tgtEl>
                                          <p:spTgt spid="1024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02401"/>
                                        </p:tgtEl>
                                        <p:attrNameLst>
                                          <p:attrName>style.visibility</p:attrName>
                                        </p:attrNameLst>
                                      </p:cBhvr>
                                      <p:to>
                                        <p:strVal val="visible"/>
                                      </p:to>
                                    </p:set>
                                    <p:animEffect transition="in" filter="dissolve">
                                      <p:cBhvr>
                                        <p:cTn id="27" dur="500"/>
                                        <p:tgtEl>
                                          <p:spTgt spid="10240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02402"/>
                                        </p:tgtEl>
                                        <p:attrNameLst>
                                          <p:attrName>style.visibility</p:attrName>
                                        </p:attrNameLst>
                                      </p:cBhvr>
                                      <p:to>
                                        <p:strVal val="visible"/>
                                      </p:to>
                                    </p:set>
                                    <p:animEffect transition="in" filter="dissolve">
                                      <p:cBhvr>
                                        <p:cTn id="32" dur="500"/>
                                        <p:tgtEl>
                                          <p:spTgt spid="10240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dissolve">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P spid="16388"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a:extLst>
              <a:ext uri="{FF2B5EF4-FFF2-40B4-BE49-F238E27FC236}">
                <a16:creationId xmlns:a16="http://schemas.microsoft.com/office/drawing/2014/main" id="{BE8CAE12-A2CB-4B66-B02D-6E88FCF8E054}"/>
              </a:ext>
            </a:extLst>
          </p:cNvPr>
          <p:cNvSpPr txBox="1">
            <a:spLocks noChangeArrowheads="1"/>
          </p:cNvSpPr>
          <p:nvPr/>
        </p:nvSpPr>
        <p:spPr bwMode="auto">
          <a:xfrm>
            <a:off x="468313" y="981075"/>
            <a:ext cx="3810000" cy="519113"/>
          </a:xfrm>
          <a:prstGeom prst="rect">
            <a:avLst/>
          </a:prstGeom>
          <a:noFill/>
          <a:ln w="9525">
            <a:noFill/>
            <a:miter lim="800000"/>
            <a:headEnd/>
            <a:tailEnd/>
          </a:ln>
          <a:effectLst/>
        </p:spPr>
        <p:txBody>
          <a:bodyPr>
            <a:spAutoFit/>
          </a:bodyPr>
          <a:lstStyle/>
          <a:p>
            <a:pPr>
              <a:spcBef>
                <a:spcPct val="50000"/>
              </a:spcBef>
              <a:defRPr/>
            </a:pPr>
            <a:r>
              <a:rPr lang="en-US" altLang="zh-CN">
                <a:solidFill>
                  <a:srgbClr val="99FF99"/>
                </a:solidFill>
                <a:effectLst>
                  <a:outerShdw blurRad="38100" dist="38100" dir="2700000" algn="tl">
                    <a:srgbClr val="000000"/>
                  </a:outerShdw>
                </a:effectLst>
                <a:latin typeface="幼圆" pitchFamily="49" charset="-122"/>
              </a:rPr>
              <a:t>3.</a:t>
            </a:r>
            <a:r>
              <a:rPr lang="zh-CN" altLang="en-US">
                <a:solidFill>
                  <a:srgbClr val="99FF99"/>
                </a:solidFill>
                <a:effectLst>
                  <a:outerShdw blurRad="38100" dist="38100" dir="2700000" algn="tl">
                    <a:srgbClr val="000000"/>
                  </a:outerShdw>
                </a:effectLst>
                <a:latin typeface="幼圆" pitchFamily="49" charset="-122"/>
              </a:rPr>
              <a:t>球形电容器</a:t>
            </a:r>
          </a:p>
        </p:txBody>
      </p:sp>
      <p:sp>
        <p:nvSpPr>
          <p:cNvPr id="19459" name="Text Box 3">
            <a:extLst>
              <a:ext uri="{FF2B5EF4-FFF2-40B4-BE49-F238E27FC236}">
                <a16:creationId xmlns:a16="http://schemas.microsoft.com/office/drawing/2014/main" id="{8C7A485A-AA83-4EAE-9C86-90DDC40D6A74}"/>
              </a:ext>
            </a:extLst>
          </p:cNvPr>
          <p:cNvSpPr txBox="1">
            <a:spLocks noChangeArrowheads="1"/>
          </p:cNvSpPr>
          <p:nvPr/>
        </p:nvSpPr>
        <p:spPr bwMode="auto">
          <a:xfrm>
            <a:off x="468313" y="1484313"/>
            <a:ext cx="8424862" cy="1373187"/>
          </a:xfrm>
          <a:prstGeom prst="rect">
            <a:avLst/>
          </a:prstGeom>
          <a:noFill/>
          <a:ln w="9525">
            <a:noFill/>
            <a:miter lim="800000"/>
            <a:headEnd/>
            <a:tailEnd/>
          </a:ln>
          <a:effectLst/>
        </p:spPr>
        <p:txBody>
          <a:bodyPr>
            <a:spAutoFit/>
          </a:bodyPr>
          <a:lstStyle/>
          <a:p>
            <a:pPr>
              <a:spcBef>
                <a:spcPct val="50000"/>
              </a:spcBef>
              <a:defRPr/>
            </a:pPr>
            <a:r>
              <a:rPr lang="en-US" altLang="zh-CN">
                <a:effectLst>
                  <a:outerShdw blurRad="38100" dist="38100" dir="2700000" algn="tl">
                    <a:srgbClr val="000000"/>
                  </a:outerShdw>
                </a:effectLst>
                <a:latin typeface="幼圆" pitchFamily="49" charset="-122"/>
              </a:rPr>
              <a:t>    </a:t>
            </a:r>
            <a:r>
              <a:rPr lang="zh-CN" altLang="en-US">
                <a:effectLst>
                  <a:outerShdw blurRad="38100" dist="38100" dir="2700000" algn="tl">
                    <a:srgbClr val="000000"/>
                  </a:outerShdw>
                </a:effectLst>
                <a:latin typeface="幼圆" pitchFamily="49" charset="-122"/>
              </a:rPr>
              <a:t>球形电容器是一个理想的电容器，由于静电屏蔽，电容器内的电场完全不受外界其它带电体的影响。由高斯定理可得内外球面之间的电场强度</a:t>
            </a:r>
          </a:p>
        </p:txBody>
      </p:sp>
      <p:graphicFrame>
        <p:nvGraphicFramePr>
          <p:cNvPr id="19461" name="Object 5">
            <a:extLst>
              <a:ext uri="{FF2B5EF4-FFF2-40B4-BE49-F238E27FC236}">
                <a16:creationId xmlns:a16="http://schemas.microsoft.com/office/drawing/2014/main" id="{FADF8B61-97D4-4F47-931E-CB7A171467D8}"/>
              </a:ext>
            </a:extLst>
          </p:cNvPr>
          <p:cNvGraphicFramePr>
            <a:graphicFrameLocks noChangeAspect="1"/>
          </p:cNvGraphicFramePr>
          <p:nvPr/>
        </p:nvGraphicFramePr>
        <p:xfrm>
          <a:off x="622300" y="2955926"/>
          <a:ext cx="1651000" cy="930275"/>
        </p:xfrm>
        <a:graphic>
          <a:graphicData uri="http://schemas.openxmlformats.org/presentationml/2006/ole">
            <mc:AlternateContent xmlns:mc="http://schemas.openxmlformats.org/markup-compatibility/2006">
              <mc:Choice xmlns:v="urn:schemas-microsoft-com:vml" Requires="v">
                <p:oleObj spid="_x0000_s114828" name="公式" r:id="rId3" imgW="774360" imgH="444240" progId="Equation.3">
                  <p:embed/>
                </p:oleObj>
              </mc:Choice>
              <mc:Fallback>
                <p:oleObj name="公式" r:id="rId3" imgW="774360" imgH="444240" progId="Equation.3">
                  <p:embed/>
                  <p:pic>
                    <p:nvPicPr>
                      <p:cNvPr id="19461" name="Object 5">
                        <a:extLst>
                          <a:ext uri="{FF2B5EF4-FFF2-40B4-BE49-F238E27FC236}">
                            <a16:creationId xmlns:a16="http://schemas.microsoft.com/office/drawing/2014/main" id="{FADF8B61-97D4-4F47-931E-CB7A171467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300" y="2955926"/>
                        <a:ext cx="1651000" cy="9302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3" name="Object 7">
            <a:extLst>
              <a:ext uri="{FF2B5EF4-FFF2-40B4-BE49-F238E27FC236}">
                <a16:creationId xmlns:a16="http://schemas.microsoft.com/office/drawing/2014/main" id="{4B3AE634-4E30-4B43-A635-3F893115C734}"/>
              </a:ext>
            </a:extLst>
          </p:cNvPr>
          <p:cNvGraphicFramePr>
            <a:graphicFrameLocks noChangeAspect="1"/>
          </p:cNvGraphicFramePr>
          <p:nvPr/>
        </p:nvGraphicFramePr>
        <p:xfrm>
          <a:off x="555023" y="4141788"/>
          <a:ext cx="1925637" cy="687387"/>
        </p:xfrm>
        <a:graphic>
          <a:graphicData uri="http://schemas.openxmlformats.org/presentationml/2006/ole">
            <mc:AlternateContent xmlns:mc="http://schemas.openxmlformats.org/markup-compatibility/2006">
              <mc:Choice xmlns:v="urn:schemas-microsoft-com:vml" Requires="v">
                <p:oleObj spid="_x0000_s114829" name="公式" r:id="rId5" imgW="977760" imgH="355320" progId="Equation.3">
                  <p:embed/>
                </p:oleObj>
              </mc:Choice>
              <mc:Fallback>
                <p:oleObj name="公式" r:id="rId5" imgW="977760" imgH="355320" progId="Equation.3">
                  <p:embed/>
                  <p:pic>
                    <p:nvPicPr>
                      <p:cNvPr id="19463" name="Object 7">
                        <a:extLst>
                          <a:ext uri="{FF2B5EF4-FFF2-40B4-BE49-F238E27FC236}">
                            <a16:creationId xmlns:a16="http://schemas.microsoft.com/office/drawing/2014/main" id="{4B3AE634-4E30-4B43-A635-3F893115C7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023" y="4141788"/>
                        <a:ext cx="1925637" cy="6873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50">
            <a:extLst>
              <a:ext uri="{FF2B5EF4-FFF2-40B4-BE49-F238E27FC236}">
                <a16:creationId xmlns:a16="http://schemas.microsoft.com/office/drawing/2014/main" id="{86509901-5766-4FE5-BE28-393DE0CD13DF}"/>
              </a:ext>
            </a:extLst>
          </p:cNvPr>
          <p:cNvGrpSpPr>
            <a:grpSpLocks/>
          </p:cNvGrpSpPr>
          <p:nvPr/>
        </p:nvGrpSpPr>
        <p:grpSpPr bwMode="auto">
          <a:xfrm>
            <a:off x="5181600" y="2852738"/>
            <a:ext cx="3505200" cy="3429000"/>
            <a:chOff x="3264" y="1920"/>
            <a:chExt cx="2208" cy="2160"/>
          </a:xfrm>
        </p:grpSpPr>
        <p:sp>
          <p:nvSpPr>
            <p:cNvPr id="19501" name="Rectangle 45">
              <a:extLst>
                <a:ext uri="{FF2B5EF4-FFF2-40B4-BE49-F238E27FC236}">
                  <a16:creationId xmlns:a16="http://schemas.microsoft.com/office/drawing/2014/main" id="{B611D1C1-DE09-4634-8EC6-95AE1EAD8579}"/>
                </a:ext>
              </a:extLst>
            </p:cNvPr>
            <p:cNvSpPr>
              <a:spLocks noChangeArrowheads="1"/>
            </p:cNvSpPr>
            <p:nvPr/>
          </p:nvSpPr>
          <p:spPr bwMode="auto">
            <a:xfrm>
              <a:off x="3264" y="1920"/>
              <a:ext cx="2208" cy="2160"/>
            </a:xfrm>
            <a:prstGeom prst="rect">
              <a:avLst/>
            </a:prstGeom>
            <a:solidFill>
              <a:srgbClr val="000000"/>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469" name="Oval 13">
              <a:extLst>
                <a:ext uri="{FF2B5EF4-FFF2-40B4-BE49-F238E27FC236}">
                  <a16:creationId xmlns:a16="http://schemas.microsoft.com/office/drawing/2014/main" id="{D9F931D4-7855-49C2-A601-9BC6672C6D32}"/>
                </a:ext>
              </a:extLst>
            </p:cNvPr>
            <p:cNvSpPr>
              <a:spLocks noChangeArrowheads="1"/>
            </p:cNvSpPr>
            <p:nvPr/>
          </p:nvSpPr>
          <p:spPr bwMode="auto">
            <a:xfrm>
              <a:off x="3744" y="2352"/>
              <a:ext cx="1344" cy="1344"/>
            </a:xfrm>
            <a:prstGeom prst="ellipse">
              <a:avLst/>
            </a:prstGeom>
            <a:gradFill rotWithShape="0">
              <a:gsLst>
                <a:gs pos="0">
                  <a:srgbClr val="FF9999"/>
                </a:gs>
                <a:gs pos="100000">
                  <a:srgbClr val="FF9999">
                    <a:gamma/>
                    <a:shade val="56078"/>
                    <a:invGamma/>
                  </a:srgbClr>
                </a:gs>
              </a:gsLst>
              <a:path path="shape">
                <a:fillToRect l="50000" t="50000" r="50000" b="50000"/>
              </a:path>
            </a:gradFill>
            <a:ln w="12700">
              <a:solidFill>
                <a:srgbClr val="FF3399"/>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470" name="Oval 14">
              <a:extLst>
                <a:ext uri="{FF2B5EF4-FFF2-40B4-BE49-F238E27FC236}">
                  <a16:creationId xmlns:a16="http://schemas.microsoft.com/office/drawing/2014/main" id="{F47DC6A5-00DE-411D-B856-D202D747D9B9}"/>
                </a:ext>
              </a:extLst>
            </p:cNvPr>
            <p:cNvSpPr>
              <a:spLocks noChangeArrowheads="1"/>
            </p:cNvSpPr>
            <p:nvPr/>
          </p:nvSpPr>
          <p:spPr bwMode="auto">
            <a:xfrm>
              <a:off x="3984" y="2592"/>
              <a:ext cx="864" cy="864"/>
            </a:xfrm>
            <a:prstGeom prst="ellipse">
              <a:avLst/>
            </a:prstGeom>
            <a:gradFill rotWithShape="0">
              <a:gsLst>
                <a:gs pos="0">
                  <a:srgbClr val="CCCCFF"/>
                </a:gs>
                <a:gs pos="100000">
                  <a:srgbClr val="CCCCFF">
                    <a:gamma/>
                    <a:shade val="66275"/>
                    <a:invGamma/>
                  </a:srgbClr>
                </a:gs>
              </a:gsLst>
              <a:path path="shape">
                <a:fillToRect l="50000" t="50000" r="50000" b="50000"/>
              </a:path>
            </a:gradFill>
            <a:ln w="12700">
              <a:solidFill>
                <a:srgbClr val="00CC99"/>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471" name="Line 15">
              <a:extLst>
                <a:ext uri="{FF2B5EF4-FFF2-40B4-BE49-F238E27FC236}">
                  <a16:creationId xmlns:a16="http://schemas.microsoft.com/office/drawing/2014/main" id="{2208D963-BE37-4B86-92C2-66610D073DAA}"/>
                </a:ext>
              </a:extLst>
            </p:cNvPr>
            <p:cNvSpPr>
              <a:spLocks noChangeShapeType="1"/>
            </p:cNvSpPr>
            <p:nvPr/>
          </p:nvSpPr>
          <p:spPr bwMode="auto">
            <a:xfrm flipV="1">
              <a:off x="4416" y="2640"/>
              <a:ext cx="144" cy="384"/>
            </a:xfrm>
            <a:prstGeom prst="line">
              <a:avLst/>
            </a:prstGeom>
            <a:noFill/>
            <a:ln w="28575">
              <a:solidFill>
                <a:srgbClr val="99FF99"/>
              </a:solidFill>
              <a:round/>
              <a:headEnd/>
              <a:tailEnd type="stealth" w="med" len="lg"/>
            </a:ln>
            <a:effectLst>
              <a:outerShdw dist="12700" dir="54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472" name="Line 16">
              <a:extLst>
                <a:ext uri="{FF2B5EF4-FFF2-40B4-BE49-F238E27FC236}">
                  <a16:creationId xmlns:a16="http://schemas.microsoft.com/office/drawing/2014/main" id="{2BA30A7A-D48C-4785-A232-91BEC8A820F6}"/>
                </a:ext>
              </a:extLst>
            </p:cNvPr>
            <p:cNvSpPr>
              <a:spLocks noChangeShapeType="1"/>
            </p:cNvSpPr>
            <p:nvPr/>
          </p:nvSpPr>
          <p:spPr bwMode="auto">
            <a:xfrm>
              <a:off x="4416" y="3024"/>
              <a:ext cx="624" cy="288"/>
            </a:xfrm>
            <a:prstGeom prst="line">
              <a:avLst/>
            </a:prstGeom>
            <a:noFill/>
            <a:ln w="28575">
              <a:solidFill>
                <a:srgbClr val="99FF99"/>
              </a:solidFill>
              <a:round/>
              <a:headEnd/>
              <a:tailEnd type="stealth" w="med" len="lg"/>
            </a:ln>
            <a:effectLst>
              <a:outerShdw dist="12700" dir="54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473" name="Line 17">
              <a:extLst>
                <a:ext uri="{FF2B5EF4-FFF2-40B4-BE49-F238E27FC236}">
                  <a16:creationId xmlns:a16="http://schemas.microsoft.com/office/drawing/2014/main" id="{B5EFC7EE-754C-4B77-BEC8-E786CA02565D}"/>
                </a:ext>
              </a:extLst>
            </p:cNvPr>
            <p:cNvSpPr>
              <a:spLocks noChangeShapeType="1"/>
            </p:cNvSpPr>
            <p:nvPr/>
          </p:nvSpPr>
          <p:spPr bwMode="auto">
            <a:xfrm flipV="1">
              <a:off x="4416" y="2352"/>
              <a:ext cx="0" cy="240"/>
            </a:xfrm>
            <a:prstGeom prst="line">
              <a:avLst/>
            </a:prstGeom>
            <a:noFill/>
            <a:ln w="19050">
              <a:solidFill>
                <a:srgbClr val="FFFF66"/>
              </a:solidFill>
              <a:round/>
              <a:headEnd/>
              <a:tailEnd type="triangle" w="sm"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474" name="Line 18">
              <a:extLst>
                <a:ext uri="{FF2B5EF4-FFF2-40B4-BE49-F238E27FC236}">
                  <a16:creationId xmlns:a16="http://schemas.microsoft.com/office/drawing/2014/main" id="{A72AED70-0C76-4634-A0E8-94B8D0A50881}"/>
                </a:ext>
              </a:extLst>
            </p:cNvPr>
            <p:cNvSpPr>
              <a:spLocks noChangeShapeType="1"/>
            </p:cNvSpPr>
            <p:nvPr/>
          </p:nvSpPr>
          <p:spPr bwMode="auto">
            <a:xfrm flipH="1">
              <a:off x="3744" y="3024"/>
              <a:ext cx="240" cy="0"/>
            </a:xfrm>
            <a:prstGeom prst="line">
              <a:avLst/>
            </a:prstGeom>
            <a:noFill/>
            <a:ln w="19050">
              <a:solidFill>
                <a:srgbClr val="FFFF66"/>
              </a:solidFill>
              <a:round/>
              <a:headEnd/>
              <a:tailEnd type="triangle" w="sm"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475" name="Line 19">
              <a:extLst>
                <a:ext uri="{FF2B5EF4-FFF2-40B4-BE49-F238E27FC236}">
                  <a16:creationId xmlns:a16="http://schemas.microsoft.com/office/drawing/2014/main" id="{9130C97D-9A3B-415D-94CC-4B498853B758}"/>
                </a:ext>
              </a:extLst>
            </p:cNvPr>
            <p:cNvSpPr>
              <a:spLocks noChangeShapeType="1"/>
            </p:cNvSpPr>
            <p:nvPr/>
          </p:nvSpPr>
          <p:spPr bwMode="auto">
            <a:xfrm>
              <a:off x="4848" y="3024"/>
              <a:ext cx="240" cy="0"/>
            </a:xfrm>
            <a:prstGeom prst="line">
              <a:avLst/>
            </a:prstGeom>
            <a:noFill/>
            <a:ln w="19050">
              <a:solidFill>
                <a:srgbClr val="FFFF66"/>
              </a:solidFill>
              <a:round/>
              <a:headEnd/>
              <a:tailEnd type="triangle" w="sm"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476" name="Line 20">
              <a:extLst>
                <a:ext uri="{FF2B5EF4-FFF2-40B4-BE49-F238E27FC236}">
                  <a16:creationId xmlns:a16="http://schemas.microsoft.com/office/drawing/2014/main" id="{2BB16D5E-D49D-485F-ABD9-EE62E1B371D5}"/>
                </a:ext>
              </a:extLst>
            </p:cNvPr>
            <p:cNvSpPr>
              <a:spLocks noChangeShapeType="1"/>
            </p:cNvSpPr>
            <p:nvPr/>
          </p:nvSpPr>
          <p:spPr bwMode="auto">
            <a:xfrm>
              <a:off x="4416" y="3456"/>
              <a:ext cx="0" cy="240"/>
            </a:xfrm>
            <a:prstGeom prst="line">
              <a:avLst/>
            </a:prstGeom>
            <a:noFill/>
            <a:ln w="19050">
              <a:solidFill>
                <a:srgbClr val="FFFF66"/>
              </a:solidFill>
              <a:round/>
              <a:headEnd/>
              <a:tailEnd type="triangle" w="sm"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477" name="Line 21">
              <a:extLst>
                <a:ext uri="{FF2B5EF4-FFF2-40B4-BE49-F238E27FC236}">
                  <a16:creationId xmlns:a16="http://schemas.microsoft.com/office/drawing/2014/main" id="{9F56DB41-CCB6-4CD6-8C87-B3099CCF992F}"/>
                </a:ext>
              </a:extLst>
            </p:cNvPr>
            <p:cNvSpPr>
              <a:spLocks noChangeShapeType="1"/>
            </p:cNvSpPr>
            <p:nvPr/>
          </p:nvSpPr>
          <p:spPr bwMode="auto">
            <a:xfrm flipH="1">
              <a:off x="3936" y="3312"/>
              <a:ext cx="192" cy="192"/>
            </a:xfrm>
            <a:prstGeom prst="line">
              <a:avLst/>
            </a:prstGeom>
            <a:noFill/>
            <a:ln w="19050">
              <a:solidFill>
                <a:srgbClr val="FFFF66"/>
              </a:solidFill>
              <a:round/>
              <a:headEnd/>
              <a:tailEnd type="triangle" w="sm"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478" name="Line 22">
              <a:extLst>
                <a:ext uri="{FF2B5EF4-FFF2-40B4-BE49-F238E27FC236}">
                  <a16:creationId xmlns:a16="http://schemas.microsoft.com/office/drawing/2014/main" id="{83543BF1-761E-4AE4-8151-9EA4B829FE5B}"/>
                </a:ext>
              </a:extLst>
            </p:cNvPr>
            <p:cNvSpPr>
              <a:spLocks noChangeShapeType="1"/>
            </p:cNvSpPr>
            <p:nvPr/>
          </p:nvSpPr>
          <p:spPr bwMode="auto">
            <a:xfrm flipH="1" flipV="1">
              <a:off x="3936" y="2544"/>
              <a:ext cx="192" cy="192"/>
            </a:xfrm>
            <a:prstGeom prst="line">
              <a:avLst/>
            </a:prstGeom>
            <a:noFill/>
            <a:ln w="19050">
              <a:solidFill>
                <a:srgbClr val="FFFF66"/>
              </a:solidFill>
              <a:round/>
              <a:headEnd/>
              <a:tailEnd type="triangle" w="sm"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479" name="Line 23">
              <a:extLst>
                <a:ext uri="{FF2B5EF4-FFF2-40B4-BE49-F238E27FC236}">
                  <a16:creationId xmlns:a16="http://schemas.microsoft.com/office/drawing/2014/main" id="{C535126D-0984-4858-8EBB-7EC0356652D4}"/>
                </a:ext>
              </a:extLst>
            </p:cNvPr>
            <p:cNvSpPr>
              <a:spLocks noChangeShapeType="1"/>
            </p:cNvSpPr>
            <p:nvPr/>
          </p:nvSpPr>
          <p:spPr bwMode="auto">
            <a:xfrm flipV="1">
              <a:off x="4704" y="2544"/>
              <a:ext cx="144" cy="144"/>
            </a:xfrm>
            <a:prstGeom prst="line">
              <a:avLst/>
            </a:prstGeom>
            <a:noFill/>
            <a:ln w="19050">
              <a:solidFill>
                <a:srgbClr val="FFFF66"/>
              </a:solidFill>
              <a:round/>
              <a:headEnd/>
              <a:tailEnd type="triangle" w="sm"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480" name="Line 24">
              <a:extLst>
                <a:ext uri="{FF2B5EF4-FFF2-40B4-BE49-F238E27FC236}">
                  <a16:creationId xmlns:a16="http://schemas.microsoft.com/office/drawing/2014/main" id="{308783F8-8BDB-4142-88B5-632B21D58C63}"/>
                </a:ext>
              </a:extLst>
            </p:cNvPr>
            <p:cNvSpPr>
              <a:spLocks noChangeShapeType="1"/>
            </p:cNvSpPr>
            <p:nvPr/>
          </p:nvSpPr>
          <p:spPr bwMode="auto">
            <a:xfrm>
              <a:off x="4704" y="3360"/>
              <a:ext cx="192" cy="192"/>
            </a:xfrm>
            <a:prstGeom prst="line">
              <a:avLst/>
            </a:prstGeom>
            <a:noFill/>
            <a:ln w="19050">
              <a:solidFill>
                <a:srgbClr val="FFFF66"/>
              </a:solidFill>
              <a:round/>
              <a:headEnd/>
              <a:tailEnd type="triangle" w="sm"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2293" name="Object 25">
              <a:extLst>
                <a:ext uri="{FF2B5EF4-FFF2-40B4-BE49-F238E27FC236}">
                  <a16:creationId xmlns:a16="http://schemas.microsoft.com/office/drawing/2014/main" id="{19100E0B-2819-49FA-AF66-8DAEA9F99343}"/>
                </a:ext>
              </a:extLst>
            </p:cNvPr>
            <p:cNvGraphicFramePr>
              <a:graphicFrameLocks noChangeAspect="1"/>
            </p:cNvGraphicFramePr>
            <p:nvPr/>
          </p:nvGraphicFramePr>
          <p:xfrm>
            <a:off x="4320" y="2592"/>
            <a:ext cx="140" cy="140"/>
          </p:xfrm>
          <a:graphic>
            <a:graphicData uri="http://schemas.openxmlformats.org/presentationml/2006/ole">
              <mc:AlternateContent xmlns:mc="http://schemas.openxmlformats.org/markup-compatibility/2006">
                <mc:Choice xmlns:v="urn:schemas-microsoft-com:vml" Requires="v">
                  <p:oleObj spid="_x0000_s114830" name="公式" r:id="rId7" imgW="139680" imgH="139680" progId="Equation.3">
                    <p:embed/>
                  </p:oleObj>
                </mc:Choice>
                <mc:Fallback>
                  <p:oleObj name="公式" r:id="rId7" imgW="139680" imgH="139680" progId="Equation.3">
                    <p:embed/>
                    <p:pic>
                      <p:nvPicPr>
                        <p:cNvPr id="12293" name="Object 25">
                          <a:extLst>
                            <a:ext uri="{FF2B5EF4-FFF2-40B4-BE49-F238E27FC236}">
                              <a16:creationId xmlns:a16="http://schemas.microsoft.com/office/drawing/2014/main" id="{19100E0B-2819-49FA-AF66-8DAEA9F9934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0" y="2592"/>
                          <a:ext cx="140" cy="14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4" name="Object 26">
              <a:extLst>
                <a:ext uri="{FF2B5EF4-FFF2-40B4-BE49-F238E27FC236}">
                  <a16:creationId xmlns:a16="http://schemas.microsoft.com/office/drawing/2014/main" id="{E459969E-BE37-449D-AF76-A3F6DE9D0269}"/>
                </a:ext>
              </a:extLst>
            </p:cNvPr>
            <p:cNvGraphicFramePr>
              <a:graphicFrameLocks noChangeAspect="1"/>
            </p:cNvGraphicFramePr>
            <p:nvPr/>
          </p:nvGraphicFramePr>
          <p:xfrm>
            <a:off x="4608" y="2688"/>
            <a:ext cx="140" cy="140"/>
          </p:xfrm>
          <a:graphic>
            <a:graphicData uri="http://schemas.openxmlformats.org/presentationml/2006/ole">
              <mc:AlternateContent xmlns:mc="http://schemas.openxmlformats.org/markup-compatibility/2006">
                <mc:Choice xmlns:v="urn:schemas-microsoft-com:vml" Requires="v">
                  <p:oleObj spid="_x0000_s114831" name="公式" r:id="rId9" imgW="139680" imgH="139680" progId="Equation.3">
                    <p:embed/>
                  </p:oleObj>
                </mc:Choice>
                <mc:Fallback>
                  <p:oleObj name="公式" r:id="rId9" imgW="139680" imgH="139680" progId="Equation.3">
                    <p:embed/>
                    <p:pic>
                      <p:nvPicPr>
                        <p:cNvPr id="12294" name="Object 26">
                          <a:extLst>
                            <a:ext uri="{FF2B5EF4-FFF2-40B4-BE49-F238E27FC236}">
                              <a16:creationId xmlns:a16="http://schemas.microsoft.com/office/drawing/2014/main" id="{E459969E-BE37-449D-AF76-A3F6DE9D026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08" y="2688"/>
                          <a:ext cx="140" cy="14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5" name="Object 27">
              <a:extLst>
                <a:ext uri="{FF2B5EF4-FFF2-40B4-BE49-F238E27FC236}">
                  <a16:creationId xmlns:a16="http://schemas.microsoft.com/office/drawing/2014/main" id="{FFD1BABF-CBAA-4679-BA5A-69BB970441F0}"/>
                </a:ext>
              </a:extLst>
            </p:cNvPr>
            <p:cNvGraphicFramePr>
              <a:graphicFrameLocks noChangeAspect="1"/>
            </p:cNvGraphicFramePr>
            <p:nvPr/>
          </p:nvGraphicFramePr>
          <p:xfrm>
            <a:off x="4608" y="3216"/>
            <a:ext cx="140" cy="140"/>
          </p:xfrm>
          <a:graphic>
            <a:graphicData uri="http://schemas.openxmlformats.org/presentationml/2006/ole">
              <mc:AlternateContent xmlns:mc="http://schemas.openxmlformats.org/markup-compatibility/2006">
                <mc:Choice xmlns:v="urn:schemas-microsoft-com:vml" Requires="v">
                  <p:oleObj spid="_x0000_s114832" name="公式" r:id="rId11" imgW="139680" imgH="139680" progId="Equation.3">
                    <p:embed/>
                  </p:oleObj>
                </mc:Choice>
                <mc:Fallback>
                  <p:oleObj name="公式" r:id="rId11" imgW="139680" imgH="139680" progId="Equation.3">
                    <p:embed/>
                    <p:pic>
                      <p:nvPicPr>
                        <p:cNvPr id="12295" name="Object 27">
                          <a:extLst>
                            <a:ext uri="{FF2B5EF4-FFF2-40B4-BE49-F238E27FC236}">
                              <a16:creationId xmlns:a16="http://schemas.microsoft.com/office/drawing/2014/main" id="{FFD1BABF-CBAA-4679-BA5A-69BB970441F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08" y="3216"/>
                          <a:ext cx="140" cy="14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6" name="Object 28">
              <a:extLst>
                <a:ext uri="{FF2B5EF4-FFF2-40B4-BE49-F238E27FC236}">
                  <a16:creationId xmlns:a16="http://schemas.microsoft.com/office/drawing/2014/main" id="{D42C70A3-BAF2-44C3-91EA-6498E1F2B9F3}"/>
                </a:ext>
              </a:extLst>
            </p:cNvPr>
            <p:cNvGraphicFramePr>
              <a:graphicFrameLocks noChangeAspect="1"/>
            </p:cNvGraphicFramePr>
            <p:nvPr/>
          </p:nvGraphicFramePr>
          <p:xfrm>
            <a:off x="4368" y="3312"/>
            <a:ext cx="140" cy="140"/>
          </p:xfrm>
          <a:graphic>
            <a:graphicData uri="http://schemas.openxmlformats.org/presentationml/2006/ole">
              <mc:AlternateContent xmlns:mc="http://schemas.openxmlformats.org/markup-compatibility/2006">
                <mc:Choice xmlns:v="urn:schemas-microsoft-com:vml" Requires="v">
                  <p:oleObj spid="_x0000_s114833" name="公式" r:id="rId13" imgW="139680" imgH="139680" progId="Equation.3">
                    <p:embed/>
                  </p:oleObj>
                </mc:Choice>
                <mc:Fallback>
                  <p:oleObj name="公式" r:id="rId13" imgW="139680" imgH="139680" progId="Equation.3">
                    <p:embed/>
                    <p:pic>
                      <p:nvPicPr>
                        <p:cNvPr id="12296" name="Object 28">
                          <a:extLst>
                            <a:ext uri="{FF2B5EF4-FFF2-40B4-BE49-F238E27FC236}">
                              <a16:creationId xmlns:a16="http://schemas.microsoft.com/office/drawing/2014/main" id="{D42C70A3-BAF2-44C3-91EA-6498E1F2B9F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68" y="3312"/>
                          <a:ext cx="140" cy="14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7" name="Object 29">
              <a:extLst>
                <a:ext uri="{FF2B5EF4-FFF2-40B4-BE49-F238E27FC236}">
                  <a16:creationId xmlns:a16="http://schemas.microsoft.com/office/drawing/2014/main" id="{EAFAFAA8-F4B0-4175-BFEB-92BB946AC93A}"/>
                </a:ext>
              </a:extLst>
            </p:cNvPr>
            <p:cNvGraphicFramePr>
              <a:graphicFrameLocks noChangeAspect="1"/>
            </p:cNvGraphicFramePr>
            <p:nvPr/>
          </p:nvGraphicFramePr>
          <p:xfrm>
            <a:off x="3984" y="2976"/>
            <a:ext cx="140" cy="140"/>
          </p:xfrm>
          <a:graphic>
            <a:graphicData uri="http://schemas.openxmlformats.org/presentationml/2006/ole">
              <mc:AlternateContent xmlns:mc="http://schemas.openxmlformats.org/markup-compatibility/2006">
                <mc:Choice xmlns:v="urn:schemas-microsoft-com:vml" Requires="v">
                  <p:oleObj spid="_x0000_s114834" name="公式" r:id="rId15" imgW="139680" imgH="139680" progId="Equation.3">
                    <p:embed/>
                  </p:oleObj>
                </mc:Choice>
                <mc:Fallback>
                  <p:oleObj name="公式" r:id="rId15" imgW="139680" imgH="139680" progId="Equation.3">
                    <p:embed/>
                    <p:pic>
                      <p:nvPicPr>
                        <p:cNvPr id="12297" name="Object 29">
                          <a:extLst>
                            <a:ext uri="{FF2B5EF4-FFF2-40B4-BE49-F238E27FC236}">
                              <a16:creationId xmlns:a16="http://schemas.microsoft.com/office/drawing/2014/main" id="{EAFAFAA8-F4B0-4175-BFEB-92BB946AC93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84" y="2976"/>
                          <a:ext cx="140" cy="14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8" name="Object 30">
              <a:extLst>
                <a:ext uri="{FF2B5EF4-FFF2-40B4-BE49-F238E27FC236}">
                  <a16:creationId xmlns:a16="http://schemas.microsoft.com/office/drawing/2014/main" id="{E5CE6EA3-F626-4AF0-99A9-AEDC123EB66B}"/>
                </a:ext>
              </a:extLst>
            </p:cNvPr>
            <p:cNvGraphicFramePr>
              <a:graphicFrameLocks noChangeAspect="1"/>
            </p:cNvGraphicFramePr>
            <p:nvPr/>
          </p:nvGraphicFramePr>
          <p:xfrm>
            <a:off x="4704" y="2928"/>
            <a:ext cx="140" cy="140"/>
          </p:xfrm>
          <a:graphic>
            <a:graphicData uri="http://schemas.openxmlformats.org/presentationml/2006/ole">
              <mc:AlternateContent xmlns:mc="http://schemas.openxmlformats.org/markup-compatibility/2006">
                <mc:Choice xmlns:v="urn:schemas-microsoft-com:vml" Requires="v">
                  <p:oleObj spid="_x0000_s114835" name="公式" r:id="rId17" imgW="139680" imgH="139680" progId="Equation.3">
                    <p:embed/>
                  </p:oleObj>
                </mc:Choice>
                <mc:Fallback>
                  <p:oleObj name="公式" r:id="rId17" imgW="139680" imgH="139680" progId="Equation.3">
                    <p:embed/>
                    <p:pic>
                      <p:nvPicPr>
                        <p:cNvPr id="12298" name="Object 30">
                          <a:extLst>
                            <a:ext uri="{FF2B5EF4-FFF2-40B4-BE49-F238E27FC236}">
                              <a16:creationId xmlns:a16="http://schemas.microsoft.com/office/drawing/2014/main" id="{E5CE6EA3-F626-4AF0-99A9-AEDC123EB66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04" y="2928"/>
                          <a:ext cx="140" cy="14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9" name="Object 31">
              <a:extLst>
                <a:ext uri="{FF2B5EF4-FFF2-40B4-BE49-F238E27FC236}">
                  <a16:creationId xmlns:a16="http://schemas.microsoft.com/office/drawing/2014/main" id="{6990EA25-72F9-4C01-81F7-0509FD2E9F2F}"/>
                </a:ext>
              </a:extLst>
            </p:cNvPr>
            <p:cNvGraphicFramePr>
              <a:graphicFrameLocks noChangeAspect="1"/>
            </p:cNvGraphicFramePr>
            <p:nvPr/>
          </p:nvGraphicFramePr>
          <p:xfrm>
            <a:off x="4080" y="3216"/>
            <a:ext cx="140" cy="140"/>
          </p:xfrm>
          <a:graphic>
            <a:graphicData uri="http://schemas.openxmlformats.org/presentationml/2006/ole">
              <mc:AlternateContent xmlns:mc="http://schemas.openxmlformats.org/markup-compatibility/2006">
                <mc:Choice xmlns:v="urn:schemas-microsoft-com:vml" Requires="v">
                  <p:oleObj spid="_x0000_s114836" name="公式" r:id="rId19" imgW="139680" imgH="139680" progId="Equation.3">
                    <p:embed/>
                  </p:oleObj>
                </mc:Choice>
                <mc:Fallback>
                  <p:oleObj name="公式" r:id="rId19" imgW="139680" imgH="139680" progId="Equation.3">
                    <p:embed/>
                    <p:pic>
                      <p:nvPicPr>
                        <p:cNvPr id="12299" name="Object 31">
                          <a:extLst>
                            <a:ext uri="{FF2B5EF4-FFF2-40B4-BE49-F238E27FC236}">
                              <a16:creationId xmlns:a16="http://schemas.microsoft.com/office/drawing/2014/main" id="{6990EA25-72F9-4C01-81F7-0509FD2E9F2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80" y="3216"/>
                          <a:ext cx="140" cy="14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00" name="Object 32">
              <a:extLst>
                <a:ext uri="{FF2B5EF4-FFF2-40B4-BE49-F238E27FC236}">
                  <a16:creationId xmlns:a16="http://schemas.microsoft.com/office/drawing/2014/main" id="{3446D002-3E9A-4D6E-814B-71A7FB5C4F28}"/>
                </a:ext>
              </a:extLst>
            </p:cNvPr>
            <p:cNvGraphicFramePr>
              <a:graphicFrameLocks noChangeAspect="1"/>
            </p:cNvGraphicFramePr>
            <p:nvPr/>
          </p:nvGraphicFramePr>
          <p:xfrm>
            <a:off x="4080" y="2688"/>
            <a:ext cx="140" cy="140"/>
          </p:xfrm>
          <a:graphic>
            <a:graphicData uri="http://schemas.openxmlformats.org/presentationml/2006/ole">
              <mc:AlternateContent xmlns:mc="http://schemas.openxmlformats.org/markup-compatibility/2006">
                <mc:Choice xmlns:v="urn:schemas-microsoft-com:vml" Requires="v">
                  <p:oleObj spid="_x0000_s114837" name="公式" r:id="rId21" imgW="139680" imgH="139680" progId="Equation.3">
                    <p:embed/>
                  </p:oleObj>
                </mc:Choice>
                <mc:Fallback>
                  <p:oleObj name="公式" r:id="rId21" imgW="139680" imgH="139680" progId="Equation.3">
                    <p:embed/>
                    <p:pic>
                      <p:nvPicPr>
                        <p:cNvPr id="12300" name="Object 32">
                          <a:extLst>
                            <a:ext uri="{FF2B5EF4-FFF2-40B4-BE49-F238E27FC236}">
                              <a16:creationId xmlns:a16="http://schemas.microsoft.com/office/drawing/2014/main" id="{3446D002-3E9A-4D6E-814B-71A7FB5C4F28}"/>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080" y="2688"/>
                          <a:ext cx="140" cy="14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01" name="Object 33">
              <a:extLst>
                <a:ext uri="{FF2B5EF4-FFF2-40B4-BE49-F238E27FC236}">
                  <a16:creationId xmlns:a16="http://schemas.microsoft.com/office/drawing/2014/main" id="{9256DA6F-A308-4052-BEBF-F8FFEF1BD86B}"/>
                </a:ext>
              </a:extLst>
            </p:cNvPr>
            <p:cNvGraphicFramePr>
              <a:graphicFrameLocks noChangeAspect="1"/>
            </p:cNvGraphicFramePr>
            <p:nvPr/>
          </p:nvGraphicFramePr>
          <p:xfrm>
            <a:off x="4660" y="3504"/>
            <a:ext cx="140" cy="75"/>
          </p:xfrm>
          <a:graphic>
            <a:graphicData uri="http://schemas.openxmlformats.org/presentationml/2006/ole">
              <mc:AlternateContent xmlns:mc="http://schemas.openxmlformats.org/markup-compatibility/2006">
                <mc:Choice xmlns:v="urn:schemas-microsoft-com:vml" Requires="v">
                  <p:oleObj spid="_x0000_s114838" name="公式" r:id="rId23" imgW="139680" imgH="75960" progId="Equation.3">
                    <p:embed/>
                  </p:oleObj>
                </mc:Choice>
                <mc:Fallback>
                  <p:oleObj name="公式" r:id="rId23" imgW="139680" imgH="75960" progId="Equation.3">
                    <p:embed/>
                    <p:pic>
                      <p:nvPicPr>
                        <p:cNvPr id="12301" name="Object 33">
                          <a:extLst>
                            <a:ext uri="{FF2B5EF4-FFF2-40B4-BE49-F238E27FC236}">
                              <a16:creationId xmlns:a16="http://schemas.microsoft.com/office/drawing/2014/main" id="{9256DA6F-A308-4052-BEBF-F8FFEF1BD86B}"/>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660" y="3504"/>
                          <a:ext cx="140" cy="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2" name="Object 34">
              <a:extLst>
                <a:ext uri="{FF2B5EF4-FFF2-40B4-BE49-F238E27FC236}">
                  <a16:creationId xmlns:a16="http://schemas.microsoft.com/office/drawing/2014/main" id="{F2B1C823-8C5C-41A6-B41A-5D56F00F9301}"/>
                </a:ext>
              </a:extLst>
            </p:cNvPr>
            <p:cNvGraphicFramePr>
              <a:graphicFrameLocks noChangeAspect="1"/>
            </p:cNvGraphicFramePr>
            <p:nvPr/>
          </p:nvGraphicFramePr>
          <p:xfrm>
            <a:off x="4272" y="3600"/>
            <a:ext cx="140" cy="75"/>
          </p:xfrm>
          <a:graphic>
            <a:graphicData uri="http://schemas.openxmlformats.org/presentationml/2006/ole">
              <mc:AlternateContent xmlns:mc="http://schemas.openxmlformats.org/markup-compatibility/2006">
                <mc:Choice xmlns:v="urn:schemas-microsoft-com:vml" Requires="v">
                  <p:oleObj spid="_x0000_s114839" name="公式" r:id="rId25" imgW="139680" imgH="75960" progId="Equation.3">
                    <p:embed/>
                  </p:oleObj>
                </mc:Choice>
                <mc:Fallback>
                  <p:oleObj name="公式" r:id="rId25" imgW="139680" imgH="75960" progId="Equation.3">
                    <p:embed/>
                    <p:pic>
                      <p:nvPicPr>
                        <p:cNvPr id="12302" name="Object 34">
                          <a:extLst>
                            <a:ext uri="{FF2B5EF4-FFF2-40B4-BE49-F238E27FC236}">
                              <a16:creationId xmlns:a16="http://schemas.microsoft.com/office/drawing/2014/main" id="{F2B1C823-8C5C-41A6-B41A-5D56F00F9301}"/>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272" y="3600"/>
                          <a:ext cx="140" cy="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3" name="Object 35">
              <a:extLst>
                <a:ext uri="{FF2B5EF4-FFF2-40B4-BE49-F238E27FC236}">
                  <a16:creationId xmlns:a16="http://schemas.microsoft.com/office/drawing/2014/main" id="{2ED1F932-D651-4CE0-88CF-2C2F773C121E}"/>
                </a:ext>
              </a:extLst>
            </p:cNvPr>
            <p:cNvGraphicFramePr>
              <a:graphicFrameLocks noChangeAspect="1"/>
            </p:cNvGraphicFramePr>
            <p:nvPr/>
          </p:nvGraphicFramePr>
          <p:xfrm>
            <a:off x="3862" y="3356"/>
            <a:ext cx="140" cy="75"/>
          </p:xfrm>
          <a:graphic>
            <a:graphicData uri="http://schemas.openxmlformats.org/presentationml/2006/ole">
              <mc:AlternateContent xmlns:mc="http://schemas.openxmlformats.org/markup-compatibility/2006">
                <mc:Choice xmlns:v="urn:schemas-microsoft-com:vml" Requires="v">
                  <p:oleObj spid="_x0000_s114840" name="公式" r:id="rId27" imgW="139680" imgH="75960" progId="Equation.3">
                    <p:embed/>
                  </p:oleObj>
                </mc:Choice>
                <mc:Fallback>
                  <p:oleObj name="公式" r:id="rId27" imgW="139680" imgH="75960" progId="Equation.3">
                    <p:embed/>
                    <p:pic>
                      <p:nvPicPr>
                        <p:cNvPr id="12303" name="Object 35">
                          <a:extLst>
                            <a:ext uri="{FF2B5EF4-FFF2-40B4-BE49-F238E27FC236}">
                              <a16:creationId xmlns:a16="http://schemas.microsoft.com/office/drawing/2014/main" id="{2ED1F932-D651-4CE0-88CF-2C2F773C121E}"/>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862" y="3356"/>
                          <a:ext cx="140" cy="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4" name="Object 36">
              <a:extLst>
                <a:ext uri="{FF2B5EF4-FFF2-40B4-BE49-F238E27FC236}">
                  <a16:creationId xmlns:a16="http://schemas.microsoft.com/office/drawing/2014/main" id="{1D9B0D43-AB2A-43F2-B0F2-2374840282F8}"/>
                </a:ext>
              </a:extLst>
            </p:cNvPr>
            <p:cNvGraphicFramePr>
              <a:graphicFrameLocks noChangeAspect="1"/>
            </p:cNvGraphicFramePr>
            <p:nvPr/>
          </p:nvGraphicFramePr>
          <p:xfrm>
            <a:off x="4974" y="3056"/>
            <a:ext cx="140" cy="75"/>
          </p:xfrm>
          <a:graphic>
            <a:graphicData uri="http://schemas.openxmlformats.org/presentationml/2006/ole">
              <mc:AlternateContent xmlns:mc="http://schemas.openxmlformats.org/markup-compatibility/2006">
                <mc:Choice xmlns:v="urn:schemas-microsoft-com:vml" Requires="v">
                  <p:oleObj spid="_x0000_s114841" name="公式" r:id="rId29" imgW="139680" imgH="75960" progId="Equation.3">
                    <p:embed/>
                  </p:oleObj>
                </mc:Choice>
                <mc:Fallback>
                  <p:oleObj name="公式" r:id="rId29" imgW="139680" imgH="75960" progId="Equation.3">
                    <p:embed/>
                    <p:pic>
                      <p:nvPicPr>
                        <p:cNvPr id="12304" name="Object 36">
                          <a:extLst>
                            <a:ext uri="{FF2B5EF4-FFF2-40B4-BE49-F238E27FC236}">
                              <a16:creationId xmlns:a16="http://schemas.microsoft.com/office/drawing/2014/main" id="{1D9B0D43-AB2A-43F2-B0F2-2374840282F8}"/>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974" y="3056"/>
                          <a:ext cx="140" cy="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5" name="Object 37">
              <a:extLst>
                <a:ext uri="{FF2B5EF4-FFF2-40B4-BE49-F238E27FC236}">
                  <a16:creationId xmlns:a16="http://schemas.microsoft.com/office/drawing/2014/main" id="{C7A77D00-F8F1-4C7D-8408-45010A136B86}"/>
                </a:ext>
              </a:extLst>
            </p:cNvPr>
            <p:cNvGraphicFramePr>
              <a:graphicFrameLocks noChangeAspect="1"/>
            </p:cNvGraphicFramePr>
            <p:nvPr/>
          </p:nvGraphicFramePr>
          <p:xfrm>
            <a:off x="3748" y="2928"/>
            <a:ext cx="140" cy="75"/>
          </p:xfrm>
          <a:graphic>
            <a:graphicData uri="http://schemas.openxmlformats.org/presentationml/2006/ole">
              <mc:AlternateContent xmlns:mc="http://schemas.openxmlformats.org/markup-compatibility/2006">
                <mc:Choice xmlns:v="urn:schemas-microsoft-com:vml" Requires="v">
                  <p:oleObj spid="_x0000_s114842" name="公式" r:id="rId31" imgW="139680" imgH="75960" progId="Equation.3">
                    <p:embed/>
                  </p:oleObj>
                </mc:Choice>
                <mc:Fallback>
                  <p:oleObj name="公式" r:id="rId31" imgW="139680" imgH="75960" progId="Equation.3">
                    <p:embed/>
                    <p:pic>
                      <p:nvPicPr>
                        <p:cNvPr id="12305" name="Object 37">
                          <a:extLst>
                            <a:ext uri="{FF2B5EF4-FFF2-40B4-BE49-F238E27FC236}">
                              <a16:creationId xmlns:a16="http://schemas.microsoft.com/office/drawing/2014/main" id="{C7A77D00-F8F1-4C7D-8408-45010A136B86}"/>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748" y="2928"/>
                          <a:ext cx="140" cy="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6" name="Object 38">
              <a:extLst>
                <a:ext uri="{FF2B5EF4-FFF2-40B4-BE49-F238E27FC236}">
                  <a16:creationId xmlns:a16="http://schemas.microsoft.com/office/drawing/2014/main" id="{0F6FE4D8-1C85-4594-9340-41E0D22501D1}"/>
                </a:ext>
              </a:extLst>
            </p:cNvPr>
            <p:cNvGraphicFramePr>
              <a:graphicFrameLocks noChangeAspect="1"/>
            </p:cNvGraphicFramePr>
            <p:nvPr/>
          </p:nvGraphicFramePr>
          <p:xfrm>
            <a:off x="4848" y="2640"/>
            <a:ext cx="140" cy="75"/>
          </p:xfrm>
          <a:graphic>
            <a:graphicData uri="http://schemas.openxmlformats.org/presentationml/2006/ole">
              <mc:AlternateContent xmlns:mc="http://schemas.openxmlformats.org/markup-compatibility/2006">
                <mc:Choice xmlns:v="urn:schemas-microsoft-com:vml" Requires="v">
                  <p:oleObj spid="_x0000_s114843" name="Equation" r:id="rId33" imgW="139680" imgH="75960" progId="Equation.3">
                    <p:embed/>
                  </p:oleObj>
                </mc:Choice>
                <mc:Fallback>
                  <p:oleObj name="Equation" r:id="rId33" imgW="139680" imgH="75960" progId="Equation.3">
                    <p:embed/>
                    <p:pic>
                      <p:nvPicPr>
                        <p:cNvPr id="12306" name="Object 38">
                          <a:extLst>
                            <a:ext uri="{FF2B5EF4-FFF2-40B4-BE49-F238E27FC236}">
                              <a16:creationId xmlns:a16="http://schemas.microsoft.com/office/drawing/2014/main" id="{0F6FE4D8-1C85-4594-9340-41E0D22501D1}"/>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848" y="2640"/>
                          <a:ext cx="140" cy="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7" name="Object 39">
              <a:extLst>
                <a:ext uri="{FF2B5EF4-FFF2-40B4-BE49-F238E27FC236}">
                  <a16:creationId xmlns:a16="http://schemas.microsoft.com/office/drawing/2014/main" id="{D7795670-27E0-499F-A1F1-9137D854195C}"/>
                </a:ext>
              </a:extLst>
            </p:cNvPr>
            <p:cNvGraphicFramePr>
              <a:graphicFrameLocks noChangeAspect="1"/>
            </p:cNvGraphicFramePr>
            <p:nvPr/>
          </p:nvGraphicFramePr>
          <p:xfrm>
            <a:off x="3984" y="2496"/>
            <a:ext cx="140" cy="75"/>
          </p:xfrm>
          <a:graphic>
            <a:graphicData uri="http://schemas.openxmlformats.org/presentationml/2006/ole">
              <mc:AlternateContent xmlns:mc="http://schemas.openxmlformats.org/markup-compatibility/2006">
                <mc:Choice xmlns:v="urn:schemas-microsoft-com:vml" Requires="v">
                  <p:oleObj spid="_x0000_s114844" name="公式" r:id="rId35" imgW="139680" imgH="75960" progId="Equation.3">
                    <p:embed/>
                  </p:oleObj>
                </mc:Choice>
                <mc:Fallback>
                  <p:oleObj name="公式" r:id="rId35" imgW="139680" imgH="75960" progId="Equation.3">
                    <p:embed/>
                    <p:pic>
                      <p:nvPicPr>
                        <p:cNvPr id="12307" name="Object 39">
                          <a:extLst>
                            <a:ext uri="{FF2B5EF4-FFF2-40B4-BE49-F238E27FC236}">
                              <a16:creationId xmlns:a16="http://schemas.microsoft.com/office/drawing/2014/main" id="{D7795670-27E0-499F-A1F1-9137D854195C}"/>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984" y="2496"/>
                          <a:ext cx="140" cy="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8" name="Object 40">
              <a:extLst>
                <a:ext uri="{FF2B5EF4-FFF2-40B4-BE49-F238E27FC236}">
                  <a16:creationId xmlns:a16="http://schemas.microsoft.com/office/drawing/2014/main" id="{A53F10AE-74F9-4F44-858E-0376E33F1622}"/>
                </a:ext>
              </a:extLst>
            </p:cNvPr>
            <p:cNvGraphicFramePr>
              <a:graphicFrameLocks noChangeAspect="1"/>
            </p:cNvGraphicFramePr>
            <p:nvPr/>
          </p:nvGraphicFramePr>
          <p:xfrm>
            <a:off x="4464" y="2400"/>
            <a:ext cx="140" cy="75"/>
          </p:xfrm>
          <a:graphic>
            <a:graphicData uri="http://schemas.openxmlformats.org/presentationml/2006/ole">
              <mc:AlternateContent xmlns:mc="http://schemas.openxmlformats.org/markup-compatibility/2006">
                <mc:Choice xmlns:v="urn:schemas-microsoft-com:vml" Requires="v">
                  <p:oleObj spid="_x0000_s114845" name="公式" r:id="rId37" imgW="139680" imgH="75960" progId="Equation.3">
                    <p:embed/>
                  </p:oleObj>
                </mc:Choice>
                <mc:Fallback>
                  <p:oleObj name="公式" r:id="rId37" imgW="139680" imgH="75960" progId="Equation.3">
                    <p:embed/>
                    <p:pic>
                      <p:nvPicPr>
                        <p:cNvPr id="12308" name="Object 40">
                          <a:extLst>
                            <a:ext uri="{FF2B5EF4-FFF2-40B4-BE49-F238E27FC236}">
                              <a16:creationId xmlns:a16="http://schemas.microsoft.com/office/drawing/2014/main" id="{A53F10AE-74F9-4F44-858E-0376E33F1622}"/>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464" y="2400"/>
                          <a:ext cx="140" cy="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9" name="Object 41">
              <a:extLst>
                <a:ext uri="{FF2B5EF4-FFF2-40B4-BE49-F238E27FC236}">
                  <a16:creationId xmlns:a16="http://schemas.microsoft.com/office/drawing/2014/main" id="{EDCAF720-8A7F-4EDF-90E4-B8C27FA8642C}"/>
                </a:ext>
              </a:extLst>
            </p:cNvPr>
            <p:cNvGraphicFramePr>
              <a:graphicFrameLocks noChangeAspect="1"/>
            </p:cNvGraphicFramePr>
            <p:nvPr/>
          </p:nvGraphicFramePr>
          <p:xfrm>
            <a:off x="4464" y="2784"/>
            <a:ext cx="260" cy="260"/>
          </p:xfrm>
          <a:graphic>
            <a:graphicData uri="http://schemas.openxmlformats.org/presentationml/2006/ole">
              <mc:AlternateContent xmlns:mc="http://schemas.openxmlformats.org/markup-compatibility/2006">
                <mc:Choice xmlns:v="urn:schemas-microsoft-com:vml" Requires="v">
                  <p:oleObj spid="_x0000_s114846" name="公式" r:id="rId39" imgW="215640" imgH="215640" progId="Equation.3">
                    <p:embed/>
                  </p:oleObj>
                </mc:Choice>
                <mc:Fallback>
                  <p:oleObj name="公式" r:id="rId39" imgW="215640" imgH="215640" progId="Equation.3">
                    <p:embed/>
                    <p:pic>
                      <p:nvPicPr>
                        <p:cNvPr id="12309" name="Object 41">
                          <a:extLst>
                            <a:ext uri="{FF2B5EF4-FFF2-40B4-BE49-F238E27FC236}">
                              <a16:creationId xmlns:a16="http://schemas.microsoft.com/office/drawing/2014/main" id="{EDCAF720-8A7F-4EDF-90E4-B8C27FA8642C}"/>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464" y="2784"/>
                          <a:ext cx="260" cy="260"/>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10" name="Object 42">
              <a:extLst>
                <a:ext uri="{FF2B5EF4-FFF2-40B4-BE49-F238E27FC236}">
                  <a16:creationId xmlns:a16="http://schemas.microsoft.com/office/drawing/2014/main" id="{B6924651-D832-406C-85A3-9C0A80DFC862}"/>
                </a:ext>
              </a:extLst>
            </p:cNvPr>
            <p:cNvGraphicFramePr>
              <a:graphicFrameLocks noChangeAspect="1"/>
            </p:cNvGraphicFramePr>
            <p:nvPr/>
          </p:nvGraphicFramePr>
          <p:xfrm>
            <a:off x="4608" y="3120"/>
            <a:ext cx="260" cy="260"/>
          </p:xfrm>
          <a:graphic>
            <a:graphicData uri="http://schemas.openxmlformats.org/presentationml/2006/ole">
              <mc:AlternateContent xmlns:mc="http://schemas.openxmlformats.org/markup-compatibility/2006">
                <mc:Choice xmlns:v="urn:schemas-microsoft-com:vml" Requires="v">
                  <p:oleObj spid="_x0000_s114847" name="公式" r:id="rId41" imgW="215640" imgH="215640" progId="Equation.3">
                    <p:embed/>
                  </p:oleObj>
                </mc:Choice>
                <mc:Fallback>
                  <p:oleObj name="公式" r:id="rId41" imgW="215640" imgH="215640" progId="Equation.3">
                    <p:embed/>
                    <p:pic>
                      <p:nvPicPr>
                        <p:cNvPr id="12310" name="Object 42">
                          <a:extLst>
                            <a:ext uri="{FF2B5EF4-FFF2-40B4-BE49-F238E27FC236}">
                              <a16:creationId xmlns:a16="http://schemas.microsoft.com/office/drawing/2014/main" id="{B6924651-D832-406C-85A3-9C0A80DFC862}"/>
                            </a:ext>
                          </a:extLst>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608" y="3120"/>
                          <a:ext cx="260" cy="260"/>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9510" name="Object 54">
            <a:extLst>
              <a:ext uri="{FF2B5EF4-FFF2-40B4-BE49-F238E27FC236}">
                <a16:creationId xmlns:a16="http://schemas.microsoft.com/office/drawing/2014/main" id="{DDACDC59-62AC-42C5-9296-803EB4EFAEF2}"/>
              </a:ext>
            </a:extLst>
          </p:cNvPr>
          <p:cNvGraphicFramePr>
            <a:graphicFrameLocks noChangeAspect="1"/>
          </p:cNvGraphicFramePr>
          <p:nvPr/>
        </p:nvGraphicFramePr>
        <p:xfrm>
          <a:off x="2673350" y="4055269"/>
          <a:ext cx="2076450" cy="858837"/>
        </p:xfrm>
        <a:graphic>
          <a:graphicData uri="http://schemas.openxmlformats.org/presentationml/2006/ole">
            <mc:AlternateContent xmlns:mc="http://schemas.openxmlformats.org/markup-compatibility/2006">
              <mc:Choice xmlns:v="urn:schemas-microsoft-com:vml" Requires="v">
                <p:oleObj spid="_x0000_s114848" name="公式" r:id="rId43" imgW="1054080" imgH="444240" progId="Equation.3">
                  <p:embed/>
                </p:oleObj>
              </mc:Choice>
              <mc:Fallback>
                <p:oleObj name="公式" r:id="rId43" imgW="1054080" imgH="444240" progId="Equation.3">
                  <p:embed/>
                  <p:pic>
                    <p:nvPicPr>
                      <p:cNvPr id="19510" name="Object 54">
                        <a:extLst>
                          <a:ext uri="{FF2B5EF4-FFF2-40B4-BE49-F238E27FC236}">
                            <a16:creationId xmlns:a16="http://schemas.microsoft.com/office/drawing/2014/main" id="{DDACDC59-62AC-42C5-9296-803EB4EFAEF2}"/>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673350" y="4055269"/>
                        <a:ext cx="2076450" cy="8588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2335" name="Group 47">
            <a:extLst>
              <a:ext uri="{FF2B5EF4-FFF2-40B4-BE49-F238E27FC236}">
                <a16:creationId xmlns:a16="http://schemas.microsoft.com/office/drawing/2014/main" id="{2E2D71B4-FA5A-4FCE-B550-0B72EDFE04FD}"/>
              </a:ext>
            </a:extLst>
          </p:cNvPr>
          <p:cNvGrpSpPr>
            <a:grpSpLocks/>
          </p:cNvGrpSpPr>
          <p:nvPr/>
        </p:nvGrpSpPr>
        <p:grpSpPr bwMode="auto">
          <a:xfrm>
            <a:off x="0" y="44450"/>
            <a:ext cx="5715000" cy="1068388"/>
            <a:chOff x="0" y="28"/>
            <a:chExt cx="3600" cy="673"/>
          </a:xfrm>
        </p:grpSpPr>
        <p:pic>
          <p:nvPicPr>
            <p:cNvPr id="12336" name="Picture 58" descr="bar_1">
              <a:extLst>
                <a:ext uri="{FF2B5EF4-FFF2-40B4-BE49-F238E27FC236}">
                  <a16:creationId xmlns:a16="http://schemas.microsoft.com/office/drawing/2014/main" id="{CCB484C4-28A2-470D-A3A5-9FAC79085FE8}"/>
                </a:ext>
              </a:extLst>
            </p:cNvPr>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0" y="28"/>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07" name="Text Box 59">
              <a:extLst>
                <a:ext uri="{FF2B5EF4-FFF2-40B4-BE49-F238E27FC236}">
                  <a16:creationId xmlns:a16="http://schemas.microsoft.com/office/drawing/2014/main" id="{E692EBC0-FDA7-4734-81F8-EA44B8AAAEBE}"/>
                </a:ext>
              </a:extLst>
            </p:cNvPr>
            <p:cNvSpPr txBox="1">
              <a:spLocks noChangeArrowheads="1"/>
            </p:cNvSpPr>
            <p:nvPr/>
          </p:nvSpPr>
          <p:spPr bwMode="auto">
            <a:xfrm>
              <a:off x="59" y="119"/>
              <a:ext cx="2957" cy="327"/>
            </a:xfrm>
            <a:prstGeom prst="rect">
              <a:avLst/>
            </a:prstGeom>
            <a:noFill/>
            <a:ln w="19050">
              <a:noFill/>
              <a:miter lim="800000"/>
              <a:headEnd/>
              <a:tailEnd/>
            </a:ln>
            <a:effectLst>
              <a:outerShdw dist="17961" dir="2700000" algn="ctr" rotWithShape="0">
                <a:schemeClr val="folHlink">
                  <a:alpha val="50000"/>
                </a:schemeClr>
              </a:outerShdw>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solidFill>
                    <a:srgbClr val="FF3399"/>
                  </a:solidFill>
                  <a:latin typeface="隶书" panose="02010509060101010101" pitchFamily="49" charset="-122"/>
                  <a:ea typeface="隶书" panose="02010509060101010101" pitchFamily="49" charset="-122"/>
                </a:rPr>
                <a:t>2-2 </a:t>
              </a:r>
              <a:r>
                <a:rPr kumimoji="0" lang="zh-CN" altLang="en-US">
                  <a:solidFill>
                    <a:srgbClr val="FF3399"/>
                  </a:solidFill>
                  <a:ea typeface="隶书" panose="02010509060101010101" pitchFamily="49" charset="-122"/>
                </a:rPr>
                <a:t>电容和电容器</a:t>
              </a:r>
            </a:p>
          </p:txBody>
        </p:sp>
      </p:grpSp>
      <p:graphicFrame>
        <p:nvGraphicFramePr>
          <p:cNvPr id="45" name="Object 2">
            <a:extLst>
              <a:ext uri="{FF2B5EF4-FFF2-40B4-BE49-F238E27FC236}">
                <a16:creationId xmlns:a16="http://schemas.microsoft.com/office/drawing/2014/main" id="{6245982A-1D1F-42ED-8598-6BA33E2DCE9B}"/>
              </a:ext>
            </a:extLst>
          </p:cNvPr>
          <p:cNvGraphicFramePr>
            <a:graphicFrameLocks noChangeAspect="1"/>
          </p:cNvGraphicFramePr>
          <p:nvPr/>
        </p:nvGraphicFramePr>
        <p:xfrm>
          <a:off x="622300" y="5138738"/>
          <a:ext cx="1201738" cy="904875"/>
        </p:xfrm>
        <a:graphic>
          <a:graphicData uri="http://schemas.openxmlformats.org/presentationml/2006/ole">
            <mc:AlternateContent xmlns:mc="http://schemas.openxmlformats.org/markup-compatibility/2006">
              <mc:Choice xmlns:v="urn:schemas-microsoft-com:vml" Requires="v">
                <p:oleObj spid="_x0000_s114849" name="公式" r:id="rId46" imgW="571320" imgH="431640" progId="Equation.3">
                  <p:embed/>
                </p:oleObj>
              </mc:Choice>
              <mc:Fallback>
                <p:oleObj name="公式" r:id="rId46" imgW="571320" imgH="431640" progId="Equation.3">
                  <p:embed/>
                  <p:pic>
                    <p:nvPicPr>
                      <p:cNvPr id="45" name="Object 2">
                        <a:extLst>
                          <a:ext uri="{FF2B5EF4-FFF2-40B4-BE49-F238E27FC236}">
                            <a16:creationId xmlns:a16="http://schemas.microsoft.com/office/drawing/2014/main" id="{6245982A-1D1F-42ED-8598-6BA33E2DCE9B}"/>
                          </a:ext>
                        </a:extLst>
                      </p:cNvPr>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622300" y="5138738"/>
                        <a:ext cx="1201738" cy="9048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 name="Object 13">
            <a:extLst>
              <a:ext uri="{FF2B5EF4-FFF2-40B4-BE49-F238E27FC236}">
                <a16:creationId xmlns:a16="http://schemas.microsoft.com/office/drawing/2014/main" id="{50949933-FADE-4C4E-A526-FD6B9D1775DE}"/>
              </a:ext>
            </a:extLst>
          </p:cNvPr>
          <p:cNvGraphicFramePr>
            <a:graphicFrameLocks noChangeAspect="1"/>
          </p:cNvGraphicFramePr>
          <p:nvPr/>
        </p:nvGraphicFramePr>
        <p:xfrm>
          <a:off x="1905000" y="5126038"/>
          <a:ext cx="2165350" cy="931862"/>
        </p:xfrm>
        <a:graphic>
          <a:graphicData uri="http://schemas.openxmlformats.org/presentationml/2006/ole">
            <mc:AlternateContent xmlns:mc="http://schemas.openxmlformats.org/markup-compatibility/2006">
              <mc:Choice xmlns:v="urn:schemas-microsoft-com:vml" Requires="v">
                <p:oleObj spid="_x0000_s114850" name="公式" r:id="rId48" imgW="1028520" imgH="444240" progId="Equation.3">
                  <p:embed/>
                </p:oleObj>
              </mc:Choice>
              <mc:Fallback>
                <p:oleObj name="公式" r:id="rId48" imgW="1028520" imgH="444240" progId="Equation.3">
                  <p:embed/>
                  <p:pic>
                    <p:nvPicPr>
                      <p:cNvPr id="46" name="Object 13">
                        <a:extLst>
                          <a:ext uri="{FF2B5EF4-FFF2-40B4-BE49-F238E27FC236}">
                            <a16:creationId xmlns:a16="http://schemas.microsoft.com/office/drawing/2014/main" id="{50949933-FADE-4C4E-A526-FD6B9D1775DE}"/>
                          </a:ext>
                        </a:extLst>
                      </p:cNvPr>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1905000" y="5126038"/>
                        <a:ext cx="2165350" cy="9318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044855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dissolve">
                                      <p:cBhvr>
                                        <p:cTn id="7" dur="500"/>
                                        <p:tgtEl>
                                          <p:spTgt spid="194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459"/>
                                        </p:tgtEl>
                                        <p:attrNameLst>
                                          <p:attrName>style.visibility</p:attrName>
                                        </p:attrNameLst>
                                      </p:cBhvr>
                                      <p:to>
                                        <p:strVal val="visible"/>
                                      </p:to>
                                    </p:set>
                                    <p:animEffect transition="in" filter="dissolve">
                                      <p:cBhvr>
                                        <p:cTn id="12" dur="500"/>
                                        <p:tgtEl>
                                          <p:spTgt spid="194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9461"/>
                                        </p:tgtEl>
                                        <p:attrNameLst>
                                          <p:attrName>style.visibility</p:attrName>
                                        </p:attrNameLst>
                                      </p:cBhvr>
                                      <p:to>
                                        <p:strVal val="visible"/>
                                      </p:to>
                                    </p:set>
                                    <p:animEffect transition="in" filter="dissolve">
                                      <p:cBhvr>
                                        <p:cTn id="22" dur="500"/>
                                        <p:tgtEl>
                                          <p:spTgt spid="1946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9463"/>
                                        </p:tgtEl>
                                        <p:attrNameLst>
                                          <p:attrName>style.visibility</p:attrName>
                                        </p:attrNameLst>
                                      </p:cBhvr>
                                      <p:to>
                                        <p:strVal val="visible"/>
                                      </p:to>
                                    </p:set>
                                    <p:animEffect transition="in" filter="dissolve">
                                      <p:cBhvr>
                                        <p:cTn id="27" dur="500"/>
                                        <p:tgtEl>
                                          <p:spTgt spid="1946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9510"/>
                                        </p:tgtEl>
                                        <p:attrNameLst>
                                          <p:attrName>style.visibility</p:attrName>
                                        </p:attrNameLst>
                                      </p:cBhvr>
                                      <p:to>
                                        <p:strVal val="visible"/>
                                      </p:to>
                                    </p:set>
                                    <p:animEffect transition="in" filter="dissolve">
                                      <p:cBhvr>
                                        <p:cTn id="32" dur="500"/>
                                        <p:tgtEl>
                                          <p:spTgt spid="1951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dissolve">
                                      <p:cBhvr>
                                        <p:cTn id="37" dur="500"/>
                                        <p:tgtEl>
                                          <p:spTgt spid="45"/>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dissolve">
                                      <p:cBhvr>
                                        <p:cTn id="4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utoUpdateAnimBg="0"/>
      <p:bldP spid="19459"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3">
            <a:extLst>
              <a:ext uri="{FF2B5EF4-FFF2-40B4-BE49-F238E27FC236}">
                <a16:creationId xmlns:a16="http://schemas.microsoft.com/office/drawing/2014/main" id="{1E4091DD-5D9B-4BC8-B9B6-66FACB5DC1B8}"/>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B0E90D76-4D4C-4C7C-ABDD-715C34A7D8B1}" type="slidenum">
              <a:rPr lang="en-US" altLang="zh-CN" sz="1400" b="0">
                <a:ea typeface="宋体" panose="02010600030101010101" pitchFamily="2" charset="-122"/>
              </a:rPr>
              <a:pPr eaLnBrk="1" hangingPunct="1"/>
              <a:t>17</a:t>
            </a:fld>
            <a:endParaRPr lang="en-US" altLang="zh-CN" sz="1400" b="0">
              <a:ea typeface="宋体" panose="02010600030101010101" pitchFamily="2" charset="-122"/>
            </a:endParaRPr>
          </a:p>
        </p:txBody>
      </p:sp>
      <p:sp>
        <p:nvSpPr>
          <p:cNvPr id="22530" name="Text Box 2">
            <a:extLst>
              <a:ext uri="{FF2B5EF4-FFF2-40B4-BE49-F238E27FC236}">
                <a16:creationId xmlns:a16="http://schemas.microsoft.com/office/drawing/2014/main" id="{8295A7DF-FC51-48C1-BD0E-EBF18B7C6968}"/>
              </a:ext>
            </a:extLst>
          </p:cNvPr>
          <p:cNvSpPr txBox="1">
            <a:spLocks noChangeArrowheads="1"/>
          </p:cNvSpPr>
          <p:nvPr/>
        </p:nvSpPr>
        <p:spPr bwMode="auto">
          <a:xfrm>
            <a:off x="457200" y="1052513"/>
            <a:ext cx="8458200" cy="946150"/>
          </a:xfrm>
          <a:prstGeom prst="rect">
            <a:avLst/>
          </a:prstGeom>
          <a:noFill/>
          <a:ln w="9525">
            <a:noFill/>
            <a:miter lim="800000"/>
            <a:headEnd/>
            <a:tailEnd/>
          </a:ln>
          <a:effectLst/>
        </p:spPr>
        <p:txBody>
          <a:bodyPr>
            <a:spAutoFit/>
          </a:bodyPr>
          <a:lstStyle/>
          <a:p>
            <a:pPr>
              <a:spcBef>
                <a:spcPct val="50000"/>
              </a:spcBef>
              <a:defRPr/>
            </a:pPr>
            <a:r>
              <a:rPr lang="zh-CN" altLang="en-US" dirty="0">
                <a:solidFill>
                  <a:srgbClr val="FFFF66"/>
                </a:solidFill>
                <a:effectLst>
                  <a:outerShdw blurRad="38100" dist="38100" dir="2700000" algn="tl">
                    <a:srgbClr val="000000"/>
                  </a:outerShdw>
                </a:effectLst>
                <a:latin typeface="幼圆" pitchFamily="49" charset="-122"/>
              </a:rPr>
              <a:t>例题</a:t>
            </a:r>
            <a:r>
              <a:rPr lang="en-US" altLang="zh-CN" dirty="0">
                <a:solidFill>
                  <a:srgbClr val="FFFF66"/>
                </a:solidFill>
                <a:effectLst>
                  <a:outerShdw blurRad="38100" dist="38100" dir="2700000" algn="tl">
                    <a:srgbClr val="000000"/>
                  </a:outerShdw>
                </a:effectLst>
                <a:latin typeface="幼圆" pitchFamily="49" charset="-122"/>
              </a:rPr>
              <a:t>:</a:t>
            </a:r>
            <a:r>
              <a:rPr lang="en-US" altLang="zh-CN" dirty="0">
                <a:solidFill>
                  <a:schemeClr val="tx2"/>
                </a:solidFill>
                <a:effectLst>
                  <a:outerShdw blurRad="38100" dist="38100" dir="2700000" algn="tl">
                    <a:srgbClr val="000000"/>
                  </a:outerShdw>
                </a:effectLst>
                <a:latin typeface="幼圆" pitchFamily="49" charset="-122"/>
              </a:rPr>
              <a:t> </a:t>
            </a:r>
            <a:r>
              <a:rPr lang="zh-CN" altLang="en-US" dirty="0">
                <a:effectLst>
                  <a:outerShdw blurRad="38100" dist="38100" dir="2700000" algn="tl">
                    <a:srgbClr val="000000"/>
                  </a:outerShdw>
                </a:effectLst>
                <a:latin typeface="幼圆" pitchFamily="49" charset="-122"/>
              </a:rPr>
              <a:t>求两根间距为</a:t>
            </a:r>
            <a:r>
              <a:rPr lang="en-US" altLang="zh-CN" i="1" dirty="0">
                <a:effectLst>
                  <a:outerShdw blurRad="38100" dist="38100" dir="2700000" algn="tl">
                    <a:srgbClr val="000000"/>
                  </a:outerShdw>
                </a:effectLst>
              </a:rPr>
              <a:t>d</a:t>
            </a:r>
            <a:r>
              <a:rPr lang="zh-CN" altLang="en-US" dirty="0">
                <a:effectLst>
                  <a:outerShdw blurRad="38100" dist="38100" dir="2700000" algn="tl">
                    <a:srgbClr val="000000"/>
                  </a:outerShdw>
                </a:effectLst>
                <a:latin typeface="幼圆" pitchFamily="49" charset="-122"/>
              </a:rPr>
              <a:t>、半径为</a:t>
            </a:r>
            <a:r>
              <a:rPr lang="en-US" altLang="zh-CN" i="1" dirty="0">
                <a:effectLst>
                  <a:outerShdw blurRad="38100" dist="38100" dir="2700000" algn="tl">
                    <a:srgbClr val="000000"/>
                  </a:outerShdw>
                </a:effectLst>
              </a:rPr>
              <a:t>R</a:t>
            </a:r>
            <a:r>
              <a:rPr lang="zh-CN" altLang="en-US" dirty="0">
                <a:effectLst>
                  <a:outerShdw blurRad="38100" dist="38100" dir="2700000" algn="tl">
                    <a:srgbClr val="000000"/>
                  </a:outerShdw>
                </a:effectLst>
              </a:rPr>
              <a:t>（</a:t>
            </a:r>
            <a:r>
              <a:rPr lang="en-US" altLang="zh-CN" i="1" dirty="0">
                <a:effectLst>
                  <a:outerShdw blurRad="38100" dist="38100" dir="2700000" algn="tl">
                    <a:srgbClr val="000000"/>
                  </a:outerShdw>
                </a:effectLst>
              </a:rPr>
              <a:t>d</a:t>
            </a:r>
            <a:r>
              <a:rPr lang="en-US" altLang="zh-CN" dirty="0">
                <a:effectLst>
                  <a:outerShdw blurRad="38100" dist="38100" dir="2700000" algn="tl">
                    <a:srgbClr val="000000"/>
                  </a:outerShdw>
                </a:effectLst>
              </a:rPr>
              <a:t>&gt;&gt;</a:t>
            </a:r>
            <a:r>
              <a:rPr lang="en-US" altLang="zh-CN" i="1" dirty="0">
                <a:effectLst>
                  <a:outerShdw blurRad="38100" dist="38100" dir="2700000" algn="tl">
                    <a:srgbClr val="000000"/>
                  </a:outerShdw>
                </a:effectLst>
              </a:rPr>
              <a:t>R</a:t>
            </a:r>
            <a:r>
              <a:rPr lang="zh-CN" altLang="en-US" dirty="0">
                <a:effectLst>
                  <a:outerShdw blurRad="38100" dist="38100" dir="2700000" algn="tl">
                    <a:srgbClr val="000000"/>
                  </a:outerShdw>
                </a:effectLst>
              </a:rPr>
              <a:t>）</a:t>
            </a:r>
            <a:r>
              <a:rPr lang="zh-CN" altLang="en-US" dirty="0">
                <a:effectLst>
                  <a:outerShdw blurRad="38100" dist="38100" dir="2700000" algn="tl">
                    <a:srgbClr val="000000"/>
                  </a:outerShdw>
                </a:effectLst>
                <a:latin typeface="幼圆" pitchFamily="49" charset="-122"/>
              </a:rPr>
              <a:t>的平行直导线单位长度的电容。</a:t>
            </a:r>
          </a:p>
        </p:txBody>
      </p:sp>
      <p:graphicFrame>
        <p:nvGraphicFramePr>
          <p:cNvPr id="103424" name="Object 0">
            <a:extLst>
              <a:ext uri="{FF2B5EF4-FFF2-40B4-BE49-F238E27FC236}">
                <a16:creationId xmlns:a16="http://schemas.microsoft.com/office/drawing/2014/main" id="{8433C05D-5CFD-4910-BC8E-F1F9E7A7973E}"/>
              </a:ext>
            </a:extLst>
          </p:cNvPr>
          <p:cNvGraphicFramePr>
            <a:graphicFrameLocks noChangeAspect="1"/>
          </p:cNvGraphicFramePr>
          <p:nvPr/>
        </p:nvGraphicFramePr>
        <p:xfrm>
          <a:off x="961803" y="2243138"/>
          <a:ext cx="2917825" cy="1527175"/>
        </p:xfrm>
        <a:graphic>
          <a:graphicData uri="http://schemas.openxmlformats.org/presentationml/2006/ole">
            <mc:AlternateContent xmlns:mc="http://schemas.openxmlformats.org/markup-compatibility/2006">
              <mc:Choice xmlns:v="urn:schemas-microsoft-com:vml" Requires="v">
                <p:oleObj spid="_x0000_s121913" name="公式" r:id="rId3" imgW="1358640" imgH="711000" progId="Equation.3">
                  <p:embed/>
                </p:oleObj>
              </mc:Choice>
              <mc:Fallback>
                <p:oleObj name="公式" r:id="rId3" imgW="1358640" imgH="711000" progId="Equation.3">
                  <p:embed/>
                  <p:pic>
                    <p:nvPicPr>
                      <p:cNvPr id="103424" name="Object 0">
                        <a:extLst>
                          <a:ext uri="{FF2B5EF4-FFF2-40B4-BE49-F238E27FC236}">
                            <a16:creationId xmlns:a16="http://schemas.microsoft.com/office/drawing/2014/main" id="{8433C05D-5CFD-4910-BC8E-F1F9E7A797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803" y="2243138"/>
                        <a:ext cx="2917825" cy="15271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36">
            <a:extLst>
              <a:ext uri="{FF2B5EF4-FFF2-40B4-BE49-F238E27FC236}">
                <a16:creationId xmlns:a16="http://schemas.microsoft.com/office/drawing/2014/main" id="{9B5988B5-45B7-4B0E-82B3-EF998F42A9A5}"/>
              </a:ext>
            </a:extLst>
          </p:cNvPr>
          <p:cNvGrpSpPr>
            <a:grpSpLocks/>
          </p:cNvGrpSpPr>
          <p:nvPr/>
        </p:nvGrpSpPr>
        <p:grpSpPr bwMode="auto">
          <a:xfrm>
            <a:off x="4953000" y="1989138"/>
            <a:ext cx="3810000" cy="4114800"/>
            <a:chOff x="3120" y="1440"/>
            <a:chExt cx="2400" cy="2592"/>
          </a:xfrm>
        </p:grpSpPr>
        <p:sp>
          <p:nvSpPr>
            <p:cNvPr id="22561" name="Rectangle 33">
              <a:extLst>
                <a:ext uri="{FF2B5EF4-FFF2-40B4-BE49-F238E27FC236}">
                  <a16:creationId xmlns:a16="http://schemas.microsoft.com/office/drawing/2014/main" id="{BF8D403A-C2F7-4877-9C3C-3254B2FC692A}"/>
                </a:ext>
              </a:extLst>
            </p:cNvPr>
            <p:cNvSpPr>
              <a:spLocks noChangeArrowheads="1"/>
            </p:cNvSpPr>
            <p:nvPr/>
          </p:nvSpPr>
          <p:spPr bwMode="auto">
            <a:xfrm>
              <a:off x="3120" y="1440"/>
              <a:ext cx="2400" cy="2592"/>
            </a:xfrm>
            <a:prstGeom prst="rect">
              <a:avLst/>
            </a:prstGeom>
            <a:solidFill>
              <a:srgbClr val="000000"/>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2560" name="AutoShape 32">
              <a:extLst>
                <a:ext uri="{FF2B5EF4-FFF2-40B4-BE49-F238E27FC236}">
                  <a16:creationId xmlns:a16="http://schemas.microsoft.com/office/drawing/2014/main" id="{89C2BC9E-E48C-4D5D-AA52-0DC6D515C11F}"/>
                </a:ext>
              </a:extLst>
            </p:cNvPr>
            <p:cNvSpPr>
              <a:spLocks noChangeArrowheads="1"/>
            </p:cNvSpPr>
            <p:nvPr/>
          </p:nvSpPr>
          <p:spPr bwMode="auto">
            <a:xfrm>
              <a:off x="4848" y="1632"/>
              <a:ext cx="96" cy="2256"/>
            </a:xfrm>
            <a:prstGeom prst="can">
              <a:avLst>
                <a:gd name="adj" fmla="val 60382"/>
              </a:avLst>
            </a:prstGeom>
            <a:gradFill rotWithShape="0">
              <a:gsLst>
                <a:gs pos="0">
                  <a:srgbClr val="9999FF">
                    <a:gamma/>
                    <a:shade val="46275"/>
                    <a:invGamma/>
                  </a:srgbClr>
                </a:gs>
                <a:gs pos="50000">
                  <a:srgbClr val="9999FF"/>
                </a:gs>
                <a:gs pos="100000">
                  <a:srgbClr val="9999FF">
                    <a:gamma/>
                    <a:shade val="46275"/>
                    <a:invGamma/>
                  </a:srgbClr>
                </a:gs>
              </a:gsLst>
              <a:lin ang="0" scaled="1"/>
            </a:gradFill>
            <a:ln w="9525">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2559" name="AutoShape 31">
              <a:extLst>
                <a:ext uri="{FF2B5EF4-FFF2-40B4-BE49-F238E27FC236}">
                  <a16:creationId xmlns:a16="http://schemas.microsoft.com/office/drawing/2014/main" id="{84709493-5812-4E73-A219-95429597CA39}"/>
                </a:ext>
              </a:extLst>
            </p:cNvPr>
            <p:cNvSpPr>
              <a:spLocks noChangeArrowheads="1"/>
            </p:cNvSpPr>
            <p:nvPr/>
          </p:nvSpPr>
          <p:spPr bwMode="auto">
            <a:xfrm>
              <a:off x="3600" y="1632"/>
              <a:ext cx="96" cy="2256"/>
            </a:xfrm>
            <a:prstGeom prst="can">
              <a:avLst>
                <a:gd name="adj" fmla="val 60382"/>
              </a:avLst>
            </a:prstGeom>
            <a:gradFill rotWithShape="0">
              <a:gsLst>
                <a:gs pos="0">
                  <a:srgbClr val="FF9999">
                    <a:gamma/>
                    <a:shade val="46275"/>
                    <a:invGamma/>
                  </a:srgbClr>
                </a:gs>
                <a:gs pos="50000">
                  <a:srgbClr val="FF9999"/>
                </a:gs>
                <a:gs pos="100000">
                  <a:srgbClr val="FF9999">
                    <a:gamma/>
                    <a:shade val="46275"/>
                    <a:invGamma/>
                  </a:srgbClr>
                </a:gs>
              </a:gsLst>
              <a:lin ang="0" scaled="1"/>
            </a:gradFill>
            <a:ln w="9525">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4339" name="Object 1">
              <a:extLst>
                <a:ext uri="{FF2B5EF4-FFF2-40B4-BE49-F238E27FC236}">
                  <a16:creationId xmlns:a16="http://schemas.microsoft.com/office/drawing/2014/main" id="{54363D43-4D3A-46BB-84D0-51A0472BD93F}"/>
                </a:ext>
              </a:extLst>
            </p:cNvPr>
            <p:cNvGraphicFramePr>
              <a:graphicFrameLocks noChangeAspect="1"/>
            </p:cNvGraphicFramePr>
            <p:nvPr/>
          </p:nvGraphicFramePr>
          <p:xfrm>
            <a:off x="3744" y="1776"/>
            <a:ext cx="188" cy="237"/>
          </p:xfrm>
          <a:graphic>
            <a:graphicData uri="http://schemas.openxmlformats.org/presentationml/2006/ole">
              <mc:AlternateContent xmlns:mc="http://schemas.openxmlformats.org/markup-compatibility/2006">
                <mc:Choice xmlns:v="urn:schemas-microsoft-com:vml" Requires="v">
                  <p:oleObj spid="_x0000_s121914" name="公式" r:id="rId5" imgW="139680" imgH="177480" progId="Equation.3">
                    <p:embed/>
                  </p:oleObj>
                </mc:Choice>
                <mc:Fallback>
                  <p:oleObj name="公式" r:id="rId5" imgW="139680" imgH="177480" progId="Equation.3">
                    <p:embed/>
                    <p:pic>
                      <p:nvPicPr>
                        <p:cNvPr id="14339" name="Object 1">
                          <a:extLst>
                            <a:ext uri="{FF2B5EF4-FFF2-40B4-BE49-F238E27FC236}">
                              <a16:creationId xmlns:a16="http://schemas.microsoft.com/office/drawing/2014/main" id="{54363D43-4D3A-46BB-84D0-51A0472BD93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4" y="1776"/>
                          <a:ext cx="188"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0" name="Object 2">
              <a:extLst>
                <a:ext uri="{FF2B5EF4-FFF2-40B4-BE49-F238E27FC236}">
                  <a16:creationId xmlns:a16="http://schemas.microsoft.com/office/drawing/2014/main" id="{D1514EE3-8D03-4D34-B374-2226A0E0D232}"/>
                </a:ext>
              </a:extLst>
            </p:cNvPr>
            <p:cNvGraphicFramePr>
              <a:graphicFrameLocks noChangeAspect="1"/>
            </p:cNvGraphicFramePr>
            <p:nvPr/>
          </p:nvGraphicFramePr>
          <p:xfrm>
            <a:off x="4533" y="1799"/>
            <a:ext cx="339" cy="238"/>
          </p:xfrm>
          <a:graphic>
            <a:graphicData uri="http://schemas.openxmlformats.org/presentationml/2006/ole">
              <mc:AlternateContent xmlns:mc="http://schemas.openxmlformats.org/markup-compatibility/2006">
                <mc:Choice xmlns:v="urn:schemas-microsoft-com:vml" Requires="v">
                  <p:oleObj spid="_x0000_s121915" name="公式" r:id="rId7" imgW="253800" imgH="177480" progId="Equation.3">
                    <p:embed/>
                  </p:oleObj>
                </mc:Choice>
                <mc:Fallback>
                  <p:oleObj name="公式" r:id="rId7" imgW="253800" imgH="177480" progId="Equation.3">
                    <p:embed/>
                    <p:pic>
                      <p:nvPicPr>
                        <p:cNvPr id="14340" name="Object 2">
                          <a:extLst>
                            <a:ext uri="{FF2B5EF4-FFF2-40B4-BE49-F238E27FC236}">
                              <a16:creationId xmlns:a16="http://schemas.microsoft.com/office/drawing/2014/main" id="{D1514EE3-8D03-4D34-B374-2226A0E0D23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33" y="1799"/>
                          <a:ext cx="339"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6" name="Line 8">
              <a:extLst>
                <a:ext uri="{FF2B5EF4-FFF2-40B4-BE49-F238E27FC236}">
                  <a16:creationId xmlns:a16="http://schemas.microsoft.com/office/drawing/2014/main" id="{753FC599-707A-4073-B6D1-74C467AFFAB6}"/>
                </a:ext>
              </a:extLst>
            </p:cNvPr>
            <p:cNvSpPr>
              <a:spLocks noChangeShapeType="1"/>
            </p:cNvSpPr>
            <p:nvPr/>
          </p:nvSpPr>
          <p:spPr bwMode="auto">
            <a:xfrm>
              <a:off x="3648" y="2784"/>
              <a:ext cx="1584" cy="0"/>
            </a:xfrm>
            <a:prstGeom prst="line">
              <a:avLst/>
            </a:prstGeom>
            <a:noFill/>
            <a:ln w="28575">
              <a:solidFill>
                <a:srgbClr val="99FF99"/>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2540" name="Line 12">
              <a:extLst>
                <a:ext uri="{FF2B5EF4-FFF2-40B4-BE49-F238E27FC236}">
                  <a16:creationId xmlns:a16="http://schemas.microsoft.com/office/drawing/2014/main" id="{C06F03B2-36B2-45BB-A715-1C348CF3058C}"/>
                </a:ext>
              </a:extLst>
            </p:cNvPr>
            <p:cNvSpPr>
              <a:spLocks noChangeShapeType="1"/>
            </p:cNvSpPr>
            <p:nvPr/>
          </p:nvSpPr>
          <p:spPr bwMode="auto">
            <a:xfrm>
              <a:off x="3648" y="2784"/>
              <a:ext cx="0" cy="192"/>
            </a:xfrm>
            <a:prstGeom prst="line">
              <a:avLst/>
            </a:prstGeom>
            <a:noFill/>
            <a:ln w="19050">
              <a:solidFill>
                <a:srgbClr val="FFFF66"/>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2541" name="Line 13">
              <a:extLst>
                <a:ext uri="{FF2B5EF4-FFF2-40B4-BE49-F238E27FC236}">
                  <a16:creationId xmlns:a16="http://schemas.microsoft.com/office/drawing/2014/main" id="{F640B4AE-BA79-4BE0-A97F-84E3925440EE}"/>
                </a:ext>
              </a:extLst>
            </p:cNvPr>
            <p:cNvSpPr>
              <a:spLocks noChangeShapeType="1"/>
            </p:cNvSpPr>
            <p:nvPr/>
          </p:nvSpPr>
          <p:spPr bwMode="auto">
            <a:xfrm>
              <a:off x="4320" y="2784"/>
              <a:ext cx="0" cy="192"/>
            </a:xfrm>
            <a:prstGeom prst="line">
              <a:avLst/>
            </a:prstGeom>
            <a:noFill/>
            <a:ln w="19050">
              <a:solidFill>
                <a:srgbClr val="FFFF66"/>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2542" name="Line 14">
              <a:extLst>
                <a:ext uri="{FF2B5EF4-FFF2-40B4-BE49-F238E27FC236}">
                  <a16:creationId xmlns:a16="http://schemas.microsoft.com/office/drawing/2014/main" id="{310CA01E-ADAE-41A3-9333-1701C848D767}"/>
                </a:ext>
              </a:extLst>
            </p:cNvPr>
            <p:cNvSpPr>
              <a:spLocks noChangeShapeType="1"/>
            </p:cNvSpPr>
            <p:nvPr/>
          </p:nvSpPr>
          <p:spPr bwMode="auto">
            <a:xfrm>
              <a:off x="4896" y="2784"/>
              <a:ext cx="0" cy="192"/>
            </a:xfrm>
            <a:prstGeom prst="line">
              <a:avLst/>
            </a:prstGeom>
            <a:noFill/>
            <a:ln w="19050">
              <a:solidFill>
                <a:srgbClr val="FFFF66"/>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2543" name="Line 15">
              <a:extLst>
                <a:ext uri="{FF2B5EF4-FFF2-40B4-BE49-F238E27FC236}">
                  <a16:creationId xmlns:a16="http://schemas.microsoft.com/office/drawing/2014/main" id="{6FA938CF-49DE-4344-ADD8-C4B2F886DA1D}"/>
                </a:ext>
              </a:extLst>
            </p:cNvPr>
            <p:cNvSpPr>
              <a:spLocks noChangeShapeType="1"/>
            </p:cNvSpPr>
            <p:nvPr/>
          </p:nvSpPr>
          <p:spPr bwMode="auto">
            <a:xfrm>
              <a:off x="3648" y="2880"/>
              <a:ext cx="672" cy="0"/>
            </a:xfrm>
            <a:prstGeom prst="line">
              <a:avLst/>
            </a:prstGeom>
            <a:noFill/>
            <a:ln w="9525">
              <a:solidFill>
                <a:srgbClr val="FFFF66"/>
              </a:solidFill>
              <a:round/>
              <a:headEnd type="stealth" w="med" len="lg"/>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2544" name="Line 16">
              <a:extLst>
                <a:ext uri="{FF2B5EF4-FFF2-40B4-BE49-F238E27FC236}">
                  <a16:creationId xmlns:a16="http://schemas.microsoft.com/office/drawing/2014/main" id="{861E9EE8-79AF-4B5F-A498-0FCC1C67BDD4}"/>
                </a:ext>
              </a:extLst>
            </p:cNvPr>
            <p:cNvSpPr>
              <a:spLocks noChangeShapeType="1"/>
            </p:cNvSpPr>
            <p:nvPr/>
          </p:nvSpPr>
          <p:spPr bwMode="auto">
            <a:xfrm>
              <a:off x="4320" y="2880"/>
              <a:ext cx="576" cy="0"/>
            </a:xfrm>
            <a:prstGeom prst="line">
              <a:avLst/>
            </a:prstGeom>
            <a:noFill/>
            <a:ln w="9525">
              <a:solidFill>
                <a:schemeClr val="tx2"/>
              </a:solidFill>
              <a:round/>
              <a:headEnd type="stealth" w="med" len="lg"/>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4341" name="Object 3">
              <a:extLst>
                <a:ext uri="{FF2B5EF4-FFF2-40B4-BE49-F238E27FC236}">
                  <a16:creationId xmlns:a16="http://schemas.microsoft.com/office/drawing/2014/main" id="{9500DCB9-87B1-4FF5-AAB9-59FD70A8A540}"/>
                </a:ext>
              </a:extLst>
            </p:cNvPr>
            <p:cNvGraphicFramePr>
              <a:graphicFrameLocks noChangeAspect="1"/>
            </p:cNvGraphicFramePr>
            <p:nvPr/>
          </p:nvGraphicFramePr>
          <p:xfrm>
            <a:off x="3888" y="2976"/>
            <a:ext cx="188" cy="188"/>
          </p:xfrm>
          <a:graphic>
            <a:graphicData uri="http://schemas.openxmlformats.org/presentationml/2006/ole">
              <mc:AlternateContent xmlns:mc="http://schemas.openxmlformats.org/markup-compatibility/2006">
                <mc:Choice xmlns:v="urn:schemas-microsoft-com:vml" Requires="v">
                  <p:oleObj spid="_x0000_s121916" name="公式" r:id="rId9" imgW="139680" imgH="139680" progId="Equation.3">
                    <p:embed/>
                  </p:oleObj>
                </mc:Choice>
                <mc:Fallback>
                  <p:oleObj name="公式" r:id="rId9" imgW="139680" imgH="139680" progId="Equation.3">
                    <p:embed/>
                    <p:pic>
                      <p:nvPicPr>
                        <p:cNvPr id="14341" name="Object 3">
                          <a:extLst>
                            <a:ext uri="{FF2B5EF4-FFF2-40B4-BE49-F238E27FC236}">
                              <a16:creationId xmlns:a16="http://schemas.microsoft.com/office/drawing/2014/main" id="{9500DCB9-87B1-4FF5-AAB9-59FD70A8A54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88" y="2976"/>
                          <a:ext cx="188"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2" name="Object 4">
              <a:extLst>
                <a:ext uri="{FF2B5EF4-FFF2-40B4-BE49-F238E27FC236}">
                  <a16:creationId xmlns:a16="http://schemas.microsoft.com/office/drawing/2014/main" id="{AC3C51CD-4F49-4270-A15B-E5CF7A367E75}"/>
                </a:ext>
              </a:extLst>
            </p:cNvPr>
            <p:cNvGraphicFramePr>
              <a:graphicFrameLocks noChangeAspect="1"/>
            </p:cNvGraphicFramePr>
            <p:nvPr/>
          </p:nvGraphicFramePr>
          <p:xfrm>
            <a:off x="4416" y="2928"/>
            <a:ext cx="452" cy="216"/>
          </p:xfrm>
          <a:graphic>
            <a:graphicData uri="http://schemas.openxmlformats.org/presentationml/2006/ole">
              <mc:AlternateContent xmlns:mc="http://schemas.openxmlformats.org/markup-compatibility/2006">
                <mc:Choice xmlns:v="urn:schemas-microsoft-com:vml" Requires="v">
                  <p:oleObj spid="_x0000_s121917" name="公式" r:id="rId11" imgW="368280" imgH="177480" progId="Equation.3">
                    <p:embed/>
                  </p:oleObj>
                </mc:Choice>
                <mc:Fallback>
                  <p:oleObj name="公式" r:id="rId11" imgW="368280" imgH="177480" progId="Equation.3">
                    <p:embed/>
                    <p:pic>
                      <p:nvPicPr>
                        <p:cNvPr id="14342" name="Object 4">
                          <a:extLst>
                            <a:ext uri="{FF2B5EF4-FFF2-40B4-BE49-F238E27FC236}">
                              <a16:creationId xmlns:a16="http://schemas.microsoft.com/office/drawing/2014/main" id="{AC3C51CD-4F49-4270-A15B-E5CF7A367E7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16" y="2928"/>
                          <a:ext cx="452"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3" name="Object 5">
              <a:extLst>
                <a:ext uri="{FF2B5EF4-FFF2-40B4-BE49-F238E27FC236}">
                  <a16:creationId xmlns:a16="http://schemas.microsoft.com/office/drawing/2014/main" id="{1380FCF6-345D-4034-A70B-7855D62FEC5A}"/>
                </a:ext>
              </a:extLst>
            </p:cNvPr>
            <p:cNvGraphicFramePr>
              <a:graphicFrameLocks noChangeAspect="1"/>
            </p:cNvGraphicFramePr>
            <p:nvPr/>
          </p:nvGraphicFramePr>
          <p:xfrm>
            <a:off x="5040" y="2544"/>
            <a:ext cx="188" cy="188"/>
          </p:xfrm>
          <a:graphic>
            <a:graphicData uri="http://schemas.openxmlformats.org/presentationml/2006/ole">
              <mc:AlternateContent xmlns:mc="http://schemas.openxmlformats.org/markup-compatibility/2006">
                <mc:Choice xmlns:v="urn:schemas-microsoft-com:vml" Requires="v">
                  <p:oleObj spid="_x0000_s121918" name="公式" r:id="rId13" imgW="139680" imgH="139680" progId="Equation.3">
                    <p:embed/>
                  </p:oleObj>
                </mc:Choice>
                <mc:Fallback>
                  <p:oleObj name="公式" r:id="rId13" imgW="139680" imgH="139680" progId="Equation.3">
                    <p:embed/>
                    <p:pic>
                      <p:nvPicPr>
                        <p:cNvPr id="14343" name="Object 5">
                          <a:extLst>
                            <a:ext uri="{FF2B5EF4-FFF2-40B4-BE49-F238E27FC236}">
                              <a16:creationId xmlns:a16="http://schemas.microsoft.com/office/drawing/2014/main" id="{1380FCF6-345D-4034-A70B-7855D62FEC5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40" y="2544"/>
                          <a:ext cx="188"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4" name="Object 6">
              <a:extLst>
                <a:ext uri="{FF2B5EF4-FFF2-40B4-BE49-F238E27FC236}">
                  <a16:creationId xmlns:a16="http://schemas.microsoft.com/office/drawing/2014/main" id="{477EBAA7-BE53-4215-9FC0-6851C5475DEE}"/>
                </a:ext>
              </a:extLst>
            </p:cNvPr>
            <p:cNvGraphicFramePr>
              <a:graphicFrameLocks noChangeAspect="1"/>
            </p:cNvGraphicFramePr>
            <p:nvPr/>
          </p:nvGraphicFramePr>
          <p:xfrm>
            <a:off x="4224" y="2524"/>
            <a:ext cx="192" cy="192"/>
          </p:xfrm>
          <a:graphic>
            <a:graphicData uri="http://schemas.openxmlformats.org/presentationml/2006/ole">
              <mc:AlternateContent xmlns:mc="http://schemas.openxmlformats.org/markup-compatibility/2006">
                <mc:Choice xmlns:v="urn:schemas-microsoft-com:vml" Requires="v">
                  <p:oleObj spid="_x0000_s121919" name="公式" r:id="rId15" imgW="164880" imgH="164880" progId="Equation.3">
                    <p:embed/>
                  </p:oleObj>
                </mc:Choice>
                <mc:Fallback>
                  <p:oleObj name="公式" r:id="rId15" imgW="164880" imgH="164880" progId="Equation.3">
                    <p:embed/>
                    <p:pic>
                      <p:nvPicPr>
                        <p:cNvPr id="14344" name="Object 6">
                          <a:extLst>
                            <a:ext uri="{FF2B5EF4-FFF2-40B4-BE49-F238E27FC236}">
                              <a16:creationId xmlns:a16="http://schemas.microsoft.com/office/drawing/2014/main" id="{477EBAA7-BE53-4215-9FC0-6851C5475DE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24" y="2524"/>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53" name="Line 25">
              <a:extLst>
                <a:ext uri="{FF2B5EF4-FFF2-40B4-BE49-F238E27FC236}">
                  <a16:creationId xmlns:a16="http://schemas.microsoft.com/office/drawing/2014/main" id="{8B220F99-41FA-4BAD-B3C3-D6F8E5989EBB}"/>
                </a:ext>
              </a:extLst>
            </p:cNvPr>
            <p:cNvSpPr>
              <a:spLocks noChangeShapeType="1"/>
            </p:cNvSpPr>
            <p:nvPr/>
          </p:nvSpPr>
          <p:spPr bwMode="auto">
            <a:xfrm>
              <a:off x="4320" y="2736"/>
              <a:ext cx="288" cy="0"/>
            </a:xfrm>
            <a:prstGeom prst="line">
              <a:avLst/>
            </a:prstGeom>
            <a:noFill/>
            <a:ln w="19050">
              <a:solidFill>
                <a:schemeClr val="accent1"/>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4345" name="Object 7">
              <a:extLst>
                <a:ext uri="{FF2B5EF4-FFF2-40B4-BE49-F238E27FC236}">
                  <a16:creationId xmlns:a16="http://schemas.microsoft.com/office/drawing/2014/main" id="{8B50C820-6028-4132-A28F-CE20EFD10DC9}"/>
                </a:ext>
              </a:extLst>
            </p:cNvPr>
            <p:cNvGraphicFramePr>
              <a:graphicFrameLocks noChangeAspect="1"/>
            </p:cNvGraphicFramePr>
            <p:nvPr/>
          </p:nvGraphicFramePr>
          <p:xfrm>
            <a:off x="4560" y="2496"/>
            <a:ext cx="245" cy="257"/>
          </p:xfrm>
          <a:graphic>
            <a:graphicData uri="http://schemas.openxmlformats.org/presentationml/2006/ole">
              <mc:AlternateContent xmlns:mc="http://schemas.openxmlformats.org/markup-compatibility/2006">
                <mc:Choice xmlns:v="urn:schemas-microsoft-com:vml" Requires="v">
                  <p:oleObj spid="_x0000_s121920" name="公式" r:id="rId17" imgW="228600" imgH="241200" progId="Equation.3">
                    <p:embed/>
                  </p:oleObj>
                </mc:Choice>
                <mc:Fallback>
                  <p:oleObj name="公式" r:id="rId17" imgW="228600" imgH="241200" progId="Equation.3">
                    <p:embed/>
                    <p:pic>
                      <p:nvPicPr>
                        <p:cNvPr id="14345" name="Object 7">
                          <a:extLst>
                            <a:ext uri="{FF2B5EF4-FFF2-40B4-BE49-F238E27FC236}">
                              <a16:creationId xmlns:a16="http://schemas.microsoft.com/office/drawing/2014/main" id="{8B50C820-6028-4132-A28F-CE20EFD10DC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60" y="2496"/>
                          <a:ext cx="245"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6" name="Object 8">
              <a:extLst>
                <a:ext uri="{FF2B5EF4-FFF2-40B4-BE49-F238E27FC236}">
                  <a16:creationId xmlns:a16="http://schemas.microsoft.com/office/drawing/2014/main" id="{A52BC094-EF17-4A2B-ACB2-71DB3D1D5869}"/>
                </a:ext>
              </a:extLst>
            </p:cNvPr>
            <p:cNvGraphicFramePr>
              <a:graphicFrameLocks noChangeAspect="1"/>
            </p:cNvGraphicFramePr>
            <p:nvPr/>
          </p:nvGraphicFramePr>
          <p:xfrm>
            <a:off x="3696" y="2544"/>
            <a:ext cx="203" cy="224"/>
          </p:xfrm>
          <a:graphic>
            <a:graphicData uri="http://schemas.openxmlformats.org/presentationml/2006/ole">
              <mc:AlternateContent xmlns:mc="http://schemas.openxmlformats.org/markup-compatibility/2006">
                <mc:Choice xmlns:v="urn:schemas-microsoft-com:vml" Requires="v">
                  <p:oleObj spid="_x0000_s121921" name="公式" r:id="rId19" imgW="126720" imgH="139680" progId="Equation.3">
                    <p:embed/>
                  </p:oleObj>
                </mc:Choice>
                <mc:Fallback>
                  <p:oleObj name="公式" r:id="rId19" imgW="126720" imgH="139680" progId="Equation.3">
                    <p:embed/>
                    <p:pic>
                      <p:nvPicPr>
                        <p:cNvPr id="14346" name="Object 8">
                          <a:extLst>
                            <a:ext uri="{FF2B5EF4-FFF2-40B4-BE49-F238E27FC236}">
                              <a16:creationId xmlns:a16="http://schemas.microsoft.com/office/drawing/2014/main" id="{A52BC094-EF17-4A2B-ACB2-71DB3D1D5869}"/>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96" y="2544"/>
                          <a:ext cx="203"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4367" name="Group 31">
            <a:extLst>
              <a:ext uri="{FF2B5EF4-FFF2-40B4-BE49-F238E27FC236}">
                <a16:creationId xmlns:a16="http://schemas.microsoft.com/office/drawing/2014/main" id="{ED4DD05B-BF64-4C8E-9A1F-AF22ED5A7DE1}"/>
              </a:ext>
            </a:extLst>
          </p:cNvPr>
          <p:cNvGrpSpPr>
            <a:grpSpLocks/>
          </p:cNvGrpSpPr>
          <p:nvPr/>
        </p:nvGrpSpPr>
        <p:grpSpPr bwMode="auto">
          <a:xfrm>
            <a:off x="0" y="44450"/>
            <a:ext cx="5715000" cy="1068388"/>
            <a:chOff x="0" y="28"/>
            <a:chExt cx="3600" cy="673"/>
          </a:xfrm>
        </p:grpSpPr>
        <p:pic>
          <p:nvPicPr>
            <p:cNvPr id="14368" name="Picture 58" descr="bar_1">
              <a:extLst>
                <a:ext uri="{FF2B5EF4-FFF2-40B4-BE49-F238E27FC236}">
                  <a16:creationId xmlns:a16="http://schemas.microsoft.com/office/drawing/2014/main" id="{F6F7CCC3-57D2-4438-9EE7-A270C660E2C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28"/>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07" name="Text Box 59">
              <a:extLst>
                <a:ext uri="{FF2B5EF4-FFF2-40B4-BE49-F238E27FC236}">
                  <a16:creationId xmlns:a16="http://schemas.microsoft.com/office/drawing/2014/main" id="{1D83FF1B-8D11-4957-B1BA-05957B39C68E}"/>
                </a:ext>
              </a:extLst>
            </p:cNvPr>
            <p:cNvSpPr txBox="1">
              <a:spLocks noChangeArrowheads="1"/>
            </p:cNvSpPr>
            <p:nvPr/>
          </p:nvSpPr>
          <p:spPr bwMode="auto">
            <a:xfrm>
              <a:off x="59" y="119"/>
              <a:ext cx="2957" cy="327"/>
            </a:xfrm>
            <a:prstGeom prst="rect">
              <a:avLst/>
            </a:prstGeom>
            <a:noFill/>
            <a:ln w="19050">
              <a:noFill/>
              <a:miter lim="800000"/>
              <a:headEnd/>
              <a:tailEnd/>
            </a:ln>
            <a:effectLst>
              <a:outerShdw dist="17961" dir="2700000" algn="ctr" rotWithShape="0">
                <a:schemeClr val="folHlink">
                  <a:alpha val="50000"/>
                </a:schemeClr>
              </a:outerShdw>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solidFill>
                    <a:srgbClr val="FF3399"/>
                  </a:solidFill>
                  <a:latin typeface="隶书" panose="02010509060101010101" pitchFamily="49" charset="-122"/>
                  <a:ea typeface="隶书" panose="02010509060101010101" pitchFamily="49" charset="-122"/>
                </a:rPr>
                <a:t>2-2 </a:t>
              </a:r>
              <a:r>
                <a:rPr kumimoji="0" lang="zh-CN" altLang="en-US">
                  <a:solidFill>
                    <a:srgbClr val="FF3399"/>
                  </a:solidFill>
                  <a:ea typeface="隶书" panose="02010509060101010101" pitchFamily="49" charset="-122"/>
                </a:rPr>
                <a:t>电容和电容器</a:t>
              </a:r>
            </a:p>
          </p:txBody>
        </p:sp>
      </p:grpSp>
      <p:graphicFrame>
        <p:nvGraphicFramePr>
          <p:cNvPr id="30" name="Object 3">
            <a:extLst>
              <a:ext uri="{FF2B5EF4-FFF2-40B4-BE49-F238E27FC236}">
                <a16:creationId xmlns:a16="http://schemas.microsoft.com/office/drawing/2014/main" id="{D8BBA285-AA4E-42FA-9C83-C74CF489F45E}"/>
              </a:ext>
            </a:extLst>
          </p:cNvPr>
          <p:cNvGraphicFramePr>
            <a:graphicFrameLocks noChangeAspect="1"/>
          </p:cNvGraphicFramePr>
          <p:nvPr/>
        </p:nvGraphicFramePr>
        <p:xfrm>
          <a:off x="1061244" y="5202492"/>
          <a:ext cx="2759075" cy="1006475"/>
        </p:xfrm>
        <a:graphic>
          <a:graphicData uri="http://schemas.openxmlformats.org/presentationml/2006/ole">
            <mc:AlternateContent xmlns:mc="http://schemas.openxmlformats.org/markup-compatibility/2006">
              <mc:Choice xmlns:v="urn:schemas-microsoft-com:vml" Requires="v">
                <p:oleObj spid="_x0000_s121922" name="公式" r:id="rId22" imgW="1180800" imgH="431640" progId="Equation.3">
                  <p:embed/>
                </p:oleObj>
              </mc:Choice>
              <mc:Fallback>
                <p:oleObj name="公式" r:id="rId22" imgW="1180800" imgH="431640" progId="Equation.3">
                  <p:embed/>
                  <p:pic>
                    <p:nvPicPr>
                      <p:cNvPr id="30" name="Object 3">
                        <a:extLst>
                          <a:ext uri="{FF2B5EF4-FFF2-40B4-BE49-F238E27FC236}">
                            <a16:creationId xmlns:a16="http://schemas.microsoft.com/office/drawing/2014/main" id="{D8BBA285-AA4E-42FA-9C83-C74CF489F45E}"/>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61244" y="5202492"/>
                        <a:ext cx="2759075" cy="10064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Object 6">
            <a:extLst>
              <a:ext uri="{FF2B5EF4-FFF2-40B4-BE49-F238E27FC236}">
                <a16:creationId xmlns:a16="http://schemas.microsoft.com/office/drawing/2014/main" id="{02E8A8A3-CE78-41BB-B70F-2CCEDE16FAAD}"/>
              </a:ext>
            </a:extLst>
          </p:cNvPr>
          <p:cNvGraphicFramePr>
            <a:graphicFrameLocks noChangeAspect="1"/>
          </p:cNvGraphicFramePr>
          <p:nvPr/>
        </p:nvGraphicFramePr>
        <p:xfrm>
          <a:off x="932329" y="4073526"/>
          <a:ext cx="2584450" cy="931863"/>
        </p:xfrm>
        <a:graphic>
          <a:graphicData uri="http://schemas.openxmlformats.org/presentationml/2006/ole">
            <mc:AlternateContent xmlns:mc="http://schemas.openxmlformats.org/markup-compatibility/2006">
              <mc:Choice xmlns:v="urn:schemas-microsoft-com:vml" Requires="v">
                <p:oleObj spid="_x0000_s121923" name="公式" r:id="rId24" imgW="1193760" imgH="431640" progId="Equation.3">
                  <p:embed/>
                </p:oleObj>
              </mc:Choice>
              <mc:Fallback>
                <p:oleObj name="公式" r:id="rId24" imgW="1193760" imgH="431640" progId="Equation.3">
                  <p:embed/>
                  <p:pic>
                    <p:nvPicPr>
                      <p:cNvPr id="31" name="Object 6">
                        <a:extLst>
                          <a:ext uri="{FF2B5EF4-FFF2-40B4-BE49-F238E27FC236}">
                            <a16:creationId xmlns:a16="http://schemas.microsoft.com/office/drawing/2014/main" id="{02E8A8A3-CE78-41BB-B70F-2CCEDE16FAAD}"/>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932329" y="4073526"/>
                        <a:ext cx="2584450" cy="9318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160678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dissolve">
                                      <p:cBhvr>
                                        <p:cTn id="7" dur="500"/>
                                        <p:tgtEl>
                                          <p:spTgt spid="22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03424"/>
                                        </p:tgtEl>
                                        <p:attrNameLst>
                                          <p:attrName>style.visibility</p:attrName>
                                        </p:attrNameLst>
                                      </p:cBhvr>
                                      <p:to>
                                        <p:strVal val="visible"/>
                                      </p:to>
                                    </p:set>
                                    <p:animEffect transition="in" filter="dissolve">
                                      <p:cBhvr>
                                        <p:cTn id="17" dur="500"/>
                                        <p:tgtEl>
                                          <p:spTgt spid="10342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dissolve">
                                      <p:cBhvr>
                                        <p:cTn id="2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日期占位符 1">
            <a:extLst>
              <a:ext uri="{FF2B5EF4-FFF2-40B4-BE49-F238E27FC236}">
                <a16:creationId xmlns:a16="http://schemas.microsoft.com/office/drawing/2014/main" id="{305B7AF9-F018-4370-9776-188CFE2697ED}"/>
              </a:ext>
            </a:extLst>
          </p:cNvPr>
          <p:cNvSpPr>
            <a:spLocks noGrp="1"/>
          </p:cNvSpPr>
          <p:nvPr>
            <p:ph type="dt" sz="quarter" idx="10"/>
          </p:nvPr>
        </p:nvSpPr>
        <p:spPr/>
        <p:txBody>
          <a:bodyPr/>
          <a:lstStyle/>
          <a:p>
            <a:pPr>
              <a:defRPr/>
            </a:pPr>
            <a:fld id="{14D1345A-234F-462D-9EB5-7B45AD0BB746}" type="datetime8">
              <a:rPr lang="en-US"/>
              <a:pPr>
                <a:defRPr/>
              </a:pPr>
              <a:t>12/21/2017 9:47 PM</a:t>
            </a:fld>
            <a:endParaRPr lang="en-US" altLang="zh-CN"/>
          </a:p>
        </p:txBody>
      </p:sp>
      <p:sp>
        <p:nvSpPr>
          <p:cNvPr id="60" name="灯片编号占位符 3">
            <a:extLst>
              <a:ext uri="{FF2B5EF4-FFF2-40B4-BE49-F238E27FC236}">
                <a16:creationId xmlns:a16="http://schemas.microsoft.com/office/drawing/2014/main" id="{0082E705-B5AC-4BFF-BD64-773E4B000B4B}"/>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F7F7B7AA-079C-4920-A8E2-1AC2948406B4}" type="slidenum">
              <a:rPr lang="en-US" altLang="zh-CN" sz="1400" b="0">
                <a:ea typeface="宋体" panose="02010600030101010101" pitchFamily="2" charset="-122"/>
              </a:rPr>
              <a:pPr eaLnBrk="1" hangingPunct="1"/>
              <a:t>18</a:t>
            </a:fld>
            <a:endParaRPr lang="en-US" altLang="zh-CN" sz="1400" b="0">
              <a:ea typeface="宋体" panose="02010600030101010101" pitchFamily="2" charset="-122"/>
            </a:endParaRPr>
          </a:p>
        </p:txBody>
      </p:sp>
      <p:sp>
        <p:nvSpPr>
          <p:cNvPr id="26626" name="Text Box 2">
            <a:extLst>
              <a:ext uri="{FF2B5EF4-FFF2-40B4-BE49-F238E27FC236}">
                <a16:creationId xmlns:a16="http://schemas.microsoft.com/office/drawing/2014/main" id="{7D507E09-9D4E-40B5-8911-C7C63A741AD6}"/>
              </a:ext>
            </a:extLst>
          </p:cNvPr>
          <p:cNvSpPr txBox="1">
            <a:spLocks noChangeArrowheads="1"/>
          </p:cNvSpPr>
          <p:nvPr/>
        </p:nvSpPr>
        <p:spPr bwMode="auto">
          <a:xfrm>
            <a:off x="457200" y="1125538"/>
            <a:ext cx="4572000" cy="579437"/>
          </a:xfrm>
          <a:prstGeom prst="rect">
            <a:avLst/>
          </a:prstGeom>
          <a:noFill/>
          <a:ln w="9525">
            <a:noFill/>
            <a:miter lim="800000"/>
            <a:headEnd/>
            <a:tailEnd/>
          </a:ln>
          <a:effectLst/>
        </p:spPr>
        <p:txBody>
          <a:bodyPr>
            <a:spAutoFit/>
          </a:bodyPr>
          <a:lstStyle/>
          <a:p>
            <a:pPr>
              <a:spcBef>
                <a:spcPct val="50000"/>
              </a:spcBef>
              <a:defRPr/>
            </a:pPr>
            <a:r>
              <a:rPr lang="zh-CN" altLang="en-US" sz="3200">
                <a:solidFill>
                  <a:srgbClr val="FFFF66"/>
                </a:solidFill>
                <a:effectLst>
                  <a:outerShdw blurRad="38100" dist="38100" dir="2700000" algn="tl">
                    <a:srgbClr val="000000"/>
                  </a:outerShdw>
                </a:effectLst>
                <a:latin typeface="隶书" pitchFamily="49" charset="-122"/>
                <a:ea typeface="隶书" pitchFamily="49" charset="-122"/>
              </a:rPr>
              <a:t>三</a:t>
            </a:r>
            <a:r>
              <a:rPr lang="en-US" altLang="zh-CN" sz="3200">
                <a:solidFill>
                  <a:srgbClr val="FFFF66"/>
                </a:solidFill>
                <a:effectLst>
                  <a:outerShdw blurRad="38100" dist="38100" dir="2700000" algn="tl">
                    <a:srgbClr val="000000"/>
                  </a:outerShdw>
                </a:effectLst>
                <a:latin typeface="隶书" pitchFamily="49" charset="-122"/>
                <a:ea typeface="隶书" pitchFamily="49" charset="-122"/>
              </a:rPr>
              <a:t>.</a:t>
            </a:r>
            <a:r>
              <a:rPr lang="zh-CN" altLang="en-US" sz="3200">
                <a:solidFill>
                  <a:srgbClr val="FFFF66"/>
                </a:solidFill>
                <a:effectLst>
                  <a:outerShdw blurRad="38100" dist="38100" dir="2700000" algn="tl">
                    <a:srgbClr val="000000"/>
                  </a:outerShdw>
                </a:effectLst>
                <a:latin typeface="隶书" pitchFamily="49" charset="-122"/>
                <a:ea typeface="隶书" pitchFamily="49" charset="-122"/>
              </a:rPr>
              <a:t>电容器的并联和串联</a:t>
            </a:r>
          </a:p>
        </p:txBody>
      </p:sp>
      <p:sp>
        <p:nvSpPr>
          <p:cNvPr id="26627" name="Text Box 3">
            <a:extLst>
              <a:ext uri="{FF2B5EF4-FFF2-40B4-BE49-F238E27FC236}">
                <a16:creationId xmlns:a16="http://schemas.microsoft.com/office/drawing/2014/main" id="{BE9B7F8A-D7F5-4F72-89A7-1A6496E06E1C}"/>
              </a:ext>
            </a:extLst>
          </p:cNvPr>
          <p:cNvSpPr txBox="1">
            <a:spLocks noChangeArrowheads="1"/>
          </p:cNvSpPr>
          <p:nvPr/>
        </p:nvSpPr>
        <p:spPr bwMode="auto">
          <a:xfrm>
            <a:off x="457200" y="1773238"/>
            <a:ext cx="4038600" cy="519112"/>
          </a:xfrm>
          <a:prstGeom prst="rect">
            <a:avLst/>
          </a:prstGeom>
          <a:noFill/>
          <a:ln w="9525">
            <a:noFill/>
            <a:miter lim="800000"/>
            <a:headEnd/>
            <a:tailEnd/>
          </a:ln>
          <a:effectLst/>
        </p:spPr>
        <p:txBody>
          <a:bodyPr>
            <a:spAutoFit/>
          </a:bodyPr>
          <a:lstStyle/>
          <a:p>
            <a:pPr>
              <a:spcBef>
                <a:spcPct val="50000"/>
              </a:spcBef>
              <a:defRPr/>
            </a:pPr>
            <a:r>
              <a:rPr lang="en-US" altLang="zh-CN" dirty="0">
                <a:solidFill>
                  <a:schemeClr val="accent1"/>
                </a:solidFill>
                <a:effectLst>
                  <a:outerShdw blurRad="38100" dist="38100" dir="2700000" algn="tl">
                    <a:srgbClr val="000000"/>
                  </a:outerShdw>
                </a:effectLst>
                <a:latin typeface="幼圆" pitchFamily="49" charset="-122"/>
              </a:rPr>
              <a:t>1.</a:t>
            </a:r>
            <a:r>
              <a:rPr lang="zh-CN" altLang="en-US" dirty="0">
                <a:solidFill>
                  <a:schemeClr val="accent1"/>
                </a:solidFill>
                <a:effectLst>
                  <a:outerShdw blurRad="38100" dist="38100" dir="2700000" algn="tl">
                    <a:srgbClr val="000000"/>
                  </a:outerShdw>
                </a:effectLst>
                <a:latin typeface="幼圆" pitchFamily="49" charset="-122"/>
              </a:rPr>
              <a:t>电容器的并联</a:t>
            </a:r>
          </a:p>
        </p:txBody>
      </p:sp>
      <p:graphicFrame>
        <p:nvGraphicFramePr>
          <p:cNvPr id="26676" name="Object 52">
            <a:extLst>
              <a:ext uri="{FF2B5EF4-FFF2-40B4-BE49-F238E27FC236}">
                <a16:creationId xmlns:a16="http://schemas.microsoft.com/office/drawing/2014/main" id="{E2D18EF6-4131-4034-A682-519B7AE06655}"/>
              </a:ext>
            </a:extLst>
          </p:cNvPr>
          <p:cNvGraphicFramePr>
            <a:graphicFrameLocks noChangeAspect="1"/>
          </p:cNvGraphicFramePr>
          <p:nvPr/>
        </p:nvGraphicFramePr>
        <p:xfrm>
          <a:off x="1951831" y="2774950"/>
          <a:ext cx="1811338" cy="519112"/>
        </p:xfrm>
        <a:graphic>
          <a:graphicData uri="http://schemas.openxmlformats.org/presentationml/2006/ole">
            <mc:AlternateContent xmlns:mc="http://schemas.openxmlformats.org/markup-compatibility/2006">
              <mc:Choice xmlns:v="urn:schemas-microsoft-com:vml" Requires="v">
                <p:oleObj spid="_x0000_s122967" name="公式" r:id="rId3" imgW="774360" imgH="215640" progId="Equation.3">
                  <p:embed/>
                </p:oleObj>
              </mc:Choice>
              <mc:Fallback>
                <p:oleObj name="公式" r:id="rId3" imgW="774360" imgH="215640" progId="Equation.3">
                  <p:embed/>
                  <p:pic>
                    <p:nvPicPr>
                      <p:cNvPr id="26676" name="Object 52">
                        <a:extLst>
                          <a:ext uri="{FF2B5EF4-FFF2-40B4-BE49-F238E27FC236}">
                            <a16:creationId xmlns:a16="http://schemas.microsoft.com/office/drawing/2014/main" id="{E2D18EF6-4131-4034-A682-519B7AE066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1831" y="2774950"/>
                        <a:ext cx="1811338" cy="519112"/>
                      </a:xfrm>
                      <a:prstGeom prst="rect">
                        <a:avLst/>
                      </a:prstGeom>
                      <a:noFill/>
                      <a:ln w="9525">
                        <a:solidFill>
                          <a:srgbClr val="99FF66"/>
                        </a:solidFill>
                        <a:miter lim="800000"/>
                        <a:headEnd/>
                        <a:tailEnd/>
                      </a:ln>
                      <a:effectLst>
                        <a:outerShdw dist="35921" dir="2700000" algn="ctr" rotWithShape="0">
                          <a:schemeClr val="bg2"/>
                        </a:outerShdw>
                      </a:effectLst>
                    </p:spPr>
                  </p:pic>
                </p:oleObj>
              </mc:Fallback>
            </mc:AlternateContent>
          </a:graphicData>
        </a:graphic>
      </p:graphicFrame>
      <p:sp>
        <p:nvSpPr>
          <p:cNvPr id="26675" name="Rectangle 51">
            <a:extLst>
              <a:ext uri="{FF2B5EF4-FFF2-40B4-BE49-F238E27FC236}">
                <a16:creationId xmlns:a16="http://schemas.microsoft.com/office/drawing/2014/main" id="{35B608FD-CC62-4143-834A-DC15443827E1}"/>
              </a:ext>
            </a:extLst>
          </p:cNvPr>
          <p:cNvSpPr>
            <a:spLocks noChangeArrowheads="1"/>
          </p:cNvSpPr>
          <p:nvPr/>
        </p:nvSpPr>
        <p:spPr bwMode="auto">
          <a:xfrm>
            <a:off x="5181600" y="1196975"/>
            <a:ext cx="3429000" cy="4876800"/>
          </a:xfrm>
          <a:prstGeom prst="rect">
            <a:avLst/>
          </a:prstGeom>
          <a:solidFill>
            <a:srgbClr val="000000"/>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2" name="Group 60">
            <a:extLst>
              <a:ext uri="{FF2B5EF4-FFF2-40B4-BE49-F238E27FC236}">
                <a16:creationId xmlns:a16="http://schemas.microsoft.com/office/drawing/2014/main" id="{72AE21CE-703A-44D7-80A6-39655961024B}"/>
              </a:ext>
            </a:extLst>
          </p:cNvPr>
          <p:cNvGrpSpPr>
            <a:grpSpLocks/>
          </p:cNvGrpSpPr>
          <p:nvPr/>
        </p:nvGrpSpPr>
        <p:grpSpPr bwMode="auto">
          <a:xfrm>
            <a:off x="5407025" y="1524000"/>
            <a:ext cx="2898775" cy="2286000"/>
            <a:chOff x="3406" y="960"/>
            <a:chExt cx="1826" cy="1440"/>
          </a:xfrm>
        </p:grpSpPr>
        <p:sp>
          <p:nvSpPr>
            <p:cNvPr id="26628" name="Oval 4">
              <a:extLst>
                <a:ext uri="{FF2B5EF4-FFF2-40B4-BE49-F238E27FC236}">
                  <a16:creationId xmlns:a16="http://schemas.microsoft.com/office/drawing/2014/main" id="{A5950C01-4A85-4400-87CD-9C25BDDBCA88}"/>
                </a:ext>
              </a:extLst>
            </p:cNvPr>
            <p:cNvSpPr>
              <a:spLocks noChangeArrowheads="1"/>
            </p:cNvSpPr>
            <p:nvPr/>
          </p:nvSpPr>
          <p:spPr bwMode="auto">
            <a:xfrm>
              <a:off x="3456" y="1584"/>
              <a:ext cx="96" cy="96"/>
            </a:xfrm>
            <a:prstGeom prst="ellipse">
              <a:avLst/>
            </a:prstGeom>
            <a:solidFill>
              <a:schemeClr val="accent1"/>
            </a:solidFill>
            <a:ln w="9525">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6629" name="Line 5">
              <a:extLst>
                <a:ext uri="{FF2B5EF4-FFF2-40B4-BE49-F238E27FC236}">
                  <a16:creationId xmlns:a16="http://schemas.microsoft.com/office/drawing/2014/main" id="{CB2FBBFA-D96E-45C9-9D00-D5EC3C607F45}"/>
                </a:ext>
              </a:extLst>
            </p:cNvPr>
            <p:cNvSpPr>
              <a:spLocks noChangeShapeType="1"/>
            </p:cNvSpPr>
            <p:nvPr/>
          </p:nvSpPr>
          <p:spPr bwMode="auto">
            <a:xfrm>
              <a:off x="3552" y="1632"/>
              <a:ext cx="336" cy="0"/>
            </a:xfrm>
            <a:prstGeom prst="line">
              <a:avLst/>
            </a:prstGeom>
            <a:noFill/>
            <a:ln w="28575">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6630" name="Line 6">
              <a:extLst>
                <a:ext uri="{FF2B5EF4-FFF2-40B4-BE49-F238E27FC236}">
                  <a16:creationId xmlns:a16="http://schemas.microsoft.com/office/drawing/2014/main" id="{C027014E-4D5E-478A-9B14-0256F7A7F81E}"/>
                </a:ext>
              </a:extLst>
            </p:cNvPr>
            <p:cNvSpPr>
              <a:spLocks noChangeShapeType="1"/>
            </p:cNvSpPr>
            <p:nvPr/>
          </p:nvSpPr>
          <p:spPr bwMode="auto">
            <a:xfrm>
              <a:off x="3888" y="1344"/>
              <a:ext cx="0" cy="528"/>
            </a:xfrm>
            <a:prstGeom prst="line">
              <a:avLst/>
            </a:prstGeom>
            <a:noFill/>
            <a:ln w="28575">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6631" name="Line 7">
              <a:extLst>
                <a:ext uri="{FF2B5EF4-FFF2-40B4-BE49-F238E27FC236}">
                  <a16:creationId xmlns:a16="http://schemas.microsoft.com/office/drawing/2014/main" id="{D8F11002-B5CF-4BCB-B803-6C18E7363E20}"/>
                </a:ext>
              </a:extLst>
            </p:cNvPr>
            <p:cNvSpPr>
              <a:spLocks noChangeShapeType="1"/>
            </p:cNvSpPr>
            <p:nvPr/>
          </p:nvSpPr>
          <p:spPr bwMode="auto">
            <a:xfrm>
              <a:off x="4752" y="1344"/>
              <a:ext cx="0" cy="528"/>
            </a:xfrm>
            <a:prstGeom prst="line">
              <a:avLst/>
            </a:prstGeom>
            <a:noFill/>
            <a:ln w="28575">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17454" name="Group 12">
              <a:extLst>
                <a:ext uri="{FF2B5EF4-FFF2-40B4-BE49-F238E27FC236}">
                  <a16:creationId xmlns:a16="http://schemas.microsoft.com/office/drawing/2014/main" id="{96C6F0C2-4AC4-4057-B51B-FA7E5EA9023A}"/>
                </a:ext>
              </a:extLst>
            </p:cNvPr>
            <p:cNvGrpSpPr>
              <a:grpSpLocks/>
            </p:cNvGrpSpPr>
            <p:nvPr/>
          </p:nvGrpSpPr>
          <p:grpSpPr bwMode="auto">
            <a:xfrm>
              <a:off x="3888" y="1200"/>
              <a:ext cx="864" cy="288"/>
              <a:chOff x="3600" y="1776"/>
              <a:chExt cx="864" cy="288"/>
            </a:xfrm>
          </p:grpSpPr>
          <p:sp>
            <p:nvSpPr>
              <p:cNvPr id="26632" name="Line 8">
                <a:extLst>
                  <a:ext uri="{FF2B5EF4-FFF2-40B4-BE49-F238E27FC236}">
                    <a16:creationId xmlns:a16="http://schemas.microsoft.com/office/drawing/2014/main" id="{5B17D1AF-4CEA-495B-95DB-7B749C340780}"/>
                  </a:ext>
                </a:extLst>
              </p:cNvPr>
              <p:cNvSpPr>
                <a:spLocks noChangeShapeType="1"/>
              </p:cNvSpPr>
              <p:nvPr/>
            </p:nvSpPr>
            <p:spPr bwMode="auto">
              <a:xfrm>
                <a:off x="3600" y="1920"/>
                <a:ext cx="384" cy="0"/>
              </a:xfrm>
              <a:prstGeom prst="line">
                <a:avLst/>
              </a:prstGeom>
              <a:noFill/>
              <a:ln w="28575">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6633" name="Line 9">
                <a:extLst>
                  <a:ext uri="{FF2B5EF4-FFF2-40B4-BE49-F238E27FC236}">
                    <a16:creationId xmlns:a16="http://schemas.microsoft.com/office/drawing/2014/main" id="{DCD08149-01FA-42D4-96F0-E48BAE35C5B9}"/>
                  </a:ext>
                </a:extLst>
              </p:cNvPr>
              <p:cNvSpPr>
                <a:spLocks noChangeShapeType="1"/>
              </p:cNvSpPr>
              <p:nvPr/>
            </p:nvSpPr>
            <p:spPr bwMode="auto">
              <a:xfrm>
                <a:off x="4080" y="1920"/>
                <a:ext cx="384" cy="0"/>
              </a:xfrm>
              <a:prstGeom prst="line">
                <a:avLst/>
              </a:prstGeom>
              <a:noFill/>
              <a:ln w="28575">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6634" name="Line 10">
                <a:extLst>
                  <a:ext uri="{FF2B5EF4-FFF2-40B4-BE49-F238E27FC236}">
                    <a16:creationId xmlns:a16="http://schemas.microsoft.com/office/drawing/2014/main" id="{48862512-E58A-4306-886A-2A13D2158E98}"/>
                  </a:ext>
                </a:extLst>
              </p:cNvPr>
              <p:cNvSpPr>
                <a:spLocks noChangeShapeType="1"/>
              </p:cNvSpPr>
              <p:nvPr/>
            </p:nvSpPr>
            <p:spPr bwMode="auto">
              <a:xfrm>
                <a:off x="3984" y="1776"/>
                <a:ext cx="0" cy="288"/>
              </a:xfrm>
              <a:prstGeom prst="line">
                <a:avLst/>
              </a:prstGeom>
              <a:noFill/>
              <a:ln w="28575">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6635" name="Line 11">
                <a:extLst>
                  <a:ext uri="{FF2B5EF4-FFF2-40B4-BE49-F238E27FC236}">
                    <a16:creationId xmlns:a16="http://schemas.microsoft.com/office/drawing/2014/main" id="{48D159AE-8D8B-4AB4-AA0A-B56B32A5D468}"/>
                  </a:ext>
                </a:extLst>
              </p:cNvPr>
              <p:cNvSpPr>
                <a:spLocks noChangeShapeType="1"/>
              </p:cNvSpPr>
              <p:nvPr/>
            </p:nvSpPr>
            <p:spPr bwMode="auto">
              <a:xfrm>
                <a:off x="4080" y="1776"/>
                <a:ext cx="0" cy="288"/>
              </a:xfrm>
              <a:prstGeom prst="line">
                <a:avLst/>
              </a:prstGeom>
              <a:noFill/>
              <a:ln w="28575">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7455" name="Group 13">
              <a:extLst>
                <a:ext uri="{FF2B5EF4-FFF2-40B4-BE49-F238E27FC236}">
                  <a16:creationId xmlns:a16="http://schemas.microsoft.com/office/drawing/2014/main" id="{F54E8440-A58F-44A2-AB35-2B2F26FF9DF3}"/>
                </a:ext>
              </a:extLst>
            </p:cNvPr>
            <p:cNvGrpSpPr>
              <a:grpSpLocks/>
            </p:cNvGrpSpPr>
            <p:nvPr/>
          </p:nvGrpSpPr>
          <p:grpSpPr bwMode="auto">
            <a:xfrm>
              <a:off x="3888" y="1728"/>
              <a:ext cx="864" cy="288"/>
              <a:chOff x="3600" y="1776"/>
              <a:chExt cx="864" cy="288"/>
            </a:xfrm>
          </p:grpSpPr>
          <p:sp>
            <p:nvSpPr>
              <p:cNvPr id="26638" name="Line 14">
                <a:extLst>
                  <a:ext uri="{FF2B5EF4-FFF2-40B4-BE49-F238E27FC236}">
                    <a16:creationId xmlns:a16="http://schemas.microsoft.com/office/drawing/2014/main" id="{B3ECB188-1EB4-4474-BAA5-C806406DF468}"/>
                  </a:ext>
                </a:extLst>
              </p:cNvPr>
              <p:cNvSpPr>
                <a:spLocks noChangeShapeType="1"/>
              </p:cNvSpPr>
              <p:nvPr/>
            </p:nvSpPr>
            <p:spPr bwMode="auto">
              <a:xfrm>
                <a:off x="3600" y="1920"/>
                <a:ext cx="384" cy="0"/>
              </a:xfrm>
              <a:prstGeom prst="line">
                <a:avLst/>
              </a:prstGeom>
              <a:noFill/>
              <a:ln w="28575">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6639" name="Line 15">
                <a:extLst>
                  <a:ext uri="{FF2B5EF4-FFF2-40B4-BE49-F238E27FC236}">
                    <a16:creationId xmlns:a16="http://schemas.microsoft.com/office/drawing/2014/main" id="{C4BE5138-31A7-458B-A4C0-23355D5939CE}"/>
                  </a:ext>
                </a:extLst>
              </p:cNvPr>
              <p:cNvSpPr>
                <a:spLocks noChangeShapeType="1"/>
              </p:cNvSpPr>
              <p:nvPr/>
            </p:nvSpPr>
            <p:spPr bwMode="auto">
              <a:xfrm>
                <a:off x="4080" y="1920"/>
                <a:ext cx="384" cy="0"/>
              </a:xfrm>
              <a:prstGeom prst="line">
                <a:avLst/>
              </a:prstGeom>
              <a:noFill/>
              <a:ln w="28575">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6640" name="Line 16">
                <a:extLst>
                  <a:ext uri="{FF2B5EF4-FFF2-40B4-BE49-F238E27FC236}">
                    <a16:creationId xmlns:a16="http://schemas.microsoft.com/office/drawing/2014/main" id="{DBCB882D-F9B7-4EBE-B264-CD4022962250}"/>
                  </a:ext>
                </a:extLst>
              </p:cNvPr>
              <p:cNvSpPr>
                <a:spLocks noChangeShapeType="1"/>
              </p:cNvSpPr>
              <p:nvPr/>
            </p:nvSpPr>
            <p:spPr bwMode="auto">
              <a:xfrm>
                <a:off x="3984" y="1776"/>
                <a:ext cx="0" cy="288"/>
              </a:xfrm>
              <a:prstGeom prst="line">
                <a:avLst/>
              </a:prstGeom>
              <a:noFill/>
              <a:ln w="28575">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6641" name="Line 17">
                <a:extLst>
                  <a:ext uri="{FF2B5EF4-FFF2-40B4-BE49-F238E27FC236}">
                    <a16:creationId xmlns:a16="http://schemas.microsoft.com/office/drawing/2014/main" id="{FC6CB99E-8087-4EA4-AF01-FF193ABE1906}"/>
                  </a:ext>
                </a:extLst>
              </p:cNvPr>
              <p:cNvSpPr>
                <a:spLocks noChangeShapeType="1"/>
              </p:cNvSpPr>
              <p:nvPr/>
            </p:nvSpPr>
            <p:spPr bwMode="auto">
              <a:xfrm>
                <a:off x="4080" y="1776"/>
                <a:ext cx="0" cy="288"/>
              </a:xfrm>
              <a:prstGeom prst="line">
                <a:avLst/>
              </a:prstGeom>
              <a:noFill/>
              <a:ln w="28575">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26642" name="Line 18">
              <a:extLst>
                <a:ext uri="{FF2B5EF4-FFF2-40B4-BE49-F238E27FC236}">
                  <a16:creationId xmlns:a16="http://schemas.microsoft.com/office/drawing/2014/main" id="{04465C88-A4A4-41EE-9F33-FB8B2126429D}"/>
                </a:ext>
              </a:extLst>
            </p:cNvPr>
            <p:cNvSpPr>
              <a:spLocks noChangeShapeType="1"/>
            </p:cNvSpPr>
            <p:nvPr/>
          </p:nvSpPr>
          <p:spPr bwMode="auto">
            <a:xfrm>
              <a:off x="4752" y="1632"/>
              <a:ext cx="384" cy="0"/>
            </a:xfrm>
            <a:prstGeom prst="line">
              <a:avLst/>
            </a:prstGeom>
            <a:noFill/>
            <a:ln w="28575">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6643" name="Oval 19">
              <a:extLst>
                <a:ext uri="{FF2B5EF4-FFF2-40B4-BE49-F238E27FC236}">
                  <a16:creationId xmlns:a16="http://schemas.microsoft.com/office/drawing/2014/main" id="{68CBE200-68AC-4F99-89AB-BF23490E7EA7}"/>
                </a:ext>
              </a:extLst>
            </p:cNvPr>
            <p:cNvSpPr>
              <a:spLocks noChangeArrowheads="1"/>
            </p:cNvSpPr>
            <p:nvPr/>
          </p:nvSpPr>
          <p:spPr bwMode="auto">
            <a:xfrm>
              <a:off x="5088" y="1584"/>
              <a:ext cx="96" cy="96"/>
            </a:xfrm>
            <a:prstGeom prst="ellipse">
              <a:avLst/>
            </a:prstGeom>
            <a:solidFill>
              <a:schemeClr val="accent1"/>
            </a:solidFill>
            <a:ln w="9525">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6652" name="Line 28">
              <a:extLst>
                <a:ext uri="{FF2B5EF4-FFF2-40B4-BE49-F238E27FC236}">
                  <a16:creationId xmlns:a16="http://schemas.microsoft.com/office/drawing/2014/main" id="{FB58C3C4-A01B-4978-97D4-5F4F6F3A4836}"/>
                </a:ext>
              </a:extLst>
            </p:cNvPr>
            <p:cNvSpPr>
              <a:spLocks noChangeShapeType="1"/>
            </p:cNvSpPr>
            <p:nvPr/>
          </p:nvSpPr>
          <p:spPr bwMode="auto">
            <a:xfrm>
              <a:off x="3696" y="1632"/>
              <a:ext cx="0" cy="624"/>
            </a:xfrm>
            <a:prstGeom prst="line">
              <a:avLst/>
            </a:prstGeom>
            <a:noFill/>
            <a:ln w="9525">
              <a:solidFill>
                <a:schemeClr val="tx2"/>
              </a:solidFill>
              <a:round/>
              <a:headEnd/>
              <a:tailEnd/>
            </a:ln>
            <a:effectLst>
              <a:outerShdw dist="3592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6653" name="Line 29">
              <a:extLst>
                <a:ext uri="{FF2B5EF4-FFF2-40B4-BE49-F238E27FC236}">
                  <a16:creationId xmlns:a16="http://schemas.microsoft.com/office/drawing/2014/main" id="{0E1DED08-C59F-469F-98CD-BBAFB25D0226}"/>
                </a:ext>
              </a:extLst>
            </p:cNvPr>
            <p:cNvSpPr>
              <a:spLocks noChangeShapeType="1"/>
            </p:cNvSpPr>
            <p:nvPr/>
          </p:nvSpPr>
          <p:spPr bwMode="auto">
            <a:xfrm>
              <a:off x="4992" y="1632"/>
              <a:ext cx="0" cy="624"/>
            </a:xfrm>
            <a:prstGeom prst="line">
              <a:avLst/>
            </a:prstGeom>
            <a:noFill/>
            <a:ln w="9525">
              <a:solidFill>
                <a:schemeClr val="tx2"/>
              </a:solidFill>
              <a:round/>
              <a:headEnd/>
              <a:tailEnd/>
            </a:ln>
            <a:effectLst>
              <a:outerShdw dist="3592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6654" name="Line 30">
              <a:extLst>
                <a:ext uri="{FF2B5EF4-FFF2-40B4-BE49-F238E27FC236}">
                  <a16:creationId xmlns:a16="http://schemas.microsoft.com/office/drawing/2014/main" id="{416A2B94-8D02-4A72-8484-9DAACE2D719B}"/>
                </a:ext>
              </a:extLst>
            </p:cNvPr>
            <p:cNvSpPr>
              <a:spLocks noChangeShapeType="1"/>
            </p:cNvSpPr>
            <p:nvPr/>
          </p:nvSpPr>
          <p:spPr bwMode="auto">
            <a:xfrm>
              <a:off x="3696" y="2112"/>
              <a:ext cx="1296" cy="0"/>
            </a:xfrm>
            <a:prstGeom prst="line">
              <a:avLst/>
            </a:prstGeom>
            <a:noFill/>
            <a:ln w="9525">
              <a:solidFill>
                <a:schemeClr val="tx2"/>
              </a:solidFill>
              <a:round/>
              <a:headEnd type="triangle" w="med" len="med"/>
              <a:tailEnd type="triangle" w="med" len="med"/>
            </a:ln>
            <a:effectLst>
              <a:outerShdw dist="3592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7419" name="Object 31">
              <a:extLst>
                <a:ext uri="{FF2B5EF4-FFF2-40B4-BE49-F238E27FC236}">
                  <a16:creationId xmlns:a16="http://schemas.microsoft.com/office/drawing/2014/main" id="{E4A66201-0EB0-4CCA-9105-E0BC41962473}"/>
                </a:ext>
              </a:extLst>
            </p:cNvPr>
            <p:cNvGraphicFramePr>
              <a:graphicFrameLocks noChangeAspect="1"/>
            </p:cNvGraphicFramePr>
            <p:nvPr/>
          </p:nvGraphicFramePr>
          <p:xfrm>
            <a:off x="4119" y="2041"/>
            <a:ext cx="463" cy="359"/>
          </p:xfrm>
          <a:graphic>
            <a:graphicData uri="http://schemas.openxmlformats.org/presentationml/2006/ole">
              <mc:AlternateContent xmlns:mc="http://schemas.openxmlformats.org/markup-compatibility/2006">
                <mc:Choice xmlns:v="urn:schemas-microsoft-com:vml" Requires="v">
                  <p:oleObj spid="_x0000_s122968" name="公式" r:id="rId5" imgW="279360" imgH="215640" progId="Equation.3">
                    <p:embed/>
                  </p:oleObj>
                </mc:Choice>
                <mc:Fallback>
                  <p:oleObj name="公式" r:id="rId5" imgW="279360" imgH="215640" progId="Equation.3">
                    <p:embed/>
                    <p:pic>
                      <p:nvPicPr>
                        <p:cNvPr id="17419" name="Object 31">
                          <a:extLst>
                            <a:ext uri="{FF2B5EF4-FFF2-40B4-BE49-F238E27FC236}">
                              <a16:creationId xmlns:a16="http://schemas.microsoft.com/office/drawing/2014/main" id="{E4A66201-0EB0-4CCA-9105-E0BC419624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9" y="2041"/>
                          <a:ext cx="463" cy="35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20" name="Object 36">
              <a:extLst>
                <a:ext uri="{FF2B5EF4-FFF2-40B4-BE49-F238E27FC236}">
                  <a16:creationId xmlns:a16="http://schemas.microsoft.com/office/drawing/2014/main" id="{E8BC87A8-6C85-4755-92BF-A538F75E1138}"/>
                </a:ext>
              </a:extLst>
            </p:cNvPr>
            <p:cNvGraphicFramePr>
              <a:graphicFrameLocks noChangeAspect="1"/>
            </p:cNvGraphicFramePr>
            <p:nvPr/>
          </p:nvGraphicFramePr>
          <p:xfrm>
            <a:off x="4224" y="960"/>
            <a:ext cx="231" cy="260"/>
          </p:xfrm>
          <a:graphic>
            <a:graphicData uri="http://schemas.openxmlformats.org/presentationml/2006/ole">
              <mc:AlternateContent xmlns:mc="http://schemas.openxmlformats.org/markup-compatibility/2006">
                <mc:Choice xmlns:v="urn:schemas-microsoft-com:vml" Requires="v">
                  <p:oleObj spid="_x0000_s122969" name="公式" r:id="rId7" imgW="190440" imgH="215640" progId="Equation.3">
                    <p:embed/>
                  </p:oleObj>
                </mc:Choice>
                <mc:Fallback>
                  <p:oleObj name="公式" r:id="rId7" imgW="190440" imgH="215640" progId="Equation.3">
                    <p:embed/>
                    <p:pic>
                      <p:nvPicPr>
                        <p:cNvPr id="17420" name="Object 36">
                          <a:extLst>
                            <a:ext uri="{FF2B5EF4-FFF2-40B4-BE49-F238E27FC236}">
                              <a16:creationId xmlns:a16="http://schemas.microsoft.com/office/drawing/2014/main" id="{E8BC87A8-6C85-4755-92BF-A538F75E113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24" y="960"/>
                          <a:ext cx="231" cy="26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21" name="Object 37">
              <a:extLst>
                <a:ext uri="{FF2B5EF4-FFF2-40B4-BE49-F238E27FC236}">
                  <a16:creationId xmlns:a16="http://schemas.microsoft.com/office/drawing/2014/main" id="{79E0690F-1FD4-49AF-A562-A58DB9F10324}"/>
                </a:ext>
              </a:extLst>
            </p:cNvPr>
            <p:cNvGraphicFramePr>
              <a:graphicFrameLocks noChangeAspect="1"/>
            </p:cNvGraphicFramePr>
            <p:nvPr/>
          </p:nvGraphicFramePr>
          <p:xfrm>
            <a:off x="4224" y="1488"/>
            <a:ext cx="244" cy="260"/>
          </p:xfrm>
          <a:graphic>
            <a:graphicData uri="http://schemas.openxmlformats.org/presentationml/2006/ole">
              <mc:AlternateContent xmlns:mc="http://schemas.openxmlformats.org/markup-compatibility/2006">
                <mc:Choice xmlns:v="urn:schemas-microsoft-com:vml" Requires="v">
                  <p:oleObj spid="_x0000_s122970" name="公式" r:id="rId9" imgW="203040" imgH="215640" progId="Equation.3">
                    <p:embed/>
                  </p:oleObj>
                </mc:Choice>
                <mc:Fallback>
                  <p:oleObj name="公式" r:id="rId9" imgW="203040" imgH="215640" progId="Equation.3">
                    <p:embed/>
                    <p:pic>
                      <p:nvPicPr>
                        <p:cNvPr id="17421" name="Object 37">
                          <a:extLst>
                            <a:ext uri="{FF2B5EF4-FFF2-40B4-BE49-F238E27FC236}">
                              <a16:creationId xmlns:a16="http://schemas.microsoft.com/office/drawing/2014/main" id="{79E0690F-1FD4-49AF-A562-A58DB9F1032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24" y="1488"/>
                          <a:ext cx="244" cy="26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22" name="Object 39">
              <a:extLst>
                <a:ext uri="{FF2B5EF4-FFF2-40B4-BE49-F238E27FC236}">
                  <a16:creationId xmlns:a16="http://schemas.microsoft.com/office/drawing/2014/main" id="{92575421-1D26-472C-BB33-E581774145D9}"/>
                </a:ext>
              </a:extLst>
            </p:cNvPr>
            <p:cNvGraphicFramePr>
              <a:graphicFrameLocks noChangeAspect="1"/>
            </p:cNvGraphicFramePr>
            <p:nvPr/>
          </p:nvGraphicFramePr>
          <p:xfrm>
            <a:off x="3984" y="1104"/>
            <a:ext cx="231" cy="260"/>
          </p:xfrm>
          <a:graphic>
            <a:graphicData uri="http://schemas.openxmlformats.org/presentationml/2006/ole">
              <mc:AlternateContent xmlns:mc="http://schemas.openxmlformats.org/markup-compatibility/2006">
                <mc:Choice xmlns:v="urn:schemas-microsoft-com:vml" Requires="v">
                  <p:oleObj spid="_x0000_s122971" name="公式" r:id="rId11" imgW="190440" imgH="215640" progId="Equation.3">
                    <p:embed/>
                  </p:oleObj>
                </mc:Choice>
                <mc:Fallback>
                  <p:oleObj name="公式" r:id="rId11" imgW="190440" imgH="215640" progId="Equation.3">
                    <p:embed/>
                    <p:pic>
                      <p:nvPicPr>
                        <p:cNvPr id="17422" name="Object 39">
                          <a:extLst>
                            <a:ext uri="{FF2B5EF4-FFF2-40B4-BE49-F238E27FC236}">
                              <a16:creationId xmlns:a16="http://schemas.microsoft.com/office/drawing/2014/main" id="{92575421-1D26-472C-BB33-E581774145D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84" y="1104"/>
                          <a:ext cx="231" cy="26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23" name="Object 40">
              <a:extLst>
                <a:ext uri="{FF2B5EF4-FFF2-40B4-BE49-F238E27FC236}">
                  <a16:creationId xmlns:a16="http://schemas.microsoft.com/office/drawing/2014/main" id="{F51BE744-6ABB-4C0A-A869-6EA306CB3AA1}"/>
                </a:ext>
              </a:extLst>
            </p:cNvPr>
            <p:cNvGraphicFramePr>
              <a:graphicFrameLocks noChangeAspect="1"/>
            </p:cNvGraphicFramePr>
            <p:nvPr/>
          </p:nvGraphicFramePr>
          <p:xfrm>
            <a:off x="4368" y="1632"/>
            <a:ext cx="383" cy="260"/>
          </p:xfrm>
          <a:graphic>
            <a:graphicData uri="http://schemas.openxmlformats.org/presentationml/2006/ole">
              <mc:AlternateContent xmlns:mc="http://schemas.openxmlformats.org/markup-compatibility/2006">
                <mc:Choice xmlns:v="urn:schemas-microsoft-com:vml" Requires="v">
                  <p:oleObj spid="_x0000_s122972" name="公式" r:id="rId13" imgW="317160" imgH="215640" progId="Equation.3">
                    <p:embed/>
                  </p:oleObj>
                </mc:Choice>
                <mc:Fallback>
                  <p:oleObj name="公式" r:id="rId13" imgW="317160" imgH="215640" progId="Equation.3">
                    <p:embed/>
                    <p:pic>
                      <p:nvPicPr>
                        <p:cNvPr id="17423" name="Object 40">
                          <a:extLst>
                            <a:ext uri="{FF2B5EF4-FFF2-40B4-BE49-F238E27FC236}">
                              <a16:creationId xmlns:a16="http://schemas.microsoft.com/office/drawing/2014/main" id="{F51BE744-6ABB-4C0A-A869-6EA306CB3AA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68" y="1632"/>
                          <a:ext cx="383" cy="26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24" name="Object 41">
              <a:extLst>
                <a:ext uri="{FF2B5EF4-FFF2-40B4-BE49-F238E27FC236}">
                  <a16:creationId xmlns:a16="http://schemas.microsoft.com/office/drawing/2014/main" id="{A106E4BA-5396-4586-84A2-1D80C41B62FD}"/>
                </a:ext>
              </a:extLst>
            </p:cNvPr>
            <p:cNvGraphicFramePr>
              <a:graphicFrameLocks noChangeAspect="1"/>
            </p:cNvGraphicFramePr>
            <p:nvPr/>
          </p:nvGraphicFramePr>
          <p:xfrm>
            <a:off x="3984" y="1632"/>
            <a:ext cx="244" cy="260"/>
          </p:xfrm>
          <a:graphic>
            <a:graphicData uri="http://schemas.openxmlformats.org/presentationml/2006/ole">
              <mc:AlternateContent xmlns:mc="http://schemas.openxmlformats.org/markup-compatibility/2006">
                <mc:Choice xmlns:v="urn:schemas-microsoft-com:vml" Requires="v">
                  <p:oleObj spid="_x0000_s122973" name="公式" r:id="rId15" imgW="203040" imgH="215640" progId="Equation.3">
                    <p:embed/>
                  </p:oleObj>
                </mc:Choice>
                <mc:Fallback>
                  <p:oleObj name="公式" r:id="rId15" imgW="203040" imgH="215640" progId="Equation.3">
                    <p:embed/>
                    <p:pic>
                      <p:nvPicPr>
                        <p:cNvPr id="17424" name="Object 41">
                          <a:extLst>
                            <a:ext uri="{FF2B5EF4-FFF2-40B4-BE49-F238E27FC236}">
                              <a16:creationId xmlns:a16="http://schemas.microsoft.com/office/drawing/2014/main" id="{A106E4BA-5396-4586-84A2-1D80C41B62F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84" y="1632"/>
                          <a:ext cx="244" cy="26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25" name="Object 42">
              <a:extLst>
                <a:ext uri="{FF2B5EF4-FFF2-40B4-BE49-F238E27FC236}">
                  <a16:creationId xmlns:a16="http://schemas.microsoft.com/office/drawing/2014/main" id="{20B615DB-4441-4C80-B595-94CD801C981D}"/>
                </a:ext>
              </a:extLst>
            </p:cNvPr>
            <p:cNvGraphicFramePr>
              <a:graphicFrameLocks noChangeAspect="1"/>
            </p:cNvGraphicFramePr>
            <p:nvPr/>
          </p:nvGraphicFramePr>
          <p:xfrm>
            <a:off x="4416" y="1104"/>
            <a:ext cx="368" cy="260"/>
          </p:xfrm>
          <a:graphic>
            <a:graphicData uri="http://schemas.openxmlformats.org/presentationml/2006/ole">
              <mc:AlternateContent xmlns:mc="http://schemas.openxmlformats.org/markup-compatibility/2006">
                <mc:Choice xmlns:v="urn:schemas-microsoft-com:vml" Requires="v">
                  <p:oleObj spid="_x0000_s122974" name="公式" r:id="rId17" imgW="304560" imgH="215640" progId="Equation.3">
                    <p:embed/>
                  </p:oleObj>
                </mc:Choice>
                <mc:Fallback>
                  <p:oleObj name="公式" r:id="rId17" imgW="304560" imgH="215640" progId="Equation.3">
                    <p:embed/>
                    <p:pic>
                      <p:nvPicPr>
                        <p:cNvPr id="17425" name="Object 42">
                          <a:extLst>
                            <a:ext uri="{FF2B5EF4-FFF2-40B4-BE49-F238E27FC236}">
                              <a16:creationId xmlns:a16="http://schemas.microsoft.com/office/drawing/2014/main" id="{20B615DB-4441-4C80-B595-94CD801C981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16" y="1104"/>
                          <a:ext cx="368" cy="26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26" name="Object 53">
              <a:extLst>
                <a:ext uri="{FF2B5EF4-FFF2-40B4-BE49-F238E27FC236}">
                  <a16:creationId xmlns:a16="http://schemas.microsoft.com/office/drawing/2014/main" id="{FF5B7B6F-3448-4F4F-8D01-998DAF9B6AE0}"/>
                </a:ext>
              </a:extLst>
            </p:cNvPr>
            <p:cNvGraphicFramePr>
              <a:graphicFrameLocks noChangeAspect="1"/>
            </p:cNvGraphicFramePr>
            <p:nvPr/>
          </p:nvGraphicFramePr>
          <p:xfrm>
            <a:off x="3406" y="1342"/>
            <a:ext cx="194" cy="194"/>
          </p:xfrm>
          <a:graphic>
            <a:graphicData uri="http://schemas.openxmlformats.org/presentationml/2006/ole">
              <mc:AlternateContent xmlns:mc="http://schemas.openxmlformats.org/markup-compatibility/2006">
                <mc:Choice xmlns:v="urn:schemas-microsoft-com:vml" Requires="v">
                  <p:oleObj spid="_x0000_s122975" name="Equation" r:id="rId19" imgW="164880" imgH="164880" progId="Equation.3">
                    <p:embed/>
                  </p:oleObj>
                </mc:Choice>
                <mc:Fallback>
                  <p:oleObj name="Equation" r:id="rId19" imgW="164880" imgH="164880" progId="Equation.3">
                    <p:embed/>
                    <p:pic>
                      <p:nvPicPr>
                        <p:cNvPr id="17426" name="Object 53">
                          <a:extLst>
                            <a:ext uri="{FF2B5EF4-FFF2-40B4-BE49-F238E27FC236}">
                              <a16:creationId xmlns:a16="http://schemas.microsoft.com/office/drawing/2014/main" id="{FF5B7B6F-3448-4F4F-8D01-998DAF9B6AE0}"/>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06" y="1342"/>
                          <a:ext cx="194" cy="194"/>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27" name="Object 55">
              <a:extLst>
                <a:ext uri="{FF2B5EF4-FFF2-40B4-BE49-F238E27FC236}">
                  <a16:creationId xmlns:a16="http://schemas.microsoft.com/office/drawing/2014/main" id="{EC3565DF-122B-4FA0-9A91-F39BF019AC8A}"/>
                </a:ext>
              </a:extLst>
            </p:cNvPr>
            <p:cNvGraphicFramePr>
              <a:graphicFrameLocks noChangeAspect="1"/>
            </p:cNvGraphicFramePr>
            <p:nvPr/>
          </p:nvGraphicFramePr>
          <p:xfrm>
            <a:off x="5038" y="1344"/>
            <a:ext cx="194" cy="194"/>
          </p:xfrm>
          <a:graphic>
            <a:graphicData uri="http://schemas.openxmlformats.org/presentationml/2006/ole">
              <mc:AlternateContent xmlns:mc="http://schemas.openxmlformats.org/markup-compatibility/2006">
                <mc:Choice xmlns:v="urn:schemas-microsoft-com:vml" Requires="v">
                  <p:oleObj spid="_x0000_s122976" name="Equation" r:id="rId21" imgW="164880" imgH="164880" progId="Equation.3">
                    <p:embed/>
                  </p:oleObj>
                </mc:Choice>
                <mc:Fallback>
                  <p:oleObj name="Equation" r:id="rId21" imgW="164880" imgH="164880" progId="Equation.3">
                    <p:embed/>
                    <p:pic>
                      <p:nvPicPr>
                        <p:cNvPr id="17427" name="Object 55">
                          <a:extLst>
                            <a:ext uri="{FF2B5EF4-FFF2-40B4-BE49-F238E27FC236}">
                              <a16:creationId xmlns:a16="http://schemas.microsoft.com/office/drawing/2014/main" id="{EC3565DF-122B-4FA0-9A91-F39BF019AC8A}"/>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038" y="1344"/>
                          <a:ext cx="194" cy="194"/>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 name="Group 59">
            <a:extLst>
              <a:ext uri="{FF2B5EF4-FFF2-40B4-BE49-F238E27FC236}">
                <a16:creationId xmlns:a16="http://schemas.microsoft.com/office/drawing/2014/main" id="{CBAB7D04-4F17-4B49-ABE0-66BDA48A4430}"/>
              </a:ext>
            </a:extLst>
          </p:cNvPr>
          <p:cNvGrpSpPr>
            <a:grpSpLocks/>
          </p:cNvGrpSpPr>
          <p:nvPr/>
        </p:nvGrpSpPr>
        <p:grpSpPr bwMode="auto">
          <a:xfrm>
            <a:off x="5410200" y="4035425"/>
            <a:ext cx="2898775" cy="1743075"/>
            <a:chOff x="3408" y="2542"/>
            <a:chExt cx="1826" cy="1098"/>
          </a:xfrm>
        </p:grpSpPr>
        <p:grpSp>
          <p:nvGrpSpPr>
            <p:cNvPr id="17439" name="Group 57">
              <a:extLst>
                <a:ext uri="{FF2B5EF4-FFF2-40B4-BE49-F238E27FC236}">
                  <a16:creationId xmlns:a16="http://schemas.microsoft.com/office/drawing/2014/main" id="{663AD6DD-4AE1-4240-B994-1B3D78E7A2F4}"/>
                </a:ext>
              </a:extLst>
            </p:cNvPr>
            <p:cNvGrpSpPr>
              <a:grpSpLocks/>
            </p:cNvGrpSpPr>
            <p:nvPr/>
          </p:nvGrpSpPr>
          <p:grpSpPr bwMode="auto">
            <a:xfrm>
              <a:off x="3504" y="2551"/>
              <a:ext cx="1680" cy="1089"/>
              <a:chOff x="3504" y="2551"/>
              <a:chExt cx="1680" cy="1089"/>
            </a:xfrm>
          </p:grpSpPr>
          <p:graphicFrame>
            <p:nvGraphicFramePr>
              <p:cNvPr id="17415" name="Object 35">
                <a:extLst>
                  <a:ext uri="{FF2B5EF4-FFF2-40B4-BE49-F238E27FC236}">
                    <a16:creationId xmlns:a16="http://schemas.microsoft.com/office/drawing/2014/main" id="{359F2622-2172-4BD7-9885-6969DC91F94A}"/>
                  </a:ext>
                </a:extLst>
              </p:cNvPr>
              <p:cNvGraphicFramePr>
                <a:graphicFrameLocks noChangeAspect="1"/>
              </p:cNvGraphicFramePr>
              <p:nvPr/>
            </p:nvGraphicFramePr>
            <p:xfrm>
              <a:off x="4119" y="3281"/>
              <a:ext cx="464" cy="359"/>
            </p:xfrm>
            <a:graphic>
              <a:graphicData uri="http://schemas.openxmlformats.org/presentationml/2006/ole">
                <mc:AlternateContent xmlns:mc="http://schemas.openxmlformats.org/markup-compatibility/2006">
                  <mc:Choice xmlns:v="urn:schemas-microsoft-com:vml" Requires="v">
                    <p:oleObj spid="_x0000_s122977" name="公式" r:id="rId23" imgW="279360" imgH="215640" progId="Equation.3">
                      <p:embed/>
                    </p:oleObj>
                  </mc:Choice>
                  <mc:Fallback>
                    <p:oleObj name="公式" r:id="rId23" imgW="279360" imgH="215640" progId="Equation.3">
                      <p:embed/>
                      <p:pic>
                        <p:nvPicPr>
                          <p:cNvPr id="17415" name="Object 35">
                            <a:extLst>
                              <a:ext uri="{FF2B5EF4-FFF2-40B4-BE49-F238E27FC236}">
                                <a16:creationId xmlns:a16="http://schemas.microsoft.com/office/drawing/2014/main" id="{359F2622-2172-4BD7-9885-6969DC91F94A}"/>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119" y="3281"/>
                            <a:ext cx="464" cy="35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7440" name="Group 48">
                <a:extLst>
                  <a:ext uri="{FF2B5EF4-FFF2-40B4-BE49-F238E27FC236}">
                    <a16:creationId xmlns:a16="http://schemas.microsoft.com/office/drawing/2014/main" id="{15B96A62-CE8D-46DF-9022-CCF00F877F97}"/>
                  </a:ext>
                </a:extLst>
              </p:cNvPr>
              <p:cNvGrpSpPr>
                <a:grpSpLocks/>
              </p:cNvGrpSpPr>
              <p:nvPr/>
            </p:nvGrpSpPr>
            <p:grpSpPr bwMode="auto">
              <a:xfrm>
                <a:off x="3504" y="2551"/>
                <a:ext cx="1680" cy="905"/>
                <a:chOff x="3504" y="2551"/>
                <a:chExt cx="1680" cy="905"/>
              </a:xfrm>
            </p:grpSpPr>
            <p:sp>
              <p:nvSpPr>
                <p:cNvPr id="26646" name="Line 22">
                  <a:extLst>
                    <a:ext uri="{FF2B5EF4-FFF2-40B4-BE49-F238E27FC236}">
                      <a16:creationId xmlns:a16="http://schemas.microsoft.com/office/drawing/2014/main" id="{115CAB77-A220-486D-8013-DED5B2C7E1EF}"/>
                    </a:ext>
                  </a:extLst>
                </p:cNvPr>
                <p:cNvSpPr>
                  <a:spLocks noChangeShapeType="1"/>
                </p:cNvSpPr>
                <p:nvPr/>
              </p:nvSpPr>
              <p:spPr bwMode="auto">
                <a:xfrm>
                  <a:off x="3552" y="2832"/>
                  <a:ext cx="720" cy="0"/>
                </a:xfrm>
                <a:prstGeom prst="line">
                  <a:avLst/>
                </a:prstGeom>
                <a:noFill/>
                <a:ln w="28575">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6647" name="Line 23">
                  <a:extLst>
                    <a:ext uri="{FF2B5EF4-FFF2-40B4-BE49-F238E27FC236}">
                      <a16:creationId xmlns:a16="http://schemas.microsoft.com/office/drawing/2014/main" id="{DE9BD5A3-CA31-46B4-92B7-0580AD2ABAF1}"/>
                    </a:ext>
                  </a:extLst>
                </p:cNvPr>
                <p:cNvSpPr>
                  <a:spLocks noChangeShapeType="1"/>
                </p:cNvSpPr>
                <p:nvPr/>
              </p:nvSpPr>
              <p:spPr bwMode="auto">
                <a:xfrm>
                  <a:off x="4368" y="2832"/>
                  <a:ext cx="768" cy="0"/>
                </a:xfrm>
                <a:prstGeom prst="line">
                  <a:avLst/>
                </a:prstGeom>
                <a:noFill/>
                <a:ln w="28575">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6648" name="Line 24">
                  <a:extLst>
                    <a:ext uri="{FF2B5EF4-FFF2-40B4-BE49-F238E27FC236}">
                      <a16:creationId xmlns:a16="http://schemas.microsoft.com/office/drawing/2014/main" id="{6F907002-22F6-4FF2-B69F-797470D49277}"/>
                    </a:ext>
                  </a:extLst>
                </p:cNvPr>
                <p:cNvSpPr>
                  <a:spLocks noChangeShapeType="1"/>
                </p:cNvSpPr>
                <p:nvPr/>
              </p:nvSpPr>
              <p:spPr bwMode="auto">
                <a:xfrm>
                  <a:off x="4272" y="2688"/>
                  <a:ext cx="0" cy="288"/>
                </a:xfrm>
                <a:prstGeom prst="line">
                  <a:avLst/>
                </a:prstGeom>
                <a:noFill/>
                <a:ln w="28575">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6649" name="Line 25">
                  <a:extLst>
                    <a:ext uri="{FF2B5EF4-FFF2-40B4-BE49-F238E27FC236}">
                      <a16:creationId xmlns:a16="http://schemas.microsoft.com/office/drawing/2014/main" id="{1EA3445C-66E6-4F10-97DF-7B373B6F1C89}"/>
                    </a:ext>
                  </a:extLst>
                </p:cNvPr>
                <p:cNvSpPr>
                  <a:spLocks noChangeShapeType="1"/>
                </p:cNvSpPr>
                <p:nvPr/>
              </p:nvSpPr>
              <p:spPr bwMode="auto">
                <a:xfrm>
                  <a:off x="4368" y="2688"/>
                  <a:ext cx="0" cy="288"/>
                </a:xfrm>
                <a:prstGeom prst="line">
                  <a:avLst/>
                </a:prstGeom>
                <a:noFill/>
                <a:ln w="28575">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6650" name="Oval 26">
                  <a:extLst>
                    <a:ext uri="{FF2B5EF4-FFF2-40B4-BE49-F238E27FC236}">
                      <a16:creationId xmlns:a16="http://schemas.microsoft.com/office/drawing/2014/main" id="{27638B7F-2E8E-4E4B-A1AE-08C925AD45B3}"/>
                    </a:ext>
                  </a:extLst>
                </p:cNvPr>
                <p:cNvSpPr>
                  <a:spLocks noChangeArrowheads="1"/>
                </p:cNvSpPr>
                <p:nvPr/>
              </p:nvSpPr>
              <p:spPr bwMode="auto">
                <a:xfrm>
                  <a:off x="3504" y="2784"/>
                  <a:ext cx="96" cy="96"/>
                </a:xfrm>
                <a:prstGeom prst="ellipse">
                  <a:avLst/>
                </a:prstGeom>
                <a:solidFill>
                  <a:schemeClr val="accent1"/>
                </a:solidFill>
                <a:ln w="9525">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6651" name="Oval 27">
                  <a:extLst>
                    <a:ext uri="{FF2B5EF4-FFF2-40B4-BE49-F238E27FC236}">
                      <a16:creationId xmlns:a16="http://schemas.microsoft.com/office/drawing/2014/main" id="{0CF547E5-08B1-4E2D-BE79-5FEBEB3778FC}"/>
                    </a:ext>
                  </a:extLst>
                </p:cNvPr>
                <p:cNvSpPr>
                  <a:spLocks noChangeArrowheads="1"/>
                </p:cNvSpPr>
                <p:nvPr/>
              </p:nvSpPr>
              <p:spPr bwMode="auto">
                <a:xfrm>
                  <a:off x="5088" y="2784"/>
                  <a:ext cx="96" cy="96"/>
                </a:xfrm>
                <a:prstGeom prst="ellipse">
                  <a:avLst/>
                </a:prstGeom>
                <a:solidFill>
                  <a:schemeClr val="accent1"/>
                </a:solidFill>
                <a:ln w="9525">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6656" name="Line 32">
                  <a:extLst>
                    <a:ext uri="{FF2B5EF4-FFF2-40B4-BE49-F238E27FC236}">
                      <a16:creationId xmlns:a16="http://schemas.microsoft.com/office/drawing/2014/main" id="{8A4340A2-B008-4F18-9031-502DDB782B03}"/>
                    </a:ext>
                  </a:extLst>
                </p:cNvPr>
                <p:cNvSpPr>
                  <a:spLocks noChangeShapeType="1"/>
                </p:cNvSpPr>
                <p:nvPr/>
              </p:nvSpPr>
              <p:spPr bwMode="auto">
                <a:xfrm>
                  <a:off x="3696" y="2832"/>
                  <a:ext cx="0" cy="624"/>
                </a:xfrm>
                <a:prstGeom prst="line">
                  <a:avLst/>
                </a:prstGeom>
                <a:noFill/>
                <a:ln w="9525">
                  <a:solidFill>
                    <a:schemeClr val="tx2"/>
                  </a:solidFill>
                  <a:round/>
                  <a:headEnd/>
                  <a:tailEnd/>
                </a:ln>
                <a:effectLst>
                  <a:outerShdw dist="3592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6657" name="Line 33">
                  <a:extLst>
                    <a:ext uri="{FF2B5EF4-FFF2-40B4-BE49-F238E27FC236}">
                      <a16:creationId xmlns:a16="http://schemas.microsoft.com/office/drawing/2014/main" id="{524DB7F8-D4B4-4BF0-A79F-305BB9B369F3}"/>
                    </a:ext>
                  </a:extLst>
                </p:cNvPr>
                <p:cNvSpPr>
                  <a:spLocks noChangeShapeType="1"/>
                </p:cNvSpPr>
                <p:nvPr/>
              </p:nvSpPr>
              <p:spPr bwMode="auto">
                <a:xfrm>
                  <a:off x="4992" y="2832"/>
                  <a:ext cx="0" cy="624"/>
                </a:xfrm>
                <a:prstGeom prst="line">
                  <a:avLst/>
                </a:prstGeom>
                <a:noFill/>
                <a:ln w="9525">
                  <a:solidFill>
                    <a:schemeClr val="tx2"/>
                  </a:solidFill>
                  <a:round/>
                  <a:headEnd/>
                  <a:tailEnd/>
                </a:ln>
                <a:effectLst>
                  <a:outerShdw dist="3592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6658" name="Line 34">
                  <a:extLst>
                    <a:ext uri="{FF2B5EF4-FFF2-40B4-BE49-F238E27FC236}">
                      <a16:creationId xmlns:a16="http://schemas.microsoft.com/office/drawing/2014/main" id="{2052C8C2-7215-482A-B00C-BC403AFDDB20}"/>
                    </a:ext>
                  </a:extLst>
                </p:cNvPr>
                <p:cNvSpPr>
                  <a:spLocks noChangeShapeType="1"/>
                </p:cNvSpPr>
                <p:nvPr/>
              </p:nvSpPr>
              <p:spPr bwMode="auto">
                <a:xfrm>
                  <a:off x="3696" y="3312"/>
                  <a:ext cx="1296" cy="0"/>
                </a:xfrm>
                <a:prstGeom prst="line">
                  <a:avLst/>
                </a:prstGeom>
                <a:noFill/>
                <a:ln w="9525">
                  <a:solidFill>
                    <a:schemeClr val="tx2"/>
                  </a:solidFill>
                  <a:round/>
                  <a:headEnd type="triangle" w="med" len="med"/>
                  <a:tailEnd type="triangle" w="med" len="med"/>
                </a:ln>
                <a:effectLst>
                  <a:outerShdw dist="3592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7416" name="Object 38">
                  <a:extLst>
                    <a:ext uri="{FF2B5EF4-FFF2-40B4-BE49-F238E27FC236}">
                      <a16:creationId xmlns:a16="http://schemas.microsoft.com/office/drawing/2014/main" id="{4A592469-6157-44B4-A809-3126911FBF62}"/>
                    </a:ext>
                  </a:extLst>
                </p:cNvPr>
                <p:cNvGraphicFramePr>
                  <a:graphicFrameLocks noChangeAspect="1"/>
                </p:cNvGraphicFramePr>
                <p:nvPr/>
              </p:nvGraphicFramePr>
              <p:xfrm>
                <a:off x="4416" y="2928"/>
                <a:ext cx="198" cy="214"/>
              </p:xfrm>
              <a:graphic>
                <a:graphicData uri="http://schemas.openxmlformats.org/presentationml/2006/ole">
                  <mc:AlternateContent xmlns:mc="http://schemas.openxmlformats.org/markup-compatibility/2006">
                    <mc:Choice xmlns:v="urn:schemas-microsoft-com:vml" Requires="v">
                      <p:oleObj spid="_x0000_s122978" name="公式" r:id="rId25" imgW="164880" imgH="177480" progId="Equation.3">
                        <p:embed/>
                      </p:oleObj>
                    </mc:Choice>
                    <mc:Fallback>
                      <p:oleObj name="公式" r:id="rId25" imgW="164880" imgH="177480" progId="Equation.3">
                        <p:embed/>
                        <p:pic>
                          <p:nvPicPr>
                            <p:cNvPr id="17416" name="Object 38">
                              <a:extLst>
                                <a:ext uri="{FF2B5EF4-FFF2-40B4-BE49-F238E27FC236}">
                                  <a16:creationId xmlns:a16="http://schemas.microsoft.com/office/drawing/2014/main" id="{4A592469-6157-44B4-A809-3126911FBF62}"/>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416" y="2928"/>
                              <a:ext cx="198" cy="214"/>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7" name="Object 43">
                  <a:extLst>
                    <a:ext uri="{FF2B5EF4-FFF2-40B4-BE49-F238E27FC236}">
                      <a16:creationId xmlns:a16="http://schemas.microsoft.com/office/drawing/2014/main" id="{C438E6B2-1AC6-48AE-A233-D8640A89B968}"/>
                    </a:ext>
                  </a:extLst>
                </p:cNvPr>
                <p:cNvGraphicFramePr>
                  <a:graphicFrameLocks noChangeAspect="1"/>
                </p:cNvGraphicFramePr>
                <p:nvPr/>
              </p:nvGraphicFramePr>
              <p:xfrm>
                <a:off x="4000" y="2551"/>
                <a:ext cx="198" cy="245"/>
              </p:xfrm>
              <a:graphic>
                <a:graphicData uri="http://schemas.openxmlformats.org/presentationml/2006/ole">
                  <mc:AlternateContent xmlns:mc="http://schemas.openxmlformats.org/markup-compatibility/2006">
                    <mc:Choice xmlns:v="urn:schemas-microsoft-com:vml" Requires="v">
                      <p:oleObj spid="_x0000_s122979" name="公式" r:id="rId27" imgW="164880" imgH="203040" progId="Equation.3">
                        <p:embed/>
                      </p:oleObj>
                    </mc:Choice>
                    <mc:Fallback>
                      <p:oleObj name="公式" r:id="rId27" imgW="164880" imgH="203040" progId="Equation.3">
                        <p:embed/>
                        <p:pic>
                          <p:nvPicPr>
                            <p:cNvPr id="17417" name="Object 43">
                              <a:extLst>
                                <a:ext uri="{FF2B5EF4-FFF2-40B4-BE49-F238E27FC236}">
                                  <a16:creationId xmlns:a16="http://schemas.microsoft.com/office/drawing/2014/main" id="{C438E6B2-1AC6-48AE-A233-D8640A89B968}"/>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000" y="2551"/>
                              <a:ext cx="198" cy="24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8" name="Object 44">
                  <a:extLst>
                    <a:ext uri="{FF2B5EF4-FFF2-40B4-BE49-F238E27FC236}">
                      <a16:creationId xmlns:a16="http://schemas.microsoft.com/office/drawing/2014/main" id="{08A699F3-B881-4FDC-9363-C0BE889D381A}"/>
                    </a:ext>
                  </a:extLst>
                </p:cNvPr>
                <p:cNvGraphicFramePr>
                  <a:graphicFrameLocks noChangeAspect="1"/>
                </p:cNvGraphicFramePr>
                <p:nvPr/>
              </p:nvGraphicFramePr>
              <p:xfrm>
                <a:off x="4410" y="2551"/>
                <a:ext cx="339" cy="245"/>
              </p:xfrm>
              <a:graphic>
                <a:graphicData uri="http://schemas.openxmlformats.org/presentationml/2006/ole">
                  <mc:AlternateContent xmlns:mc="http://schemas.openxmlformats.org/markup-compatibility/2006">
                    <mc:Choice xmlns:v="urn:schemas-microsoft-com:vml" Requires="v">
                      <p:oleObj spid="_x0000_s122980" name="公式" r:id="rId29" imgW="279360" imgH="203040" progId="Equation.3">
                        <p:embed/>
                      </p:oleObj>
                    </mc:Choice>
                    <mc:Fallback>
                      <p:oleObj name="公式" r:id="rId29" imgW="279360" imgH="203040" progId="Equation.3">
                        <p:embed/>
                        <p:pic>
                          <p:nvPicPr>
                            <p:cNvPr id="17418" name="Object 44">
                              <a:extLst>
                                <a:ext uri="{FF2B5EF4-FFF2-40B4-BE49-F238E27FC236}">
                                  <a16:creationId xmlns:a16="http://schemas.microsoft.com/office/drawing/2014/main" id="{08A699F3-B881-4FDC-9363-C0BE889D381A}"/>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410" y="2551"/>
                              <a:ext cx="339" cy="24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aphicFrame>
          <p:nvGraphicFramePr>
            <p:cNvPr id="17413" name="Object 54">
              <a:extLst>
                <a:ext uri="{FF2B5EF4-FFF2-40B4-BE49-F238E27FC236}">
                  <a16:creationId xmlns:a16="http://schemas.microsoft.com/office/drawing/2014/main" id="{DCBE5952-6D92-48B5-B2AB-1D4FD0FE9E89}"/>
                </a:ext>
              </a:extLst>
            </p:cNvPr>
            <p:cNvGraphicFramePr>
              <a:graphicFrameLocks noChangeAspect="1"/>
            </p:cNvGraphicFramePr>
            <p:nvPr/>
          </p:nvGraphicFramePr>
          <p:xfrm>
            <a:off x="3408" y="2542"/>
            <a:ext cx="194" cy="194"/>
          </p:xfrm>
          <a:graphic>
            <a:graphicData uri="http://schemas.openxmlformats.org/presentationml/2006/ole">
              <mc:AlternateContent xmlns:mc="http://schemas.openxmlformats.org/markup-compatibility/2006">
                <mc:Choice xmlns:v="urn:schemas-microsoft-com:vml" Requires="v">
                  <p:oleObj spid="_x0000_s122981" name="Equation" r:id="rId31" imgW="164880" imgH="164880" progId="Equation.3">
                    <p:embed/>
                  </p:oleObj>
                </mc:Choice>
                <mc:Fallback>
                  <p:oleObj name="Equation" r:id="rId31" imgW="164880" imgH="164880" progId="Equation.3">
                    <p:embed/>
                    <p:pic>
                      <p:nvPicPr>
                        <p:cNvPr id="17413" name="Object 54">
                          <a:extLst>
                            <a:ext uri="{FF2B5EF4-FFF2-40B4-BE49-F238E27FC236}">
                              <a16:creationId xmlns:a16="http://schemas.microsoft.com/office/drawing/2014/main" id="{DCBE5952-6D92-48B5-B2AB-1D4FD0FE9E89}"/>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408" y="2542"/>
                          <a:ext cx="194" cy="194"/>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4" name="Object 56">
              <a:extLst>
                <a:ext uri="{FF2B5EF4-FFF2-40B4-BE49-F238E27FC236}">
                  <a16:creationId xmlns:a16="http://schemas.microsoft.com/office/drawing/2014/main" id="{98FFF499-6341-4BE8-B171-EB1F9D32A7BE}"/>
                </a:ext>
              </a:extLst>
            </p:cNvPr>
            <p:cNvGraphicFramePr>
              <a:graphicFrameLocks noChangeAspect="1"/>
            </p:cNvGraphicFramePr>
            <p:nvPr/>
          </p:nvGraphicFramePr>
          <p:xfrm>
            <a:off x="5040" y="2558"/>
            <a:ext cx="194" cy="194"/>
          </p:xfrm>
          <a:graphic>
            <a:graphicData uri="http://schemas.openxmlformats.org/presentationml/2006/ole">
              <mc:AlternateContent xmlns:mc="http://schemas.openxmlformats.org/markup-compatibility/2006">
                <mc:Choice xmlns:v="urn:schemas-microsoft-com:vml" Requires="v">
                  <p:oleObj spid="_x0000_s122982" name="Equation" r:id="rId33" imgW="164880" imgH="164880" progId="Equation.3">
                    <p:embed/>
                  </p:oleObj>
                </mc:Choice>
                <mc:Fallback>
                  <p:oleObj name="Equation" r:id="rId33" imgW="164880" imgH="164880" progId="Equation.3">
                    <p:embed/>
                    <p:pic>
                      <p:nvPicPr>
                        <p:cNvPr id="17414" name="Object 56">
                          <a:extLst>
                            <a:ext uri="{FF2B5EF4-FFF2-40B4-BE49-F238E27FC236}">
                              <a16:creationId xmlns:a16="http://schemas.microsoft.com/office/drawing/2014/main" id="{98FFF499-6341-4BE8-B171-EB1F9D32A7BE}"/>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040" y="2558"/>
                          <a:ext cx="194" cy="194"/>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7471" name="Group 63">
            <a:extLst>
              <a:ext uri="{FF2B5EF4-FFF2-40B4-BE49-F238E27FC236}">
                <a16:creationId xmlns:a16="http://schemas.microsoft.com/office/drawing/2014/main" id="{28E84D80-4CFE-477B-9F92-123603929799}"/>
              </a:ext>
            </a:extLst>
          </p:cNvPr>
          <p:cNvGrpSpPr>
            <a:grpSpLocks/>
          </p:cNvGrpSpPr>
          <p:nvPr/>
        </p:nvGrpSpPr>
        <p:grpSpPr bwMode="auto">
          <a:xfrm>
            <a:off x="0" y="44450"/>
            <a:ext cx="5715000" cy="1068388"/>
            <a:chOff x="0" y="28"/>
            <a:chExt cx="3600" cy="673"/>
          </a:xfrm>
        </p:grpSpPr>
        <p:pic>
          <p:nvPicPr>
            <p:cNvPr id="17472" name="Picture 58" descr="bar_1">
              <a:extLst>
                <a:ext uri="{FF2B5EF4-FFF2-40B4-BE49-F238E27FC236}">
                  <a16:creationId xmlns:a16="http://schemas.microsoft.com/office/drawing/2014/main" id="{2855C36A-01E8-45A4-9297-A1712DD9CF6D}"/>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0" y="28"/>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07" name="Text Box 59">
              <a:extLst>
                <a:ext uri="{FF2B5EF4-FFF2-40B4-BE49-F238E27FC236}">
                  <a16:creationId xmlns:a16="http://schemas.microsoft.com/office/drawing/2014/main" id="{FAA9CA1B-DD5B-464E-9607-CBFEF3EFDBD0}"/>
                </a:ext>
              </a:extLst>
            </p:cNvPr>
            <p:cNvSpPr txBox="1">
              <a:spLocks noChangeArrowheads="1"/>
            </p:cNvSpPr>
            <p:nvPr/>
          </p:nvSpPr>
          <p:spPr bwMode="auto">
            <a:xfrm>
              <a:off x="59" y="119"/>
              <a:ext cx="2957" cy="327"/>
            </a:xfrm>
            <a:prstGeom prst="rect">
              <a:avLst/>
            </a:prstGeom>
            <a:noFill/>
            <a:ln w="19050">
              <a:noFill/>
              <a:miter lim="800000"/>
              <a:headEnd/>
              <a:tailEnd/>
            </a:ln>
            <a:effectLst>
              <a:outerShdw dist="17961" dir="2700000" algn="ctr" rotWithShape="0">
                <a:schemeClr val="folHlink">
                  <a:alpha val="50000"/>
                </a:schemeClr>
              </a:outerShdw>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solidFill>
                    <a:srgbClr val="FF3399"/>
                  </a:solidFill>
                  <a:latin typeface="隶书" panose="02010509060101010101" pitchFamily="49" charset="-122"/>
                  <a:ea typeface="隶书" panose="02010509060101010101" pitchFamily="49" charset="-122"/>
                </a:rPr>
                <a:t>2-2 </a:t>
              </a:r>
              <a:r>
                <a:rPr kumimoji="0" lang="zh-CN" altLang="en-US">
                  <a:solidFill>
                    <a:srgbClr val="FF3399"/>
                  </a:solidFill>
                  <a:ea typeface="隶书" panose="02010509060101010101" pitchFamily="49" charset="-122"/>
                </a:rPr>
                <a:t>电容和电容器</a:t>
              </a:r>
            </a:p>
          </p:txBody>
        </p:sp>
      </p:grpSp>
      <p:sp>
        <p:nvSpPr>
          <p:cNvPr id="63" name="Text Box 2">
            <a:extLst>
              <a:ext uri="{FF2B5EF4-FFF2-40B4-BE49-F238E27FC236}">
                <a16:creationId xmlns:a16="http://schemas.microsoft.com/office/drawing/2014/main" id="{D69B5F9E-CA50-44B4-929D-5BD3C4518C7B}"/>
              </a:ext>
            </a:extLst>
          </p:cNvPr>
          <p:cNvSpPr txBox="1">
            <a:spLocks noChangeArrowheads="1"/>
          </p:cNvSpPr>
          <p:nvPr/>
        </p:nvSpPr>
        <p:spPr bwMode="auto">
          <a:xfrm>
            <a:off x="472734" y="3783076"/>
            <a:ext cx="4038600" cy="519112"/>
          </a:xfrm>
          <a:prstGeom prst="rect">
            <a:avLst/>
          </a:prstGeom>
          <a:noFill/>
          <a:ln w="9525">
            <a:noFill/>
            <a:miter lim="800000"/>
            <a:headEnd/>
            <a:tailEnd/>
          </a:ln>
          <a:effectLst/>
        </p:spPr>
        <p:txBody>
          <a:bodyPr>
            <a:spAutoFit/>
          </a:bodyPr>
          <a:lstStyle/>
          <a:p>
            <a:pPr>
              <a:spcBef>
                <a:spcPct val="50000"/>
              </a:spcBef>
              <a:defRPr/>
            </a:pPr>
            <a:r>
              <a:rPr lang="en-US" altLang="zh-CN" dirty="0">
                <a:solidFill>
                  <a:schemeClr val="accent1"/>
                </a:solidFill>
                <a:effectLst>
                  <a:outerShdw blurRad="38100" dist="38100" dir="2700000" algn="tl">
                    <a:srgbClr val="000000"/>
                  </a:outerShdw>
                </a:effectLst>
                <a:latin typeface="幼圆" pitchFamily="49" charset="-122"/>
              </a:rPr>
              <a:t>2.</a:t>
            </a:r>
            <a:r>
              <a:rPr lang="zh-CN" altLang="en-US" dirty="0">
                <a:solidFill>
                  <a:schemeClr val="accent1"/>
                </a:solidFill>
                <a:effectLst>
                  <a:outerShdw blurRad="38100" dist="38100" dir="2700000" algn="tl">
                    <a:srgbClr val="000000"/>
                  </a:outerShdw>
                </a:effectLst>
                <a:latin typeface="幼圆" pitchFamily="49" charset="-122"/>
              </a:rPr>
              <a:t>电容器的串联</a:t>
            </a:r>
          </a:p>
        </p:txBody>
      </p:sp>
      <p:graphicFrame>
        <p:nvGraphicFramePr>
          <p:cNvPr id="64" name="Object 2">
            <a:extLst>
              <a:ext uri="{FF2B5EF4-FFF2-40B4-BE49-F238E27FC236}">
                <a16:creationId xmlns:a16="http://schemas.microsoft.com/office/drawing/2014/main" id="{BCCD90F2-D23B-43C8-96B1-2C4B1A5A05EF}"/>
              </a:ext>
            </a:extLst>
          </p:cNvPr>
          <p:cNvGraphicFramePr>
            <a:graphicFrameLocks noChangeAspect="1"/>
          </p:cNvGraphicFramePr>
          <p:nvPr/>
        </p:nvGraphicFramePr>
        <p:xfrm>
          <a:off x="1951831" y="4755746"/>
          <a:ext cx="1968500" cy="1011238"/>
        </p:xfrm>
        <a:graphic>
          <a:graphicData uri="http://schemas.openxmlformats.org/presentationml/2006/ole">
            <mc:AlternateContent xmlns:mc="http://schemas.openxmlformats.org/markup-compatibility/2006">
              <mc:Choice xmlns:v="urn:schemas-microsoft-com:vml" Requires="v">
                <p:oleObj spid="_x0000_s122983" name="公式" r:id="rId36" imgW="863280" imgH="444240" progId="Equation.3">
                  <p:embed/>
                </p:oleObj>
              </mc:Choice>
              <mc:Fallback>
                <p:oleObj name="公式" r:id="rId36" imgW="863280" imgH="444240" progId="Equation.3">
                  <p:embed/>
                  <p:pic>
                    <p:nvPicPr>
                      <p:cNvPr id="64" name="Object 2">
                        <a:extLst>
                          <a:ext uri="{FF2B5EF4-FFF2-40B4-BE49-F238E27FC236}">
                            <a16:creationId xmlns:a16="http://schemas.microsoft.com/office/drawing/2014/main" id="{BCCD90F2-D23B-43C8-96B1-2C4B1A5A05EF}"/>
                          </a:ext>
                        </a:extLst>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951831" y="4755746"/>
                        <a:ext cx="1968500" cy="1011238"/>
                      </a:xfrm>
                      <a:prstGeom prst="rect">
                        <a:avLst/>
                      </a:prstGeom>
                      <a:noFill/>
                      <a:ln w="9525">
                        <a:solidFill>
                          <a:schemeClr val="accent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200355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dissolve">
                                      <p:cBhvr>
                                        <p:cTn id="7" dur="500"/>
                                        <p:tgtEl>
                                          <p:spTgt spid="266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627"/>
                                        </p:tgtEl>
                                        <p:attrNameLst>
                                          <p:attrName>style.visibility</p:attrName>
                                        </p:attrNameLst>
                                      </p:cBhvr>
                                      <p:to>
                                        <p:strVal val="visible"/>
                                      </p:to>
                                    </p:set>
                                    <p:animEffect transition="in" filter="dissolve">
                                      <p:cBhvr>
                                        <p:cTn id="12" dur="500"/>
                                        <p:tgtEl>
                                          <p:spTgt spid="266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6675"/>
                                        </p:tgtEl>
                                        <p:attrNameLst>
                                          <p:attrName>style.visibility</p:attrName>
                                        </p:attrNameLst>
                                      </p:cBhvr>
                                      <p:to>
                                        <p:strVal val="visible"/>
                                      </p:to>
                                    </p:set>
                                    <p:animEffect transition="in" filter="strips(downRight)">
                                      <p:cBhvr>
                                        <p:cTn id="17" dur="500"/>
                                        <p:tgtEl>
                                          <p:spTgt spid="266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6676"/>
                                        </p:tgtEl>
                                        <p:attrNameLst>
                                          <p:attrName>style.visibility</p:attrName>
                                        </p:attrNameLst>
                                      </p:cBhvr>
                                      <p:to>
                                        <p:strVal val="visible"/>
                                      </p:to>
                                    </p:set>
                                    <p:animEffect transition="in" filter="dissolve">
                                      <p:cBhvr>
                                        <p:cTn id="32" dur="500"/>
                                        <p:tgtEl>
                                          <p:spTgt spid="2667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dissolve">
                                      <p:cBhvr>
                                        <p:cTn id="37" dur="500"/>
                                        <p:tgtEl>
                                          <p:spTgt spid="63"/>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64"/>
                                        </p:tgtEl>
                                        <p:attrNameLst>
                                          <p:attrName>style.visibility</p:attrName>
                                        </p:attrNameLst>
                                      </p:cBhvr>
                                      <p:to>
                                        <p:strVal val="visible"/>
                                      </p:to>
                                    </p:set>
                                    <p:animEffect transition="in" filter="dissolve">
                                      <p:cBhvr>
                                        <p:cTn id="4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utoUpdateAnimBg="0"/>
      <p:bldP spid="26627" grpId="0" autoUpdateAnimBg="0"/>
      <p:bldP spid="26675" grpId="0" animBg="1"/>
      <p:bldP spid="63"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7DF2D4F-90EF-4579-BFF0-E3ABBB453CB0}"/>
              </a:ext>
            </a:extLst>
          </p:cNvPr>
          <p:cNvSpPr>
            <a:spLocks noGrp="1"/>
          </p:cNvSpPr>
          <p:nvPr>
            <p:ph type="dt" sz="half" idx="10"/>
          </p:nvPr>
        </p:nvSpPr>
        <p:spPr/>
        <p:txBody>
          <a:bodyPr/>
          <a:lstStyle/>
          <a:p>
            <a:pPr>
              <a:defRPr/>
            </a:pPr>
            <a:fld id="{71D4E602-732C-4D2B-900C-F0C85C7547E5}" type="datetime9">
              <a:rPr lang="en-US" smtClean="0"/>
              <a:pPr>
                <a:defRPr/>
              </a:pPr>
              <a:t>12/21/2017 10:05:29 PM</a:t>
            </a:fld>
            <a:endParaRPr lang="en-US" altLang="zh-CN"/>
          </a:p>
        </p:txBody>
      </p:sp>
      <p:sp>
        <p:nvSpPr>
          <p:cNvPr id="5" name="灯片编号占位符 4">
            <a:extLst>
              <a:ext uri="{FF2B5EF4-FFF2-40B4-BE49-F238E27FC236}">
                <a16:creationId xmlns:a16="http://schemas.microsoft.com/office/drawing/2014/main" id="{50BACB6D-7E32-476F-8E60-47C13C027FB0}"/>
              </a:ext>
            </a:extLst>
          </p:cNvPr>
          <p:cNvSpPr>
            <a:spLocks noGrp="1"/>
          </p:cNvSpPr>
          <p:nvPr>
            <p:ph type="sldNum" sz="quarter" idx="12"/>
          </p:nvPr>
        </p:nvSpPr>
        <p:spPr/>
        <p:txBody>
          <a:bodyPr/>
          <a:lstStyle/>
          <a:p>
            <a:fld id="{FB7254BB-A4B3-4C44-81F2-D54F01F11102}" type="slidenum">
              <a:rPr lang="en-US" altLang="zh-CN" smtClean="0"/>
              <a:pPr/>
              <a:t>19</a:t>
            </a:fld>
            <a:endParaRPr lang="en-US" altLang="zh-CN"/>
          </a:p>
        </p:txBody>
      </p:sp>
      <p:sp>
        <p:nvSpPr>
          <p:cNvPr id="6" name="文本框 5">
            <a:extLst>
              <a:ext uri="{FF2B5EF4-FFF2-40B4-BE49-F238E27FC236}">
                <a16:creationId xmlns:a16="http://schemas.microsoft.com/office/drawing/2014/main" id="{78120B73-58AF-471D-8ED6-1D554F8C640B}"/>
              </a:ext>
            </a:extLst>
          </p:cNvPr>
          <p:cNvSpPr txBox="1"/>
          <p:nvPr/>
        </p:nvSpPr>
        <p:spPr>
          <a:xfrm>
            <a:off x="2017454" y="3013501"/>
            <a:ext cx="5109091" cy="830997"/>
          </a:xfrm>
          <a:prstGeom prst="rect">
            <a:avLst/>
          </a:prstGeom>
          <a:noFill/>
        </p:spPr>
        <p:txBody>
          <a:bodyPr wrap="none">
            <a:spAutoFit/>
          </a:bodyPr>
          <a:lstStyle/>
          <a:p>
            <a:pPr eaLnBrk="1" hangingPunct="1">
              <a:defRPr/>
            </a:pPr>
            <a:r>
              <a:rPr lang="zh-CN" altLang="en-US" sz="4800" dirty="0">
                <a:effectLst>
                  <a:outerShdw blurRad="38100" dist="38100" dir="2700000" algn="tl">
                    <a:srgbClr val="000000">
                      <a:alpha val="43137"/>
                    </a:srgbClr>
                  </a:outerShdw>
                </a:effectLst>
              </a:rPr>
              <a:t>静电场中的电介质</a:t>
            </a:r>
            <a:endParaRPr lang="en-US" sz="4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60858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1" name="Text Box 13">
            <a:extLst>
              <a:ext uri="{FF2B5EF4-FFF2-40B4-BE49-F238E27FC236}">
                <a16:creationId xmlns:a16="http://schemas.microsoft.com/office/drawing/2014/main" id="{969EC256-225E-44B4-AD9A-4030B52815CC}"/>
              </a:ext>
            </a:extLst>
          </p:cNvPr>
          <p:cNvSpPr txBox="1">
            <a:spLocks noChangeArrowheads="1"/>
          </p:cNvSpPr>
          <p:nvPr/>
        </p:nvSpPr>
        <p:spPr bwMode="auto">
          <a:xfrm>
            <a:off x="250825" y="404813"/>
            <a:ext cx="4968875" cy="519112"/>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r>
              <a:rPr lang="en-US" altLang="zh-CN" dirty="0">
                <a:effectLst>
                  <a:outerShdw blurRad="38100" dist="38100" dir="2700000" algn="tl">
                    <a:srgbClr val="000000"/>
                  </a:outerShdw>
                </a:effectLst>
                <a:latin typeface="幼圆" panose="02010509060101010101" pitchFamily="49" charset="-122"/>
              </a:rPr>
              <a:t> </a:t>
            </a:r>
            <a:r>
              <a:rPr lang="zh-CN" altLang="en-US" dirty="0">
                <a:solidFill>
                  <a:srgbClr val="00FF00"/>
                </a:solidFill>
              </a:rPr>
              <a:t>导体上的感应电荷代数和＝</a:t>
            </a:r>
            <a:r>
              <a:rPr lang="en-US" altLang="zh-CN" dirty="0">
                <a:solidFill>
                  <a:srgbClr val="00FF00"/>
                </a:solidFill>
              </a:rPr>
              <a:t>0</a:t>
            </a:r>
            <a:endParaRPr lang="zh-CN" altLang="en-US" dirty="0"/>
          </a:p>
        </p:txBody>
      </p:sp>
      <p:sp>
        <p:nvSpPr>
          <p:cNvPr id="2" name="Text Box 13">
            <a:extLst>
              <a:ext uri="{FF2B5EF4-FFF2-40B4-BE49-F238E27FC236}">
                <a16:creationId xmlns:a16="http://schemas.microsoft.com/office/drawing/2014/main" id="{8AAFA6E9-7396-4BB5-8180-FC66C3A711AB}"/>
              </a:ext>
            </a:extLst>
          </p:cNvPr>
          <p:cNvSpPr txBox="1">
            <a:spLocks noChangeArrowheads="1"/>
          </p:cNvSpPr>
          <p:nvPr/>
        </p:nvSpPr>
        <p:spPr bwMode="auto">
          <a:xfrm>
            <a:off x="250825" y="1196975"/>
            <a:ext cx="4465638" cy="1800225"/>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r>
              <a:rPr lang="en-US" altLang="zh-CN" dirty="0">
                <a:effectLst>
                  <a:outerShdw blurRad="38100" dist="38100" dir="2700000" algn="tl">
                    <a:srgbClr val="000000"/>
                  </a:outerShdw>
                </a:effectLst>
                <a:latin typeface="幼圆" panose="02010509060101010101" pitchFamily="49" charset="-122"/>
              </a:rPr>
              <a:t> </a:t>
            </a:r>
            <a:r>
              <a:rPr lang="zh-CN" altLang="en-US" dirty="0">
                <a:solidFill>
                  <a:srgbClr val="FFFF00"/>
                </a:solidFill>
              </a:rPr>
              <a:t>静电平衡：</a:t>
            </a:r>
            <a:r>
              <a:rPr lang="zh-CN" altLang="en-US" dirty="0">
                <a:effectLst>
                  <a:outerShdw blurRad="38100" dist="38100" dir="2700000" algn="tl">
                    <a:srgbClr val="000000"/>
                  </a:outerShdw>
                </a:effectLst>
              </a:rPr>
              <a:t>导体上的感应电 荷不再增加！导 体表面及内部无电 荷作定 向运动。</a:t>
            </a:r>
            <a:r>
              <a:rPr lang="zh-CN" altLang="en-US" dirty="0">
                <a:solidFill>
                  <a:srgbClr val="00FF00"/>
                </a:solidFill>
              </a:rPr>
              <a:t> </a:t>
            </a:r>
          </a:p>
        </p:txBody>
      </p:sp>
      <p:sp>
        <p:nvSpPr>
          <p:cNvPr id="3" name="Text Box 13">
            <a:extLst>
              <a:ext uri="{FF2B5EF4-FFF2-40B4-BE49-F238E27FC236}">
                <a16:creationId xmlns:a16="http://schemas.microsoft.com/office/drawing/2014/main" id="{673B8125-A00A-4635-A350-7A28714BDF45}"/>
              </a:ext>
            </a:extLst>
          </p:cNvPr>
          <p:cNvSpPr txBox="1">
            <a:spLocks noChangeArrowheads="1"/>
          </p:cNvSpPr>
          <p:nvPr/>
        </p:nvSpPr>
        <p:spPr bwMode="auto">
          <a:xfrm>
            <a:off x="40112" y="2798129"/>
            <a:ext cx="2881313" cy="519112"/>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r>
              <a:rPr lang="en-US" altLang="zh-CN" dirty="0">
                <a:effectLst>
                  <a:outerShdw blurRad="38100" dist="38100" dir="2700000" algn="tl">
                    <a:srgbClr val="000000"/>
                  </a:outerShdw>
                </a:effectLst>
                <a:latin typeface="幼圆" panose="02010509060101010101" pitchFamily="49" charset="-122"/>
              </a:rPr>
              <a:t> </a:t>
            </a:r>
            <a:r>
              <a:rPr lang="zh-CN" altLang="en-US" dirty="0">
                <a:solidFill>
                  <a:srgbClr val="FFFF00"/>
                </a:solidFill>
              </a:rPr>
              <a:t>静电平衡条件：</a:t>
            </a:r>
            <a:endParaRPr lang="zh-CN" altLang="en-US" dirty="0">
              <a:solidFill>
                <a:srgbClr val="00FF00"/>
              </a:solidFill>
            </a:endParaRPr>
          </a:p>
        </p:txBody>
      </p:sp>
      <p:grpSp>
        <p:nvGrpSpPr>
          <p:cNvPr id="79972" name="Group 100">
            <a:extLst>
              <a:ext uri="{FF2B5EF4-FFF2-40B4-BE49-F238E27FC236}">
                <a16:creationId xmlns:a16="http://schemas.microsoft.com/office/drawing/2014/main" id="{5310B021-8CE8-467B-AFDB-E44C72E1031E}"/>
              </a:ext>
            </a:extLst>
          </p:cNvPr>
          <p:cNvGrpSpPr>
            <a:grpSpLocks/>
          </p:cNvGrpSpPr>
          <p:nvPr/>
        </p:nvGrpSpPr>
        <p:grpSpPr bwMode="auto">
          <a:xfrm>
            <a:off x="4941888" y="1117600"/>
            <a:ext cx="3849687" cy="5172075"/>
            <a:chOff x="3113" y="704"/>
            <a:chExt cx="2425" cy="3258"/>
          </a:xfrm>
        </p:grpSpPr>
        <p:grpSp>
          <p:nvGrpSpPr>
            <p:cNvPr id="79971" name="Group 99">
              <a:extLst>
                <a:ext uri="{FF2B5EF4-FFF2-40B4-BE49-F238E27FC236}">
                  <a16:creationId xmlns:a16="http://schemas.microsoft.com/office/drawing/2014/main" id="{2F6E87D8-F040-41D4-8DEB-DF53AB841F55}"/>
                </a:ext>
              </a:extLst>
            </p:cNvPr>
            <p:cNvGrpSpPr>
              <a:grpSpLocks/>
            </p:cNvGrpSpPr>
            <p:nvPr/>
          </p:nvGrpSpPr>
          <p:grpSpPr bwMode="auto">
            <a:xfrm>
              <a:off x="3113" y="704"/>
              <a:ext cx="2425" cy="2205"/>
              <a:chOff x="3113" y="704"/>
              <a:chExt cx="2425" cy="2205"/>
            </a:xfrm>
          </p:grpSpPr>
          <p:grpSp>
            <p:nvGrpSpPr>
              <p:cNvPr id="79875" name="Group 3">
                <a:extLst>
                  <a:ext uri="{FF2B5EF4-FFF2-40B4-BE49-F238E27FC236}">
                    <a16:creationId xmlns:a16="http://schemas.microsoft.com/office/drawing/2014/main" id="{50108271-454E-4522-AB12-FA26B9EC77CF}"/>
                  </a:ext>
                </a:extLst>
              </p:cNvPr>
              <p:cNvGrpSpPr>
                <a:grpSpLocks/>
              </p:cNvGrpSpPr>
              <p:nvPr/>
            </p:nvGrpSpPr>
            <p:grpSpPr bwMode="auto">
              <a:xfrm>
                <a:off x="3113" y="704"/>
                <a:ext cx="2425" cy="2205"/>
                <a:chOff x="2814" y="1661"/>
                <a:chExt cx="2425" cy="2205"/>
              </a:xfrm>
            </p:grpSpPr>
            <p:sp>
              <p:nvSpPr>
                <p:cNvPr id="79876" name="Line 4">
                  <a:extLst>
                    <a:ext uri="{FF2B5EF4-FFF2-40B4-BE49-F238E27FC236}">
                      <a16:creationId xmlns:a16="http://schemas.microsoft.com/office/drawing/2014/main" id="{849500C9-35E9-438F-A74D-80B579F6514D}"/>
                    </a:ext>
                  </a:extLst>
                </p:cNvPr>
                <p:cNvSpPr>
                  <a:spLocks noChangeShapeType="1"/>
                </p:cNvSpPr>
                <p:nvPr/>
              </p:nvSpPr>
              <p:spPr bwMode="auto">
                <a:xfrm>
                  <a:off x="4558" y="2758"/>
                  <a:ext cx="648" cy="0"/>
                </a:xfrm>
                <a:prstGeom prst="line">
                  <a:avLst/>
                </a:prstGeom>
                <a:noFill/>
                <a:ln w="19050">
                  <a:solidFill>
                    <a:schemeClr val="tx1"/>
                  </a:solidFill>
                  <a:round/>
                  <a:headEnd/>
                  <a:tailEnd type="none" w="med" len="lg"/>
                </a:ln>
                <a:effectLst>
                  <a:outerShdw dist="28398" dir="1593903" algn="ctr" rotWithShape="0">
                    <a:schemeClr val="tx2">
                      <a:alpha val="50000"/>
                    </a:schemeClr>
                  </a:outerShdw>
                </a:effectLst>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79877" name="Line 5">
                  <a:extLst>
                    <a:ext uri="{FF2B5EF4-FFF2-40B4-BE49-F238E27FC236}">
                      <a16:creationId xmlns:a16="http://schemas.microsoft.com/office/drawing/2014/main" id="{EA5FB354-8E82-4267-93C2-82CC967F5D4B}"/>
                    </a:ext>
                  </a:extLst>
                </p:cNvPr>
                <p:cNvSpPr>
                  <a:spLocks noChangeShapeType="1"/>
                </p:cNvSpPr>
                <p:nvPr/>
              </p:nvSpPr>
              <p:spPr bwMode="auto">
                <a:xfrm>
                  <a:off x="2834" y="2763"/>
                  <a:ext cx="648" cy="0"/>
                </a:xfrm>
                <a:prstGeom prst="line">
                  <a:avLst/>
                </a:prstGeom>
                <a:noFill/>
                <a:ln w="19050">
                  <a:solidFill>
                    <a:schemeClr val="tx1"/>
                  </a:solidFill>
                  <a:round/>
                  <a:headEnd/>
                  <a:tailEnd type="none" w="med" len="lg"/>
                </a:ln>
                <a:effectLst>
                  <a:outerShdw dist="28398" dir="1593903" algn="ctr" rotWithShape="0">
                    <a:schemeClr val="tx2">
                      <a:alpha val="50000"/>
                    </a:schemeClr>
                  </a:outerShdw>
                </a:effectLst>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grpSp>
              <p:nvGrpSpPr>
                <p:cNvPr id="79878" name="Group 6">
                  <a:extLst>
                    <a:ext uri="{FF2B5EF4-FFF2-40B4-BE49-F238E27FC236}">
                      <a16:creationId xmlns:a16="http://schemas.microsoft.com/office/drawing/2014/main" id="{89D567EE-65D5-405D-8C4A-D6242F7A99A8}"/>
                    </a:ext>
                  </a:extLst>
                </p:cNvPr>
                <p:cNvGrpSpPr>
                  <a:grpSpLocks/>
                </p:cNvGrpSpPr>
                <p:nvPr/>
              </p:nvGrpSpPr>
              <p:grpSpPr bwMode="auto">
                <a:xfrm>
                  <a:off x="2814" y="2041"/>
                  <a:ext cx="945" cy="677"/>
                  <a:chOff x="2814" y="1968"/>
                  <a:chExt cx="945" cy="732"/>
                </a:xfrm>
              </p:grpSpPr>
              <p:sp>
                <p:nvSpPr>
                  <p:cNvPr id="79879" name="Arc 7">
                    <a:extLst>
                      <a:ext uri="{FF2B5EF4-FFF2-40B4-BE49-F238E27FC236}">
                        <a16:creationId xmlns:a16="http://schemas.microsoft.com/office/drawing/2014/main" id="{2CCF6B5C-39EA-4C5E-9FB2-99CFB9047DDA}"/>
                      </a:ext>
                    </a:extLst>
                  </p:cNvPr>
                  <p:cNvSpPr>
                    <a:spLocks/>
                  </p:cNvSpPr>
                  <p:nvPr/>
                </p:nvSpPr>
                <p:spPr bwMode="auto">
                  <a:xfrm>
                    <a:off x="2834" y="2573"/>
                    <a:ext cx="635" cy="127"/>
                  </a:xfrm>
                  <a:custGeom>
                    <a:avLst/>
                    <a:gdLst>
                      <a:gd name="G0" fmla="+- 0 0 0"/>
                      <a:gd name="G1" fmla="+- 21600 0 0"/>
                      <a:gd name="G2" fmla="+- 21600 0 0"/>
                      <a:gd name="T0" fmla="*/ 0 w 20349"/>
                      <a:gd name="T1" fmla="*/ 0 h 21600"/>
                      <a:gd name="T2" fmla="*/ 20349 w 20349"/>
                      <a:gd name="T3" fmla="*/ 14357 h 21600"/>
                      <a:gd name="T4" fmla="*/ 0 w 20349"/>
                      <a:gd name="T5" fmla="*/ 21600 h 21600"/>
                    </a:gdLst>
                    <a:ahLst/>
                    <a:cxnLst>
                      <a:cxn ang="0">
                        <a:pos x="T0" y="T1"/>
                      </a:cxn>
                      <a:cxn ang="0">
                        <a:pos x="T2" y="T3"/>
                      </a:cxn>
                      <a:cxn ang="0">
                        <a:pos x="T4" y="T5"/>
                      </a:cxn>
                    </a:cxnLst>
                    <a:rect l="0" t="0" r="r" b="b"/>
                    <a:pathLst>
                      <a:path w="20349" h="21600" fill="none" extrusionOk="0">
                        <a:moveTo>
                          <a:pt x="0" y="0"/>
                        </a:moveTo>
                        <a:cubicBezTo>
                          <a:pt x="9136" y="0"/>
                          <a:pt x="17285" y="5748"/>
                          <a:pt x="20349" y="14356"/>
                        </a:cubicBezTo>
                      </a:path>
                      <a:path w="20349" h="21600" stroke="0" extrusionOk="0">
                        <a:moveTo>
                          <a:pt x="0" y="0"/>
                        </a:moveTo>
                        <a:cubicBezTo>
                          <a:pt x="9136" y="0"/>
                          <a:pt x="17285" y="5748"/>
                          <a:pt x="20349" y="14356"/>
                        </a:cubicBezTo>
                        <a:lnTo>
                          <a:pt x="0" y="21600"/>
                        </a:lnTo>
                        <a:close/>
                      </a:path>
                    </a:pathLst>
                  </a:custGeom>
                  <a:noFill/>
                  <a:ln w="19050">
                    <a:solidFill>
                      <a:schemeClr val="tx1"/>
                    </a:solidFill>
                    <a:round/>
                    <a:headEnd/>
                    <a:tailEnd type="none" w="med" len="lg"/>
                  </a:ln>
                  <a:effectLst>
                    <a:outerShdw dist="28398" dir="3806097" algn="ctr" rotWithShape="0">
                      <a:schemeClr val="tx2">
                        <a:alpha val="50000"/>
                      </a:schemeClr>
                    </a:outerShdw>
                  </a:effectLst>
                  <a:extLst>
                    <a:ext uri="{909E8E84-426E-40DD-AFC4-6F175D3DCCD1}">
                      <a14:hiddenFill xmlns:a14="http://schemas.microsoft.com/office/drawing/2010/main">
                        <a:solidFill>
                          <a:schemeClr val="accent1"/>
                        </a:solidFill>
                      </a14:hiddenFill>
                    </a:ext>
                  </a:extLst>
                </p:spPr>
                <p:txBody>
                  <a:bodyPr lIns="90000" tIns="46800" rIns="90000" bIns="46800" anchor="ctr">
                    <a:spAutoFit/>
                  </a:bodyPr>
                  <a:lstStyle/>
                  <a:p>
                    <a:endParaRPr lang="en-US"/>
                  </a:p>
                </p:txBody>
              </p:sp>
              <p:sp>
                <p:nvSpPr>
                  <p:cNvPr id="79880" name="Arc 8">
                    <a:extLst>
                      <a:ext uri="{FF2B5EF4-FFF2-40B4-BE49-F238E27FC236}">
                        <a16:creationId xmlns:a16="http://schemas.microsoft.com/office/drawing/2014/main" id="{3F0E86BB-109C-49DB-BAB2-A73140AE2C89}"/>
                      </a:ext>
                    </a:extLst>
                  </p:cNvPr>
                  <p:cNvSpPr>
                    <a:spLocks/>
                  </p:cNvSpPr>
                  <p:nvPr/>
                </p:nvSpPr>
                <p:spPr bwMode="auto">
                  <a:xfrm>
                    <a:off x="2814" y="2365"/>
                    <a:ext cx="681" cy="249"/>
                  </a:xfrm>
                  <a:custGeom>
                    <a:avLst/>
                    <a:gdLst>
                      <a:gd name="G0" fmla="+- 0 0 0"/>
                      <a:gd name="G1" fmla="+- 21581 0 0"/>
                      <a:gd name="G2" fmla="+- 21600 0 0"/>
                      <a:gd name="T0" fmla="*/ 904 w 18847"/>
                      <a:gd name="T1" fmla="*/ 0 h 21581"/>
                      <a:gd name="T2" fmla="*/ 18847 w 18847"/>
                      <a:gd name="T3" fmla="*/ 11029 h 21581"/>
                      <a:gd name="T4" fmla="*/ 0 w 18847"/>
                      <a:gd name="T5" fmla="*/ 21581 h 21581"/>
                    </a:gdLst>
                    <a:ahLst/>
                    <a:cxnLst>
                      <a:cxn ang="0">
                        <a:pos x="T0" y="T1"/>
                      </a:cxn>
                      <a:cxn ang="0">
                        <a:pos x="T2" y="T3"/>
                      </a:cxn>
                      <a:cxn ang="0">
                        <a:pos x="T4" y="T5"/>
                      </a:cxn>
                    </a:cxnLst>
                    <a:rect l="0" t="0" r="r" b="b"/>
                    <a:pathLst>
                      <a:path w="18847" h="21581" fill="none" extrusionOk="0">
                        <a:moveTo>
                          <a:pt x="904" y="-1"/>
                        </a:moveTo>
                        <a:cubicBezTo>
                          <a:pt x="8393" y="313"/>
                          <a:pt x="15185" y="4488"/>
                          <a:pt x="18847" y="11028"/>
                        </a:cubicBezTo>
                      </a:path>
                      <a:path w="18847" h="21581" stroke="0" extrusionOk="0">
                        <a:moveTo>
                          <a:pt x="904" y="-1"/>
                        </a:moveTo>
                        <a:cubicBezTo>
                          <a:pt x="8393" y="313"/>
                          <a:pt x="15185" y="4488"/>
                          <a:pt x="18847" y="11028"/>
                        </a:cubicBezTo>
                        <a:lnTo>
                          <a:pt x="0" y="21581"/>
                        </a:lnTo>
                        <a:close/>
                      </a:path>
                    </a:pathLst>
                  </a:custGeom>
                  <a:noFill/>
                  <a:ln w="19050">
                    <a:solidFill>
                      <a:schemeClr val="tx1"/>
                    </a:solidFill>
                    <a:round/>
                    <a:headEnd/>
                    <a:tailEnd type="none" w="med" len="lg"/>
                  </a:ln>
                  <a:effectLst>
                    <a:outerShdw dist="28398" dir="3806097" algn="ctr" rotWithShape="0">
                      <a:schemeClr val="tx2">
                        <a:alpha val="50000"/>
                      </a:schemeClr>
                    </a:outerShdw>
                  </a:effectLst>
                  <a:extLst>
                    <a:ext uri="{909E8E84-426E-40DD-AFC4-6F175D3DCCD1}">
                      <a14:hiddenFill xmlns:a14="http://schemas.microsoft.com/office/drawing/2010/main">
                        <a:solidFill>
                          <a:schemeClr val="accent1"/>
                        </a:solidFill>
                      </a14:hiddenFill>
                    </a:ext>
                  </a:extLst>
                </p:spPr>
                <p:txBody>
                  <a:bodyPr lIns="90000" tIns="46800" rIns="90000" bIns="46800" anchor="ctr">
                    <a:spAutoFit/>
                  </a:bodyPr>
                  <a:lstStyle/>
                  <a:p>
                    <a:endParaRPr lang="en-US"/>
                  </a:p>
                </p:txBody>
              </p:sp>
              <p:sp>
                <p:nvSpPr>
                  <p:cNvPr id="79881" name="Arc 9">
                    <a:extLst>
                      <a:ext uri="{FF2B5EF4-FFF2-40B4-BE49-F238E27FC236}">
                        <a16:creationId xmlns:a16="http://schemas.microsoft.com/office/drawing/2014/main" id="{21FA4546-9781-4122-9D55-F55F69010862}"/>
                      </a:ext>
                    </a:extLst>
                  </p:cNvPr>
                  <p:cNvSpPr>
                    <a:spLocks/>
                  </p:cNvSpPr>
                  <p:nvPr/>
                </p:nvSpPr>
                <p:spPr bwMode="auto">
                  <a:xfrm>
                    <a:off x="2850" y="2175"/>
                    <a:ext cx="752" cy="240"/>
                  </a:xfrm>
                  <a:custGeom>
                    <a:avLst/>
                    <a:gdLst>
                      <a:gd name="G0" fmla="+- 0 0 0"/>
                      <a:gd name="G1" fmla="+- 21600 0 0"/>
                      <a:gd name="G2" fmla="+- 21600 0 0"/>
                      <a:gd name="T0" fmla="*/ 0 w 21302"/>
                      <a:gd name="T1" fmla="*/ 0 h 21600"/>
                      <a:gd name="T2" fmla="*/ 21302 w 21302"/>
                      <a:gd name="T3" fmla="*/ 18022 h 21600"/>
                      <a:gd name="T4" fmla="*/ 0 w 21302"/>
                      <a:gd name="T5" fmla="*/ 21600 h 21600"/>
                    </a:gdLst>
                    <a:ahLst/>
                    <a:cxnLst>
                      <a:cxn ang="0">
                        <a:pos x="T0" y="T1"/>
                      </a:cxn>
                      <a:cxn ang="0">
                        <a:pos x="T2" y="T3"/>
                      </a:cxn>
                      <a:cxn ang="0">
                        <a:pos x="T4" y="T5"/>
                      </a:cxn>
                    </a:cxnLst>
                    <a:rect l="0" t="0" r="r" b="b"/>
                    <a:pathLst>
                      <a:path w="21302" h="21600" fill="none" extrusionOk="0">
                        <a:moveTo>
                          <a:pt x="0" y="0"/>
                        </a:moveTo>
                        <a:cubicBezTo>
                          <a:pt x="10548" y="0"/>
                          <a:pt x="19554" y="7619"/>
                          <a:pt x="21301" y="18022"/>
                        </a:cubicBezTo>
                      </a:path>
                      <a:path w="21302" h="21600" stroke="0" extrusionOk="0">
                        <a:moveTo>
                          <a:pt x="0" y="0"/>
                        </a:moveTo>
                        <a:cubicBezTo>
                          <a:pt x="10548" y="0"/>
                          <a:pt x="19554" y="7619"/>
                          <a:pt x="21301" y="18022"/>
                        </a:cubicBezTo>
                        <a:lnTo>
                          <a:pt x="0" y="21600"/>
                        </a:lnTo>
                        <a:close/>
                      </a:path>
                    </a:pathLst>
                  </a:custGeom>
                  <a:noFill/>
                  <a:ln w="19050">
                    <a:solidFill>
                      <a:schemeClr val="tx1"/>
                    </a:solidFill>
                    <a:round/>
                    <a:headEnd/>
                    <a:tailEnd type="none" w="med" len="lg"/>
                  </a:ln>
                  <a:effectLst>
                    <a:outerShdw dist="28398" dir="3806097" algn="ctr" rotWithShape="0">
                      <a:schemeClr val="tx2">
                        <a:alpha val="50000"/>
                      </a:schemeClr>
                    </a:outerShdw>
                  </a:effectLst>
                  <a:extLst>
                    <a:ext uri="{909E8E84-426E-40DD-AFC4-6F175D3DCCD1}">
                      <a14:hiddenFill xmlns:a14="http://schemas.microsoft.com/office/drawing/2010/main">
                        <a:solidFill>
                          <a:schemeClr val="accent1"/>
                        </a:solidFill>
                      </a14:hiddenFill>
                    </a:ext>
                  </a:extLst>
                </p:spPr>
                <p:txBody>
                  <a:bodyPr lIns="90000" tIns="46800" rIns="90000" bIns="46800" anchor="ctr">
                    <a:spAutoFit/>
                  </a:bodyPr>
                  <a:lstStyle/>
                  <a:p>
                    <a:endParaRPr lang="en-US"/>
                  </a:p>
                </p:txBody>
              </p:sp>
              <p:sp>
                <p:nvSpPr>
                  <p:cNvPr id="79882" name="Arc 10">
                    <a:extLst>
                      <a:ext uri="{FF2B5EF4-FFF2-40B4-BE49-F238E27FC236}">
                        <a16:creationId xmlns:a16="http://schemas.microsoft.com/office/drawing/2014/main" id="{8AA95EED-F8D8-4454-BBAF-BFA1C1C85A09}"/>
                      </a:ext>
                    </a:extLst>
                  </p:cNvPr>
                  <p:cNvSpPr>
                    <a:spLocks/>
                  </p:cNvSpPr>
                  <p:nvPr/>
                </p:nvSpPr>
                <p:spPr bwMode="auto">
                  <a:xfrm>
                    <a:off x="2825" y="1968"/>
                    <a:ext cx="934" cy="270"/>
                  </a:xfrm>
                  <a:custGeom>
                    <a:avLst/>
                    <a:gdLst>
                      <a:gd name="G0" fmla="+- 0 0 0"/>
                      <a:gd name="G1" fmla="+- 21600 0 0"/>
                      <a:gd name="G2" fmla="+- 21600 0 0"/>
                      <a:gd name="T0" fmla="*/ 0 w 21577"/>
                      <a:gd name="T1" fmla="*/ 0 h 21600"/>
                      <a:gd name="T2" fmla="*/ 21577 w 21577"/>
                      <a:gd name="T3" fmla="*/ 20605 h 21600"/>
                      <a:gd name="T4" fmla="*/ 0 w 21577"/>
                      <a:gd name="T5" fmla="*/ 21600 h 21600"/>
                    </a:gdLst>
                    <a:ahLst/>
                    <a:cxnLst>
                      <a:cxn ang="0">
                        <a:pos x="T0" y="T1"/>
                      </a:cxn>
                      <a:cxn ang="0">
                        <a:pos x="T2" y="T3"/>
                      </a:cxn>
                      <a:cxn ang="0">
                        <a:pos x="T4" y="T5"/>
                      </a:cxn>
                    </a:cxnLst>
                    <a:rect l="0" t="0" r="r" b="b"/>
                    <a:pathLst>
                      <a:path w="21577" h="21600" fill="none" extrusionOk="0">
                        <a:moveTo>
                          <a:pt x="0" y="0"/>
                        </a:moveTo>
                        <a:cubicBezTo>
                          <a:pt x="11542" y="0"/>
                          <a:pt x="21045" y="9074"/>
                          <a:pt x="21577" y="20604"/>
                        </a:cubicBezTo>
                      </a:path>
                      <a:path w="21577" h="21600" stroke="0" extrusionOk="0">
                        <a:moveTo>
                          <a:pt x="0" y="0"/>
                        </a:moveTo>
                        <a:cubicBezTo>
                          <a:pt x="11542" y="0"/>
                          <a:pt x="21045" y="9074"/>
                          <a:pt x="21577" y="20604"/>
                        </a:cubicBezTo>
                        <a:lnTo>
                          <a:pt x="0" y="21600"/>
                        </a:lnTo>
                        <a:close/>
                      </a:path>
                    </a:pathLst>
                  </a:custGeom>
                  <a:noFill/>
                  <a:ln w="19050">
                    <a:solidFill>
                      <a:schemeClr val="tx1"/>
                    </a:solidFill>
                    <a:round/>
                    <a:headEnd/>
                    <a:tailEnd type="none" w="med" len="lg"/>
                  </a:ln>
                  <a:effectLst>
                    <a:outerShdw dist="28398" dir="3806097" algn="ctr" rotWithShape="0">
                      <a:schemeClr val="tx2">
                        <a:alpha val="50000"/>
                      </a:schemeClr>
                    </a:outerShdw>
                  </a:effectLst>
                  <a:extLst>
                    <a:ext uri="{909E8E84-426E-40DD-AFC4-6F175D3DCCD1}">
                      <a14:hiddenFill xmlns:a14="http://schemas.microsoft.com/office/drawing/2010/main">
                        <a:solidFill>
                          <a:schemeClr val="accent1"/>
                        </a:solidFill>
                      </a14:hiddenFill>
                    </a:ext>
                  </a:extLst>
                </p:spPr>
                <p:txBody>
                  <a:bodyPr lIns="90000" tIns="46800" rIns="90000" bIns="46800" anchor="ctr">
                    <a:spAutoFit/>
                  </a:bodyPr>
                  <a:lstStyle/>
                  <a:p>
                    <a:endParaRPr lang="en-US"/>
                  </a:p>
                </p:txBody>
              </p:sp>
            </p:grpSp>
            <p:sp>
              <p:nvSpPr>
                <p:cNvPr id="79883" name="Freeform 11">
                  <a:extLst>
                    <a:ext uri="{FF2B5EF4-FFF2-40B4-BE49-F238E27FC236}">
                      <a16:creationId xmlns:a16="http://schemas.microsoft.com/office/drawing/2014/main" id="{17453D3C-A429-41B3-B077-05B0EA52911B}"/>
                    </a:ext>
                  </a:extLst>
                </p:cNvPr>
                <p:cNvSpPr>
                  <a:spLocks/>
                </p:cNvSpPr>
                <p:nvPr/>
              </p:nvSpPr>
              <p:spPr bwMode="auto">
                <a:xfrm>
                  <a:off x="2835" y="1842"/>
                  <a:ext cx="2332" cy="277"/>
                </a:xfrm>
                <a:custGeom>
                  <a:avLst/>
                  <a:gdLst>
                    <a:gd name="T0" fmla="*/ 0 w 2332"/>
                    <a:gd name="T1" fmla="*/ 0 h 300"/>
                    <a:gd name="T2" fmla="*/ 289 w 2332"/>
                    <a:gd name="T3" fmla="*/ 20 h 300"/>
                    <a:gd name="T4" fmla="*/ 569 w 2332"/>
                    <a:gd name="T5" fmla="*/ 63 h 300"/>
                    <a:gd name="T6" fmla="*/ 883 w 2332"/>
                    <a:gd name="T7" fmla="*/ 203 h 300"/>
                    <a:gd name="T8" fmla="*/ 1136 w 2332"/>
                    <a:gd name="T9" fmla="*/ 290 h 300"/>
                    <a:gd name="T10" fmla="*/ 1424 w 2332"/>
                    <a:gd name="T11" fmla="*/ 264 h 300"/>
                    <a:gd name="T12" fmla="*/ 1668 w 2332"/>
                    <a:gd name="T13" fmla="*/ 142 h 300"/>
                    <a:gd name="T14" fmla="*/ 1869 w 2332"/>
                    <a:gd name="T15" fmla="*/ 72 h 300"/>
                    <a:gd name="T16" fmla="*/ 2105 w 2332"/>
                    <a:gd name="T17" fmla="*/ 20 h 300"/>
                    <a:gd name="T18" fmla="*/ 2332 w 2332"/>
                    <a:gd name="T19" fmla="*/ 11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2" h="300">
                      <a:moveTo>
                        <a:pt x="0" y="0"/>
                      </a:moveTo>
                      <a:cubicBezTo>
                        <a:pt x="97" y="5"/>
                        <a:pt x="194" y="10"/>
                        <a:pt x="289" y="20"/>
                      </a:cubicBezTo>
                      <a:cubicBezTo>
                        <a:pt x="384" y="30"/>
                        <a:pt x="470" y="33"/>
                        <a:pt x="569" y="63"/>
                      </a:cubicBezTo>
                      <a:cubicBezTo>
                        <a:pt x="668" y="93"/>
                        <a:pt x="789" y="165"/>
                        <a:pt x="883" y="203"/>
                      </a:cubicBezTo>
                      <a:cubicBezTo>
                        <a:pt x="977" y="241"/>
                        <a:pt x="1046" y="280"/>
                        <a:pt x="1136" y="290"/>
                      </a:cubicBezTo>
                      <a:cubicBezTo>
                        <a:pt x="1226" y="300"/>
                        <a:pt x="1335" y="289"/>
                        <a:pt x="1424" y="264"/>
                      </a:cubicBezTo>
                      <a:cubicBezTo>
                        <a:pt x="1513" y="239"/>
                        <a:pt x="1594" y="174"/>
                        <a:pt x="1668" y="142"/>
                      </a:cubicBezTo>
                      <a:cubicBezTo>
                        <a:pt x="1742" y="110"/>
                        <a:pt x="1796" y="92"/>
                        <a:pt x="1869" y="72"/>
                      </a:cubicBezTo>
                      <a:cubicBezTo>
                        <a:pt x="1942" y="52"/>
                        <a:pt x="2028" y="30"/>
                        <a:pt x="2105" y="20"/>
                      </a:cubicBezTo>
                      <a:cubicBezTo>
                        <a:pt x="2182" y="10"/>
                        <a:pt x="2285" y="13"/>
                        <a:pt x="2332" y="11"/>
                      </a:cubicBezTo>
                    </a:path>
                  </a:pathLst>
                </a:custGeom>
                <a:noFill/>
                <a:ln w="19050" cap="flat" cmpd="sng">
                  <a:solidFill>
                    <a:schemeClr val="tx1"/>
                  </a:solidFill>
                  <a:prstDash val="solid"/>
                  <a:round/>
                  <a:headEnd type="none" w="med" len="med"/>
                  <a:tailEnd type="none" w="med" len="lg"/>
                </a:ln>
                <a:effectLst>
                  <a:outerShdw dist="28398" dir="1593903" algn="ctr" rotWithShape="0">
                    <a:schemeClr val="tx2">
                      <a:alpha val="50000"/>
                    </a:schemeClr>
                  </a:outerShdw>
                </a:effectLst>
                <a:extLst>
                  <a:ext uri="{909E8E84-426E-40DD-AFC4-6F175D3DCCD1}">
                    <a14:hiddenFill xmlns:a14="http://schemas.microsoft.com/office/drawing/2010/main">
                      <a:solidFill>
                        <a:schemeClr val="accent1"/>
                      </a:solidFill>
                    </a14:hiddenFill>
                  </a:ext>
                </a:extLst>
              </p:spPr>
              <p:txBody>
                <a:bodyPr wrap="none" lIns="90000" tIns="46800" rIns="90000" bIns="46800">
                  <a:spAutoFit/>
                </a:bodyPr>
                <a:lstStyle/>
                <a:p>
                  <a:endParaRPr lang="en-US"/>
                </a:p>
              </p:txBody>
            </p:sp>
            <p:grpSp>
              <p:nvGrpSpPr>
                <p:cNvPr id="79884" name="Group 12">
                  <a:extLst>
                    <a:ext uri="{FF2B5EF4-FFF2-40B4-BE49-F238E27FC236}">
                      <a16:creationId xmlns:a16="http://schemas.microsoft.com/office/drawing/2014/main" id="{50876176-F84C-4652-84B5-402E5119CCF7}"/>
                    </a:ext>
                  </a:extLst>
                </p:cNvPr>
                <p:cNvGrpSpPr>
                  <a:grpSpLocks/>
                </p:cNvGrpSpPr>
                <p:nvPr/>
              </p:nvGrpSpPr>
              <p:grpSpPr bwMode="auto">
                <a:xfrm flipH="1">
                  <a:off x="4276" y="2052"/>
                  <a:ext cx="945" cy="676"/>
                  <a:chOff x="2814" y="1968"/>
                  <a:chExt cx="945" cy="732"/>
                </a:xfrm>
              </p:grpSpPr>
              <p:sp>
                <p:nvSpPr>
                  <p:cNvPr id="79885" name="Arc 13">
                    <a:extLst>
                      <a:ext uri="{FF2B5EF4-FFF2-40B4-BE49-F238E27FC236}">
                        <a16:creationId xmlns:a16="http://schemas.microsoft.com/office/drawing/2014/main" id="{AA0736FC-FF1A-4666-BC67-9B77D5DDC549}"/>
                      </a:ext>
                    </a:extLst>
                  </p:cNvPr>
                  <p:cNvSpPr>
                    <a:spLocks/>
                  </p:cNvSpPr>
                  <p:nvPr/>
                </p:nvSpPr>
                <p:spPr bwMode="auto">
                  <a:xfrm>
                    <a:off x="2834" y="2573"/>
                    <a:ext cx="635" cy="127"/>
                  </a:xfrm>
                  <a:custGeom>
                    <a:avLst/>
                    <a:gdLst>
                      <a:gd name="G0" fmla="+- 0 0 0"/>
                      <a:gd name="G1" fmla="+- 21600 0 0"/>
                      <a:gd name="G2" fmla="+- 21600 0 0"/>
                      <a:gd name="T0" fmla="*/ 0 w 20349"/>
                      <a:gd name="T1" fmla="*/ 0 h 21600"/>
                      <a:gd name="T2" fmla="*/ 20349 w 20349"/>
                      <a:gd name="T3" fmla="*/ 14357 h 21600"/>
                      <a:gd name="T4" fmla="*/ 0 w 20349"/>
                      <a:gd name="T5" fmla="*/ 21600 h 21600"/>
                    </a:gdLst>
                    <a:ahLst/>
                    <a:cxnLst>
                      <a:cxn ang="0">
                        <a:pos x="T0" y="T1"/>
                      </a:cxn>
                      <a:cxn ang="0">
                        <a:pos x="T2" y="T3"/>
                      </a:cxn>
                      <a:cxn ang="0">
                        <a:pos x="T4" y="T5"/>
                      </a:cxn>
                    </a:cxnLst>
                    <a:rect l="0" t="0" r="r" b="b"/>
                    <a:pathLst>
                      <a:path w="20349" h="21600" fill="none" extrusionOk="0">
                        <a:moveTo>
                          <a:pt x="0" y="0"/>
                        </a:moveTo>
                        <a:cubicBezTo>
                          <a:pt x="9136" y="0"/>
                          <a:pt x="17285" y="5748"/>
                          <a:pt x="20349" y="14356"/>
                        </a:cubicBezTo>
                      </a:path>
                      <a:path w="20349" h="21600" stroke="0" extrusionOk="0">
                        <a:moveTo>
                          <a:pt x="0" y="0"/>
                        </a:moveTo>
                        <a:cubicBezTo>
                          <a:pt x="9136" y="0"/>
                          <a:pt x="17285" y="5748"/>
                          <a:pt x="20349" y="14356"/>
                        </a:cubicBezTo>
                        <a:lnTo>
                          <a:pt x="0" y="21600"/>
                        </a:lnTo>
                        <a:close/>
                      </a:path>
                    </a:pathLst>
                  </a:custGeom>
                  <a:noFill/>
                  <a:ln w="19050">
                    <a:solidFill>
                      <a:schemeClr val="tx1"/>
                    </a:solidFill>
                    <a:round/>
                    <a:headEnd/>
                    <a:tailEnd type="none" w="med" len="lg"/>
                  </a:ln>
                  <a:effectLst>
                    <a:outerShdw dist="28398" dir="3806097" algn="ctr" rotWithShape="0">
                      <a:schemeClr val="tx2">
                        <a:alpha val="50000"/>
                      </a:schemeClr>
                    </a:outerShdw>
                  </a:effectLst>
                  <a:extLst>
                    <a:ext uri="{909E8E84-426E-40DD-AFC4-6F175D3DCCD1}">
                      <a14:hiddenFill xmlns:a14="http://schemas.microsoft.com/office/drawing/2010/main">
                        <a:solidFill>
                          <a:schemeClr val="accent1"/>
                        </a:solidFill>
                      </a14:hiddenFill>
                    </a:ext>
                  </a:extLst>
                </p:spPr>
                <p:txBody>
                  <a:bodyPr lIns="90000" tIns="46800" rIns="90000" bIns="46800" anchor="ctr">
                    <a:spAutoFit/>
                  </a:bodyPr>
                  <a:lstStyle/>
                  <a:p>
                    <a:endParaRPr lang="en-US"/>
                  </a:p>
                </p:txBody>
              </p:sp>
              <p:sp>
                <p:nvSpPr>
                  <p:cNvPr id="79886" name="Arc 14">
                    <a:extLst>
                      <a:ext uri="{FF2B5EF4-FFF2-40B4-BE49-F238E27FC236}">
                        <a16:creationId xmlns:a16="http://schemas.microsoft.com/office/drawing/2014/main" id="{B4DC855A-38D9-4399-8B64-E1CFDF71216A}"/>
                      </a:ext>
                    </a:extLst>
                  </p:cNvPr>
                  <p:cNvSpPr>
                    <a:spLocks/>
                  </p:cNvSpPr>
                  <p:nvPr/>
                </p:nvSpPr>
                <p:spPr bwMode="auto">
                  <a:xfrm>
                    <a:off x="2814" y="2365"/>
                    <a:ext cx="681" cy="249"/>
                  </a:xfrm>
                  <a:custGeom>
                    <a:avLst/>
                    <a:gdLst>
                      <a:gd name="G0" fmla="+- 0 0 0"/>
                      <a:gd name="G1" fmla="+- 21581 0 0"/>
                      <a:gd name="G2" fmla="+- 21600 0 0"/>
                      <a:gd name="T0" fmla="*/ 904 w 18847"/>
                      <a:gd name="T1" fmla="*/ 0 h 21581"/>
                      <a:gd name="T2" fmla="*/ 18847 w 18847"/>
                      <a:gd name="T3" fmla="*/ 11029 h 21581"/>
                      <a:gd name="T4" fmla="*/ 0 w 18847"/>
                      <a:gd name="T5" fmla="*/ 21581 h 21581"/>
                    </a:gdLst>
                    <a:ahLst/>
                    <a:cxnLst>
                      <a:cxn ang="0">
                        <a:pos x="T0" y="T1"/>
                      </a:cxn>
                      <a:cxn ang="0">
                        <a:pos x="T2" y="T3"/>
                      </a:cxn>
                      <a:cxn ang="0">
                        <a:pos x="T4" y="T5"/>
                      </a:cxn>
                    </a:cxnLst>
                    <a:rect l="0" t="0" r="r" b="b"/>
                    <a:pathLst>
                      <a:path w="18847" h="21581" fill="none" extrusionOk="0">
                        <a:moveTo>
                          <a:pt x="904" y="-1"/>
                        </a:moveTo>
                        <a:cubicBezTo>
                          <a:pt x="8393" y="313"/>
                          <a:pt x="15185" y="4488"/>
                          <a:pt x="18847" y="11028"/>
                        </a:cubicBezTo>
                      </a:path>
                      <a:path w="18847" h="21581" stroke="0" extrusionOk="0">
                        <a:moveTo>
                          <a:pt x="904" y="-1"/>
                        </a:moveTo>
                        <a:cubicBezTo>
                          <a:pt x="8393" y="313"/>
                          <a:pt x="15185" y="4488"/>
                          <a:pt x="18847" y="11028"/>
                        </a:cubicBezTo>
                        <a:lnTo>
                          <a:pt x="0" y="21581"/>
                        </a:lnTo>
                        <a:close/>
                      </a:path>
                    </a:pathLst>
                  </a:custGeom>
                  <a:noFill/>
                  <a:ln w="19050">
                    <a:solidFill>
                      <a:schemeClr val="tx1"/>
                    </a:solidFill>
                    <a:round/>
                    <a:headEnd/>
                    <a:tailEnd type="none" w="med" len="lg"/>
                  </a:ln>
                  <a:effectLst>
                    <a:outerShdw dist="28398" dir="3806097" algn="ctr" rotWithShape="0">
                      <a:schemeClr val="tx2">
                        <a:alpha val="50000"/>
                      </a:schemeClr>
                    </a:outerShdw>
                  </a:effectLst>
                  <a:extLst>
                    <a:ext uri="{909E8E84-426E-40DD-AFC4-6F175D3DCCD1}">
                      <a14:hiddenFill xmlns:a14="http://schemas.microsoft.com/office/drawing/2010/main">
                        <a:solidFill>
                          <a:schemeClr val="accent1"/>
                        </a:solidFill>
                      </a14:hiddenFill>
                    </a:ext>
                  </a:extLst>
                </p:spPr>
                <p:txBody>
                  <a:bodyPr lIns="90000" tIns="46800" rIns="90000" bIns="46800" anchor="ctr">
                    <a:spAutoFit/>
                  </a:bodyPr>
                  <a:lstStyle/>
                  <a:p>
                    <a:endParaRPr lang="en-US"/>
                  </a:p>
                </p:txBody>
              </p:sp>
              <p:sp>
                <p:nvSpPr>
                  <p:cNvPr id="79887" name="Arc 15">
                    <a:extLst>
                      <a:ext uri="{FF2B5EF4-FFF2-40B4-BE49-F238E27FC236}">
                        <a16:creationId xmlns:a16="http://schemas.microsoft.com/office/drawing/2014/main" id="{0165F432-27F2-4DAE-98E1-854661E20E66}"/>
                      </a:ext>
                    </a:extLst>
                  </p:cNvPr>
                  <p:cNvSpPr>
                    <a:spLocks/>
                  </p:cNvSpPr>
                  <p:nvPr/>
                </p:nvSpPr>
                <p:spPr bwMode="auto">
                  <a:xfrm>
                    <a:off x="2850" y="2175"/>
                    <a:ext cx="752" cy="240"/>
                  </a:xfrm>
                  <a:custGeom>
                    <a:avLst/>
                    <a:gdLst>
                      <a:gd name="G0" fmla="+- 0 0 0"/>
                      <a:gd name="G1" fmla="+- 21600 0 0"/>
                      <a:gd name="G2" fmla="+- 21600 0 0"/>
                      <a:gd name="T0" fmla="*/ 0 w 21302"/>
                      <a:gd name="T1" fmla="*/ 0 h 21600"/>
                      <a:gd name="T2" fmla="*/ 21302 w 21302"/>
                      <a:gd name="T3" fmla="*/ 18022 h 21600"/>
                      <a:gd name="T4" fmla="*/ 0 w 21302"/>
                      <a:gd name="T5" fmla="*/ 21600 h 21600"/>
                    </a:gdLst>
                    <a:ahLst/>
                    <a:cxnLst>
                      <a:cxn ang="0">
                        <a:pos x="T0" y="T1"/>
                      </a:cxn>
                      <a:cxn ang="0">
                        <a:pos x="T2" y="T3"/>
                      </a:cxn>
                      <a:cxn ang="0">
                        <a:pos x="T4" y="T5"/>
                      </a:cxn>
                    </a:cxnLst>
                    <a:rect l="0" t="0" r="r" b="b"/>
                    <a:pathLst>
                      <a:path w="21302" h="21600" fill="none" extrusionOk="0">
                        <a:moveTo>
                          <a:pt x="0" y="0"/>
                        </a:moveTo>
                        <a:cubicBezTo>
                          <a:pt x="10548" y="0"/>
                          <a:pt x="19554" y="7619"/>
                          <a:pt x="21301" y="18022"/>
                        </a:cubicBezTo>
                      </a:path>
                      <a:path w="21302" h="21600" stroke="0" extrusionOk="0">
                        <a:moveTo>
                          <a:pt x="0" y="0"/>
                        </a:moveTo>
                        <a:cubicBezTo>
                          <a:pt x="10548" y="0"/>
                          <a:pt x="19554" y="7619"/>
                          <a:pt x="21301" y="18022"/>
                        </a:cubicBezTo>
                        <a:lnTo>
                          <a:pt x="0" y="21600"/>
                        </a:lnTo>
                        <a:close/>
                      </a:path>
                    </a:pathLst>
                  </a:custGeom>
                  <a:noFill/>
                  <a:ln w="19050">
                    <a:solidFill>
                      <a:schemeClr val="tx1"/>
                    </a:solidFill>
                    <a:round/>
                    <a:headEnd/>
                    <a:tailEnd type="none" w="med" len="lg"/>
                  </a:ln>
                  <a:effectLst>
                    <a:outerShdw dist="28398" dir="3806097" algn="ctr" rotWithShape="0">
                      <a:schemeClr val="tx2">
                        <a:alpha val="50000"/>
                      </a:schemeClr>
                    </a:outerShdw>
                  </a:effectLst>
                  <a:extLst>
                    <a:ext uri="{909E8E84-426E-40DD-AFC4-6F175D3DCCD1}">
                      <a14:hiddenFill xmlns:a14="http://schemas.microsoft.com/office/drawing/2010/main">
                        <a:solidFill>
                          <a:schemeClr val="accent1"/>
                        </a:solidFill>
                      </a14:hiddenFill>
                    </a:ext>
                  </a:extLst>
                </p:spPr>
                <p:txBody>
                  <a:bodyPr lIns="90000" tIns="46800" rIns="90000" bIns="46800" anchor="ctr">
                    <a:spAutoFit/>
                  </a:bodyPr>
                  <a:lstStyle/>
                  <a:p>
                    <a:endParaRPr lang="en-US"/>
                  </a:p>
                </p:txBody>
              </p:sp>
              <p:sp>
                <p:nvSpPr>
                  <p:cNvPr id="79888" name="Arc 16">
                    <a:extLst>
                      <a:ext uri="{FF2B5EF4-FFF2-40B4-BE49-F238E27FC236}">
                        <a16:creationId xmlns:a16="http://schemas.microsoft.com/office/drawing/2014/main" id="{5899CDFC-34E6-4CEF-A32B-3C26F1484CCD}"/>
                      </a:ext>
                    </a:extLst>
                  </p:cNvPr>
                  <p:cNvSpPr>
                    <a:spLocks/>
                  </p:cNvSpPr>
                  <p:nvPr/>
                </p:nvSpPr>
                <p:spPr bwMode="auto">
                  <a:xfrm>
                    <a:off x="2825" y="1968"/>
                    <a:ext cx="934" cy="270"/>
                  </a:xfrm>
                  <a:custGeom>
                    <a:avLst/>
                    <a:gdLst>
                      <a:gd name="G0" fmla="+- 0 0 0"/>
                      <a:gd name="G1" fmla="+- 21600 0 0"/>
                      <a:gd name="G2" fmla="+- 21600 0 0"/>
                      <a:gd name="T0" fmla="*/ 0 w 21577"/>
                      <a:gd name="T1" fmla="*/ 0 h 21600"/>
                      <a:gd name="T2" fmla="*/ 21577 w 21577"/>
                      <a:gd name="T3" fmla="*/ 20605 h 21600"/>
                      <a:gd name="T4" fmla="*/ 0 w 21577"/>
                      <a:gd name="T5" fmla="*/ 21600 h 21600"/>
                    </a:gdLst>
                    <a:ahLst/>
                    <a:cxnLst>
                      <a:cxn ang="0">
                        <a:pos x="T0" y="T1"/>
                      </a:cxn>
                      <a:cxn ang="0">
                        <a:pos x="T2" y="T3"/>
                      </a:cxn>
                      <a:cxn ang="0">
                        <a:pos x="T4" y="T5"/>
                      </a:cxn>
                    </a:cxnLst>
                    <a:rect l="0" t="0" r="r" b="b"/>
                    <a:pathLst>
                      <a:path w="21577" h="21600" fill="none" extrusionOk="0">
                        <a:moveTo>
                          <a:pt x="0" y="0"/>
                        </a:moveTo>
                        <a:cubicBezTo>
                          <a:pt x="11542" y="0"/>
                          <a:pt x="21045" y="9074"/>
                          <a:pt x="21577" y="20604"/>
                        </a:cubicBezTo>
                      </a:path>
                      <a:path w="21577" h="21600" stroke="0" extrusionOk="0">
                        <a:moveTo>
                          <a:pt x="0" y="0"/>
                        </a:moveTo>
                        <a:cubicBezTo>
                          <a:pt x="11542" y="0"/>
                          <a:pt x="21045" y="9074"/>
                          <a:pt x="21577" y="20604"/>
                        </a:cubicBezTo>
                        <a:lnTo>
                          <a:pt x="0" y="21600"/>
                        </a:lnTo>
                        <a:close/>
                      </a:path>
                    </a:pathLst>
                  </a:custGeom>
                  <a:noFill/>
                  <a:ln w="19050">
                    <a:solidFill>
                      <a:schemeClr val="tx1"/>
                    </a:solidFill>
                    <a:round/>
                    <a:headEnd/>
                    <a:tailEnd type="none" w="med" len="lg"/>
                  </a:ln>
                  <a:effectLst>
                    <a:outerShdw dist="28398" dir="3806097" algn="ctr" rotWithShape="0">
                      <a:schemeClr val="tx2">
                        <a:alpha val="50000"/>
                      </a:schemeClr>
                    </a:outerShdw>
                  </a:effectLst>
                  <a:extLst>
                    <a:ext uri="{909E8E84-426E-40DD-AFC4-6F175D3DCCD1}">
                      <a14:hiddenFill xmlns:a14="http://schemas.microsoft.com/office/drawing/2010/main">
                        <a:solidFill>
                          <a:schemeClr val="accent1"/>
                        </a:solidFill>
                      </a14:hiddenFill>
                    </a:ext>
                  </a:extLst>
                </p:spPr>
                <p:txBody>
                  <a:bodyPr lIns="90000" tIns="46800" rIns="90000" bIns="46800" anchor="ctr">
                    <a:spAutoFit/>
                  </a:bodyPr>
                  <a:lstStyle/>
                  <a:p>
                    <a:endParaRPr lang="en-US"/>
                  </a:p>
                </p:txBody>
              </p:sp>
            </p:grpSp>
            <p:grpSp>
              <p:nvGrpSpPr>
                <p:cNvPr id="79889" name="Group 17">
                  <a:extLst>
                    <a:ext uri="{FF2B5EF4-FFF2-40B4-BE49-F238E27FC236}">
                      <a16:creationId xmlns:a16="http://schemas.microsoft.com/office/drawing/2014/main" id="{B7F8E44A-7DD6-42F8-8C02-18381D81DE68}"/>
                    </a:ext>
                  </a:extLst>
                </p:cNvPr>
                <p:cNvGrpSpPr>
                  <a:grpSpLocks/>
                </p:cNvGrpSpPr>
                <p:nvPr/>
              </p:nvGrpSpPr>
              <p:grpSpPr bwMode="auto">
                <a:xfrm flipV="1">
                  <a:off x="2817" y="2818"/>
                  <a:ext cx="945" cy="677"/>
                  <a:chOff x="2814" y="1968"/>
                  <a:chExt cx="945" cy="732"/>
                </a:xfrm>
              </p:grpSpPr>
              <p:sp>
                <p:nvSpPr>
                  <p:cNvPr id="79890" name="Arc 18">
                    <a:extLst>
                      <a:ext uri="{FF2B5EF4-FFF2-40B4-BE49-F238E27FC236}">
                        <a16:creationId xmlns:a16="http://schemas.microsoft.com/office/drawing/2014/main" id="{24097667-379C-472E-92A5-E1B90B840BDD}"/>
                      </a:ext>
                    </a:extLst>
                  </p:cNvPr>
                  <p:cNvSpPr>
                    <a:spLocks/>
                  </p:cNvSpPr>
                  <p:nvPr/>
                </p:nvSpPr>
                <p:spPr bwMode="auto">
                  <a:xfrm>
                    <a:off x="2834" y="2573"/>
                    <a:ext cx="635" cy="127"/>
                  </a:xfrm>
                  <a:custGeom>
                    <a:avLst/>
                    <a:gdLst>
                      <a:gd name="G0" fmla="+- 0 0 0"/>
                      <a:gd name="G1" fmla="+- 21600 0 0"/>
                      <a:gd name="G2" fmla="+- 21600 0 0"/>
                      <a:gd name="T0" fmla="*/ 0 w 20349"/>
                      <a:gd name="T1" fmla="*/ 0 h 21600"/>
                      <a:gd name="T2" fmla="*/ 20349 w 20349"/>
                      <a:gd name="T3" fmla="*/ 14357 h 21600"/>
                      <a:gd name="T4" fmla="*/ 0 w 20349"/>
                      <a:gd name="T5" fmla="*/ 21600 h 21600"/>
                    </a:gdLst>
                    <a:ahLst/>
                    <a:cxnLst>
                      <a:cxn ang="0">
                        <a:pos x="T0" y="T1"/>
                      </a:cxn>
                      <a:cxn ang="0">
                        <a:pos x="T2" y="T3"/>
                      </a:cxn>
                      <a:cxn ang="0">
                        <a:pos x="T4" y="T5"/>
                      </a:cxn>
                    </a:cxnLst>
                    <a:rect l="0" t="0" r="r" b="b"/>
                    <a:pathLst>
                      <a:path w="20349" h="21600" fill="none" extrusionOk="0">
                        <a:moveTo>
                          <a:pt x="0" y="0"/>
                        </a:moveTo>
                        <a:cubicBezTo>
                          <a:pt x="9136" y="0"/>
                          <a:pt x="17285" y="5748"/>
                          <a:pt x="20349" y="14356"/>
                        </a:cubicBezTo>
                      </a:path>
                      <a:path w="20349" h="21600" stroke="0" extrusionOk="0">
                        <a:moveTo>
                          <a:pt x="0" y="0"/>
                        </a:moveTo>
                        <a:cubicBezTo>
                          <a:pt x="9136" y="0"/>
                          <a:pt x="17285" y="5748"/>
                          <a:pt x="20349" y="14356"/>
                        </a:cubicBezTo>
                        <a:lnTo>
                          <a:pt x="0" y="21600"/>
                        </a:lnTo>
                        <a:close/>
                      </a:path>
                    </a:pathLst>
                  </a:custGeom>
                  <a:noFill/>
                  <a:ln w="19050">
                    <a:solidFill>
                      <a:schemeClr val="tx1"/>
                    </a:solidFill>
                    <a:round/>
                    <a:headEnd/>
                    <a:tailEnd type="none" w="med" len="lg"/>
                  </a:ln>
                  <a:effectLst>
                    <a:outerShdw dist="28398" dir="3806097" algn="ctr" rotWithShape="0">
                      <a:schemeClr val="tx2">
                        <a:alpha val="50000"/>
                      </a:schemeClr>
                    </a:outerShdw>
                  </a:effectLst>
                  <a:extLst>
                    <a:ext uri="{909E8E84-426E-40DD-AFC4-6F175D3DCCD1}">
                      <a14:hiddenFill xmlns:a14="http://schemas.microsoft.com/office/drawing/2010/main">
                        <a:solidFill>
                          <a:schemeClr val="accent1"/>
                        </a:solidFill>
                      </a14:hiddenFill>
                    </a:ext>
                  </a:extLst>
                </p:spPr>
                <p:txBody>
                  <a:bodyPr lIns="90000" tIns="46800" rIns="90000" bIns="46800" anchor="ctr">
                    <a:spAutoFit/>
                  </a:bodyPr>
                  <a:lstStyle/>
                  <a:p>
                    <a:endParaRPr lang="en-US"/>
                  </a:p>
                </p:txBody>
              </p:sp>
              <p:sp>
                <p:nvSpPr>
                  <p:cNvPr id="79891" name="Arc 19">
                    <a:extLst>
                      <a:ext uri="{FF2B5EF4-FFF2-40B4-BE49-F238E27FC236}">
                        <a16:creationId xmlns:a16="http://schemas.microsoft.com/office/drawing/2014/main" id="{378CDBD5-86C7-4CD5-9C60-38479EDF4F7C}"/>
                      </a:ext>
                    </a:extLst>
                  </p:cNvPr>
                  <p:cNvSpPr>
                    <a:spLocks/>
                  </p:cNvSpPr>
                  <p:nvPr/>
                </p:nvSpPr>
                <p:spPr bwMode="auto">
                  <a:xfrm>
                    <a:off x="2814" y="2365"/>
                    <a:ext cx="681" cy="249"/>
                  </a:xfrm>
                  <a:custGeom>
                    <a:avLst/>
                    <a:gdLst>
                      <a:gd name="G0" fmla="+- 0 0 0"/>
                      <a:gd name="G1" fmla="+- 21581 0 0"/>
                      <a:gd name="G2" fmla="+- 21600 0 0"/>
                      <a:gd name="T0" fmla="*/ 904 w 18847"/>
                      <a:gd name="T1" fmla="*/ 0 h 21581"/>
                      <a:gd name="T2" fmla="*/ 18847 w 18847"/>
                      <a:gd name="T3" fmla="*/ 11029 h 21581"/>
                      <a:gd name="T4" fmla="*/ 0 w 18847"/>
                      <a:gd name="T5" fmla="*/ 21581 h 21581"/>
                    </a:gdLst>
                    <a:ahLst/>
                    <a:cxnLst>
                      <a:cxn ang="0">
                        <a:pos x="T0" y="T1"/>
                      </a:cxn>
                      <a:cxn ang="0">
                        <a:pos x="T2" y="T3"/>
                      </a:cxn>
                      <a:cxn ang="0">
                        <a:pos x="T4" y="T5"/>
                      </a:cxn>
                    </a:cxnLst>
                    <a:rect l="0" t="0" r="r" b="b"/>
                    <a:pathLst>
                      <a:path w="18847" h="21581" fill="none" extrusionOk="0">
                        <a:moveTo>
                          <a:pt x="904" y="-1"/>
                        </a:moveTo>
                        <a:cubicBezTo>
                          <a:pt x="8393" y="313"/>
                          <a:pt x="15185" y="4488"/>
                          <a:pt x="18847" y="11028"/>
                        </a:cubicBezTo>
                      </a:path>
                      <a:path w="18847" h="21581" stroke="0" extrusionOk="0">
                        <a:moveTo>
                          <a:pt x="904" y="-1"/>
                        </a:moveTo>
                        <a:cubicBezTo>
                          <a:pt x="8393" y="313"/>
                          <a:pt x="15185" y="4488"/>
                          <a:pt x="18847" y="11028"/>
                        </a:cubicBezTo>
                        <a:lnTo>
                          <a:pt x="0" y="21581"/>
                        </a:lnTo>
                        <a:close/>
                      </a:path>
                    </a:pathLst>
                  </a:custGeom>
                  <a:noFill/>
                  <a:ln w="19050">
                    <a:solidFill>
                      <a:schemeClr val="tx1"/>
                    </a:solidFill>
                    <a:round/>
                    <a:headEnd/>
                    <a:tailEnd type="none" w="med" len="lg"/>
                  </a:ln>
                  <a:effectLst>
                    <a:outerShdw dist="28398" dir="3806097" algn="ctr" rotWithShape="0">
                      <a:schemeClr val="tx2">
                        <a:alpha val="50000"/>
                      </a:schemeClr>
                    </a:outerShdw>
                  </a:effectLst>
                  <a:extLst>
                    <a:ext uri="{909E8E84-426E-40DD-AFC4-6F175D3DCCD1}">
                      <a14:hiddenFill xmlns:a14="http://schemas.microsoft.com/office/drawing/2010/main">
                        <a:solidFill>
                          <a:schemeClr val="accent1"/>
                        </a:solidFill>
                      </a14:hiddenFill>
                    </a:ext>
                  </a:extLst>
                </p:spPr>
                <p:txBody>
                  <a:bodyPr lIns="90000" tIns="46800" rIns="90000" bIns="46800" anchor="ctr">
                    <a:spAutoFit/>
                  </a:bodyPr>
                  <a:lstStyle/>
                  <a:p>
                    <a:endParaRPr lang="en-US"/>
                  </a:p>
                </p:txBody>
              </p:sp>
              <p:sp>
                <p:nvSpPr>
                  <p:cNvPr id="79892" name="Arc 20">
                    <a:extLst>
                      <a:ext uri="{FF2B5EF4-FFF2-40B4-BE49-F238E27FC236}">
                        <a16:creationId xmlns:a16="http://schemas.microsoft.com/office/drawing/2014/main" id="{8DF908A4-E1DF-4CCD-A803-8A1B98867970}"/>
                      </a:ext>
                    </a:extLst>
                  </p:cNvPr>
                  <p:cNvSpPr>
                    <a:spLocks/>
                  </p:cNvSpPr>
                  <p:nvPr/>
                </p:nvSpPr>
                <p:spPr bwMode="auto">
                  <a:xfrm>
                    <a:off x="2850" y="2175"/>
                    <a:ext cx="752" cy="240"/>
                  </a:xfrm>
                  <a:custGeom>
                    <a:avLst/>
                    <a:gdLst>
                      <a:gd name="G0" fmla="+- 0 0 0"/>
                      <a:gd name="G1" fmla="+- 21600 0 0"/>
                      <a:gd name="G2" fmla="+- 21600 0 0"/>
                      <a:gd name="T0" fmla="*/ 0 w 21302"/>
                      <a:gd name="T1" fmla="*/ 0 h 21600"/>
                      <a:gd name="T2" fmla="*/ 21302 w 21302"/>
                      <a:gd name="T3" fmla="*/ 18022 h 21600"/>
                      <a:gd name="T4" fmla="*/ 0 w 21302"/>
                      <a:gd name="T5" fmla="*/ 21600 h 21600"/>
                    </a:gdLst>
                    <a:ahLst/>
                    <a:cxnLst>
                      <a:cxn ang="0">
                        <a:pos x="T0" y="T1"/>
                      </a:cxn>
                      <a:cxn ang="0">
                        <a:pos x="T2" y="T3"/>
                      </a:cxn>
                      <a:cxn ang="0">
                        <a:pos x="T4" y="T5"/>
                      </a:cxn>
                    </a:cxnLst>
                    <a:rect l="0" t="0" r="r" b="b"/>
                    <a:pathLst>
                      <a:path w="21302" h="21600" fill="none" extrusionOk="0">
                        <a:moveTo>
                          <a:pt x="0" y="0"/>
                        </a:moveTo>
                        <a:cubicBezTo>
                          <a:pt x="10548" y="0"/>
                          <a:pt x="19554" y="7619"/>
                          <a:pt x="21301" y="18022"/>
                        </a:cubicBezTo>
                      </a:path>
                      <a:path w="21302" h="21600" stroke="0" extrusionOk="0">
                        <a:moveTo>
                          <a:pt x="0" y="0"/>
                        </a:moveTo>
                        <a:cubicBezTo>
                          <a:pt x="10548" y="0"/>
                          <a:pt x="19554" y="7619"/>
                          <a:pt x="21301" y="18022"/>
                        </a:cubicBezTo>
                        <a:lnTo>
                          <a:pt x="0" y="21600"/>
                        </a:lnTo>
                        <a:close/>
                      </a:path>
                    </a:pathLst>
                  </a:custGeom>
                  <a:noFill/>
                  <a:ln w="19050">
                    <a:solidFill>
                      <a:schemeClr val="tx1"/>
                    </a:solidFill>
                    <a:round/>
                    <a:headEnd/>
                    <a:tailEnd type="none" w="med" len="lg"/>
                  </a:ln>
                  <a:effectLst>
                    <a:outerShdw dist="28398" dir="3806097" algn="ctr" rotWithShape="0">
                      <a:schemeClr val="tx2">
                        <a:alpha val="50000"/>
                      </a:schemeClr>
                    </a:outerShdw>
                  </a:effectLst>
                  <a:extLst>
                    <a:ext uri="{909E8E84-426E-40DD-AFC4-6F175D3DCCD1}">
                      <a14:hiddenFill xmlns:a14="http://schemas.microsoft.com/office/drawing/2010/main">
                        <a:solidFill>
                          <a:schemeClr val="accent1"/>
                        </a:solidFill>
                      </a14:hiddenFill>
                    </a:ext>
                  </a:extLst>
                </p:spPr>
                <p:txBody>
                  <a:bodyPr lIns="90000" tIns="46800" rIns="90000" bIns="46800" anchor="ctr">
                    <a:spAutoFit/>
                  </a:bodyPr>
                  <a:lstStyle/>
                  <a:p>
                    <a:endParaRPr lang="en-US"/>
                  </a:p>
                </p:txBody>
              </p:sp>
              <p:sp>
                <p:nvSpPr>
                  <p:cNvPr id="79893" name="Arc 21">
                    <a:extLst>
                      <a:ext uri="{FF2B5EF4-FFF2-40B4-BE49-F238E27FC236}">
                        <a16:creationId xmlns:a16="http://schemas.microsoft.com/office/drawing/2014/main" id="{8A1009AC-73DB-43D4-94E4-0BC1C39C3142}"/>
                      </a:ext>
                    </a:extLst>
                  </p:cNvPr>
                  <p:cNvSpPr>
                    <a:spLocks/>
                  </p:cNvSpPr>
                  <p:nvPr/>
                </p:nvSpPr>
                <p:spPr bwMode="auto">
                  <a:xfrm>
                    <a:off x="2825" y="1968"/>
                    <a:ext cx="934" cy="270"/>
                  </a:xfrm>
                  <a:custGeom>
                    <a:avLst/>
                    <a:gdLst>
                      <a:gd name="G0" fmla="+- 0 0 0"/>
                      <a:gd name="G1" fmla="+- 21600 0 0"/>
                      <a:gd name="G2" fmla="+- 21600 0 0"/>
                      <a:gd name="T0" fmla="*/ 0 w 21577"/>
                      <a:gd name="T1" fmla="*/ 0 h 21600"/>
                      <a:gd name="T2" fmla="*/ 21577 w 21577"/>
                      <a:gd name="T3" fmla="*/ 20605 h 21600"/>
                      <a:gd name="T4" fmla="*/ 0 w 21577"/>
                      <a:gd name="T5" fmla="*/ 21600 h 21600"/>
                    </a:gdLst>
                    <a:ahLst/>
                    <a:cxnLst>
                      <a:cxn ang="0">
                        <a:pos x="T0" y="T1"/>
                      </a:cxn>
                      <a:cxn ang="0">
                        <a:pos x="T2" y="T3"/>
                      </a:cxn>
                      <a:cxn ang="0">
                        <a:pos x="T4" y="T5"/>
                      </a:cxn>
                    </a:cxnLst>
                    <a:rect l="0" t="0" r="r" b="b"/>
                    <a:pathLst>
                      <a:path w="21577" h="21600" fill="none" extrusionOk="0">
                        <a:moveTo>
                          <a:pt x="0" y="0"/>
                        </a:moveTo>
                        <a:cubicBezTo>
                          <a:pt x="11542" y="0"/>
                          <a:pt x="21045" y="9074"/>
                          <a:pt x="21577" y="20604"/>
                        </a:cubicBezTo>
                      </a:path>
                      <a:path w="21577" h="21600" stroke="0" extrusionOk="0">
                        <a:moveTo>
                          <a:pt x="0" y="0"/>
                        </a:moveTo>
                        <a:cubicBezTo>
                          <a:pt x="11542" y="0"/>
                          <a:pt x="21045" y="9074"/>
                          <a:pt x="21577" y="20604"/>
                        </a:cubicBezTo>
                        <a:lnTo>
                          <a:pt x="0" y="21600"/>
                        </a:lnTo>
                        <a:close/>
                      </a:path>
                    </a:pathLst>
                  </a:custGeom>
                  <a:noFill/>
                  <a:ln w="19050">
                    <a:solidFill>
                      <a:schemeClr val="tx1"/>
                    </a:solidFill>
                    <a:round/>
                    <a:headEnd/>
                    <a:tailEnd type="none" w="med" len="lg"/>
                  </a:ln>
                  <a:effectLst>
                    <a:outerShdw dist="28398" dir="3806097" algn="ctr" rotWithShape="0">
                      <a:schemeClr val="tx2">
                        <a:alpha val="50000"/>
                      </a:schemeClr>
                    </a:outerShdw>
                  </a:effectLst>
                  <a:extLst>
                    <a:ext uri="{909E8E84-426E-40DD-AFC4-6F175D3DCCD1}">
                      <a14:hiddenFill xmlns:a14="http://schemas.microsoft.com/office/drawing/2010/main">
                        <a:solidFill>
                          <a:schemeClr val="accent1"/>
                        </a:solidFill>
                      </a14:hiddenFill>
                    </a:ext>
                  </a:extLst>
                </p:spPr>
                <p:txBody>
                  <a:bodyPr lIns="90000" tIns="46800" rIns="90000" bIns="46800" anchor="ctr">
                    <a:spAutoFit/>
                  </a:bodyPr>
                  <a:lstStyle/>
                  <a:p>
                    <a:endParaRPr lang="en-US"/>
                  </a:p>
                </p:txBody>
              </p:sp>
            </p:grpSp>
            <p:sp>
              <p:nvSpPr>
                <p:cNvPr id="79894" name="Freeform 22">
                  <a:extLst>
                    <a:ext uri="{FF2B5EF4-FFF2-40B4-BE49-F238E27FC236}">
                      <a16:creationId xmlns:a16="http://schemas.microsoft.com/office/drawing/2014/main" id="{5B8C419D-6D71-4CCE-A1BD-D4971F3BAD81}"/>
                    </a:ext>
                  </a:extLst>
                </p:cNvPr>
                <p:cNvSpPr>
                  <a:spLocks/>
                </p:cNvSpPr>
                <p:nvPr/>
              </p:nvSpPr>
              <p:spPr bwMode="auto">
                <a:xfrm flipV="1">
                  <a:off x="2838" y="3417"/>
                  <a:ext cx="2332" cy="277"/>
                </a:xfrm>
                <a:custGeom>
                  <a:avLst/>
                  <a:gdLst>
                    <a:gd name="T0" fmla="*/ 0 w 2332"/>
                    <a:gd name="T1" fmla="*/ 0 h 300"/>
                    <a:gd name="T2" fmla="*/ 289 w 2332"/>
                    <a:gd name="T3" fmla="*/ 20 h 300"/>
                    <a:gd name="T4" fmla="*/ 569 w 2332"/>
                    <a:gd name="T5" fmla="*/ 63 h 300"/>
                    <a:gd name="T6" fmla="*/ 883 w 2332"/>
                    <a:gd name="T7" fmla="*/ 203 h 300"/>
                    <a:gd name="T8" fmla="*/ 1136 w 2332"/>
                    <a:gd name="T9" fmla="*/ 290 h 300"/>
                    <a:gd name="T10" fmla="*/ 1424 w 2332"/>
                    <a:gd name="T11" fmla="*/ 264 h 300"/>
                    <a:gd name="T12" fmla="*/ 1668 w 2332"/>
                    <a:gd name="T13" fmla="*/ 142 h 300"/>
                    <a:gd name="T14" fmla="*/ 1869 w 2332"/>
                    <a:gd name="T15" fmla="*/ 72 h 300"/>
                    <a:gd name="T16" fmla="*/ 2105 w 2332"/>
                    <a:gd name="T17" fmla="*/ 20 h 300"/>
                    <a:gd name="T18" fmla="*/ 2332 w 2332"/>
                    <a:gd name="T19" fmla="*/ 11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2" h="300">
                      <a:moveTo>
                        <a:pt x="0" y="0"/>
                      </a:moveTo>
                      <a:cubicBezTo>
                        <a:pt x="97" y="5"/>
                        <a:pt x="194" y="10"/>
                        <a:pt x="289" y="20"/>
                      </a:cubicBezTo>
                      <a:cubicBezTo>
                        <a:pt x="384" y="30"/>
                        <a:pt x="470" y="33"/>
                        <a:pt x="569" y="63"/>
                      </a:cubicBezTo>
                      <a:cubicBezTo>
                        <a:pt x="668" y="93"/>
                        <a:pt x="789" y="165"/>
                        <a:pt x="883" y="203"/>
                      </a:cubicBezTo>
                      <a:cubicBezTo>
                        <a:pt x="977" y="241"/>
                        <a:pt x="1046" y="280"/>
                        <a:pt x="1136" y="290"/>
                      </a:cubicBezTo>
                      <a:cubicBezTo>
                        <a:pt x="1226" y="300"/>
                        <a:pt x="1335" y="289"/>
                        <a:pt x="1424" y="264"/>
                      </a:cubicBezTo>
                      <a:cubicBezTo>
                        <a:pt x="1513" y="239"/>
                        <a:pt x="1594" y="174"/>
                        <a:pt x="1668" y="142"/>
                      </a:cubicBezTo>
                      <a:cubicBezTo>
                        <a:pt x="1742" y="110"/>
                        <a:pt x="1796" y="92"/>
                        <a:pt x="1869" y="72"/>
                      </a:cubicBezTo>
                      <a:cubicBezTo>
                        <a:pt x="1942" y="52"/>
                        <a:pt x="2028" y="30"/>
                        <a:pt x="2105" y="20"/>
                      </a:cubicBezTo>
                      <a:cubicBezTo>
                        <a:pt x="2182" y="10"/>
                        <a:pt x="2285" y="13"/>
                        <a:pt x="2332" y="11"/>
                      </a:cubicBezTo>
                    </a:path>
                  </a:pathLst>
                </a:custGeom>
                <a:noFill/>
                <a:ln w="19050" cap="flat" cmpd="sng">
                  <a:solidFill>
                    <a:schemeClr val="tx1"/>
                  </a:solidFill>
                  <a:prstDash val="solid"/>
                  <a:round/>
                  <a:headEnd type="none" w="med" len="med"/>
                  <a:tailEnd type="none" w="med" len="lg"/>
                </a:ln>
                <a:effectLst>
                  <a:outerShdw dist="28398" dir="1593903" algn="ctr" rotWithShape="0">
                    <a:schemeClr val="tx2">
                      <a:alpha val="50000"/>
                    </a:schemeClr>
                  </a:outerShdw>
                </a:effectLst>
                <a:extLst>
                  <a:ext uri="{909E8E84-426E-40DD-AFC4-6F175D3DCCD1}">
                    <a14:hiddenFill xmlns:a14="http://schemas.microsoft.com/office/drawing/2010/main">
                      <a:solidFill>
                        <a:schemeClr val="accent1"/>
                      </a:solidFill>
                    </a14:hiddenFill>
                  </a:ext>
                </a:extLst>
              </p:spPr>
              <p:txBody>
                <a:bodyPr wrap="none" lIns="90000" tIns="46800" rIns="90000" bIns="46800">
                  <a:spAutoFit/>
                </a:bodyPr>
                <a:lstStyle/>
                <a:p>
                  <a:endParaRPr lang="en-US"/>
                </a:p>
              </p:txBody>
            </p:sp>
            <p:grpSp>
              <p:nvGrpSpPr>
                <p:cNvPr id="79895" name="Group 23">
                  <a:extLst>
                    <a:ext uri="{FF2B5EF4-FFF2-40B4-BE49-F238E27FC236}">
                      <a16:creationId xmlns:a16="http://schemas.microsoft.com/office/drawing/2014/main" id="{7C00D1B5-D6C8-48FB-BCAF-15C5C052DA0C}"/>
                    </a:ext>
                  </a:extLst>
                </p:cNvPr>
                <p:cNvGrpSpPr>
                  <a:grpSpLocks/>
                </p:cNvGrpSpPr>
                <p:nvPr/>
              </p:nvGrpSpPr>
              <p:grpSpPr bwMode="auto">
                <a:xfrm flipH="1" flipV="1">
                  <a:off x="4279" y="2808"/>
                  <a:ext cx="945" cy="676"/>
                  <a:chOff x="2814" y="1968"/>
                  <a:chExt cx="945" cy="732"/>
                </a:xfrm>
              </p:grpSpPr>
              <p:sp>
                <p:nvSpPr>
                  <p:cNvPr id="79896" name="Arc 24">
                    <a:extLst>
                      <a:ext uri="{FF2B5EF4-FFF2-40B4-BE49-F238E27FC236}">
                        <a16:creationId xmlns:a16="http://schemas.microsoft.com/office/drawing/2014/main" id="{84CF5ADA-C687-4F77-924E-CBAADD5075DB}"/>
                      </a:ext>
                    </a:extLst>
                  </p:cNvPr>
                  <p:cNvSpPr>
                    <a:spLocks/>
                  </p:cNvSpPr>
                  <p:nvPr/>
                </p:nvSpPr>
                <p:spPr bwMode="auto">
                  <a:xfrm>
                    <a:off x="2834" y="2573"/>
                    <a:ext cx="635" cy="127"/>
                  </a:xfrm>
                  <a:custGeom>
                    <a:avLst/>
                    <a:gdLst>
                      <a:gd name="G0" fmla="+- 0 0 0"/>
                      <a:gd name="G1" fmla="+- 21600 0 0"/>
                      <a:gd name="G2" fmla="+- 21600 0 0"/>
                      <a:gd name="T0" fmla="*/ 0 w 20349"/>
                      <a:gd name="T1" fmla="*/ 0 h 21600"/>
                      <a:gd name="T2" fmla="*/ 20349 w 20349"/>
                      <a:gd name="T3" fmla="*/ 14357 h 21600"/>
                      <a:gd name="T4" fmla="*/ 0 w 20349"/>
                      <a:gd name="T5" fmla="*/ 21600 h 21600"/>
                    </a:gdLst>
                    <a:ahLst/>
                    <a:cxnLst>
                      <a:cxn ang="0">
                        <a:pos x="T0" y="T1"/>
                      </a:cxn>
                      <a:cxn ang="0">
                        <a:pos x="T2" y="T3"/>
                      </a:cxn>
                      <a:cxn ang="0">
                        <a:pos x="T4" y="T5"/>
                      </a:cxn>
                    </a:cxnLst>
                    <a:rect l="0" t="0" r="r" b="b"/>
                    <a:pathLst>
                      <a:path w="20349" h="21600" fill="none" extrusionOk="0">
                        <a:moveTo>
                          <a:pt x="0" y="0"/>
                        </a:moveTo>
                        <a:cubicBezTo>
                          <a:pt x="9136" y="0"/>
                          <a:pt x="17285" y="5748"/>
                          <a:pt x="20349" y="14356"/>
                        </a:cubicBezTo>
                      </a:path>
                      <a:path w="20349" h="21600" stroke="0" extrusionOk="0">
                        <a:moveTo>
                          <a:pt x="0" y="0"/>
                        </a:moveTo>
                        <a:cubicBezTo>
                          <a:pt x="9136" y="0"/>
                          <a:pt x="17285" y="5748"/>
                          <a:pt x="20349" y="14356"/>
                        </a:cubicBezTo>
                        <a:lnTo>
                          <a:pt x="0" y="21600"/>
                        </a:lnTo>
                        <a:close/>
                      </a:path>
                    </a:pathLst>
                  </a:custGeom>
                  <a:noFill/>
                  <a:ln w="19050">
                    <a:solidFill>
                      <a:schemeClr val="tx1"/>
                    </a:solidFill>
                    <a:round/>
                    <a:headEnd/>
                    <a:tailEnd type="none" w="med" len="lg"/>
                  </a:ln>
                  <a:effectLst>
                    <a:outerShdw dist="28398" dir="3806097" algn="ctr" rotWithShape="0">
                      <a:schemeClr val="tx2">
                        <a:alpha val="50000"/>
                      </a:schemeClr>
                    </a:outerShdw>
                  </a:effectLst>
                  <a:extLst>
                    <a:ext uri="{909E8E84-426E-40DD-AFC4-6F175D3DCCD1}">
                      <a14:hiddenFill xmlns:a14="http://schemas.microsoft.com/office/drawing/2010/main">
                        <a:solidFill>
                          <a:schemeClr val="accent1"/>
                        </a:solidFill>
                      </a14:hiddenFill>
                    </a:ext>
                  </a:extLst>
                </p:spPr>
                <p:txBody>
                  <a:bodyPr lIns="90000" tIns="46800" rIns="90000" bIns="46800" anchor="ctr">
                    <a:spAutoFit/>
                  </a:bodyPr>
                  <a:lstStyle/>
                  <a:p>
                    <a:endParaRPr lang="en-US"/>
                  </a:p>
                </p:txBody>
              </p:sp>
              <p:sp>
                <p:nvSpPr>
                  <p:cNvPr id="79897" name="Arc 25">
                    <a:extLst>
                      <a:ext uri="{FF2B5EF4-FFF2-40B4-BE49-F238E27FC236}">
                        <a16:creationId xmlns:a16="http://schemas.microsoft.com/office/drawing/2014/main" id="{FDA78022-C363-4ABD-BAFA-254A81114AAD}"/>
                      </a:ext>
                    </a:extLst>
                  </p:cNvPr>
                  <p:cNvSpPr>
                    <a:spLocks/>
                  </p:cNvSpPr>
                  <p:nvPr/>
                </p:nvSpPr>
                <p:spPr bwMode="auto">
                  <a:xfrm>
                    <a:off x="2814" y="2365"/>
                    <a:ext cx="681" cy="249"/>
                  </a:xfrm>
                  <a:custGeom>
                    <a:avLst/>
                    <a:gdLst>
                      <a:gd name="G0" fmla="+- 0 0 0"/>
                      <a:gd name="G1" fmla="+- 21581 0 0"/>
                      <a:gd name="G2" fmla="+- 21600 0 0"/>
                      <a:gd name="T0" fmla="*/ 904 w 18847"/>
                      <a:gd name="T1" fmla="*/ 0 h 21581"/>
                      <a:gd name="T2" fmla="*/ 18847 w 18847"/>
                      <a:gd name="T3" fmla="*/ 11029 h 21581"/>
                      <a:gd name="T4" fmla="*/ 0 w 18847"/>
                      <a:gd name="T5" fmla="*/ 21581 h 21581"/>
                    </a:gdLst>
                    <a:ahLst/>
                    <a:cxnLst>
                      <a:cxn ang="0">
                        <a:pos x="T0" y="T1"/>
                      </a:cxn>
                      <a:cxn ang="0">
                        <a:pos x="T2" y="T3"/>
                      </a:cxn>
                      <a:cxn ang="0">
                        <a:pos x="T4" y="T5"/>
                      </a:cxn>
                    </a:cxnLst>
                    <a:rect l="0" t="0" r="r" b="b"/>
                    <a:pathLst>
                      <a:path w="18847" h="21581" fill="none" extrusionOk="0">
                        <a:moveTo>
                          <a:pt x="904" y="-1"/>
                        </a:moveTo>
                        <a:cubicBezTo>
                          <a:pt x="8393" y="313"/>
                          <a:pt x="15185" y="4488"/>
                          <a:pt x="18847" y="11028"/>
                        </a:cubicBezTo>
                      </a:path>
                      <a:path w="18847" h="21581" stroke="0" extrusionOk="0">
                        <a:moveTo>
                          <a:pt x="904" y="-1"/>
                        </a:moveTo>
                        <a:cubicBezTo>
                          <a:pt x="8393" y="313"/>
                          <a:pt x="15185" y="4488"/>
                          <a:pt x="18847" y="11028"/>
                        </a:cubicBezTo>
                        <a:lnTo>
                          <a:pt x="0" y="21581"/>
                        </a:lnTo>
                        <a:close/>
                      </a:path>
                    </a:pathLst>
                  </a:custGeom>
                  <a:noFill/>
                  <a:ln w="19050">
                    <a:solidFill>
                      <a:schemeClr val="tx1"/>
                    </a:solidFill>
                    <a:round/>
                    <a:headEnd/>
                    <a:tailEnd type="none" w="med" len="lg"/>
                  </a:ln>
                  <a:effectLst>
                    <a:outerShdw dist="28398" dir="3806097" algn="ctr" rotWithShape="0">
                      <a:schemeClr val="tx2">
                        <a:alpha val="50000"/>
                      </a:schemeClr>
                    </a:outerShdw>
                  </a:effectLst>
                  <a:extLst>
                    <a:ext uri="{909E8E84-426E-40DD-AFC4-6F175D3DCCD1}">
                      <a14:hiddenFill xmlns:a14="http://schemas.microsoft.com/office/drawing/2010/main">
                        <a:solidFill>
                          <a:schemeClr val="accent1"/>
                        </a:solidFill>
                      </a14:hiddenFill>
                    </a:ext>
                  </a:extLst>
                </p:spPr>
                <p:txBody>
                  <a:bodyPr lIns="90000" tIns="46800" rIns="90000" bIns="46800" anchor="ctr">
                    <a:spAutoFit/>
                  </a:bodyPr>
                  <a:lstStyle/>
                  <a:p>
                    <a:endParaRPr lang="en-US"/>
                  </a:p>
                </p:txBody>
              </p:sp>
              <p:sp>
                <p:nvSpPr>
                  <p:cNvPr id="79898" name="Arc 26">
                    <a:extLst>
                      <a:ext uri="{FF2B5EF4-FFF2-40B4-BE49-F238E27FC236}">
                        <a16:creationId xmlns:a16="http://schemas.microsoft.com/office/drawing/2014/main" id="{9161F0E3-78BD-4D54-9F7B-42F084C54137}"/>
                      </a:ext>
                    </a:extLst>
                  </p:cNvPr>
                  <p:cNvSpPr>
                    <a:spLocks/>
                  </p:cNvSpPr>
                  <p:nvPr/>
                </p:nvSpPr>
                <p:spPr bwMode="auto">
                  <a:xfrm>
                    <a:off x="2850" y="2175"/>
                    <a:ext cx="752" cy="240"/>
                  </a:xfrm>
                  <a:custGeom>
                    <a:avLst/>
                    <a:gdLst>
                      <a:gd name="G0" fmla="+- 0 0 0"/>
                      <a:gd name="G1" fmla="+- 21600 0 0"/>
                      <a:gd name="G2" fmla="+- 21600 0 0"/>
                      <a:gd name="T0" fmla="*/ 0 w 21302"/>
                      <a:gd name="T1" fmla="*/ 0 h 21600"/>
                      <a:gd name="T2" fmla="*/ 21302 w 21302"/>
                      <a:gd name="T3" fmla="*/ 18022 h 21600"/>
                      <a:gd name="T4" fmla="*/ 0 w 21302"/>
                      <a:gd name="T5" fmla="*/ 21600 h 21600"/>
                    </a:gdLst>
                    <a:ahLst/>
                    <a:cxnLst>
                      <a:cxn ang="0">
                        <a:pos x="T0" y="T1"/>
                      </a:cxn>
                      <a:cxn ang="0">
                        <a:pos x="T2" y="T3"/>
                      </a:cxn>
                      <a:cxn ang="0">
                        <a:pos x="T4" y="T5"/>
                      </a:cxn>
                    </a:cxnLst>
                    <a:rect l="0" t="0" r="r" b="b"/>
                    <a:pathLst>
                      <a:path w="21302" h="21600" fill="none" extrusionOk="0">
                        <a:moveTo>
                          <a:pt x="0" y="0"/>
                        </a:moveTo>
                        <a:cubicBezTo>
                          <a:pt x="10548" y="0"/>
                          <a:pt x="19554" y="7619"/>
                          <a:pt x="21301" y="18022"/>
                        </a:cubicBezTo>
                      </a:path>
                      <a:path w="21302" h="21600" stroke="0" extrusionOk="0">
                        <a:moveTo>
                          <a:pt x="0" y="0"/>
                        </a:moveTo>
                        <a:cubicBezTo>
                          <a:pt x="10548" y="0"/>
                          <a:pt x="19554" y="7619"/>
                          <a:pt x="21301" y="18022"/>
                        </a:cubicBezTo>
                        <a:lnTo>
                          <a:pt x="0" y="21600"/>
                        </a:lnTo>
                        <a:close/>
                      </a:path>
                    </a:pathLst>
                  </a:custGeom>
                  <a:noFill/>
                  <a:ln w="19050">
                    <a:solidFill>
                      <a:schemeClr val="tx1"/>
                    </a:solidFill>
                    <a:round/>
                    <a:headEnd/>
                    <a:tailEnd type="none" w="med" len="lg"/>
                  </a:ln>
                  <a:effectLst>
                    <a:outerShdw dist="28398" dir="3806097" algn="ctr" rotWithShape="0">
                      <a:schemeClr val="tx2">
                        <a:alpha val="50000"/>
                      </a:schemeClr>
                    </a:outerShdw>
                  </a:effectLst>
                  <a:extLst>
                    <a:ext uri="{909E8E84-426E-40DD-AFC4-6F175D3DCCD1}">
                      <a14:hiddenFill xmlns:a14="http://schemas.microsoft.com/office/drawing/2010/main">
                        <a:solidFill>
                          <a:schemeClr val="accent1"/>
                        </a:solidFill>
                      </a14:hiddenFill>
                    </a:ext>
                  </a:extLst>
                </p:spPr>
                <p:txBody>
                  <a:bodyPr lIns="90000" tIns="46800" rIns="90000" bIns="46800" anchor="ctr">
                    <a:spAutoFit/>
                  </a:bodyPr>
                  <a:lstStyle/>
                  <a:p>
                    <a:endParaRPr lang="en-US"/>
                  </a:p>
                </p:txBody>
              </p:sp>
              <p:sp>
                <p:nvSpPr>
                  <p:cNvPr id="79899" name="Arc 27">
                    <a:extLst>
                      <a:ext uri="{FF2B5EF4-FFF2-40B4-BE49-F238E27FC236}">
                        <a16:creationId xmlns:a16="http://schemas.microsoft.com/office/drawing/2014/main" id="{B840ACFC-A356-4376-93EB-B045E21D62A4}"/>
                      </a:ext>
                    </a:extLst>
                  </p:cNvPr>
                  <p:cNvSpPr>
                    <a:spLocks/>
                  </p:cNvSpPr>
                  <p:nvPr/>
                </p:nvSpPr>
                <p:spPr bwMode="auto">
                  <a:xfrm>
                    <a:off x="2825" y="1968"/>
                    <a:ext cx="934" cy="270"/>
                  </a:xfrm>
                  <a:custGeom>
                    <a:avLst/>
                    <a:gdLst>
                      <a:gd name="G0" fmla="+- 0 0 0"/>
                      <a:gd name="G1" fmla="+- 21600 0 0"/>
                      <a:gd name="G2" fmla="+- 21600 0 0"/>
                      <a:gd name="T0" fmla="*/ 0 w 21577"/>
                      <a:gd name="T1" fmla="*/ 0 h 21600"/>
                      <a:gd name="T2" fmla="*/ 21577 w 21577"/>
                      <a:gd name="T3" fmla="*/ 20605 h 21600"/>
                      <a:gd name="T4" fmla="*/ 0 w 21577"/>
                      <a:gd name="T5" fmla="*/ 21600 h 21600"/>
                    </a:gdLst>
                    <a:ahLst/>
                    <a:cxnLst>
                      <a:cxn ang="0">
                        <a:pos x="T0" y="T1"/>
                      </a:cxn>
                      <a:cxn ang="0">
                        <a:pos x="T2" y="T3"/>
                      </a:cxn>
                      <a:cxn ang="0">
                        <a:pos x="T4" y="T5"/>
                      </a:cxn>
                    </a:cxnLst>
                    <a:rect l="0" t="0" r="r" b="b"/>
                    <a:pathLst>
                      <a:path w="21577" h="21600" fill="none" extrusionOk="0">
                        <a:moveTo>
                          <a:pt x="0" y="0"/>
                        </a:moveTo>
                        <a:cubicBezTo>
                          <a:pt x="11542" y="0"/>
                          <a:pt x="21045" y="9074"/>
                          <a:pt x="21577" y="20604"/>
                        </a:cubicBezTo>
                      </a:path>
                      <a:path w="21577" h="21600" stroke="0" extrusionOk="0">
                        <a:moveTo>
                          <a:pt x="0" y="0"/>
                        </a:moveTo>
                        <a:cubicBezTo>
                          <a:pt x="11542" y="0"/>
                          <a:pt x="21045" y="9074"/>
                          <a:pt x="21577" y="20604"/>
                        </a:cubicBezTo>
                        <a:lnTo>
                          <a:pt x="0" y="21600"/>
                        </a:lnTo>
                        <a:close/>
                      </a:path>
                    </a:pathLst>
                  </a:custGeom>
                  <a:noFill/>
                  <a:ln w="19050">
                    <a:solidFill>
                      <a:schemeClr val="tx1"/>
                    </a:solidFill>
                    <a:round/>
                    <a:headEnd/>
                    <a:tailEnd type="none" w="med" len="lg"/>
                  </a:ln>
                  <a:effectLst>
                    <a:outerShdw dist="28398" dir="3806097" algn="ctr" rotWithShape="0">
                      <a:schemeClr val="tx2">
                        <a:alpha val="50000"/>
                      </a:schemeClr>
                    </a:outerShdw>
                  </a:effectLst>
                  <a:extLst>
                    <a:ext uri="{909E8E84-426E-40DD-AFC4-6F175D3DCCD1}">
                      <a14:hiddenFill xmlns:a14="http://schemas.microsoft.com/office/drawing/2010/main">
                        <a:solidFill>
                          <a:schemeClr val="accent1"/>
                        </a:solidFill>
                      </a14:hiddenFill>
                    </a:ext>
                  </a:extLst>
                </p:spPr>
                <p:txBody>
                  <a:bodyPr lIns="90000" tIns="46800" rIns="90000" bIns="46800" anchor="ctr">
                    <a:spAutoFit/>
                  </a:bodyPr>
                  <a:lstStyle/>
                  <a:p>
                    <a:endParaRPr lang="en-US"/>
                  </a:p>
                </p:txBody>
              </p:sp>
            </p:grpSp>
            <p:sp>
              <p:nvSpPr>
                <p:cNvPr id="79900" name="Freeform 28">
                  <a:extLst>
                    <a:ext uri="{FF2B5EF4-FFF2-40B4-BE49-F238E27FC236}">
                      <a16:creationId xmlns:a16="http://schemas.microsoft.com/office/drawing/2014/main" id="{475FE5BE-A28D-45AC-A388-D5EF2F03B763}"/>
                    </a:ext>
                  </a:extLst>
                </p:cNvPr>
                <p:cNvSpPr>
                  <a:spLocks/>
                </p:cNvSpPr>
                <p:nvPr/>
              </p:nvSpPr>
              <p:spPr bwMode="auto">
                <a:xfrm>
                  <a:off x="2835" y="1661"/>
                  <a:ext cx="2332" cy="146"/>
                </a:xfrm>
                <a:custGeom>
                  <a:avLst/>
                  <a:gdLst>
                    <a:gd name="T0" fmla="*/ 0 w 2332"/>
                    <a:gd name="T1" fmla="*/ 0 h 300"/>
                    <a:gd name="T2" fmla="*/ 289 w 2332"/>
                    <a:gd name="T3" fmla="*/ 20 h 300"/>
                    <a:gd name="T4" fmla="*/ 569 w 2332"/>
                    <a:gd name="T5" fmla="*/ 63 h 300"/>
                    <a:gd name="T6" fmla="*/ 883 w 2332"/>
                    <a:gd name="T7" fmla="*/ 203 h 300"/>
                    <a:gd name="T8" fmla="*/ 1136 w 2332"/>
                    <a:gd name="T9" fmla="*/ 290 h 300"/>
                    <a:gd name="T10" fmla="*/ 1424 w 2332"/>
                    <a:gd name="T11" fmla="*/ 264 h 300"/>
                    <a:gd name="T12" fmla="*/ 1668 w 2332"/>
                    <a:gd name="T13" fmla="*/ 142 h 300"/>
                    <a:gd name="T14" fmla="*/ 1869 w 2332"/>
                    <a:gd name="T15" fmla="*/ 72 h 300"/>
                    <a:gd name="T16" fmla="*/ 2105 w 2332"/>
                    <a:gd name="T17" fmla="*/ 20 h 300"/>
                    <a:gd name="T18" fmla="*/ 2332 w 2332"/>
                    <a:gd name="T19" fmla="*/ 11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2" h="300">
                      <a:moveTo>
                        <a:pt x="0" y="0"/>
                      </a:moveTo>
                      <a:cubicBezTo>
                        <a:pt x="97" y="5"/>
                        <a:pt x="194" y="10"/>
                        <a:pt x="289" y="20"/>
                      </a:cubicBezTo>
                      <a:cubicBezTo>
                        <a:pt x="384" y="30"/>
                        <a:pt x="470" y="33"/>
                        <a:pt x="569" y="63"/>
                      </a:cubicBezTo>
                      <a:cubicBezTo>
                        <a:pt x="668" y="93"/>
                        <a:pt x="789" y="165"/>
                        <a:pt x="883" y="203"/>
                      </a:cubicBezTo>
                      <a:cubicBezTo>
                        <a:pt x="977" y="241"/>
                        <a:pt x="1046" y="280"/>
                        <a:pt x="1136" y="290"/>
                      </a:cubicBezTo>
                      <a:cubicBezTo>
                        <a:pt x="1226" y="300"/>
                        <a:pt x="1335" y="289"/>
                        <a:pt x="1424" y="264"/>
                      </a:cubicBezTo>
                      <a:cubicBezTo>
                        <a:pt x="1513" y="239"/>
                        <a:pt x="1594" y="174"/>
                        <a:pt x="1668" y="142"/>
                      </a:cubicBezTo>
                      <a:cubicBezTo>
                        <a:pt x="1742" y="110"/>
                        <a:pt x="1796" y="92"/>
                        <a:pt x="1869" y="72"/>
                      </a:cubicBezTo>
                      <a:cubicBezTo>
                        <a:pt x="1942" y="52"/>
                        <a:pt x="2028" y="30"/>
                        <a:pt x="2105" y="20"/>
                      </a:cubicBezTo>
                      <a:cubicBezTo>
                        <a:pt x="2182" y="10"/>
                        <a:pt x="2285" y="13"/>
                        <a:pt x="2332" y="11"/>
                      </a:cubicBezTo>
                    </a:path>
                  </a:pathLst>
                </a:custGeom>
                <a:noFill/>
                <a:ln w="19050" cap="flat" cmpd="sng">
                  <a:solidFill>
                    <a:schemeClr val="tx1"/>
                  </a:solidFill>
                  <a:prstDash val="solid"/>
                  <a:round/>
                  <a:headEnd type="none" w="med" len="med"/>
                  <a:tailEnd type="none" w="med" len="lg"/>
                </a:ln>
                <a:effectLst>
                  <a:outerShdw dist="28398" dir="1593903" algn="ctr" rotWithShape="0">
                    <a:schemeClr val="tx2">
                      <a:alpha val="50000"/>
                    </a:schemeClr>
                  </a:outerShdw>
                </a:effectLst>
                <a:extLst>
                  <a:ext uri="{909E8E84-426E-40DD-AFC4-6F175D3DCCD1}">
                    <a14:hiddenFill xmlns:a14="http://schemas.microsoft.com/office/drawing/2010/main">
                      <a:solidFill>
                        <a:schemeClr val="accent1"/>
                      </a:solidFill>
                    </a14:hiddenFill>
                  </a:ext>
                </a:extLst>
              </p:spPr>
              <p:txBody>
                <a:bodyPr lIns="90000" tIns="46800" rIns="90000" bIns="46800">
                  <a:spAutoFit/>
                </a:bodyPr>
                <a:lstStyle/>
                <a:p>
                  <a:endParaRPr lang="en-US"/>
                </a:p>
              </p:txBody>
            </p:sp>
            <p:sp>
              <p:nvSpPr>
                <p:cNvPr id="79901" name="Freeform 29">
                  <a:extLst>
                    <a:ext uri="{FF2B5EF4-FFF2-40B4-BE49-F238E27FC236}">
                      <a16:creationId xmlns:a16="http://schemas.microsoft.com/office/drawing/2014/main" id="{C8FC5481-9BB1-4557-851C-5DA0C3CEDCD3}"/>
                    </a:ext>
                  </a:extLst>
                </p:cNvPr>
                <p:cNvSpPr>
                  <a:spLocks/>
                </p:cNvSpPr>
                <p:nvPr/>
              </p:nvSpPr>
              <p:spPr bwMode="auto">
                <a:xfrm flipV="1">
                  <a:off x="2835" y="3720"/>
                  <a:ext cx="2332" cy="146"/>
                </a:xfrm>
                <a:custGeom>
                  <a:avLst/>
                  <a:gdLst>
                    <a:gd name="T0" fmla="*/ 0 w 2332"/>
                    <a:gd name="T1" fmla="*/ 0 h 300"/>
                    <a:gd name="T2" fmla="*/ 289 w 2332"/>
                    <a:gd name="T3" fmla="*/ 20 h 300"/>
                    <a:gd name="T4" fmla="*/ 569 w 2332"/>
                    <a:gd name="T5" fmla="*/ 63 h 300"/>
                    <a:gd name="T6" fmla="*/ 883 w 2332"/>
                    <a:gd name="T7" fmla="*/ 203 h 300"/>
                    <a:gd name="T8" fmla="*/ 1136 w 2332"/>
                    <a:gd name="T9" fmla="*/ 290 h 300"/>
                    <a:gd name="T10" fmla="*/ 1424 w 2332"/>
                    <a:gd name="T11" fmla="*/ 264 h 300"/>
                    <a:gd name="T12" fmla="*/ 1668 w 2332"/>
                    <a:gd name="T13" fmla="*/ 142 h 300"/>
                    <a:gd name="T14" fmla="*/ 1869 w 2332"/>
                    <a:gd name="T15" fmla="*/ 72 h 300"/>
                    <a:gd name="T16" fmla="*/ 2105 w 2332"/>
                    <a:gd name="T17" fmla="*/ 20 h 300"/>
                    <a:gd name="T18" fmla="*/ 2332 w 2332"/>
                    <a:gd name="T19" fmla="*/ 11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2" h="300">
                      <a:moveTo>
                        <a:pt x="0" y="0"/>
                      </a:moveTo>
                      <a:cubicBezTo>
                        <a:pt x="97" y="5"/>
                        <a:pt x="194" y="10"/>
                        <a:pt x="289" y="20"/>
                      </a:cubicBezTo>
                      <a:cubicBezTo>
                        <a:pt x="384" y="30"/>
                        <a:pt x="470" y="33"/>
                        <a:pt x="569" y="63"/>
                      </a:cubicBezTo>
                      <a:cubicBezTo>
                        <a:pt x="668" y="93"/>
                        <a:pt x="789" y="165"/>
                        <a:pt x="883" y="203"/>
                      </a:cubicBezTo>
                      <a:cubicBezTo>
                        <a:pt x="977" y="241"/>
                        <a:pt x="1046" y="280"/>
                        <a:pt x="1136" y="290"/>
                      </a:cubicBezTo>
                      <a:cubicBezTo>
                        <a:pt x="1226" y="300"/>
                        <a:pt x="1335" y="289"/>
                        <a:pt x="1424" y="264"/>
                      </a:cubicBezTo>
                      <a:cubicBezTo>
                        <a:pt x="1513" y="239"/>
                        <a:pt x="1594" y="174"/>
                        <a:pt x="1668" y="142"/>
                      </a:cubicBezTo>
                      <a:cubicBezTo>
                        <a:pt x="1742" y="110"/>
                        <a:pt x="1796" y="92"/>
                        <a:pt x="1869" y="72"/>
                      </a:cubicBezTo>
                      <a:cubicBezTo>
                        <a:pt x="1942" y="52"/>
                        <a:pt x="2028" y="30"/>
                        <a:pt x="2105" y="20"/>
                      </a:cubicBezTo>
                      <a:cubicBezTo>
                        <a:pt x="2182" y="10"/>
                        <a:pt x="2285" y="13"/>
                        <a:pt x="2332" y="11"/>
                      </a:cubicBezTo>
                    </a:path>
                  </a:pathLst>
                </a:custGeom>
                <a:noFill/>
                <a:ln w="19050" cap="flat" cmpd="sng">
                  <a:solidFill>
                    <a:schemeClr val="tx1"/>
                  </a:solidFill>
                  <a:prstDash val="solid"/>
                  <a:round/>
                  <a:headEnd type="none" w="med" len="med"/>
                  <a:tailEnd type="none" w="med" len="lg"/>
                </a:ln>
                <a:effectLst>
                  <a:outerShdw dist="28398" dir="1593903" algn="ctr" rotWithShape="0">
                    <a:schemeClr val="tx2">
                      <a:alpha val="50000"/>
                    </a:schemeClr>
                  </a:outerShdw>
                </a:effectLst>
                <a:extLst>
                  <a:ext uri="{909E8E84-426E-40DD-AFC4-6F175D3DCCD1}">
                    <a14:hiddenFill xmlns:a14="http://schemas.microsoft.com/office/drawing/2010/main">
                      <a:solidFill>
                        <a:schemeClr val="accent1"/>
                      </a:solidFill>
                    </a14:hiddenFill>
                  </a:ext>
                </a:extLst>
              </p:spPr>
              <p:txBody>
                <a:bodyPr lIns="90000" tIns="46800" rIns="90000" bIns="46800">
                  <a:spAutoFit/>
                </a:bodyPr>
                <a:lstStyle/>
                <a:p>
                  <a:endParaRPr lang="en-US"/>
                </a:p>
              </p:txBody>
            </p:sp>
            <p:sp>
              <p:nvSpPr>
                <p:cNvPr id="79902" name="Line 30">
                  <a:extLst>
                    <a:ext uri="{FF2B5EF4-FFF2-40B4-BE49-F238E27FC236}">
                      <a16:creationId xmlns:a16="http://schemas.microsoft.com/office/drawing/2014/main" id="{3596E99C-D81B-4FA6-9628-AEF2428F1F16}"/>
                    </a:ext>
                  </a:extLst>
                </p:cNvPr>
                <p:cNvSpPr>
                  <a:spLocks noChangeShapeType="1"/>
                </p:cNvSpPr>
                <p:nvPr/>
              </p:nvSpPr>
              <p:spPr bwMode="auto">
                <a:xfrm>
                  <a:off x="3969" y="1805"/>
                  <a:ext cx="91" cy="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en-US"/>
                </a:p>
              </p:txBody>
            </p:sp>
            <p:sp>
              <p:nvSpPr>
                <p:cNvPr id="79903" name="Line 31">
                  <a:extLst>
                    <a:ext uri="{FF2B5EF4-FFF2-40B4-BE49-F238E27FC236}">
                      <a16:creationId xmlns:a16="http://schemas.microsoft.com/office/drawing/2014/main" id="{091AA169-B823-488D-9F7D-F51ADF57006A}"/>
                    </a:ext>
                  </a:extLst>
                </p:cNvPr>
                <p:cNvSpPr>
                  <a:spLocks noChangeShapeType="1"/>
                </p:cNvSpPr>
                <p:nvPr/>
              </p:nvSpPr>
              <p:spPr bwMode="auto">
                <a:xfrm>
                  <a:off x="3977" y="2111"/>
                  <a:ext cx="91" cy="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en-US"/>
                </a:p>
              </p:txBody>
            </p:sp>
            <p:grpSp>
              <p:nvGrpSpPr>
                <p:cNvPr id="79904" name="Group 32">
                  <a:extLst>
                    <a:ext uri="{FF2B5EF4-FFF2-40B4-BE49-F238E27FC236}">
                      <a16:creationId xmlns:a16="http://schemas.microsoft.com/office/drawing/2014/main" id="{EBC76280-1670-4B29-9EEF-AA6E0A780B72}"/>
                    </a:ext>
                  </a:extLst>
                </p:cNvPr>
                <p:cNvGrpSpPr>
                  <a:grpSpLocks/>
                </p:cNvGrpSpPr>
                <p:nvPr/>
              </p:nvGrpSpPr>
              <p:grpSpPr bwMode="auto">
                <a:xfrm>
                  <a:off x="3132" y="2069"/>
                  <a:ext cx="235" cy="1390"/>
                  <a:chOff x="3132" y="2069"/>
                  <a:chExt cx="235" cy="1390"/>
                </a:xfrm>
              </p:grpSpPr>
              <p:grpSp>
                <p:nvGrpSpPr>
                  <p:cNvPr id="79905" name="Group 33">
                    <a:extLst>
                      <a:ext uri="{FF2B5EF4-FFF2-40B4-BE49-F238E27FC236}">
                        <a16:creationId xmlns:a16="http://schemas.microsoft.com/office/drawing/2014/main" id="{239BDA48-A098-4441-8CED-9192DCE0D6BB}"/>
                      </a:ext>
                    </a:extLst>
                  </p:cNvPr>
                  <p:cNvGrpSpPr>
                    <a:grpSpLocks/>
                  </p:cNvGrpSpPr>
                  <p:nvPr/>
                </p:nvGrpSpPr>
                <p:grpSpPr bwMode="auto">
                  <a:xfrm>
                    <a:off x="3132" y="2069"/>
                    <a:ext cx="210" cy="553"/>
                    <a:chOff x="3132" y="2069"/>
                    <a:chExt cx="210" cy="553"/>
                  </a:xfrm>
                </p:grpSpPr>
                <p:sp>
                  <p:nvSpPr>
                    <p:cNvPr id="79906" name="Line 34">
                      <a:extLst>
                        <a:ext uri="{FF2B5EF4-FFF2-40B4-BE49-F238E27FC236}">
                          <a16:creationId xmlns:a16="http://schemas.microsoft.com/office/drawing/2014/main" id="{4B3553C3-98B6-4E85-A997-1A730540D47D}"/>
                        </a:ext>
                      </a:extLst>
                    </p:cNvPr>
                    <p:cNvSpPr>
                      <a:spLocks noChangeShapeType="1"/>
                    </p:cNvSpPr>
                    <p:nvPr/>
                  </p:nvSpPr>
                  <p:spPr bwMode="auto">
                    <a:xfrm>
                      <a:off x="3259" y="2069"/>
                      <a:ext cx="83" cy="12"/>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79907" name="Line 35">
                      <a:extLst>
                        <a:ext uri="{FF2B5EF4-FFF2-40B4-BE49-F238E27FC236}">
                          <a16:creationId xmlns:a16="http://schemas.microsoft.com/office/drawing/2014/main" id="{F726C4BA-62F5-4408-888D-9118E664D618}"/>
                        </a:ext>
                      </a:extLst>
                    </p:cNvPr>
                    <p:cNvSpPr>
                      <a:spLocks noChangeShapeType="1"/>
                    </p:cNvSpPr>
                    <p:nvPr/>
                  </p:nvSpPr>
                  <p:spPr bwMode="auto">
                    <a:xfrm>
                      <a:off x="3203" y="2255"/>
                      <a:ext cx="83" cy="16"/>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79908" name="Line 36">
                      <a:extLst>
                        <a:ext uri="{FF2B5EF4-FFF2-40B4-BE49-F238E27FC236}">
                          <a16:creationId xmlns:a16="http://schemas.microsoft.com/office/drawing/2014/main" id="{05BD6563-E734-4A88-82F0-2ED841FD1FFB}"/>
                        </a:ext>
                      </a:extLst>
                    </p:cNvPr>
                    <p:cNvSpPr>
                      <a:spLocks noChangeShapeType="1"/>
                    </p:cNvSpPr>
                    <p:nvPr/>
                  </p:nvSpPr>
                  <p:spPr bwMode="auto">
                    <a:xfrm>
                      <a:off x="3155" y="2429"/>
                      <a:ext cx="83" cy="12"/>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79909" name="Line 37">
                      <a:extLst>
                        <a:ext uri="{FF2B5EF4-FFF2-40B4-BE49-F238E27FC236}">
                          <a16:creationId xmlns:a16="http://schemas.microsoft.com/office/drawing/2014/main" id="{C779635C-29D9-4F20-AB60-E5E27E533CF3}"/>
                        </a:ext>
                      </a:extLst>
                    </p:cNvPr>
                    <p:cNvSpPr>
                      <a:spLocks noChangeShapeType="1"/>
                    </p:cNvSpPr>
                    <p:nvPr/>
                  </p:nvSpPr>
                  <p:spPr bwMode="auto">
                    <a:xfrm>
                      <a:off x="3132" y="2610"/>
                      <a:ext cx="83" cy="12"/>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grpSp>
              <p:grpSp>
                <p:nvGrpSpPr>
                  <p:cNvPr id="79910" name="Group 38">
                    <a:extLst>
                      <a:ext uri="{FF2B5EF4-FFF2-40B4-BE49-F238E27FC236}">
                        <a16:creationId xmlns:a16="http://schemas.microsoft.com/office/drawing/2014/main" id="{08697641-5EEA-47AB-93E9-8BA0235EC8F9}"/>
                      </a:ext>
                    </a:extLst>
                  </p:cNvPr>
                  <p:cNvGrpSpPr>
                    <a:grpSpLocks/>
                  </p:cNvGrpSpPr>
                  <p:nvPr/>
                </p:nvGrpSpPr>
                <p:grpSpPr bwMode="auto">
                  <a:xfrm flipV="1">
                    <a:off x="3157" y="2906"/>
                    <a:ext cx="210" cy="553"/>
                    <a:chOff x="3132" y="2069"/>
                    <a:chExt cx="210" cy="553"/>
                  </a:xfrm>
                </p:grpSpPr>
                <p:sp>
                  <p:nvSpPr>
                    <p:cNvPr id="79911" name="Line 39">
                      <a:extLst>
                        <a:ext uri="{FF2B5EF4-FFF2-40B4-BE49-F238E27FC236}">
                          <a16:creationId xmlns:a16="http://schemas.microsoft.com/office/drawing/2014/main" id="{565B3D5F-F7A4-4B75-9754-9C667EF1D88A}"/>
                        </a:ext>
                      </a:extLst>
                    </p:cNvPr>
                    <p:cNvSpPr>
                      <a:spLocks noChangeShapeType="1"/>
                    </p:cNvSpPr>
                    <p:nvPr/>
                  </p:nvSpPr>
                  <p:spPr bwMode="auto">
                    <a:xfrm>
                      <a:off x="3259" y="2069"/>
                      <a:ext cx="83" cy="12"/>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79912" name="Line 40">
                      <a:extLst>
                        <a:ext uri="{FF2B5EF4-FFF2-40B4-BE49-F238E27FC236}">
                          <a16:creationId xmlns:a16="http://schemas.microsoft.com/office/drawing/2014/main" id="{3C749670-4AAC-4195-B7E1-C348ECF5C68D}"/>
                        </a:ext>
                      </a:extLst>
                    </p:cNvPr>
                    <p:cNvSpPr>
                      <a:spLocks noChangeShapeType="1"/>
                    </p:cNvSpPr>
                    <p:nvPr/>
                  </p:nvSpPr>
                  <p:spPr bwMode="auto">
                    <a:xfrm>
                      <a:off x="3203" y="2255"/>
                      <a:ext cx="83" cy="16"/>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79913" name="Line 41">
                      <a:extLst>
                        <a:ext uri="{FF2B5EF4-FFF2-40B4-BE49-F238E27FC236}">
                          <a16:creationId xmlns:a16="http://schemas.microsoft.com/office/drawing/2014/main" id="{66709E30-3339-4A3F-8F3E-999877C79B36}"/>
                        </a:ext>
                      </a:extLst>
                    </p:cNvPr>
                    <p:cNvSpPr>
                      <a:spLocks noChangeShapeType="1"/>
                    </p:cNvSpPr>
                    <p:nvPr/>
                  </p:nvSpPr>
                  <p:spPr bwMode="auto">
                    <a:xfrm>
                      <a:off x="3155" y="2429"/>
                      <a:ext cx="83" cy="12"/>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79914" name="Line 42">
                      <a:extLst>
                        <a:ext uri="{FF2B5EF4-FFF2-40B4-BE49-F238E27FC236}">
                          <a16:creationId xmlns:a16="http://schemas.microsoft.com/office/drawing/2014/main" id="{2CF4211F-417B-4E5B-92B5-4AC55484ADB1}"/>
                        </a:ext>
                      </a:extLst>
                    </p:cNvPr>
                    <p:cNvSpPr>
                      <a:spLocks noChangeShapeType="1"/>
                    </p:cNvSpPr>
                    <p:nvPr/>
                  </p:nvSpPr>
                  <p:spPr bwMode="auto">
                    <a:xfrm>
                      <a:off x="3132" y="2610"/>
                      <a:ext cx="83" cy="12"/>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grpSp>
            </p:grpSp>
            <p:grpSp>
              <p:nvGrpSpPr>
                <p:cNvPr id="79915" name="Group 43">
                  <a:extLst>
                    <a:ext uri="{FF2B5EF4-FFF2-40B4-BE49-F238E27FC236}">
                      <a16:creationId xmlns:a16="http://schemas.microsoft.com/office/drawing/2014/main" id="{BCA7F81E-F260-4ABB-88B4-5C39B9C5BD45}"/>
                    </a:ext>
                  </a:extLst>
                </p:cNvPr>
                <p:cNvGrpSpPr>
                  <a:grpSpLocks/>
                </p:cNvGrpSpPr>
                <p:nvPr/>
              </p:nvGrpSpPr>
              <p:grpSpPr bwMode="auto">
                <a:xfrm flipH="1">
                  <a:off x="4740" y="2072"/>
                  <a:ext cx="235" cy="1390"/>
                  <a:chOff x="3132" y="2069"/>
                  <a:chExt cx="235" cy="1390"/>
                </a:xfrm>
              </p:grpSpPr>
              <p:grpSp>
                <p:nvGrpSpPr>
                  <p:cNvPr id="79916" name="Group 44">
                    <a:extLst>
                      <a:ext uri="{FF2B5EF4-FFF2-40B4-BE49-F238E27FC236}">
                        <a16:creationId xmlns:a16="http://schemas.microsoft.com/office/drawing/2014/main" id="{1A66EB7C-AE5A-4E66-B58D-304B7E63AE35}"/>
                      </a:ext>
                    </a:extLst>
                  </p:cNvPr>
                  <p:cNvGrpSpPr>
                    <a:grpSpLocks/>
                  </p:cNvGrpSpPr>
                  <p:nvPr/>
                </p:nvGrpSpPr>
                <p:grpSpPr bwMode="auto">
                  <a:xfrm>
                    <a:off x="3132" y="2069"/>
                    <a:ext cx="210" cy="553"/>
                    <a:chOff x="3132" y="2069"/>
                    <a:chExt cx="210" cy="553"/>
                  </a:xfrm>
                </p:grpSpPr>
                <p:sp>
                  <p:nvSpPr>
                    <p:cNvPr id="79917" name="Line 45">
                      <a:extLst>
                        <a:ext uri="{FF2B5EF4-FFF2-40B4-BE49-F238E27FC236}">
                          <a16:creationId xmlns:a16="http://schemas.microsoft.com/office/drawing/2014/main" id="{BA56446A-BD1C-4169-9B24-8F0E085B4575}"/>
                        </a:ext>
                      </a:extLst>
                    </p:cNvPr>
                    <p:cNvSpPr>
                      <a:spLocks noChangeShapeType="1"/>
                    </p:cNvSpPr>
                    <p:nvPr/>
                  </p:nvSpPr>
                  <p:spPr bwMode="auto">
                    <a:xfrm>
                      <a:off x="3259" y="2069"/>
                      <a:ext cx="83" cy="12"/>
                    </a:xfrm>
                    <a:prstGeom prst="line">
                      <a:avLst/>
                    </a:prstGeom>
                    <a:noFill/>
                    <a:ln w="12700">
                      <a:solidFill>
                        <a:schemeClr val="tx1"/>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79918" name="Line 46">
                      <a:extLst>
                        <a:ext uri="{FF2B5EF4-FFF2-40B4-BE49-F238E27FC236}">
                          <a16:creationId xmlns:a16="http://schemas.microsoft.com/office/drawing/2014/main" id="{16193B14-59EB-4DF2-9011-AC281EE21304}"/>
                        </a:ext>
                      </a:extLst>
                    </p:cNvPr>
                    <p:cNvSpPr>
                      <a:spLocks noChangeShapeType="1"/>
                    </p:cNvSpPr>
                    <p:nvPr/>
                  </p:nvSpPr>
                  <p:spPr bwMode="auto">
                    <a:xfrm>
                      <a:off x="3203" y="2255"/>
                      <a:ext cx="83" cy="16"/>
                    </a:xfrm>
                    <a:prstGeom prst="line">
                      <a:avLst/>
                    </a:prstGeom>
                    <a:noFill/>
                    <a:ln w="12700">
                      <a:solidFill>
                        <a:schemeClr val="tx1"/>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79919" name="Line 47">
                      <a:extLst>
                        <a:ext uri="{FF2B5EF4-FFF2-40B4-BE49-F238E27FC236}">
                          <a16:creationId xmlns:a16="http://schemas.microsoft.com/office/drawing/2014/main" id="{10F8665C-D938-47FA-86AA-C5B17C598F60}"/>
                        </a:ext>
                      </a:extLst>
                    </p:cNvPr>
                    <p:cNvSpPr>
                      <a:spLocks noChangeShapeType="1"/>
                    </p:cNvSpPr>
                    <p:nvPr/>
                  </p:nvSpPr>
                  <p:spPr bwMode="auto">
                    <a:xfrm>
                      <a:off x="3155" y="2429"/>
                      <a:ext cx="83" cy="12"/>
                    </a:xfrm>
                    <a:prstGeom prst="line">
                      <a:avLst/>
                    </a:prstGeom>
                    <a:noFill/>
                    <a:ln w="12700">
                      <a:solidFill>
                        <a:schemeClr val="tx1"/>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79920" name="Line 48">
                      <a:extLst>
                        <a:ext uri="{FF2B5EF4-FFF2-40B4-BE49-F238E27FC236}">
                          <a16:creationId xmlns:a16="http://schemas.microsoft.com/office/drawing/2014/main" id="{6B1E2687-D332-4342-BFE8-B3A62A68AEA5}"/>
                        </a:ext>
                      </a:extLst>
                    </p:cNvPr>
                    <p:cNvSpPr>
                      <a:spLocks noChangeShapeType="1"/>
                    </p:cNvSpPr>
                    <p:nvPr/>
                  </p:nvSpPr>
                  <p:spPr bwMode="auto">
                    <a:xfrm>
                      <a:off x="3132" y="2610"/>
                      <a:ext cx="83" cy="12"/>
                    </a:xfrm>
                    <a:prstGeom prst="line">
                      <a:avLst/>
                    </a:prstGeom>
                    <a:noFill/>
                    <a:ln w="12700">
                      <a:solidFill>
                        <a:schemeClr val="tx1"/>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grpSp>
              <p:grpSp>
                <p:nvGrpSpPr>
                  <p:cNvPr id="79921" name="Group 49">
                    <a:extLst>
                      <a:ext uri="{FF2B5EF4-FFF2-40B4-BE49-F238E27FC236}">
                        <a16:creationId xmlns:a16="http://schemas.microsoft.com/office/drawing/2014/main" id="{556D7AC4-F727-48A9-AF2D-5FFB0BE5BFA7}"/>
                      </a:ext>
                    </a:extLst>
                  </p:cNvPr>
                  <p:cNvGrpSpPr>
                    <a:grpSpLocks/>
                  </p:cNvGrpSpPr>
                  <p:nvPr/>
                </p:nvGrpSpPr>
                <p:grpSpPr bwMode="auto">
                  <a:xfrm flipV="1">
                    <a:off x="3157" y="2906"/>
                    <a:ext cx="210" cy="553"/>
                    <a:chOff x="3132" y="2069"/>
                    <a:chExt cx="210" cy="553"/>
                  </a:xfrm>
                </p:grpSpPr>
                <p:sp>
                  <p:nvSpPr>
                    <p:cNvPr id="79922" name="Line 50">
                      <a:extLst>
                        <a:ext uri="{FF2B5EF4-FFF2-40B4-BE49-F238E27FC236}">
                          <a16:creationId xmlns:a16="http://schemas.microsoft.com/office/drawing/2014/main" id="{0757D7DD-58AD-43F5-93E4-E519B60BAFBD}"/>
                        </a:ext>
                      </a:extLst>
                    </p:cNvPr>
                    <p:cNvSpPr>
                      <a:spLocks noChangeShapeType="1"/>
                    </p:cNvSpPr>
                    <p:nvPr/>
                  </p:nvSpPr>
                  <p:spPr bwMode="auto">
                    <a:xfrm>
                      <a:off x="3259" y="2069"/>
                      <a:ext cx="83" cy="12"/>
                    </a:xfrm>
                    <a:prstGeom prst="line">
                      <a:avLst/>
                    </a:prstGeom>
                    <a:noFill/>
                    <a:ln w="12700">
                      <a:solidFill>
                        <a:schemeClr val="tx1"/>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79923" name="Line 51">
                      <a:extLst>
                        <a:ext uri="{FF2B5EF4-FFF2-40B4-BE49-F238E27FC236}">
                          <a16:creationId xmlns:a16="http://schemas.microsoft.com/office/drawing/2014/main" id="{1AC34BAF-2269-474F-8740-C6D19ABB470C}"/>
                        </a:ext>
                      </a:extLst>
                    </p:cNvPr>
                    <p:cNvSpPr>
                      <a:spLocks noChangeShapeType="1"/>
                    </p:cNvSpPr>
                    <p:nvPr/>
                  </p:nvSpPr>
                  <p:spPr bwMode="auto">
                    <a:xfrm>
                      <a:off x="3203" y="2255"/>
                      <a:ext cx="83" cy="16"/>
                    </a:xfrm>
                    <a:prstGeom prst="line">
                      <a:avLst/>
                    </a:prstGeom>
                    <a:noFill/>
                    <a:ln w="12700">
                      <a:solidFill>
                        <a:schemeClr val="tx1"/>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79924" name="Line 52">
                      <a:extLst>
                        <a:ext uri="{FF2B5EF4-FFF2-40B4-BE49-F238E27FC236}">
                          <a16:creationId xmlns:a16="http://schemas.microsoft.com/office/drawing/2014/main" id="{75948C4A-F02E-493C-8BEC-4C4A394059B1}"/>
                        </a:ext>
                      </a:extLst>
                    </p:cNvPr>
                    <p:cNvSpPr>
                      <a:spLocks noChangeShapeType="1"/>
                    </p:cNvSpPr>
                    <p:nvPr/>
                  </p:nvSpPr>
                  <p:spPr bwMode="auto">
                    <a:xfrm>
                      <a:off x="3155" y="2429"/>
                      <a:ext cx="83" cy="12"/>
                    </a:xfrm>
                    <a:prstGeom prst="line">
                      <a:avLst/>
                    </a:prstGeom>
                    <a:noFill/>
                    <a:ln w="12700">
                      <a:solidFill>
                        <a:schemeClr val="tx1"/>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79925" name="Line 53">
                      <a:extLst>
                        <a:ext uri="{FF2B5EF4-FFF2-40B4-BE49-F238E27FC236}">
                          <a16:creationId xmlns:a16="http://schemas.microsoft.com/office/drawing/2014/main" id="{C10E7F14-0C23-423F-A89A-A329CE1FE48D}"/>
                        </a:ext>
                      </a:extLst>
                    </p:cNvPr>
                    <p:cNvSpPr>
                      <a:spLocks noChangeShapeType="1"/>
                    </p:cNvSpPr>
                    <p:nvPr/>
                  </p:nvSpPr>
                  <p:spPr bwMode="auto">
                    <a:xfrm>
                      <a:off x="3132" y="2610"/>
                      <a:ext cx="83" cy="12"/>
                    </a:xfrm>
                    <a:prstGeom prst="line">
                      <a:avLst/>
                    </a:prstGeom>
                    <a:noFill/>
                    <a:ln w="12700">
                      <a:solidFill>
                        <a:schemeClr val="tx1"/>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grpSp>
            </p:grpSp>
            <p:sp>
              <p:nvSpPr>
                <p:cNvPr id="79926" name="Line 54">
                  <a:extLst>
                    <a:ext uri="{FF2B5EF4-FFF2-40B4-BE49-F238E27FC236}">
                      <a16:creationId xmlns:a16="http://schemas.microsoft.com/office/drawing/2014/main" id="{C3C47A17-CBB8-4834-A2D6-2B34288F7A98}"/>
                    </a:ext>
                  </a:extLst>
                </p:cNvPr>
                <p:cNvSpPr>
                  <a:spLocks noChangeShapeType="1"/>
                </p:cNvSpPr>
                <p:nvPr/>
              </p:nvSpPr>
              <p:spPr bwMode="auto">
                <a:xfrm flipV="1">
                  <a:off x="3988" y="3724"/>
                  <a:ext cx="91" cy="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en-US"/>
                </a:p>
              </p:txBody>
            </p:sp>
            <p:sp>
              <p:nvSpPr>
                <p:cNvPr id="79927" name="Line 55">
                  <a:extLst>
                    <a:ext uri="{FF2B5EF4-FFF2-40B4-BE49-F238E27FC236}">
                      <a16:creationId xmlns:a16="http://schemas.microsoft.com/office/drawing/2014/main" id="{752D7B92-7D25-4308-84D9-7C7C46261D0B}"/>
                    </a:ext>
                  </a:extLst>
                </p:cNvPr>
                <p:cNvSpPr>
                  <a:spLocks noChangeShapeType="1"/>
                </p:cNvSpPr>
                <p:nvPr/>
              </p:nvSpPr>
              <p:spPr bwMode="auto">
                <a:xfrm flipV="1">
                  <a:off x="3972" y="3422"/>
                  <a:ext cx="91" cy="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en-US"/>
                </a:p>
              </p:txBody>
            </p:sp>
            <p:sp>
              <p:nvSpPr>
                <p:cNvPr id="79928" name="Line 56">
                  <a:extLst>
                    <a:ext uri="{FF2B5EF4-FFF2-40B4-BE49-F238E27FC236}">
                      <a16:creationId xmlns:a16="http://schemas.microsoft.com/office/drawing/2014/main" id="{25AF2023-30D3-40A2-A8F1-82914BB9E4E0}"/>
                    </a:ext>
                  </a:extLst>
                </p:cNvPr>
                <p:cNvSpPr>
                  <a:spLocks noChangeShapeType="1"/>
                </p:cNvSpPr>
                <p:nvPr/>
              </p:nvSpPr>
              <p:spPr bwMode="auto">
                <a:xfrm>
                  <a:off x="3100" y="2763"/>
                  <a:ext cx="91" cy="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en-US"/>
                </a:p>
              </p:txBody>
            </p:sp>
            <p:sp>
              <p:nvSpPr>
                <p:cNvPr id="79929" name="Line 57">
                  <a:extLst>
                    <a:ext uri="{FF2B5EF4-FFF2-40B4-BE49-F238E27FC236}">
                      <a16:creationId xmlns:a16="http://schemas.microsoft.com/office/drawing/2014/main" id="{C37A2C63-9142-410B-86A5-942EFAB8E0CA}"/>
                    </a:ext>
                  </a:extLst>
                </p:cNvPr>
                <p:cNvSpPr>
                  <a:spLocks noChangeShapeType="1"/>
                </p:cNvSpPr>
                <p:nvPr/>
              </p:nvSpPr>
              <p:spPr bwMode="auto">
                <a:xfrm>
                  <a:off x="4900" y="2763"/>
                  <a:ext cx="91" cy="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en-US"/>
                </a:p>
              </p:txBody>
            </p:sp>
            <p:graphicFrame>
              <p:nvGraphicFramePr>
                <p:cNvPr id="79930" name="Object 58">
                  <a:extLst>
                    <a:ext uri="{FF2B5EF4-FFF2-40B4-BE49-F238E27FC236}">
                      <a16:creationId xmlns:a16="http://schemas.microsoft.com/office/drawing/2014/main" id="{12EC7548-BF36-432D-9296-39ABFF224191}"/>
                    </a:ext>
                  </a:extLst>
                </p:cNvPr>
                <p:cNvGraphicFramePr>
                  <a:graphicFrameLocks noChangeAspect="1"/>
                </p:cNvGraphicFramePr>
                <p:nvPr/>
              </p:nvGraphicFramePr>
              <p:xfrm>
                <a:off x="3681" y="2135"/>
                <a:ext cx="96" cy="96"/>
              </p:xfrm>
              <a:graphic>
                <a:graphicData uri="http://schemas.openxmlformats.org/presentationml/2006/ole">
                  <mc:AlternateContent xmlns:mc="http://schemas.openxmlformats.org/markup-compatibility/2006">
                    <mc:Choice xmlns:v="urn:schemas-microsoft-com:vml" Requires="v">
                      <p:oleObj spid="_x0000_s80138" name="公式" r:id="rId3" imgW="126720" imgH="75960" progId="Equation.3">
                        <p:embed/>
                      </p:oleObj>
                    </mc:Choice>
                    <mc:Fallback>
                      <p:oleObj name="公式" r:id="rId3" imgW="126720" imgH="75960" progId="Equation.3">
                        <p:embed/>
                        <p:pic>
                          <p:nvPicPr>
                            <p:cNvPr id="0" name="Object 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1" y="2135"/>
                              <a:ext cx="96" cy="96"/>
                            </a:xfrm>
                            <a:prstGeom prst="rect">
                              <a:avLst/>
                            </a:prstGeom>
                            <a:noFill/>
                            <a:ln>
                              <a:noFill/>
                            </a:ln>
                            <a:effectLst>
                              <a:outerShdw dist="17961" dir="2700000" algn="ctr" rotWithShape="0">
                                <a:schemeClr val="tx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931" name="Object 59">
                  <a:extLst>
                    <a:ext uri="{FF2B5EF4-FFF2-40B4-BE49-F238E27FC236}">
                      <a16:creationId xmlns:a16="http://schemas.microsoft.com/office/drawing/2014/main" id="{5E7E6B67-A35A-4076-BFD1-FDD3F49851F4}"/>
                    </a:ext>
                  </a:extLst>
                </p:cNvPr>
                <p:cNvGraphicFramePr>
                  <a:graphicFrameLocks noChangeAspect="1"/>
                </p:cNvGraphicFramePr>
                <p:nvPr/>
              </p:nvGraphicFramePr>
              <p:xfrm>
                <a:off x="3477" y="2275"/>
                <a:ext cx="96" cy="96"/>
              </p:xfrm>
              <a:graphic>
                <a:graphicData uri="http://schemas.openxmlformats.org/presentationml/2006/ole">
                  <mc:AlternateContent xmlns:mc="http://schemas.openxmlformats.org/markup-compatibility/2006">
                    <mc:Choice xmlns:v="urn:schemas-microsoft-com:vml" Requires="v">
                      <p:oleObj spid="_x0000_s80139" name="公式" r:id="rId5" imgW="126720" imgH="75960" progId="Equation.3">
                        <p:embed/>
                      </p:oleObj>
                    </mc:Choice>
                    <mc:Fallback>
                      <p:oleObj name="公式" r:id="rId5" imgW="126720" imgH="75960" progId="Equation.3">
                        <p:embed/>
                        <p:pic>
                          <p:nvPicPr>
                            <p:cNvPr id="0" name="Object 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7" y="2275"/>
                              <a:ext cx="96" cy="96"/>
                            </a:xfrm>
                            <a:prstGeom prst="rect">
                              <a:avLst/>
                            </a:prstGeom>
                            <a:noFill/>
                            <a:ln>
                              <a:noFill/>
                            </a:ln>
                            <a:effectLst>
                              <a:outerShdw dist="17961" dir="2700000" algn="ctr" rotWithShape="0">
                                <a:schemeClr val="tx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932" name="Object 60">
                  <a:extLst>
                    <a:ext uri="{FF2B5EF4-FFF2-40B4-BE49-F238E27FC236}">
                      <a16:creationId xmlns:a16="http://schemas.microsoft.com/office/drawing/2014/main" id="{2FC1AE82-2D19-4083-9426-9331B593DD79}"/>
                    </a:ext>
                  </a:extLst>
                </p:cNvPr>
                <p:cNvGraphicFramePr>
                  <a:graphicFrameLocks noChangeAspect="1"/>
                </p:cNvGraphicFramePr>
                <p:nvPr/>
              </p:nvGraphicFramePr>
              <p:xfrm>
                <a:off x="3376" y="2419"/>
                <a:ext cx="96" cy="96"/>
              </p:xfrm>
              <a:graphic>
                <a:graphicData uri="http://schemas.openxmlformats.org/presentationml/2006/ole">
                  <mc:AlternateContent xmlns:mc="http://schemas.openxmlformats.org/markup-compatibility/2006">
                    <mc:Choice xmlns:v="urn:schemas-microsoft-com:vml" Requires="v">
                      <p:oleObj spid="_x0000_s80140" name="公式" r:id="rId7" imgW="126720" imgH="75960" progId="Equation.3">
                        <p:embed/>
                      </p:oleObj>
                    </mc:Choice>
                    <mc:Fallback>
                      <p:oleObj name="公式" r:id="rId7" imgW="126720" imgH="75960" progId="Equation.3">
                        <p:embed/>
                        <p:pic>
                          <p:nvPicPr>
                            <p:cNvPr id="0" name="Object 6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76" y="2419"/>
                              <a:ext cx="96" cy="96"/>
                            </a:xfrm>
                            <a:prstGeom prst="rect">
                              <a:avLst/>
                            </a:prstGeom>
                            <a:noFill/>
                            <a:ln>
                              <a:noFill/>
                            </a:ln>
                            <a:effectLst>
                              <a:outerShdw dist="17961" dir="2700000" algn="ctr" rotWithShape="0">
                                <a:schemeClr val="tx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933" name="Object 61">
                  <a:extLst>
                    <a:ext uri="{FF2B5EF4-FFF2-40B4-BE49-F238E27FC236}">
                      <a16:creationId xmlns:a16="http://schemas.microsoft.com/office/drawing/2014/main" id="{499D6886-D10F-4AE0-9B9E-F5DB9191FB99}"/>
                    </a:ext>
                  </a:extLst>
                </p:cNvPr>
                <p:cNvGraphicFramePr>
                  <a:graphicFrameLocks noChangeAspect="1"/>
                </p:cNvGraphicFramePr>
                <p:nvPr/>
              </p:nvGraphicFramePr>
              <p:xfrm>
                <a:off x="3329" y="2567"/>
                <a:ext cx="96" cy="96"/>
              </p:xfrm>
              <a:graphic>
                <a:graphicData uri="http://schemas.openxmlformats.org/presentationml/2006/ole">
                  <mc:AlternateContent xmlns:mc="http://schemas.openxmlformats.org/markup-compatibility/2006">
                    <mc:Choice xmlns:v="urn:schemas-microsoft-com:vml" Requires="v">
                      <p:oleObj spid="_x0000_s80141" name="公式" r:id="rId9" imgW="126720" imgH="75960" progId="Equation.3">
                        <p:embed/>
                      </p:oleObj>
                    </mc:Choice>
                    <mc:Fallback>
                      <p:oleObj name="公式" r:id="rId9" imgW="126720" imgH="75960" progId="Equation.3">
                        <p:embed/>
                        <p:pic>
                          <p:nvPicPr>
                            <p:cNvPr id="0" name="Object 6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29" y="2567"/>
                              <a:ext cx="96" cy="96"/>
                            </a:xfrm>
                            <a:prstGeom prst="rect">
                              <a:avLst/>
                            </a:prstGeom>
                            <a:noFill/>
                            <a:ln>
                              <a:noFill/>
                            </a:ln>
                            <a:effectLst>
                              <a:outerShdw dist="17961" dir="2700000" algn="ctr" rotWithShape="0">
                                <a:schemeClr val="tx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934" name="Object 62">
                  <a:extLst>
                    <a:ext uri="{FF2B5EF4-FFF2-40B4-BE49-F238E27FC236}">
                      <a16:creationId xmlns:a16="http://schemas.microsoft.com/office/drawing/2014/main" id="{32222724-198E-4688-ACDE-F240C4E31F82}"/>
                    </a:ext>
                  </a:extLst>
                </p:cNvPr>
                <p:cNvGraphicFramePr>
                  <a:graphicFrameLocks noChangeAspect="1"/>
                </p:cNvGraphicFramePr>
                <p:nvPr/>
              </p:nvGraphicFramePr>
              <p:xfrm>
                <a:off x="3323" y="2698"/>
                <a:ext cx="96" cy="96"/>
              </p:xfrm>
              <a:graphic>
                <a:graphicData uri="http://schemas.openxmlformats.org/presentationml/2006/ole">
                  <mc:AlternateContent xmlns:mc="http://schemas.openxmlformats.org/markup-compatibility/2006">
                    <mc:Choice xmlns:v="urn:schemas-microsoft-com:vml" Requires="v">
                      <p:oleObj spid="_x0000_s80142" name="公式" r:id="rId11" imgW="126720" imgH="75960" progId="Equation.3">
                        <p:embed/>
                      </p:oleObj>
                    </mc:Choice>
                    <mc:Fallback>
                      <p:oleObj name="公式" r:id="rId11" imgW="126720" imgH="75960" progId="Equation.3">
                        <p:embed/>
                        <p:pic>
                          <p:nvPicPr>
                            <p:cNvPr id="0" name="Object 6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23" y="2698"/>
                              <a:ext cx="96" cy="96"/>
                            </a:xfrm>
                            <a:prstGeom prst="rect">
                              <a:avLst/>
                            </a:prstGeom>
                            <a:noFill/>
                            <a:ln>
                              <a:noFill/>
                            </a:ln>
                            <a:effectLst>
                              <a:outerShdw dist="17961" dir="2700000" algn="ctr" rotWithShape="0">
                                <a:schemeClr val="tx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935" name="Object 63">
                  <a:extLst>
                    <a:ext uri="{FF2B5EF4-FFF2-40B4-BE49-F238E27FC236}">
                      <a16:creationId xmlns:a16="http://schemas.microsoft.com/office/drawing/2014/main" id="{9E363AB7-7431-480D-AD33-49FCFBBF455F}"/>
                    </a:ext>
                  </a:extLst>
                </p:cNvPr>
                <p:cNvGraphicFramePr>
                  <a:graphicFrameLocks noChangeAspect="1"/>
                </p:cNvGraphicFramePr>
                <p:nvPr/>
              </p:nvGraphicFramePr>
              <p:xfrm>
                <a:off x="3345" y="2867"/>
                <a:ext cx="96" cy="96"/>
              </p:xfrm>
              <a:graphic>
                <a:graphicData uri="http://schemas.openxmlformats.org/presentationml/2006/ole">
                  <mc:AlternateContent xmlns:mc="http://schemas.openxmlformats.org/markup-compatibility/2006">
                    <mc:Choice xmlns:v="urn:schemas-microsoft-com:vml" Requires="v">
                      <p:oleObj spid="_x0000_s80143" name="公式" r:id="rId13" imgW="126720" imgH="75960" progId="Equation.3">
                        <p:embed/>
                      </p:oleObj>
                    </mc:Choice>
                    <mc:Fallback>
                      <p:oleObj name="公式" r:id="rId13" imgW="126720" imgH="75960" progId="Equation.3">
                        <p:embed/>
                        <p:pic>
                          <p:nvPicPr>
                            <p:cNvPr id="0" name="Object 6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45" y="2867"/>
                              <a:ext cx="96" cy="96"/>
                            </a:xfrm>
                            <a:prstGeom prst="rect">
                              <a:avLst/>
                            </a:prstGeom>
                            <a:noFill/>
                            <a:ln>
                              <a:noFill/>
                            </a:ln>
                            <a:effectLst>
                              <a:outerShdw dist="17961" dir="2700000" algn="ctr" rotWithShape="0">
                                <a:schemeClr val="tx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936" name="Object 64">
                  <a:extLst>
                    <a:ext uri="{FF2B5EF4-FFF2-40B4-BE49-F238E27FC236}">
                      <a16:creationId xmlns:a16="http://schemas.microsoft.com/office/drawing/2014/main" id="{4C0CB445-7F8A-4DDB-8BE1-A3255B917FE9}"/>
                    </a:ext>
                  </a:extLst>
                </p:cNvPr>
                <p:cNvGraphicFramePr>
                  <a:graphicFrameLocks noChangeAspect="1"/>
                </p:cNvGraphicFramePr>
                <p:nvPr/>
              </p:nvGraphicFramePr>
              <p:xfrm>
                <a:off x="3416" y="3029"/>
                <a:ext cx="96" cy="96"/>
              </p:xfrm>
              <a:graphic>
                <a:graphicData uri="http://schemas.openxmlformats.org/presentationml/2006/ole">
                  <mc:AlternateContent xmlns:mc="http://schemas.openxmlformats.org/markup-compatibility/2006">
                    <mc:Choice xmlns:v="urn:schemas-microsoft-com:vml" Requires="v">
                      <p:oleObj spid="_x0000_s80144" name="公式" r:id="rId15" imgW="126720" imgH="75960" progId="Equation.3">
                        <p:embed/>
                      </p:oleObj>
                    </mc:Choice>
                    <mc:Fallback>
                      <p:oleObj name="公式" r:id="rId15" imgW="126720" imgH="75960" progId="Equation.3">
                        <p:embed/>
                        <p:pic>
                          <p:nvPicPr>
                            <p:cNvPr id="0" name="Object 6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16" y="3029"/>
                              <a:ext cx="96" cy="96"/>
                            </a:xfrm>
                            <a:prstGeom prst="rect">
                              <a:avLst/>
                            </a:prstGeom>
                            <a:noFill/>
                            <a:ln>
                              <a:noFill/>
                            </a:ln>
                            <a:effectLst>
                              <a:outerShdw dist="17961" dir="2700000" algn="ctr" rotWithShape="0">
                                <a:schemeClr val="tx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937" name="Object 65">
                  <a:extLst>
                    <a:ext uri="{FF2B5EF4-FFF2-40B4-BE49-F238E27FC236}">
                      <a16:creationId xmlns:a16="http://schemas.microsoft.com/office/drawing/2014/main" id="{7199413B-55A3-4BBE-B598-39A0AC110CBF}"/>
                    </a:ext>
                  </a:extLst>
                </p:cNvPr>
                <p:cNvGraphicFramePr>
                  <a:graphicFrameLocks noChangeAspect="1"/>
                </p:cNvGraphicFramePr>
                <p:nvPr/>
              </p:nvGraphicFramePr>
              <p:xfrm>
                <a:off x="3537" y="3165"/>
                <a:ext cx="96" cy="96"/>
              </p:xfrm>
              <a:graphic>
                <a:graphicData uri="http://schemas.openxmlformats.org/presentationml/2006/ole">
                  <mc:AlternateContent xmlns:mc="http://schemas.openxmlformats.org/markup-compatibility/2006">
                    <mc:Choice xmlns:v="urn:schemas-microsoft-com:vml" Requires="v">
                      <p:oleObj spid="_x0000_s80145" name="公式" r:id="rId17" imgW="126720" imgH="75960" progId="Equation.3">
                        <p:embed/>
                      </p:oleObj>
                    </mc:Choice>
                    <mc:Fallback>
                      <p:oleObj name="公式" r:id="rId17" imgW="126720" imgH="75960" progId="Equation.3">
                        <p:embed/>
                        <p:pic>
                          <p:nvPicPr>
                            <p:cNvPr id="0" name="Object 6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37" y="3165"/>
                              <a:ext cx="96" cy="96"/>
                            </a:xfrm>
                            <a:prstGeom prst="rect">
                              <a:avLst/>
                            </a:prstGeom>
                            <a:noFill/>
                            <a:ln>
                              <a:noFill/>
                            </a:ln>
                            <a:effectLst>
                              <a:outerShdw dist="17961" dir="2700000" algn="ctr" rotWithShape="0">
                                <a:schemeClr val="tx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938" name="Object 66">
                  <a:extLst>
                    <a:ext uri="{FF2B5EF4-FFF2-40B4-BE49-F238E27FC236}">
                      <a16:creationId xmlns:a16="http://schemas.microsoft.com/office/drawing/2014/main" id="{D112076D-6571-4AAC-9935-CC228C5DF359}"/>
                    </a:ext>
                  </a:extLst>
                </p:cNvPr>
                <p:cNvGraphicFramePr>
                  <a:graphicFrameLocks noChangeAspect="1"/>
                </p:cNvGraphicFramePr>
                <p:nvPr/>
              </p:nvGraphicFramePr>
              <p:xfrm>
                <a:off x="3747" y="3269"/>
                <a:ext cx="96" cy="96"/>
              </p:xfrm>
              <a:graphic>
                <a:graphicData uri="http://schemas.openxmlformats.org/presentationml/2006/ole">
                  <mc:AlternateContent xmlns:mc="http://schemas.openxmlformats.org/markup-compatibility/2006">
                    <mc:Choice xmlns:v="urn:schemas-microsoft-com:vml" Requires="v">
                      <p:oleObj spid="_x0000_s80146" name="公式" r:id="rId19" imgW="126720" imgH="75960" progId="Equation.3">
                        <p:embed/>
                      </p:oleObj>
                    </mc:Choice>
                    <mc:Fallback>
                      <p:oleObj name="公式" r:id="rId19" imgW="126720" imgH="75960" progId="Equation.3">
                        <p:embed/>
                        <p:pic>
                          <p:nvPicPr>
                            <p:cNvPr id="0" name="Object 6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47" y="3269"/>
                              <a:ext cx="96" cy="96"/>
                            </a:xfrm>
                            <a:prstGeom prst="rect">
                              <a:avLst/>
                            </a:prstGeom>
                            <a:noFill/>
                            <a:ln>
                              <a:noFill/>
                            </a:ln>
                            <a:effectLst>
                              <a:outerShdw dist="17961" dir="2700000" algn="ctr" rotWithShape="0">
                                <a:schemeClr val="tx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939" name="Object 67">
                  <a:extLst>
                    <a:ext uri="{FF2B5EF4-FFF2-40B4-BE49-F238E27FC236}">
                      <a16:creationId xmlns:a16="http://schemas.microsoft.com/office/drawing/2014/main" id="{21B28181-126D-465F-8367-062F4D4D5AB8}"/>
                    </a:ext>
                  </a:extLst>
                </p:cNvPr>
                <p:cNvGraphicFramePr>
                  <a:graphicFrameLocks noChangeAspect="1"/>
                </p:cNvGraphicFramePr>
                <p:nvPr/>
              </p:nvGraphicFramePr>
              <p:xfrm>
                <a:off x="4238" y="2119"/>
                <a:ext cx="100" cy="123"/>
              </p:xfrm>
              <a:graphic>
                <a:graphicData uri="http://schemas.openxmlformats.org/presentationml/2006/ole">
                  <mc:AlternateContent xmlns:mc="http://schemas.openxmlformats.org/markup-compatibility/2006">
                    <mc:Choice xmlns:v="urn:schemas-microsoft-com:vml" Requires="v">
                      <p:oleObj spid="_x0000_s80147" name="公式" r:id="rId21" imgW="139680" imgH="139680" progId="Equation.3">
                        <p:embed/>
                      </p:oleObj>
                    </mc:Choice>
                    <mc:Fallback>
                      <p:oleObj name="公式" r:id="rId21" imgW="139680" imgH="139680" progId="Equation.3">
                        <p:embed/>
                        <p:pic>
                          <p:nvPicPr>
                            <p:cNvPr id="0" name="Object 6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38" y="2119"/>
                              <a:ext cx="100" cy="123"/>
                            </a:xfrm>
                            <a:prstGeom prst="rect">
                              <a:avLst/>
                            </a:prstGeom>
                            <a:noFill/>
                            <a:ln>
                              <a:noFill/>
                            </a:ln>
                            <a:effectLst>
                              <a:outerShdw dist="17961" dir="2700000" algn="ctr" rotWithShape="0">
                                <a:schemeClr val="tx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940" name="Object 68">
                  <a:extLst>
                    <a:ext uri="{FF2B5EF4-FFF2-40B4-BE49-F238E27FC236}">
                      <a16:creationId xmlns:a16="http://schemas.microsoft.com/office/drawing/2014/main" id="{1F7099C6-D905-47F5-895E-D91557401DF1}"/>
                    </a:ext>
                  </a:extLst>
                </p:cNvPr>
                <p:cNvGraphicFramePr>
                  <a:graphicFrameLocks noChangeAspect="1"/>
                </p:cNvGraphicFramePr>
                <p:nvPr/>
              </p:nvGraphicFramePr>
              <p:xfrm>
                <a:off x="4426" y="2259"/>
                <a:ext cx="100" cy="123"/>
              </p:xfrm>
              <a:graphic>
                <a:graphicData uri="http://schemas.openxmlformats.org/presentationml/2006/ole">
                  <mc:AlternateContent xmlns:mc="http://schemas.openxmlformats.org/markup-compatibility/2006">
                    <mc:Choice xmlns:v="urn:schemas-microsoft-com:vml" Requires="v">
                      <p:oleObj spid="_x0000_s80148" name="公式" r:id="rId23" imgW="139680" imgH="139680" progId="Equation.3">
                        <p:embed/>
                      </p:oleObj>
                    </mc:Choice>
                    <mc:Fallback>
                      <p:oleObj name="公式" r:id="rId23" imgW="139680" imgH="139680" progId="Equation.3">
                        <p:embed/>
                        <p:pic>
                          <p:nvPicPr>
                            <p:cNvPr id="0" name="Object 6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426" y="2259"/>
                              <a:ext cx="100" cy="123"/>
                            </a:xfrm>
                            <a:prstGeom prst="rect">
                              <a:avLst/>
                            </a:prstGeom>
                            <a:noFill/>
                            <a:ln>
                              <a:noFill/>
                            </a:ln>
                            <a:effectLst>
                              <a:outerShdw dist="17961" dir="2700000" algn="ctr" rotWithShape="0">
                                <a:schemeClr val="tx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941" name="Object 69">
                  <a:extLst>
                    <a:ext uri="{FF2B5EF4-FFF2-40B4-BE49-F238E27FC236}">
                      <a16:creationId xmlns:a16="http://schemas.microsoft.com/office/drawing/2014/main" id="{BAA9906F-ECDC-4855-B2C9-F049A03D82E2}"/>
                    </a:ext>
                  </a:extLst>
                </p:cNvPr>
                <p:cNvGraphicFramePr>
                  <a:graphicFrameLocks noChangeAspect="1"/>
                </p:cNvGraphicFramePr>
                <p:nvPr/>
              </p:nvGraphicFramePr>
              <p:xfrm>
                <a:off x="4522" y="2403"/>
                <a:ext cx="100" cy="123"/>
              </p:xfrm>
              <a:graphic>
                <a:graphicData uri="http://schemas.openxmlformats.org/presentationml/2006/ole">
                  <mc:AlternateContent xmlns:mc="http://schemas.openxmlformats.org/markup-compatibility/2006">
                    <mc:Choice xmlns:v="urn:schemas-microsoft-com:vml" Requires="v">
                      <p:oleObj spid="_x0000_s80149" name="公式" r:id="rId25" imgW="139680" imgH="139680" progId="Equation.3">
                        <p:embed/>
                      </p:oleObj>
                    </mc:Choice>
                    <mc:Fallback>
                      <p:oleObj name="公式" r:id="rId25" imgW="139680" imgH="139680" progId="Equation.3">
                        <p:embed/>
                        <p:pic>
                          <p:nvPicPr>
                            <p:cNvPr id="0" name="Object 6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522" y="2403"/>
                              <a:ext cx="100" cy="123"/>
                            </a:xfrm>
                            <a:prstGeom prst="rect">
                              <a:avLst/>
                            </a:prstGeom>
                            <a:noFill/>
                            <a:ln>
                              <a:noFill/>
                            </a:ln>
                            <a:effectLst>
                              <a:outerShdw dist="17961" dir="2700000" algn="ctr" rotWithShape="0">
                                <a:schemeClr val="tx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942" name="Object 70">
                  <a:extLst>
                    <a:ext uri="{FF2B5EF4-FFF2-40B4-BE49-F238E27FC236}">
                      <a16:creationId xmlns:a16="http://schemas.microsoft.com/office/drawing/2014/main" id="{42DD9C12-8C5A-4144-9FAE-986D96D91019}"/>
                    </a:ext>
                  </a:extLst>
                </p:cNvPr>
                <p:cNvGraphicFramePr>
                  <a:graphicFrameLocks noChangeAspect="1"/>
                </p:cNvGraphicFramePr>
                <p:nvPr/>
              </p:nvGraphicFramePr>
              <p:xfrm>
                <a:off x="4581" y="2551"/>
                <a:ext cx="100" cy="123"/>
              </p:xfrm>
              <a:graphic>
                <a:graphicData uri="http://schemas.openxmlformats.org/presentationml/2006/ole">
                  <mc:AlternateContent xmlns:mc="http://schemas.openxmlformats.org/markup-compatibility/2006">
                    <mc:Choice xmlns:v="urn:schemas-microsoft-com:vml" Requires="v">
                      <p:oleObj spid="_x0000_s80150" name="公式" r:id="rId27" imgW="139680" imgH="139680" progId="Equation.3">
                        <p:embed/>
                      </p:oleObj>
                    </mc:Choice>
                    <mc:Fallback>
                      <p:oleObj name="公式" r:id="rId27" imgW="139680" imgH="139680" progId="Equation.3">
                        <p:embed/>
                        <p:pic>
                          <p:nvPicPr>
                            <p:cNvPr id="0" name="Object 7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581" y="2551"/>
                              <a:ext cx="100" cy="123"/>
                            </a:xfrm>
                            <a:prstGeom prst="rect">
                              <a:avLst/>
                            </a:prstGeom>
                            <a:noFill/>
                            <a:ln>
                              <a:noFill/>
                            </a:ln>
                            <a:effectLst>
                              <a:outerShdw dist="17961" dir="2700000" algn="ctr" rotWithShape="0">
                                <a:schemeClr val="tx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943" name="Object 71">
                  <a:extLst>
                    <a:ext uri="{FF2B5EF4-FFF2-40B4-BE49-F238E27FC236}">
                      <a16:creationId xmlns:a16="http://schemas.microsoft.com/office/drawing/2014/main" id="{DF5A11E1-EEC6-42B6-850B-0DDE1048CA41}"/>
                    </a:ext>
                  </a:extLst>
                </p:cNvPr>
                <p:cNvGraphicFramePr>
                  <a:graphicFrameLocks noChangeAspect="1"/>
                </p:cNvGraphicFramePr>
                <p:nvPr/>
              </p:nvGraphicFramePr>
              <p:xfrm>
                <a:off x="4590" y="2717"/>
                <a:ext cx="100" cy="123"/>
              </p:xfrm>
              <a:graphic>
                <a:graphicData uri="http://schemas.openxmlformats.org/presentationml/2006/ole">
                  <mc:AlternateContent xmlns:mc="http://schemas.openxmlformats.org/markup-compatibility/2006">
                    <mc:Choice xmlns:v="urn:schemas-microsoft-com:vml" Requires="v">
                      <p:oleObj spid="_x0000_s80151" name="公式" r:id="rId29" imgW="139680" imgH="139680" progId="Equation.3">
                        <p:embed/>
                      </p:oleObj>
                    </mc:Choice>
                    <mc:Fallback>
                      <p:oleObj name="公式" r:id="rId29" imgW="139680" imgH="139680" progId="Equation.3">
                        <p:embed/>
                        <p:pic>
                          <p:nvPicPr>
                            <p:cNvPr id="0" name="Object 7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590" y="2717"/>
                              <a:ext cx="100" cy="123"/>
                            </a:xfrm>
                            <a:prstGeom prst="rect">
                              <a:avLst/>
                            </a:prstGeom>
                            <a:noFill/>
                            <a:ln>
                              <a:noFill/>
                            </a:ln>
                            <a:effectLst>
                              <a:outerShdw dist="17961" dir="2700000" algn="ctr" rotWithShape="0">
                                <a:schemeClr val="tx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944" name="Object 72">
                  <a:extLst>
                    <a:ext uri="{FF2B5EF4-FFF2-40B4-BE49-F238E27FC236}">
                      <a16:creationId xmlns:a16="http://schemas.microsoft.com/office/drawing/2014/main" id="{6B0AE3CD-0B50-4EE9-9683-4CF5DC2E8AF3}"/>
                    </a:ext>
                  </a:extLst>
                </p:cNvPr>
                <p:cNvGraphicFramePr>
                  <a:graphicFrameLocks noChangeAspect="1"/>
                </p:cNvGraphicFramePr>
                <p:nvPr/>
              </p:nvGraphicFramePr>
              <p:xfrm>
                <a:off x="4577" y="2853"/>
                <a:ext cx="100" cy="123"/>
              </p:xfrm>
              <a:graphic>
                <a:graphicData uri="http://schemas.openxmlformats.org/presentationml/2006/ole">
                  <mc:AlternateContent xmlns:mc="http://schemas.openxmlformats.org/markup-compatibility/2006">
                    <mc:Choice xmlns:v="urn:schemas-microsoft-com:vml" Requires="v">
                      <p:oleObj spid="_x0000_s80152" name="公式" r:id="rId31" imgW="139680" imgH="139680" progId="Equation.3">
                        <p:embed/>
                      </p:oleObj>
                    </mc:Choice>
                    <mc:Fallback>
                      <p:oleObj name="公式" r:id="rId31" imgW="139680" imgH="139680" progId="Equation.3">
                        <p:embed/>
                        <p:pic>
                          <p:nvPicPr>
                            <p:cNvPr id="0" name="Object 7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577" y="2853"/>
                              <a:ext cx="100" cy="123"/>
                            </a:xfrm>
                            <a:prstGeom prst="rect">
                              <a:avLst/>
                            </a:prstGeom>
                            <a:noFill/>
                            <a:ln>
                              <a:noFill/>
                            </a:ln>
                            <a:effectLst>
                              <a:outerShdw dist="17961" dir="2700000" algn="ctr" rotWithShape="0">
                                <a:schemeClr val="tx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945" name="Object 73">
                  <a:extLst>
                    <a:ext uri="{FF2B5EF4-FFF2-40B4-BE49-F238E27FC236}">
                      <a16:creationId xmlns:a16="http://schemas.microsoft.com/office/drawing/2014/main" id="{0971ECAE-0606-4787-B0AC-A614AB2CA815}"/>
                    </a:ext>
                  </a:extLst>
                </p:cNvPr>
                <p:cNvGraphicFramePr>
                  <a:graphicFrameLocks noChangeAspect="1"/>
                </p:cNvGraphicFramePr>
                <p:nvPr/>
              </p:nvGraphicFramePr>
              <p:xfrm>
                <a:off x="4504" y="2996"/>
                <a:ext cx="100" cy="123"/>
              </p:xfrm>
              <a:graphic>
                <a:graphicData uri="http://schemas.openxmlformats.org/presentationml/2006/ole">
                  <mc:AlternateContent xmlns:mc="http://schemas.openxmlformats.org/markup-compatibility/2006">
                    <mc:Choice xmlns:v="urn:schemas-microsoft-com:vml" Requires="v">
                      <p:oleObj spid="_x0000_s80153" name="公式" r:id="rId33" imgW="139680" imgH="139680" progId="Equation.3">
                        <p:embed/>
                      </p:oleObj>
                    </mc:Choice>
                    <mc:Fallback>
                      <p:oleObj name="公式" r:id="rId33" imgW="139680" imgH="139680" progId="Equation.3">
                        <p:embed/>
                        <p:pic>
                          <p:nvPicPr>
                            <p:cNvPr id="0" name="Object 7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504" y="2996"/>
                              <a:ext cx="100" cy="123"/>
                            </a:xfrm>
                            <a:prstGeom prst="rect">
                              <a:avLst/>
                            </a:prstGeom>
                            <a:noFill/>
                            <a:ln>
                              <a:noFill/>
                            </a:ln>
                            <a:effectLst>
                              <a:outerShdw dist="17961" dir="2700000" algn="ctr" rotWithShape="0">
                                <a:schemeClr val="tx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946" name="Object 74">
                  <a:extLst>
                    <a:ext uri="{FF2B5EF4-FFF2-40B4-BE49-F238E27FC236}">
                      <a16:creationId xmlns:a16="http://schemas.microsoft.com/office/drawing/2014/main" id="{BA2A7F03-417E-4929-AEFE-61C25844D33B}"/>
                    </a:ext>
                  </a:extLst>
                </p:cNvPr>
                <p:cNvGraphicFramePr>
                  <a:graphicFrameLocks noChangeAspect="1"/>
                </p:cNvGraphicFramePr>
                <p:nvPr/>
              </p:nvGraphicFramePr>
              <p:xfrm>
                <a:off x="4399" y="3137"/>
                <a:ext cx="100" cy="123"/>
              </p:xfrm>
              <a:graphic>
                <a:graphicData uri="http://schemas.openxmlformats.org/presentationml/2006/ole">
                  <mc:AlternateContent xmlns:mc="http://schemas.openxmlformats.org/markup-compatibility/2006">
                    <mc:Choice xmlns:v="urn:schemas-microsoft-com:vml" Requires="v">
                      <p:oleObj spid="_x0000_s80154" name="公式" r:id="rId35" imgW="139680" imgH="139680" progId="Equation.3">
                        <p:embed/>
                      </p:oleObj>
                    </mc:Choice>
                    <mc:Fallback>
                      <p:oleObj name="公式" r:id="rId35" imgW="139680" imgH="139680" progId="Equation.3">
                        <p:embed/>
                        <p:pic>
                          <p:nvPicPr>
                            <p:cNvPr id="0" name="Object 74"/>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399" y="3137"/>
                              <a:ext cx="100" cy="123"/>
                            </a:xfrm>
                            <a:prstGeom prst="rect">
                              <a:avLst/>
                            </a:prstGeom>
                            <a:noFill/>
                            <a:ln>
                              <a:noFill/>
                            </a:ln>
                            <a:effectLst>
                              <a:outerShdw dist="17961" dir="2700000" algn="ctr" rotWithShape="0">
                                <a:schemeClr val="tx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947" name="Object 75">
                  <a:extLst>
                    <a:ext uri="{FF2B5EF4-FFF2-40B4-BE49-F238E27FC236}">
                      <a16:creationId xmlns:a16="http://schemas.microsoft.com/office/drawing/2014/main" id="{869647F0-50B3-4C48-9CDE-C5EB12D1ABD9}"/>
                    </a:ext>
                  </a:extLst>
                </p:cNvPr>
                <p:cNvGraphicFramePr>
                  <a:graphicFrameLocks noChangeAspect="1"/>
                </p:cNvGraphicFramePr>
                <p:nvPr/>
              </p:nvGraphicFramePr>
              <p:xfrm>
                <a:off x="4214" y="3278"/>
                <a:ext cx="100" cy="123"/>
              </p:xfrm>
              <a:graphic>
                <a:graphicData uri="http://schemas.openxmlformats.org/presentationml/2006/ole">
                  <mc:AlternateContent xmlns:mc="http://schemas.openxmlformats.org/markup-compatibility/2006">
                    <mc:Choice xmlns:v="urn:schemas-microsoft-com:vml" Requires="v">
                      <p:oleObj spid="_x0000_s80155" name="公式" r:id="rId37" imgW="139680" imgH="139680" progId="Equation.3">
                        <p:embed/>
                      </p:oleObj>
                    </mc:Choice>
                    <mc:Fallback>
                      <p:oleObj name="公式" r:id="rId37" imgW="139680" imgH="139680" progId="Equation.3">
                        <p:embed/>
                        <p:pic>
                          <p:nvPicPr>
                            <p:cNvPr id="0" name="Object 75"/>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214" y="3278"/>
                              <a:ext cx="100" cy="123"/>
                            </a:xfrm>
                            <a:prstGeom prst="rect">
                              <a:avLst/>
                            </a:prstGeom>
                            <a:noFill/>
                            <a:ln>
                              <a:noFill/>
                            </a:ln>
                            <a:effectLst>
                              <a:outerShdw dist="17961" dir="2700000" algn="ctr" rotWithShape="0">
                                <a:schemeClr val="tx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948" name="Object 76">
                  <a:extLst>
                    <a:ext uri="{FF2B5EF4-FFF2-40B4-BE49-F238E27FC236}">
                      <a16:creationId xmlns:a16="http://schemas.microsoft.com/office/drawing/2014/main" id="{E7FE3665-9DC8-45C3-AC71-62747A80319D}"/>
                    </a:ext>
                  </a:extLst>
                </p:cNvPr>
                <p:cNvGraphicFramePr>
                  <a:graphicFrameLocks noChangeAspect="1"/>
                </p:cNvGraphicFramePr>
                <p:nvPr/>
              </p:nvGraphicFramePr>
              <p:xfrm>
                <a:off x="5017" y="2325"/>
                <a:ext cx="222" cy="296"/>
              </p:xfrm>
              <a:graphic>
                <a:graphicData uri="http://schemas.openxmlformats.org/presentationml/2006/ole">
                  <mc:AlternateContent xmlns:mc="http://schemas.openxmlformats.org/markup-compatibility/2006">
                    <mc:Choice xmlns:v="urn:schemas-microsoft-com:vml" Requires="v">
                      <p:oleObj spid="_x0000_s80156" name="公式" r:id="rId39" imgW="152280" imgH="203040" progId="Equation.3">
                        <p:embed/>
                      </p:oleObj>
                    </mc:Choice>
                    <mc:Fallback>
                      <p:oleObj name="公式" r:id="rId39" imgW="152280" imgH="203040" progId="Equation.3">
                        <p:embed/>
                        <p:pic>
                          <p:nvPicPr>
                            <p:cNvPr id="0" name="Object 76"/>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5017" y="2325"/>
                              <a:ext cx="222"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9949" name="Group 77">
                <a:extLst>
                  <a:ext uri="{FF2B5EF4-FFF2-40B4-BE49-F238E27FC236}">
                    <a16:creationId xmlns:a16="http://schemas.microsoft.com/office/drawing/2014/main" id="{685AF562-2DA4-4CDF-B3C1-25A53B81468B}"/>
                  </a:ext>
                </a:extLst>
              </p:cNvPr>
              <p:cNvGrpSpPr>
                <a:grpSpLocks/>
              </p:cNvGrpSpPr>
              <p:nvPr/>
            </p:nvGrpSpPr>
            <p:grpSpPr bwMode="auto">
              <a:xfrm>
                <a:off x="3890" y="1377"/>
                <a:ext cx="807" cy="864"/>
                <a:chOff x="3825" y="1728"/>
                <a:chExt cx="807" cy="864"/>
              </a:xfrm>
            </p:grpSpPr>
            <p:sp>
              <p:nvSpPr>
                <p:cNvPr id="79950" name="Freeform 78">
                  <a:extLst>
                    <a:ext uri="{FF2B5EF4-FFF2-40B4-BE49-F238E27FC236}">
                      <a16:creationId xmlns:a16="http://schemas.microsoft.com/office/drawing/2014/main" id="{8D8C1C3D-E7E3-4D95-AE6D-5522F245E4DA}"/>
                    </a:ext>
                  </a:extLst>
                </p:cNvPr>
                <p:cNvSpPr>
                  <a:spLocks/>
                </p:cNvSpPr>
                <p:nvPr/>
              </p:nvSpPr>
              <p:spPr bwMode="auto">
                <a:xfrm>
                  <a:off x="3825" y="1728"/>
                  <a:ext cx="807" cy="864"/>
                </a:xfrm>
                <a:custGeom>
                  <a:avLst/>
                  <a:gdLst>
                    <a:gd name="T0" fmla="*/ 234 w 807"/>
                    <a:gd name="T1" fmla="*/ 24 h 864"/>
                    <a:gd name="T2" fmla="*/ 108 w 807"/>
                    <a:gd name="T3" fmla="*/ 63 h 864"/>
                    <a:gd name="T4" fmla="*/ 60 w 807"/>
                    <a:gd name="T5" fmla="*/ 114 h 864"/>
                    <a:gd name="T6" fmla="*/ 45 w 807"/>
                    <a:gd name="T7" fmla="*/ 153 h 864"/>
                    <a:gd name="T8" fmla="*/ 48 w 807"/>
                    <a:gd name="T9" fmla="*/ 189 h 864"/>
                    <a:gd name="T10" fmla="*/ 48 w 807"/>
                    <a:gd name="T11" fmla="*/ 234 h 864"/>
                    <a:gd name="T12" fmla="*/ 9 w 807"/>
                    <a:gd name="T13" fmla="*/ 309 h 864"/>
                    <a:gd name="T14" fmla="*/ 0 w 807"/>
                    <a:gd name="T15" fmla="*/ 396 h 864"/>
                    <a:gd name="T16" fmla="*/ 3 w 807"/>
                    <a:gd name="T17" fmla="*/ 432 h 864"/>
                    <a:gd name="T18" fmla="*/ 18 w 807"/>
                    <a:gd name="T19" fmla="*/ 489 h 864"/>
                    <a:gd name="T20" fmla="*/ 27 w 807"/>
                    <a:gd name="T21" fmla="*/ 516 h 864"/>
                    <a:gd name="T22" fmla="*/ 54 w 807"/>
                    <a:gd name="T23" fmla="*/ 573 h 864"/>
                    <a:gd name="T24" fmla="*/ 60 w 807"/>
                    <a:gd name="T25" fmla="*/ 627 h 864"/>
                    <a:gd name="T26" fmla="*/ 81 w 807"/>
                    <a:gd name="T27" fmla="*/ 714 h 864"/>
                    <a:gd name="T28" fmla="*/ 117 w 807"/>
                    <a:gd name="T29" fmla="*/ 732 h 864"/>
                    <a:gd name="T30" fmla="*/ 177 w 807"/>
                    <a:gd name="T31" fmla="*/ 795 h 864"/>
                    <a:gd name="T32" fmla="*/ 228 w 807"/>
                    <a:gd name="T33" fmla="*/ 840 h 864"/>
                    <a:gd name="T34" fmla="*/ 369 w 807"/>
                    <a:gd name="T35" fmla="*/ 864 h 864"/>
                    <a:gd name="T36" fmla="*/ 420 w 807"/>
                    <a:gd name="T37" fmla="*/ 861 h 864"/>
                    <a:gd name="T38" fmla="*/ 468 w 807"/>
                    <a:gd name="T39" fmla="*/ 843 h 864"/>
                    <a:gd name="T40" fmla="*/ 498 w 807"/>
                    <a:gd name="T41" fmla="*/ 813 h 864"/>
                    <a:gd name="T42" fmla="*/ 615 w 807"/>
                    <a:gd name="T43" fmla="*/ 789 h 864"/>
                    <a:gd name="T44" fmla="*/ 669 w 807"/>
                    <a:gd name="T45" fmla="*/ 696 h 864"/>
                    <a:gd name="T46" fmla="*/ 684 w 807"/>
                    <a:gd name="T47" fmla="*/ 582 h 864"/>
                    <a:gd name="T48" fmla="*/ 714 w 807"/>
                    <a:gd name="T49" fmla="*/ 522 h 864"/>
                    <a:gd name="T50" fmla="*/ 729 w 807"/>
                    <a:gd name="T51" fmla="*/ 453 h 864"/>
                    <a:gd name="T52" fmla="*/ 789 w 807"/>
                    <a:gd name="T53" fmla="*/ 345 h 864"/>
                    <a:gd name="T54" fmla="*/ 807 w 807"/>
                    <a:gd name="T55" fmla="*/ 267 h 864"/>
                    <a:gd name="T56" fmla="*/ 753 w 807"/>
                    <a:gd name="T57" fmla="*/ 195 h 864"/>
                    <a:gd name="T58" fmla="*/ 699 w 807"/>
                    <a:gd name="T59" fmla="*/ 174 h 864"/>
                    <a:gd name="T60" fmla="*/ 657 w 807"/>
                    <a:gd name="T61" fmla="*/ 171 h 864"/>
                    <a:gd name="T62" fmla="*/ 624 w 807"/>
                    <a:gd name="T63" fmla="*/ 132 h 864"/>
                    <a:gd name="T64" fmla="*/ 594 w 807"/>
                    <a:gd name="T65" fmla="*/ 60 h 864"/>
                    <a:gd name="T66" fmla="*/ 552 w 807"/>
                    <a:gd name="T67" fmla="*/ 27 h 864"/>
                    <a:gd name="T68" fmla="*/ 501 w 807"/>
                    <a:gd name="T69" fmla="*/ 18 h 864"/>
                    <a:gd name="T70" fmla="*/ 453 w 807"/>
                    <a:gd name="T71" fmla="*/ 15 h 864"/>
                    <a:gd name="T72" fmla="*/ 390 w 807"/>
                    <a:gd name="T73" fmla="*/ 27 h 864"/>
                    <a:gd name="T74" fmla="*/ 333 w 807"/>
                    <a:gd name="T75" fmla="*/ 0 h 864"/>
                    <a:gd name="T76" fmla="*/ 309 w 807"/>
                    <a:gd name="T77" fmla="*/ 0 h 864"/>
                    <a:gd name="T78" fmla="*/ 270 w 807"/>
                    <a:gd name="T79" fmla="*/ 9 h 864"/>
                    <a:gd name="T80" fmla="*/ 234 w 807"/>
                    <a:gd name="T81" fmla="*/ 24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07" h="864">
                      <a:moveTo>
                        <a:pt x="234" y="24"/>
                      </a:moveTo>
                      <a:lnTo>
                        <a:pt x="108" y="63"/>
                      </a:lnTo>
                      <a:lnTo>
                        <a:pt x="60" y="114"/>
                      </a:lnTo>
                      <a:lnTo>
                        <a:pt x="45" y="153"/>
                      </a:lnTo>
                      <a:lnTo>
                        <a:pt x="48" y="189"/>
                      </a:lnTo>
                      <a:lnTo>
                        <a:pt x="48" y="234"/>
                      </a:lnTo>
                      <a:lnTo>
                        <a:pt x="9" y="309"/>
                      </a:lnTo>
                      <a:lnTo>
                        <a:pt x="0" y="396"/>
                      </a:lnTo>
                      <a:lnTo>
                        <a:pt x="3" y="432"/>
                      </a:lnTo>
                      <a:lnTo>
                        <a:pt x="18" y="489"/>
                      </a:lnTo>
                      <a:lnTo>
                        <a:pt x="27" y="516"/>
                      </a:lnTo>
                      <a:lnTo>
                        <a:pt x="54" y="573"/>
                      </a:lnTo>
                      <a:lnTo>
                        <a:pt x="60" y="627"/>
                      </a:lnTo>
                      <a:lnTo>
                        <a:pt x="81" y="714"/>
                      </a:lnTo>
                      <a:lnTo>
                        <a:pt x="117" y="732"/>
                      </a:lnTo>
                      <a:lnTo>
                        <a:pt x="177" y="795"/>
                      </a:lnTo>
                      <a:lnTo>
                        <a:pt x="228" y="840"/>
                      </a:lnTo>
                      <a:lnTo>
                        <a:pt x="369" y="864"/>
                      </a:lnTo>
                      <a:lnTo>
                        <a:pt x="420" y="861"/>
                      </a:lnTo>
                      <a:lnTo>
                        <a:pt x="468" y="843"/>
                      </a:lnTo>
                      <a:lnTo>
                        <a:pt x="498" y="813"/>
                      </a:lnTo>
                      <a:lnTo>
                        <a:pt x="615" y="789"/>
                      </a:lnTo>
                      <a:lnTo>
                        <a:pt x="669" y="696"/>
                      </a:lnTo>
                      <a:lnTo>
                        <a:pt x="684" y="582"/>
                      </a:lnTo>
                      <a:lnTo>
                        <a:pt x="714" y="522"/>
                      </a:lnTo>
                      <a:lnTo>
                        <a:pt x="729" y="453"/>
                      </a:lnTo>
                      <a:lnTo>
                        <a:pt x="789" y="345"/>
                      </a:lnTo>
                      <a:lnTo>
                        <a:pt x="807" y="267"/>
                      </a:lnTo>
                      <a:lnTo>
                        <a:pt x="753" y="195"/>
                      </a:lnTo>
                      <a:lnTo>
                        <a:pt x="699" y="174"/>
                      </a:lnTo>
                      <a:lnTo>
                        <a:pt x="657" y="171"/>
                      </a:lnTo>
                      <a:lnTo>
                        <a:pt x="624" y="132"/>
                      </a:lnTo>
                      <a:lnTo>
                        <a:pt x="594" y="60"/>
                      </a:lnTo>
                      <a:lnTo>
                        <a:pt x="552" y="27"/>
                      </a:lnTo>
                      <a:lnTo>
                        <a:pt x="501" y="18"/>
                      </a:lnTo>
                      <a:lnTo>
                        <a:pt x="453" y="15"/>
                      </a:lnTo>
                      <a:lnTo>
                        <a:pt x="390" y="27"/>
                      </a:lnTo>
                      <a:lnTo>
                        <a:pt x="333" y="0"/>
                      </a:lnTo>
                      <a:lnTo>
                        <a:pt x="309" y="0"/>
                      </a:lnTo>
                      <a:lnTo>
                        <a:pt x="270" y="9"/>
                      </a:lnTo>
                      <a:lnTo>
                        <a:pt x="234" y="24"/>
                      </a:lnTo>
                      <a:close/>
                    </a:path>
                  </a:pathLst>
                </a:custGeom>
                <a:pattFill prst="dkUpDiag">
                  <a:fgClr>
                    <a:schemeClr val="tx2"/>
                  </a:fgClr>
                  <a:bgClr>
                    <a:schemeClr val="tx1"/>
                  </a:bgClr>
                </a:pattFill>
                <a:ln w="6350" cap="flat" cmpd="sng">
                  <a:solidFill>
                    <a:schemeClr val="tx1"/>
                  </a:solidFill>
                  <a:prstDash val="solid"/>
                  <a:round/>
                  <a:headEnd type="none" w="med" len="me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en-US"/>
                </a:p>
              </p:txBody>
            </p:sp>
            <p:sp>
              <p:nvSpPr>
                <p:cNvPr id="79951" name="Freeform 79">
                  <a:extLst>
                    <a:ext uri="{FF2B5EF4-FFF2-40B4-BE49-F238E27FC236}">
                      <a16:creationId xmlns:a16="http://schemas.microsoft.com/office/drawing/2014/main" id="{2EB37957-862C-4959-8F51-D41A18F7EFB6}"/>
                    </a:ext>
                  </a:extLst>
                </p:cNvPr>
                <p:cNvSpPr>
                  <a:spLocks/>
                </p:cNvSpPr>
                <p:nvPr/>
              </p:nvSpPr>
              <p:spPr bwMode="auto">
                <a:xfrm>
                  <a:off x="3839" y="1737"/>
                  <a:ext cx="782" cy="837"/>
                </a:xfrm>
                <a:custGeom>
                  <a:avLst/>
                  <a:gdLst>
                    <a:gd name="T0" fmla="*/ 234 w 807"/>
                    <a:gd name="T1" fmla="*/ 24 h 864"/>
                    <a:gd name="T2" fmla="*/ 108 w 807"/>
                    <a:gd name="T3" fmla="*/ 63 h 864"/>
                    <a:gd name="T4" fmla="*/ 60 w 807"/>
                    <a:gd name="T5" fmla="*/ 114 h 864"/>
                    <a:gd name="T6" fmla="*/ 45 w 807"/>
                    <a:gd name="T7" fmla="*/ 153 h 864"/>
                    <a:gd name="T8" fmla="*/ 48 w 807"/>
                    <a:gd name="T9" fmla="*/ 189 h 864"/>
                    <a:gd name="T10" fmla="*/ 48 w 807"/>
                    <a:gd name="T11" fmla="*/ 234 h 864"/>
                    <a:gd name="T12" fmla="*/ 9 w 807"/>
                    <a:gd name="T13" fmla="*/ 309 h 864"/>
                    <a:gd name="T14" fmla="*/ 0 w 807"/>
                    <a:gd name="T15" fmla="*/ 396 h 864"/>
                    <a:gd name="T16" fmla="*/ 3 w 807"/>
                    <a:gd name="T17" fmla="*/ 432 h 864"/>
                    <a:gd name="T18" fmla="*/ 18 w 807"/>
                    <a:gd name="T19" fmla="*/ 489 h 864"/>
                    <a:gd name="T20" fmla="*/ 27 w 807"/>
                    <a:gd name="T21" fmla="*/ 516 h 864"/>
                    <a:gd name="T22" fmla="*/ 54 w 807"/>
                    <a:gd name="T23" fmla="*/ 573 h 864"/>
                    <a:gd name="T24" fmla="*/ 60 w 807"/>
                    <a:gd name="T25" fmla="*/ 627 h 864"/>
                    <a:gd name="T26" fmla="*/ 81 w 807"/>
                    <a:gd name="T27" fmla="*/ 714 h 864"/>
                    <a:gd name="T28" fmla="*/ 117 w 807"/>
                    <a:gd name="T29" fmla="*/ 732 h 864"/>
                    <a:gd name="T30" fmla="*/ 177 w 807"/>
                    <a:gd name="T31" fmla="*/ 795 h 864"/>
                    <a:gd name="T32" fmla="*/ 228 w 807"/>
                    <a:gd name="T33" fmla="*/ 840 h 864"/>
                    <a:gd name="T34" fmla="*/ 369 w 807"/>
                    <a:gd name="T35" fmla="*/ 864 h 864"/>
                    <a:gd name="T36" fmla="*/ 420 w 807"/>
                    <a:gd name="T37" fmla="*/ 861 h 864"/>
                    <a:gd name="T38" fmla="*/ 468 w 807"/>
                    <a:gd name="T39" fmla="*/ 843 h 864"/>
                    <a:gd name="T40" fmla="*/ 498 w 807"/>
                    <a:gd name="T41" fmla="*/ 813 h 864"/>
                    <a:gd name="T42" fmla="*/ 615 w 807"/>
                    <a:gd name="T43" fmla="*/ 789 h 864"/>
                    <a:gd name="T44" fmla="*/ 669 w 807"/>
                    <a:gd name="T45" fmla="*/ 696 h 864"/>
                    <a:gd name="T46" fmla="*/ 684 w 807"/>
                    <a:gd name="T47" fmla="*/ 582 h 864"/>
                    <a:gd name="T48" fmla="*/ 714 w 807"/>
                    <a:gd name="T49" fmla="*/ 522 h 864"/>
                    <a:gd name="T50" fmla="*/ 729 w 807"/>
                    <a:gd name="T51" fmla="*/ 453 h 864"/>
                    <a:gd name="T52" fmla="*/ 789 w 807"/>
                    <a:gd name="T53" fmla="*/ 345 h 864"/>
                    <a:gd name="T54" fmla="*/ 807 w 807"/>
                    <a:gd name="T55" fmla="*/ 267 h 864"/>
                    <a:gd name="T56" fmla="*/ 753 w 807"/>
                    <a:gd name="T57" fmla="*/ 195 h 864"/>
                    <a:gd name="T58" fmla="*/ 699 w 807"/>
                    <a:gd name="T59" fmla="*/ 174 h 864"/>
                    <a:gd name="T60" fmla="*/ 657 w 807"/>
                    <a:gd name="T61" fmla="*/ 171 h 864"/>
                    <a:gd name="T62" fmla="*/ 624 w 807"/>
                    <a:gd name="T63" fmla="*/ 132 h 864"/>
                    <a:gd name="T64" fmla="*/ 594 w 807"/>
                    <a:gd name="T65" fmla="*/ 60 h 864"/>
                    <a:gd name="T66" fmla="*/ 552 w 807"/>
                    <a:gd name="T67" fmla="*/ 27 h 864"/>
                    <a:gd name="T68" fmla="*/ 501 w 807"/>
                    <a:gd name="T69" fmla="*/ 18 h 864"/>
                    <a:gd name="T70" fmla="*/ 453 w 807"/>
                    <a:gd name="T71" fmla="*/ 15 h 864"/>
                    <a:gd name="T72" fmla="*/ 390 w 807"/>
                    <a:gd name="T73" fmla="*/ 27 h 864"/>
                    <a:gd name="T74" fmla="*/ 333 w 807"/>
                    <a:gd name="T75" fmla="*/ 0 h 864"/>
                    <a:gd name="T76" fmla="*/ 309 w 807"/>
                    <a:gd name="T77" fmla="*/ 0 h 864"/>
                    <a:gd name="T78" fmla="*/ 270 w 807"/>
                    <a:gd name="T79" fmla="*/ 9 h 864"/>
                    <a:gd name="T80" fmla="*/ 234 w 807"/>
                    <a:gd name="T81" fmla="*/ 24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07" h="864">
                      <a:moveTo>
                        <a:pt x="234" y="24"/>
                      </a:moveTo>
                      <a:lnTo>
                        <a:pt x="108" y="63"/>
                      </a:lnTo>
                      <a:lnTo>
                        <a:pt x="60" y="114"/>
                      </a:lnTo>
                      <a:lnTo>
                        <a:pt x="45" y="153"/>
                      </a:lnTo>
                      <a:lnTo>
                        <a:pt x="48" y="189"/>
                      </a:lnTo>
                      <a:lnTo>
                        <a:pt x="48" y="234"/>
                      </a:lnTo>
                      <a:lnTo>
                        <a:pt x="9" y="309"/>
                      </a:lnTo>
                      <a:lnTo>
                        <a:pt x="0" y="396"/>
                      </a:lnTo>
                      <a:lnTo>
                        <a:pt x="3" y="432"/>
                      </a:lnTo>
                      <a:lnTo>
                        <a:pt x="18" y="489"/>
                      </a:lnTo>
                      <a:lnTo>
                        <a:pt x="27" y="516"/>
                      </a:lnTo>
                      <a:lnTo>
                        <a:pt x="54" y="573"/>
                      </a:lnTo>
                      <a:lnTo>
                        <a:pt x="60" y="627"/>
                      </a:lnTo>
                      <a:lnTo>
                        <a:pt x="81" y="714"/>
                      </a:lnTo>
                      <a:lnTo>
                        <a:pt x="117" y="732"/>
                      </a:lnTo>
                      <a:lnTo>
                        <a:pt x="177" y="795"/>
                      </a:lnTo>
                      <a:lnTo>
                        <a:pt x="228" y="840"/>
                      </a:lnTo>
                      <a:lnTo>
                        <a:pt x="369" y="864"/>
                      </a:lnTo>
                      <a:lnTo>
                        <a:pt x="420" y="861"/>
                      </a:lnTo>
                      <a:lnTo>
                        <a:pt x="468" y="843"/>
                      </a:lnTo>
                      <a:lnTo>
                        <a:pt x="498" y="813"/>
                      </a:lnTo>
                      <a:lnTo>
                        <a:pt x="615" y="789"/>
                      </a:lnTo>
                      <a:lnTo>
                        <a:pt x="669" y="696"/>
                      </a:lnTo>
                      <a:lnTo>
                        <a:pt x="684" y="582"/>
                      </a:lnTo>
                      <a:lnTo>
                        <a:pt x="714" y="522"/>
                      </a:lnTo>
                      <a:lnTo>
                        <a:pt x="729" y="453"/>
                      </a:lnTo>
                      <a:lnTo>
                        <a:pt x="789" y="345"/>
                      </a:lnTo>
                      <a:lnTo>
                        <a:pt x="807" y="267"/>
                      </a:lnTo>
                      <a:lnTo>
                        <a:pt x="753" y="195"/>
                      </a:lnTo>
                      <a:lnTo>
                        <a:pt x="699" y="174"/>
                      </a:lnTo>
                      <a:lnTo>
                        <a:pt x="657" y="171"/>
                      </a:lnTo>
                      <a:lnTo>
                        <a:pt x="624" y="132"/>
                      </a:lnTo>
                      <a:lnTo>
                        <a:pt x="594" y="60"/>
                      </a:lnTo>
                      <a:lnTo>
                        <a:pt x="552" y="27"/>
                      </a:lnTo>
                      <a:lnTo>
                        <a:pt x="501" y="18"/>
                      </a:lnTo>
                      <a:lnTo>
                        <a:pt x="453" y="15"/>
                      </a:lnTo>
                      <a:lnTo>
                        <a:pt x="390" y="27"/>
                      </a:lnTo>
                      <a:lnTo>
                        <a:pt x="333" y="0"/>
                      </a:lnTo>
                      <a:lnTo>
                        <a:pt x="309" y="0"/>
                      </a:lnTo>
                      <a:lnTo>
                        <a:pt x="270" y="9"/>
                      </a:lnTo>
                      <a:lnTo>
                        <a:pt x="234" y="24"/>
                      </a:lnTo>
                      <a:close/>
                    </a:path>
                  </a:pathLst>
                </a:custGeom>
                <a:gradFill rotWithShape="0">
                  <a:gsLst>
                    <a:gs pos="0">
                      <a:schemeClr val="tx2"/>
                    </a:gs>
                    <a:gs pos="100000">
                      <a:schemeClr val="folHlink"/>
                    </a:gs>
                  </a:gsLst>
                  <a:lin ang="2700000" scaled="1"/>
                </a:gradFill>
                <a:ln w="6350" cap="flat" cmpd="sng">
                  <a:solidFill>
                    <a:schemeClr val="tx1"/>
                  </a:solidFill>
                  <a:prstDash val="solid"/>
                  <a:round/>
                  <a:headEnd type="none" w="med" len="me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grpSp>
          <p:graphicFrame>
            <p:nvGraphicFramePr>
              <p:cNvPr id="79952" name="Object 80">
                <a:extLst>
                  <a:ext uri="{FF2B5EF4-FFF2-40B4-BE49-F238E27FC236}">
                    <a16:creationId xmlns:a16="http://schemas.microsoft.com/office/drawing/2014/main" id="{D56B5664-B47B-40CE-9004-FF01966D4969}"/>
                  </a:ext>
                </a:extLst>
              </p:cNvPr>
              <p:cNvGraphicFramePr>
                <a:graphicFrameLocks noChangeAspect="1"/>
              </p:cNvGraphicFramePr>
              <p:nvPr/>
            </p:nvGraphicFramePr>
            <p:xfrm>
              <a:off x="4021" y="1604"/>
              <a:ext cx="570" cy="312"/>
            </p:xfrm>
            <a:graphic>
              <a:graphicData uri="http://schemas.openxmlformats.org/presentationml/2006/ole">
                <mc:AlternateContent xmlns:mc="http://schemas.openxmlformats.org/markup-compatibility/2006">
                  <mc:Choice xmlns:v="urn:schemas-microsoft-com:vml" Requires="v">
                    <p:oleObj spid="_x0000_s80157" name="公式" r:id="rId41" imgW="393480" imgH="215640" progId="Equation.3">
                      <p:embed/>
                    </p:oleObj>
                  </mc:Choice>
                  <mc:Fallback>
                    <p:oleObj name="公式" r:id="rId41" imgW="393480" imgH="215640" progId="Equation.3">
                      <p:embed/>
                      <p:pic>
                        <p:nvPicPr>
                          <p:cNvPr id="0" name="Object 80"/>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021" y="1604"/>
                            <a:ext cx="570" cy="312"/>
                          </a:xfrm>
                          <a:prstGeom prst="rect">
                            <a:avLst/>
                          </a:prstGeom>
                          <a:noFill/>
                          <a:ln>
                            <a:noFill/>
                          </a:ln>
                          <a:effectLst>
                            <a:outerShdw dist="35921" dir="2700000" algn="ctr" rotWithShape="0">
                              <a:schemeClr val="tx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9953" name="Picture 81" descr="带洞球">
                <a:extLst>
                  <a:ext uri="{FF2B5EF4-FFF2-40B4-BE49-F238E27FC236}">
                    <a16:creationId xmlns:a16="http://schemas.microsoft.com/office/drawing/2014/main" id="{67AB00DF-A6CD-4C26-87F2-4E537F80F2EA}"/>
                  </a:ext>
                </a:extLst>
              </p:cNvPr>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3740" y="1231"/>
                <a:ext cx="1152"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9969" name="Text Box 97">
              <a:extLst>
                <a:ext uri="{FF2B5EF4-FFF2-40B4-BE49-F238E27FC236}">
                  <a16:creationId xmlns:a16="http://schemas.microsoft.com/office/drawing/2014/main" id="{47A22F17-E71F-4A03-9FD3-B745B88ECF02}"/>
                </a:ext>
              </a:extLst>
            </p:cNvPr>
            <p:cNvSpPr txBox="1">
              <a:spLocks noChangeArrowheads="1"/>
            </p:cNvSpPr>
            <p:nvPr/>
          </p:nvSpPr>
          <p:spPr bwMode="auto">
            <a:xfrm>
              <a:off x="3969" y="3158"/>
              <a:ext cx="9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CC99"/>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a:solidFill>
                    <a:srgbClr val="00FF00"/>
                  </a:solidFill>
                </a:rPr>
                <a:t>(</a:t>
              </a:r>
              <a:r>
                <a:rPr lang="zh-CN" altLang="en-US" sz="2000" b="1">
                  <a:solidFill>
                    <a:srgbClr val="00FF00"/>
                  </a:solidFill>
                </a:rPr>
                <a:t>金属球</a:t>
              </a:r>
              <a:r>
                <a:rPr lang="en-US" altLang="zh-CN" sz="2000" b="1">
                  <a:solidFill>
                    <a:srgbClr val="00FF00"/>
                  </a:solidFill>
                </a:rPr>
                <a:t>)</a:t>
              </a:r>
            </a:p>
          </p:txBody>
        </p:sp>
        <p:graphicFrame>
          <p:nvGraphicFramePr>
            <p:cNvPr id="79970" name="Object 98">
              <a:extLst>
                <a:ext uri="{FF2B5EF4-FFF2-40B4-BE49-F238E27FC236}">
                  <a16:creationId xmlns:a16="http://schemas.microsoft.com/office/drawing/2014/main" id="{6AEF1581-FDF4-4D3F-AC85-51C4E16C0830}"/>
                </a:ext>
              </a:extLst>
            </p:cNvPr>
            <p:cNvGraphicFramePr>
              <a:graphicFrameLocks noChangeAspect="1"/>
            </p:cNvGraphicFramePr>
            <p:nvPr/>
          </p:nvGraphicFramePr>
          <p:xfrm>
            <a:off x="3833" y="3566"/>
            <a:ext cx="1133" cy="396"/>
          </p:xfrm>
          <a:graphic>
            <a:graphicData uri="http://schemas.openxmlformats.org/presentationml/2006/ole">
              <mc:AlternateContent xmlns:mc="http://schemas.openxmlformats.org/markup-compatibility/2006">
                <mc:Choice xmlns:v="urn:schemas-microsoft-com:vml" Requires="v">
                  <p:oleObj spid="_x0000_s80158" name="公式" r:id="rId44" imgW="723600" imgH="253800" progId="Equation.3">
                    <p:embed/>
                  </p:oleObj>
                </mc:Choice>
                <mc:Fallback>
                  <p:oleObj name="公式" r:id="rId44" imgW="723600" imgH="253800" progId="Equation.3">
                    <p:embed/>
                    <p:pic>
                      <p:nvPicPr>
                        <p:cNvPr id="0" name="Object 98"/>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3833" y="3566"/>
                          <a:ext cx="1133" cy="3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9974" name="Group 102">
            <a:extLst>
              <a:ext uri="{FF2B5EF4-FFF2-40B4-BE49-F238E27FC236}">
                <a16:creationId xmlns:a16="http://schemas.microsoft.com/office/drawing/2014/main" id="{5AA21D4C-FF3B-4E1F-BFE7-AA4C3187344B}"/>
              </a:ext>
            </a:extLst>
          </p:cNvPr>
          <p:cNvGrpSpPr>
            <a:grpSpLocks/>
          </p:cNvGrpSpPr>
          <p:nvPr/>
        </p:nvGrpSpPr>
        <p:grpSpPr bwMode="auto">
          <a:xfrm>
            <a:off x="0" y="3471866"/>
            <a:ext cx="4968875" cy="596900"/>
            <a:chOff x="158" y="2171"/>
            <a:chExt cx="3130" cy="376"/>
          </a:xfrm>
        </p:grpSpPr>
        <p:sp>
          <p:nvSpPr>
            <p:cNvPr id="4" name="Text Box 13">
              <a:extLst>
                <a:ext uri="{FF2B5EF4-FFF2-40B4-BE49-F238E27FC236}">
                  <a16:creationId xmlns:a16="http://schemas.microsoft.com/office/drawing/2014/main" id="{E84CBCB0-FCF1-4C3A-9E99-8691757B0178}"/>
                </a:ext>
              </a:extLst>
            </p:cNvPr>
            <p:cNvSpPr txBox="1">
              <a:spLocks noChangeArrowheads="1"/>
            </p:cNvSpPr>
            <p:nvPr/>
          </p:nvSpPr>
          <p:spPr bwMode="auto">
            <a:xfrm>
              <a:off x="158" y="2220"/>
              <a:ext cx="3130" cy="327"/>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r>
                <a:rPr lang="en-US" altLang="zh-CN" dirty="0">
                  <a:effectLst>
                    <a:outerShdw blurRad="38100" dist="38100" dir="2700000" algn="tl">
                      <a:srgbClr val="000000"/>
                    </a:outerShdw>
                  </a:effectLst>
                  <a:latin typeface="幼圆" panose="02010509060101010101" pitchFamily="49" charset="-122"/>
                </a:rPr>
                <a:t> </a:t>
              </a:r>
              <a:r>
                <a:rPr lang="en-US" altLang="zh-CN" dirty="0">
                  <a:solidFill>
                    <a:srgbClr val="FFFF00"/>
                  </a:solidFill>
                </a:rPr>
                <a:t>1. </a:t>
              </a:r>
              <a:r>
                <a:rPr lang="zh-CN" altLang="en-US" dirty="0">
                  <a:effectLst>
                    <a:outerShdw blurRad="38100" dist="38100" dir="2700000" algn="tl">
                      <a:srgbClr val="000000"/>
                    </a:outerShdw>
                  </a:effectLst>
                </a:rPr>
                <a:t>导体内任一点处             。         </a:t>
              </a:r>
              <a:endParaRPr lang="zh-CN" altLang="en-US" dirty="0">
                <a:solidFill>
                  <a:srgbClr val="FFFF00"/>
                </a:solidFill>
              </a:endParaRPr>
            </a:p>
          </p:txBody>
        </p:sp>
        <p:graphicFrame>
          <p:nvGraphicFramePr>
            <p:cNvPr id="79973" name="Object 101">
              <a:extLst>
                <a:ext uri="{FF2B5EF4-FFF2-40B4-BE49-F238E27FC236}">
                  <a16:creationId xmlns:a16="http://schemas.microsoft.com/office/drawing/2014/main" id="{60B48427-051B-4F2B-A6F9-2F7DE6E25A73}"/>
                </a:ext>
              </a:extLst>
            </p:cNvPr>
            <p:cNvGraphicFramePr>
              <a:graphicFrameLocks noChangeAspect="1"/>
            </p:cNvGraphicFramePr>
            <p:nvPr>
              <p:extLst>
                <p:ext uri="{D42A27DB-BD31-4B8C-83A1-F6EECF244321}">
                  <p14:modId xmlns:p14="http://schemas.microsoft.com/office/powerpoint/2010/main" val="847200695"/>
                </p:ext>
              </p:extLst>
            </p:nvPr>
          </p:nvGraphicFramePr>
          <p:xfrm>
            <a:off x="2241" y="2171"/>
            <a:ext cx="635" cy="361"/>
          </p:xfrm>
          <a:graphic>
            <a:graphicData uri="http://schemas.openxmlformats.org/presentationml/2006/ole">
              <mc:AlternateContent xmlns:mc="http://schemas.openxmlformats.org/markup-compatibility/2006">
                <mc:Choice xmlns:v="urn:schemas-microsoft-com:vml" Requires="v">
                  <p:oleObj spid="_x0000_s80159" name="公式" r:id="rId46" imgW="380880" imgH="215640" progId="Equation.3">
                    <p:embed/>
                  </p:oleObj>
                </mc:Choice>
                <mc:Fallback>
                  <p:oleObj name="公式" r:id="rId46" imgW="380880" imgH="215640" progId="Equation.3">
                    <p:embed/>
                    <p:pic>
                      <p:nvPicPr>
                        <p:cNvPr id="0" name="Object 101"/>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2241" y="2171"/>
                          <a:ext cx="635" cy="3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9976" name="Group 104">
            <a:extLst>
              <a:ext uri="{FF2B5EF4-FFF2-40B4-BE49-F238E27FC236}">
                <a16:creationId xmlns:a16="http://schemas.microsoft.com/office/drawing/2014/main" id="{D9AAB4D5-0FAB-4569-AAFD-CEDDD7DC82E8}"/>
              </a:ext>
            </a:extLst>
          </p:cNvPr>
          <p:cNvGrpSpPr>
            <a:grpSpLocks/>
          </p:cNvGrpSpPr>
          <p:nvPr/>
        </p:nvGrpSpPr>
        <p:grpSpPr bwMode="auto">
          <a:xfrm>
            <a:off x="-28575" y="4241810"/>
            <a:ext cx="4752976" cy="519113"/>
            <a:chOff x="163" y="2672"/>
            <a:chExt cx="2994" cy="327"/>
          </a:xfrm>
        </p:grpSpPr>
        <p:sp>
          <p:nvSpPr>
            <p:cNvPr id="5" name="Text Box 13">
              <a:extLst>
                <a:ext uri="{FF2B5EF4-FFF2-40B4-BE49-F238E27FC236}">
                  <a16:creationId xmlns:a16="http://schemas.microsoft.com/office/drawing/2014/main" id="{E7C62856-9AFD-43B5-BC30-8F2B1589C105}"/>
                </a:ext>
              </a:extLst>
            </p:cNvPr>
            <p:cNvSpPr txBox="1">
              <a:spLocks noChangeArrowheads="1"/>
            </p:cNvSpPr>
            <p:nvPr/>
          </p:nvSpPr>
          <p:spPr bwMode="auto">
            <a:xfrm>
              <a:off x="163" y="2672"/>
              <a:ext cx="2994" cy="327"/>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r>
                <a:rPr lang="en-US" altLang="zh-CN" dirty="0">
                  <a:effectLst>
                    <a:outerShdw blurRad="38100" dist="38100" dir="2700000" algn="tl">
                      <a:srgbClr val="000000"/>
                    </a:outerShdw>
                  </a:effectLst>
                  <a:latin typeface="幼圆" panose="02010509060101010101" pitchFamily="49" charset="-122"/>
                </a:rPr>
                <a:t> </a:t>
              </a:r>
              <a:r>
                <a:rPr lang="en-US" altLang="zh-CN" dirty="0">
                  <a:solidFill>
                    <a:srgbClr val="FFFF00"/>
                  </a:solidFill>
                </a:rPr>
                <a:t>2. </a:t>
              </a:r>
              <a:r>
                <a:rPr lang="zh-CN" altLang="en-US" dirty="0">
                  <a:effectLst>
                    <a:outerShdw blurRad="38100" dist="38100" dir="2700000" algn="tl">
                      <a:srgbClr val="000000"/>
                    </a:outerShdw>
                  </a:effectLst>
                </a:rPr>
                <a:t>导体表面上：       </a:t>
              </a:r>
              <a:r>
                <a:rPr lang="zh-CN" altLang="en-US" i="1" dirty="0">
                  <a:solidFill>
                    <a:srgbClr val="00FF00"/>
                  </a:solidFill>
                </a:rPr>
                <a:t>表面 </a:t>
              </a:r>
              <a:r>
                <a:rPr lang="zh-CN" altLang="en-US" dirty="0">
                  <a:effectLst>
                    <a:outerShdw blurRad="38100" dist="38100" dir="2700000" algn="tl">
                      <a:srgbClr val="000000"/>
                    </a:outerShdw>
                  </a:effectLst>
                </a:rPr>
                <a:t>。</a:t>
              </a:r>
              <a:endParaRPr lang="zh-CN" altLang="en-US" dirty="0">
                <a:solidFill>
                  <a:srgbClr val="FFFF00"/>
                </a:solidFill>
              </a:endParaRPr>
            </a:p>
          </p:txBody>
        </p:sp>
        <p:graphicFrame>
          <p:nvGraphicFramePr>
            <p:cNvPr id="79975" name="Object 103">
              <a:extLst>
                <a:ext uri="{FF2B5EF4-FFF2-40B4-BE49-F238E27FC236}">
                  <a16:creationId xmlns:a16="http://schemas.microsoft.com/office/drawing/2014/main" id="{AAA24AB1-1D6F-4988-A049-D1AB6D4F80CD}"/>
                </a:ext>
              </a:extLst>
            </p:cNvPr>
            <p:cNvGraphicFramePr>
              <a:graphicFrameLocks noChangeAspect="1"/>
            </p:cNvGraphicFramePr>
            <p:nvPr>
              <p:extLst>
                <p:ext uri="{D42A27DB-BD31-4B8C-83A1-F6EECF244321}">
                  <p14:modId xmlns:p14="http://schemas.microsoft.com/office/powerpoint/2010/main" val="4069162052"/>
                </p:ext>
              </p:extLst>
            </p:nvPr>
          </p:nvGraphicFramePr>
          <p:xfrm>
            <a:off x="1810" y="2672"/>
            <a:ext cx="454" cy="315"/>
          </p:xfrm>
          <a:graphic>
            <a:graphicData uri="http://schemas.openxmlformats.org/presentationml/2006/ole">
              <mc:AlternateContent xmlns:mc="http://schemas.openxmlformats.org/markup-compatibility/2006">
                <mc:Choice xmlns:v="urn:schemas-microsoft-com:vml" Requires="v">
                  <p:oleObj spid="_x0000_s80160" name="公式" r:id="rId48" imgW="291960" imgH="203040" progId="Equation.3">
                    <p:embed/>
                  </p:oleObj>
                </mc:Choice>
                <mc:Fallback>
                  <p:oleObj name="公式" r:id="rId48" imgW="291960" imgH="203040" progId="Equation.3">
                    <p:embed/>
                    <p:pic>
                      <p:nvPicPr>
                        <p:cNvPr id="0" name="Object 103"/>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1810" y="2672"/>
                          <a:ext cx="454"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5" name="Text Box 13">
            <a:extLst>
              <a:ext uri="{FF2B5EF4-FFF2-40B4-BE49-F238E27FC236}">
                <a16:creationId xmlns:a16="http://schemas.microsoft.com/office/drawing/2014/main" id="{CC8F6BE2-612C-4CB2-BC4E-3BA7689216EB}"/>
              </a:ext>
            </a:extLst>
          </p:cNvPr>
          <p:cNvSpPr txBox="1">
            <a:spLocks noChangeArrowheads="1"/>
          </p:cNvSpPr>
          <p:nvPr/>
        </p:nvSpPr>
        <p:spPr bwMode="auto">
          <a:xfrm>
            <a:off x="-794" y="4952205"/>
            <a:ext cx="5220494" cy="523220"/>
          </a:xfrm>
          <a:prstGeom prst="rect">
            <a:avLst/>
          </a:prstGeom>
          <a:noFill/>
          <a:ln w="9525">
            <a:noFill/>
            <a:miter lim="800000"/>
            <a:headEnd/>
            <a:tailEnd/>
          </a:ln>
          <a:effectLst/>
        </p:spPr>
        <p:txBody>
          <a:bodyPr wrap="square">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r>
              <a:rPr lang="en-US" altLang="zh-CN" dirty="0">
                <a:effectLst>
                  <a:outerShdw blurRad="38100" dist="38100" dir="2700000" algn="tl">
                    <a:srgbClr val="000000"/>
                  </a:outerShdw>
                </a:effectLst>
                <a:latin typeface="幼圆" panose="02010509060101010101" pitchFamily="49" charset="-122"/>
              </a:rPr>
              <a:t> </a:t>
            </a:r>
            <a:r>
              <a:rPr lang="en-US" altLang="zh-CN" dirty="0">
                <a:solidFill>
                  <a:srgbClr val="FFFF00"/>
                </a:solidFill>
              </a:rPr>
              <a:t>3.</a:t>
            </a:r>
            <a:r>
              <a:rPr lang="zh-CN" altLang="en-US" dirty="0">
                <a:effectLst>
                  <a:outerShdw blurRad="38100" dist="38100" dir="2700000" algn="tl">
                    <a:srgbClr val="000000"/>
                  </a:outerShdw>
                </a:effectLst>
              </a:rPr>
              <a:t>  质地均匀、温度均匀的导体       </a:t>
            </a:r>
            <a:endParaRPr lang="zh-CN" altLang="en-US" dirty="0">
              <a:solidFill>
                <a:srgbClr val="FFFF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61"/>
                                        </p:tgtEl>
                                        <p:attrNameLst>
                                          <p:attrName>style.visibility</p:attrName>
                                        </p:attrNameLst>
                                      </p:cBhvr>
                                      <p:to>
                                        <p:strVal val="visible"/>
                                      </p:to>
                                    </p:set>
                                    <p:animEffect transition="in" filter="wipe(left)">
                                      <p:cBhvr>
                                        <p:cTn id="7" dur="500"/>
                                        <p:tgtEl>
                                          <p:spTgt spid="20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79974"/>
                                        </p:tgtEl>
                                        <p:attrNameLst>
                                          <p:attrName>style.visibility</p:attrName>
                                        </p:attrNameLst>
                                      </p:cBhvr>
                                      <p:to>
                                        <p:strVal val="visible"/>
                                      </p:to>
                                    </p:set>
                                    <p:animEffect transition="in" filter="dissolve">
                                      <p:cBhvr>
                                        <p:cTn id="22" dur="500"/>
                                        <p:tgtEl>
                                          <p:spTgt spid="7997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79976"/>
                                        </p:tgtEl>
                                        <p:attrNameLst>
                                          <p:attrName>style.visibility</p:attrName>
                                        </p:attrNameLst>
                                      </p:cBhvr>
                                      <p:to>
                                        <p:strVal val="visible"/>
                                      </p:to>
                                    </p:set>
                                    <p:animEffect transition="in" filter="dissolve">
                                      <p:cBhvr>
                                        <p:cTn id="27" dur="500"/>
                                        <p:tgtEl>
                                          <p:spTgt spid="79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1" grpId="0" autoUpdateAnimBg="0"/>
      <p:bldP spid="2" grpId="0" autoUpdateAnimBg="0"/>
      <p:bldP spid="3"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1">
            <a:extLst>
              <a:ext uri="{FF2B5EF4-FFF2-40B4-BE49-F238E27FC236}">
                <a16:creationId xmlns:a16="http://schemas.microsoft.com/office/drawing/2014/main" id="{09009C79-EF1D-47C8-B269-A2F5C6ACBA87}"/>
              </a:ext>
            </a:extLst>
          </p:cNvPr>
          <p:cNvSpPr>
            <a:spLocks noGrp="1"/>
          </p:cNvSpPr>
          <p:nvPr>
            <p:ph type="dt" sz="quarter" idx="10"/>
          </p:nvPr>
        </p:nvSpPr>
        <p:spPr/>
        <p:txBody>
          <a:bodyPr/>
          <a:lstStyle/>
          <a:p>
            <a:pPr>
              <a:defRPr/>
            </a:pPr>
            <a:fld id="{6E0EA6DC-C6B0-4C6D-8697-13DD07C40B7C}" type="datetime8">
              <a:rPr lang="en-US"/>
              <a:pPr>
                <a:defRPr/>
              </a:pPr>
              <a:t>12/21/2017 10:05 PM</a:t>
            </a:fld>
            <a:endParaRPr lang="en-US" altLang="zh-CN"/>
          </a:p>
        </p:txBody>
      </p:sp>
      <p:sp>
        <p:nvSpPr>
          <p:cNvPr id="12" name="灯片编号占位符 3">
            <a:extLst>
              <a:ext uri="{FF2B5EF4-FFF2-40B4-BE49-F238E27FC236}">
                <a16:creationId xmlns:a16="http://schemas.microsoft.com/office/drawing/2014/main" id="{DDF662E0-6410-4791-9728-4D685E76E703}"/>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AC1ECB29-849D-4CEA-A8BF-37CA22CEEF04}" type="slidenum">
              <a:rPr lang="en-US" altLang="zh-CN" sz="1400" b="0">
                <a:ea typeface="宋体" panose="02010600030101010101" pitchFamily="2" charset="-122"/>
              </a:rPr>
              <a:pPr eaLnBrk="1" hangingPunct="1"/>
              <a:t>20</a:t>
            </a:fld>
            <a:endParaRPr lang="en-US" altLang="zh-CN" sz="1400" b="0">
              <a:ea typeface="宋体" panose="02010600030101010101" pitchFamily="2" charset="-122"/>
            </a:endParaRPr>
          </a:p>
        </p:txBody>
      </p:sp>
      <p:pic>
        <p:nvPicPr>
          <p:cNvPr id="206863" name="Picture 15" descr="134">
            <a:extLst>
              <a:ext uri="{FF2B5EF4-FFF2-40B4-BE49-F238E27FC236}">
                <a16:creationId xmlns:a16="http://schemas.microsoft.com/office/drawing/2014/main" id="{319F66DB-E2C4-4624-9BC7-E358421EFA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8688" y="2867025"/>
            <a:ext cx="3633787"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855" name="Text Box 7">
            <a:extLst>
              <a:ext uri="{FF2B5EF4-FFF2-40B4-BE49-F238E27FC236}">
                <a16:creationId xmlns:a16="http://schemas.microsoft.com/office/drawing/2014/main" id="{DB4290FC-AA1F-41A4-A7DC-3632AF8F989D}"/>
              </a:ext>
            </a:extLst>
          </p:cNvPr>
          <p:cNvSpPr txBox="1">
            <a:spLocks noChangeArrowheads="1"/>
          </p:cNvSpPr>
          <p:nvPr/>
        </p:nvSpPr>
        <p:spPr bwMode="auto">
          <a:xfrm>
            <a:off x="509588" y="1393633"/>
            <a:ext cx="8458200" cy="946150"/>
          </a:xfrm>
          <a:prstGeom prst="rect">
            <a:avLst/>
          </a:prstGeom>
          <a:noFill/>
          <a:ln w="9525">
            <a:noFill/>
            <a:miter lim="800000"/>
            <a:headEnd/>
            <a:tailEnd/>
          </a:ln>
          <a:effectLst/>
        </p:spPr>
        <p:txBody>
          <a:bodyPr>
            <a:spAutoFit/>
          </a:bodyPr>
          <a:lstStyle/>
          <a:p>
            <a:pPr>
              <a:spcBef>
                <a:spcPct val="50000"/>
              </a:spcBef>
              <a:defRPr/>
            </a:pPr>
            <a:r>
              <a:rPr lang="en-US" altLang="zh-CN" dirty="0">
                <a:solidFill>
                  <a:srgbClr val="99FF66"/>
                </a:solidFill>
                <a:effectLst>
                  <a:outerShdw blurRad="38100" dist="38100" dir="2700000" algn="tl">
                    <a:srgbClr val="000000"/>
                  </a:outerShdw>
                </a:effectLst>
                <a:latin typeface="幼圆" pitchFamily="49" charset="-122"/>
              </a:rPr>
              <a:t>    </a:t>
            </a:r>
            <a:r>
              <a:rPr lang="zh-CN" altLang="en-US" dirty="0">
                <a:effectLst>
                  <a:outerShdw blurRad="38100" dist="38100" dir="2700000" algn="tl">
                    <a:srgbClr val="000000"/>
                  </a:outerShdw>
                </a:effectLst>
                <a:latin typeface="幼圆" pitchFamily="49" charset="-122"/>
              </a:rPr>
              <a:t>如果一对电荷分别带等量异号电荷，他们间距又很小时，称作</a:t>
            </a:r>
            <a:r>
              <a:rPr lang="zh-CN" altLang="en-US" dirty="0">
                <a:solidFill>
                  <a:schemeClr val="tx2"/>
                </a:solidFill>
                <a:effectLst>
                  <a:outerShdw blurRad="38100" dist="38100" dir="2700000" algn="tl">
                    <a:srgbClr val="000000"/>
                  </a:outerShdw>
                </a:effectLst>
                <a:latin typeface="幼圆" pitchFamily="49" charset="-122"/>
              </a:rPr>
              <a:t>电偶极子</a:t>
            </a:r>
            <a:r>
              <a:rPr lang="zh-CN" altLang="en-US" dirty="0">
                <a:effectLst>
                  <a:outerShdw blurRad="38100" dist="38100" dir="2700000" algn="tl">
                    <a:srgbClr val="000000"/>
                  </a:outerShdw>
                </a:effectLst>
                <a:latin typeface="幼圆" pitchFamily="49" charset="-122"/>
              </a:rPr>
              <a:t>。</a:t>
            </a:r>
          </a:p>
        </p:txBody>
      </p:sp>
      <p:graphicFrame>
        <p:nvGraphicFramePr>
          <p:cNvPr id="206856" name="Object 8">
            <a:extLst>
              <a:ext uri="{FF2B5EF4-FFF2-40B4-BE49-F238E27FC236}">
                <a16:creationId xmlns:a16="http://schemas.microsoft.com/office/drawing/2014/main" id="{CBC517B2-2D37-4C03-A37F-4B93CAFA6672}"/>
              </a:ext>
            </a:extLst>
          </p:cNvPr>
          <p:cNvGraphicFramePr>
            <a:graphicFrameLocks noChangeAspect="1"/>
          </p:cNvGraphicFramePr>
          <p:nvPr/>
        </p:nvGraphicFramePr>
        <p:xfrm>
          <a:off x="2230438" y="2773363"/>
          <a:ext cx="1135062" cy="595312"/>
        </p:xfrm>
        <a:graphic>
          <a:graphicData uri="http://schemas.openxmlformats.org/presentationml/2006/ole">
            <mc:AlternateContent xmlns:mc="http://schemas.openxmlformats.org/markup-compatibility/2006">
              <mc:Choice xmlns:v="urn:schemas-microsoft-com:vml" Requires="v">
                <p:oleObj spid="_x0000_s123918" name="公式" r:id="rId4" imgW="457200" imgH="241200" progId="Equation.3">
                  <p:embed/>
                </p:oleObj>
              </mc:Choice>
              <mc:Fallback>
                <p:oleObj name="公式" r:id="rId4" imgW="457200" imgH="241200" progId="Equation.3">
                  <p:embed/>
                  <p:pic>
                    <p:nvPicPr>
                      <p:cNvPr id="206856" name="Object 8">
                        <a:extLst>
                          <a:ext uri="{FF2B5EF4-FFF2-40B4-BE49-F238E27FC236}">
                            <a16:creationId xmlns:a16="http://schemas.microsoft.com/office/drawing/2014/main" id="{CBC517B2-2D37-4C03-A37F-4B93CAFA66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0438" y="2773363"/>
                        <a:ext cx="1135062" cy="5953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6857" name="Object 9">
            <a:extLst>
              <a:ext uri="{FF2B5EF4-FFF2-40B4-BE49-F238E27FC236}">
                <a16:creationId xmlns:a16="http://schemas.microsoft.com/office/drawing/2014/main" id="{F1AF384D-9B72-4734-86BE-2110953813AD}"/>
              </a:ext>
            </a:extLst>
          </p:cNvPr>
          <p:cNvGraphicFramePr>
            <a:graphicFrameLocks noChangeAspect="1"/>
          </p:cNvGraphicFramePr>
          <p:nvPr/>
        </p:nvGraphicFramePr>
        <p:xfrm>
          <a:off x="1169692" y="3890578"/>
          <a:ext cx="2312988" cy="1087437"/>
        </p:xfrm>
        <a:graphic>
          <a:graphicData uri="http://schemas.openxmlformats.org/presentationml/2006/ole">
            <mc:AlternateContent xmlns:mc="http://schemas.openxmlformats.org/markup-compatibility/2006">
              <mc:Choice xmlns:v="urn:schemas-microsoft-com:vml" Requires="v">
                <p:oleObj spid="_x0000_s123919" name="公式" r:id="rId6" imgW="939600" imgH="444240" progId="Equation.3">
                  <p:embed/>
                </p:oleObj>
              </mc:Choice>
              <mc:Fallback>
                <p:oleObj name="公式" r:id="rId6" imgW="939600" imgH="444240" progId="Equation.3">
                  <p:embed/>
                  <p:pic>
                    <p:nvPicPr>
                      <p:cNvPr id="206857" name="Object 9">
                        <a:extLst>
                          <a:ext uri="{FF2B5EF4-FFF2-40B4-BE49-F238E27FC236}">
                            <a16:creationId xmlns:a16="http://schemas.microsoft.com/office/drawing/2014/main" id="{F1AF384D-9B72-4734-86BE-2110953813A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69692" y="3890578"/>
                        <a:ext cx="2312988" cy="10874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6858" name="Object 10">
            <a:extLst>
              <a:ext uri="{FF2B5EF4-FFF2-40B4-BE49-F238E27FC236}">
                <a16:creationId xmlns:a16="http://schemas.microsoft.com/office/drawing/2014/main" id="{0BD83599-85C5-485D-A6F5-9DD8D7F1F81E}"/>
              </a:ext>
            </a:extLst>
          </p:cNvPr>
          <p:cNvGraphicFramePr>
            <a:graphicFrameLocks noChangeAspect="1"/>
          </p:cNvGraphicFramePr>
          <p:nvPr/>
        </p:nvGraphicFramePr>
        <p:xfrm>
          <a:off x="1116013" y="5035550"/>
          <a:ext cx="2592387" cy="1130300"/>
        </p:xfrm>
        <a:graphic>
          <a:graphicData uri="http://schemas.openxmlformats.org/presentationml/2006/ole">
            <mc:AlternateContent xmlns:mc="http://schemas.openxmlformats.org/markup-compatibility/2006">
              <mc:Choice xmlns:v="urn:schemas-microsoft-com:vml" Requires="v">
                <p:oleObj spid="_x0000_s123920" name="公式" r:id="rId8" imgW="1015920" imgH="444240" progId="Equation.3">
                  <p:embed/>
                </p:oleObj>
              </mc:Choice>
              <mc:Fallback>
                <p:oleObj name="公式" r:id="rId8" imgW="1015920" imgH="444240" progId="Equation.3">
                  <p:embed/>
                  <p:pic>
                    <p:nvPicPr>
                      <p:cNvPr id="206858" name="Object 10">
                        <a:extLst>
                          <a:ext uri="{FF2B5EF4-FFF2-40B4-BE49-F238E27FC236}">
                            <a16:creationId xmlns:a16="http://schemas.microsoft.com/office/drawing/2014/main" id="{0BD83599-85C5-485D-A6F5-9DD8D7F1F81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6013" y="5035550"/>
                        <a:ext cx="2592387" cy="11303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06860" name="Picture 12" descr="132">
            <a:extLst>
              <a:ext uri="{FF2B5EF4-FFF2-40B4-BE49-F238E27FC236}">
                <a16:creationId xmlns:a16="http://schemas.microsoft.com/office/drawing/2014/main" id="{686AB1B3-36DB-42A4-8FDC-C79341325B4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40200" y="2841625"/>
            <a:ext cx="4787900" cy="375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864" name="Text Box 16">
            <a:extLst>
              <a:ext uri="{FF2B5EF4-FFF2-40B4-BE49-F238E27FC236}">
                <a16:creationId xmlns:a16="http://schemas.microsoft.com/office/drawing/2014/main" id="{537DA611-9732-4025-9B69-9E316D684942}"/>
              </a:ext>
            </a:extLst>
          </p:cNvPr>
          <p:cNvSpPr txBox="1">
            <a:spLocks noChangeArrowheads="1"/>
          </p:cNvSpPr>
          <p:nvPr/>
        </p:nvSpPr>
        <p:spPr bwMode="auto">
          <a:xfrm>
            <a:off x="263384" y="572294"/>
            <a:ext cx="6264275" cy="519112"/>
          </a:xfrm>
          <a:prstGeom prst="rect">
            <a:avLst/>
          </a:prstGeom>
          <a:noFill/>
          <a:ln w="9525">
            <a:noFill/>
            <a:miter lim="800000"/>
            <a:headEnd/>
            <a:tailEnd/>
          </a:ln>
          <a:effectLst/>
        </p:spPr>
        <p:txBody>
          <a:bodyPr>
            <a:spAutoFit/>
          </a:bodyPr>
          <a:lstStyle/>
          <a:p>
            <a:pPr>
              <a:spcBef>
                <a:spcPct val="50000"/>
              </a:spcBef>
              <a:defRPr/>
            </a:pPr>
            <a:r>
              <a:rPr lang="zh-CN" altLang="en-US" dirty="0">
                <a:solidFill>
                  <a:schemeClr val="tx2"/>
                </a:solidFill>
                <a:effectLst>
                  <a:outerShdw blurRad="38100" dist="38100" dir="2700000" algn="tl">
                    <a:srgbClr val="000000"/>
                  </a:outerShdw>
                </a:effectLst>
                <a:ea typeface="隶书" pitchFamily="49" charset="-122"/>
              </a:rPr>
              <a:t>电偶极子的电场和电势</a:t>
            </a:r>
          </a:p>
        </p:txBody>
      </p:sp>
      <p:sp>
        <p:nvSpPr>
          <p:cNvPr id="1038" name="Text Box 14">
            <a:extLst>
              <a:ext uri="{FF2B5EF4-FFF2-40B4-BE49-F238E27FC236}">
                <a16:creationId xmlns:a16="http://schemas.microsoft.com/office/drawing/2014/main" id="{A826F471-34E1-43C3-A7B3-60B23B582D0B}"/>
              </a:ext>
            </a:extLst>
          </p:cNvPr>
          <p:cNvSpPr txBox="1">
            <a:spLocks noChangeArrowheads="1"/>
          </p:cNvSpPr>
          <p:nvPr/>
        </p:nvSpPr>
        <p:spPr bwMode="auto">
          <a:xfrm>
            <a:off x="377554" y="2773363"/>
            <a:ext cx="17287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99"/>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t>电偶极矩：</a:t>
            </a:r>
          </a:p>
        </p:txBody>
      </p:sp>
    </p:spTree>
    <p:extLst>
      <p:ext uri="{BB962C8B-B14F-4D97-AF65-F5344CB8AC3E}">
        <p14:creationId xmlns:p14="http://schemas.microsoft.com/office/powerpoint/2010/main" val="11796657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6864"/>
                                        </p:tgtEl>
                                        <p:attrNameLst>
                                          <p:attrName>style.visibility</p:attrName>
                                        </p:attrNameLst>
                                      </p:cBhvr>
                                      <p:to>
                                        <p:strVal val="visible"/>
                                      </p:to>
                                    </p:set>
                                    <p:animEffect transition="in" filter="wipe(left)">
                                      <p:cBhvr>
                                        <p:cTn id="7" dur="500"/>
                                        <p:tgtEl>
                                          <p:spTgt spid="2068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06863"/>
                                        </p:tgtEl>
                                        <p:attrNameLst>
                                          <p:attrName>style.visibility</p:attrName>
                                        </p:attrNameLst>
                                      </p:cBhvr>
                                      <p:to>
                                        <p:strVal val="visible"/>
                                      </p:to>
                                    </p:set>
                                    <p:animEffect transition="in" filter="dissolve">
                                      <p:cBhvr>
                                        <p:cTn id="12" dur="500"/>
                                        <p:tgtEl>
                                          <p:spTgt spid="2068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6855"/>
                                        </p:tgtEl>
                                        <p:attrNameLst>
                                          <p:attrName>style.visibility</p:attrName>
                                        </p:attrNameLst>
                                      </p:cBhvr>
                                      <p:to>
                                        <p:strVal val="visible"/>
                                      </p:to>
                                    </p:set>
                                    <p:animEffect transition="in" filter="dissolve">
                                      <p:cBhvr>
                                        <p:cTn id="17" dur="500"/>
                                        <p:tgtEl>
                                          <p:spTgt spid="2068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38"/>
                                        </p:tgtEl>
                                        <p:attrNameLst>
                                          <p:attrName>style.visibility</p:attrName>
                                        </p:attrNameLst>
                                      </p:cBhvr>
                                      <p:to>
                                        <p:strVal val="visible"/>
                                      </p:to>
                                    </p:set>
                                    <p:animEffect transition="in" filter="dissolve">
                                      <p:cBhvr>
                                        <p:cTn id="22" dur="500"/>
                                        <p:tgtEl>
                                          <p:spTgt spid="10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06856"/>
                                        </p:tgtEl>
                                        <p:attrNameLst>
                                          <p:attrName>style.visibility</p:attrName>
                                        </p:attrNameLst>
                                      </p:cBhvr>
                                      <p:to>
                                        <p:strVal val="visible"/>
                                      </p:to>
                                    </p:set>
                                    <p:animEffect transition="in" filter="dissolve">
                                      <p:cBhvr>
                                        <p:cTn id="27" dur="500"/>
                                        <p:tgtEl>
                                          <p:spTgt spid="20685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06857"/>
                                        </p:tgtEl>
                                        <p:attrNameLst>
                                          <p:attrName>style.visibility</p:attrName>
                                        </p:attrNameLst>
                                      </p:cBhvr>
                                      <p:to>
                                        <p:strVal val="visible"/>
                                      </p:to>
                                    </p:set>
                                    <p:animEffect transition="in" filter="dissolve">
                                      <p:cBhvr>
                                        <p:cTn id="32" dur="500"/>
                                        <p:tgtEl>
                                          <p:spTgt spid="20685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06858"/>
                                        </p:tgtEl>
                                        <p:attrNameLst>
                                          <p:attrName>style.visibility</p:attrName>
                                        </p:attrNameLst>
                                      </p:cBhvr>
                                      <p:to>
                                        <p:strVal val="visible"/>
                                      </p:to>
                                    </p:set>
                                    <p:animEffect transition="in" filter="dissolve">
                                      <p:cBhvr>
                                        <p:cTn id="37" dur="500"/>
                                        <p:tgtEl>
                                          <p:spTgt spid="20685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06860"/>
                                        </p:tgtEl>
                                        <p:attrNameLst>
                                          <p:attrName>style.visibility</p:attrName>
                                        </p:attrNameLst>
                                      </p:cBhvr>
                                      <p:to>
                                        <p:strVal val="visible"/>
                                      </p:to>
                                    </p:set>
                                    <p:animEffect transition="in" filter="blinds(horizontal)">
                                      <p:cBhvr>
                                        <p:cTn id="42" dur="500"/>
                                        <p:tgtEl>
                                          <p:spTgt spid="206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5" grpId="0" autoUpdateAnimBg="0"/>
      <p:bldP spid="206864" grpId="0"/>
      <p:bldP spid="103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3">
            <a:extLst>
              <a:ext uri="{FF2B5EF4-FFF2-40B4-BE49-F238E27FC236}">
                <a16:creationId xmlns:a16="http://schemas.microsoft.com/office/drawing/2014/main" id="{808FD949-12F1-4CF3-9964-FB84B8DD1CBA}"/>
              </a:ext>
            </a:extLst>
          </p:cNvPr>
          <p:cNvSpPr txBox="1">
            <a:spLocks noChangeArrowheads="1"/>
          </p:cNvSpPr>
          <p:nvPr/>
        </p:nvSpPr>
        <p:spPr bwMode="auto">
          <a:xfrm>
            <a:off x="381000" y="1084988"/>
            <a:ext cx="8534400" cy="946150"/>
          </a:xfrm>
          <a:prstGeom prst="rect">
            <a:avLst/>
          </a:prstGeom>
          <a:noFill/>
          <a:ln w="9525">
            <a:noFill/>
            <a:miter lim="800000"/>
            <a:headEnd/>
            <a:tailEnd/>
          </a:ln>
          <a:effectLst/>
        </p:spPr>
        <p:txBody>
          <a:bodyPr>
            <a:spAutoFit/>
          </a:bodyPr>
          <a:lstStyle/>
          <a:p>
            <a:pPr>
              <a:spcBef>
                <a:spcPct val="50000"/>
              </a:spcBef>
              <a:defRPr/>
            </a:pPr>
            <a:r>
              <a:rPr lang="en-US" altLang="zh-CN" dirty="0">
                <a:effectLst>
                  <a:outerShdw blurRad="38100" dist="38100" dir="2700000" algn="tl">
                    <a:srgbClr val="000000"/>
                  </a:outerShdw>
                </a:effectLst>
                <a:latin typeface="幼圆" pitchFamily="49" charset="-122"/>
              </a:rPr>
              <a:t>    </a:t>
            </a:r>
            <a:r>
              <a:rPr lang="zh-CN" altLang="en-US" dirty="0">
                <a:effectLst>
                  <a:outerShdw blurRad="38100" dist="38100" dir="2700000" algn="tl">
                    <a:srgbClr val="000000"/>
                  </a:outerShdw>
                </a:effectLst>
                <a:latin typeface="幼圆" pitchFamily="49" charset="-122"/>
              </a:rPr>
              <a:t>电偶极子沿电场方向排列的整齐程度与分子热运动的剧烈程度以及外电场的场强相关。</a:t>
            </a:r>
          </a:p>
        </p:txBody>
      </p:sp>
      <p:sp>
        <p:nvSpPr>
          <p:cNvPr id="17513" name="Text Box 105">
            <a:extLst>
              <a:ext uri="{FF2B5EF4-FFF2-40B4-BE49-F238E27FC236}">
                <a16:creationId xmlns:a16="http://schemas.microsoft.com/office/drawing/2014/main" id="{7E8A2A90-BE98-474E-AFA7-FC4BFEA60BE6}"/>
              </a:ext>
            </a:extLst>
          </p:cNvPr>
          <p:cNvSpPr txBox="1">
            <a:spLocks noChangeArrowheads="1"/>
          </p:cNvSpPr>
          <p:nvPr/>
        </p:nvSpPr>
        <p:spPr bwMode="auto">
          <a:xfrm>
            <a:off x="416309" y="2097061"/>
            <a:ext cx="8534400" cy="946150"/>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fontAlgn="b" hangingPunct="1">
              <a:spcBef>
                <a:spcPct val="50000"/>
              </a:spcBef>
            </a:pPr>
            <a:r>
              <a:rPr lang="en-US" altLang="zh-CN" dirty="0">
                <a:effectLst>
                  <a:outerShdw blurRad="38100" dist="38100" dir="2700000" algn="tl">
                    <a:srgbClr val="000000"/>
                  </a:outerShdw>
                </a:effectLst>
                <a:latin typeface="幼圆" panose="02010509060101010101" pitchFamily="49" charset="-122"/>
              </a:rPr>
              <a:t>    </a:t>
            </a:r>
            <a:r>
              <a:rPr lang="zh-CN" altLang="en-US" dirty="0">
                <a:effectLst>
                  <a:outerShdw blurRad="38100" dist="38100" dir="2700000" algn="tl">
                    <a:srgbClr val="000000"/>
                  </a:outerShdw>
                </a:effectLst>
                <a:latin typeface="幼圆" panose="02010509060101010101" pitchFamily="49" charset="-122"/>
              </a:rPr>
              <a:t>定义单位体积内分子电偶极矩的矢量和表示为</a:t>
            </a:r>
            <a:r>
              <a:rPr lang="zh-CN" altLang="en-US" dirty="0">
                <a:solidFill>
                  <a:srgbClr val="00FF00"/>
                </a:solidFill>
                <a:effectLst>
                  <a:outerShdw blurRad="38100" dist="38100" dir="2700000" algn="tl">
                    <a:srgbClr val="000000"/>
                  </a:outerShdw>
                </a:effectLst>
                <a:latin typeface="幼圆" panose="02010509060101010101" pitchFamily="49" charset="-122"/>
              </a:rPr>
              <a:t>电极化强度</a:t>
            </a:r>
            <a:r>
              <a:rPr lang="en-US" altLang="zh-CN" dirty="0">
                <a:solidFill>
                  <a:srgbClr val="00FF00"/>
                </a:solidFill>
              </a:rPr>
              <a:t>(</a:t>
            </a:r>
            <a:r>
              <a:rPr lang="en-US" altLang="zh-CN" i="1" dirty="0">
                <a:solidFill>
                  <a:srgbClr val="00FF00"/>
                </a:solidFill>
              </a:rPr>
              <a:t>polarization</a:t>
            </a:r>
            <a:r>
              <a:rPr lang="en-US" altLang="zh-CN" dirty="0">
                <a:solidFill>
                  <a:srgbClr val="00FF00"/>
                </a:solidFill>
              </a:rPr>
              <a:t>)</a:t>
            </a:r>
            <a:r>
              <a:rPr lang="zh-CN" altLang="en-US" dirty="0">
                <a:solidFill>
                  <a:srgbClr val="00FF00"/>
                </a:solidFill>
                <a:effectLst>
                  <a:outerShdw blurRad="38100" dist="38100" dir="2700000" algn="tl">
                    <a:srgbClr val="000000"/>
                  </a:outerShdw>
                </a:effectLst>
                <a:latin typeface="幼圆" panose="02010509060101010101" pitchFamily="49" charset="-122"/>
              </a:rPr>
              <a:t>矢量</a:t>
            </a:r>
          </a:p>
        </p:txBody>
      </p:sp>
      <p:graphicFrame>
        <p:nvGraphicFramePr>
          <p:cNvPr id="17514" name="Object 106">
            <a:extLst>
              <a:ext uri="{FF2B5EF4-FFF2-40B4-BE49-F238E27FC236}">
                <a16:creationId xmlns:a16="http://schemas.microsoft.com/office/drawing/2014/main" id="{C1A92AEE-6D6C-41F2-9452-F15D6E76FA5C}"/>
              </a:ext>
            </a:extLst>
          </p:cNvPr>
          <p:cNvGraphicFramePr>
            <a:graphicFrameLocks noChangeAspect="1"/>
          </p:cNvGraphicFramePr>
          <p:nvPr/>
        </p:nvGraphicFramePr>
        <p:xfrm>
          <a:off x="4775245" y="2947078"/>
          <a:ext cx="2024063" cy="852488"/>
        </p:xfrm>
        <a:graphic>
          <a:graphicData uri="http://schemas.openxmlformats.org/presentationml/2006/ole">
            <mc:AlternateContent xmlns:mc="http://schemas.openxmlformats.org/markup-compatibility/2006">
              <mc:Choice xmlns:v="urn:schemas-microsoft-com:vml" Requires="v">
                <p:oleObj spid="_x0000_s125002" name="公式" r:id="rId3" imgW="965160" imgH="444240" progId="Equation.3">
                  <p:embed/>
                </p:oleObj>
              </mc:Choice>
              <mc:Fallback>
                <p:oleObj name="公式" r:id="rId3" imgW="965160" imgH="444240" progId="Equation.3">
                  <p:embed/>
                  <p:pic>
                    <p:nvPicPr>
                      <p:cNvPr id="17514" name="Object 106">
                        <a:extLst>
                          <a:ext uri="{FF2B5EF4-FFF2-40B4-BE49-F238E27FC236}">
                            <a16:creationId xmlns:a16="http://schemas.microsoft.com/office/drawing/2014/main" id="{C1A92AEE-6D6C-41F2-9452-F15D6E76FA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5245" y="2947078"/>
                        <a:ext cx="2024063" cy="8524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oup 124">
            <a:extLst>
              <a:ext uri="{FF2B5EF4-FFF2-40B4-BE49-F238E27FC236}">
                <a16:creationId xmlns:a16="http://schemas.microsoft.com/office/drawing/2014/main" id="{7E64AAC7-4E91-4C52-902F-096C35394C36}"/>
              </a:ext>
            </a:extLst>
          </p:cNvPr>
          <p:cNvGrpSpPr>
            <a:grpSpLocks/>
          </p:cNvGrpSpPr>
          <p:nvPr/>
        </p:nvGrpSpPr>
        <p:grpSpPr bwMode="auto">
          <a:xfrm>
            <a:off x="381000" y="3933056"/>
            <a:ext cx="3362325" cy="2200224"/>
            <a:chOff x="2880" y="2544"/>
            <a:chExt cx="2208" cy="1440"/>
          </a:xfrm>
        </p:grpSpPr>
        <p:sp>
          <p:nvSpPr>
            <p:cNvPr id="17492" name="Rectangle 84">
              <a:extLst>
                <a:ext uri="{FF2B5EF4-FFF2-40B4-BE49-F238E27FC236}">
                  <a16:creationId xmlns:a16="http://schemas.microsoft.com/office/drawing/2014/main" id="{E8700CE9-80FA-4081-94DB-F176AA008893}"/>
                </a:ext>
              </a:extLst>
            </p:cNvPr>
            <p:cNvSpPr>
              <a:spLocks noChangeArrowheads="1"/>
            </p:cNvSpPr>
            <p:nvPr/>
          </p:nvSpPr>
          <p:spPr bwMode="auto">
            <a:xfrm>
              <a:off x="2880" y="2544"/>
              <a:ext cx="2208" cy="1440"/>
            </a:xfrm>
            <a:prstGeom prst="rect">
              <a:avLst/>
            </a:prstGeom>
            <a:gradFill rotWithShape="0">
              <a:gsLst>
                <a:gs pos="0">
                  <a:srgbClr val="9999FF"/>
                </a:gs>
                <a:gs pos="100000">
                  <a:srgbClr val="9999FF">
                    <a:gamma/>
                    <a:shade val="46275"/>
                    <a:invGamma/>
                  </a:srgbClr>
                </a:gs>
              </a:gsLst>
              <a:path path="rect">
                <a:fillToRect r="100000" b="100000"/>
              </a:path>
            </a:gradFill>
            <a:ln w="9525">
              <a:solidFill>
                <a:srgbClr val="6666FF"/>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 name="Line 86">
              <a:extLst>
                <a:ext uri="{FF2B5EF4-FFF2-40B4-BE49-F238E27FC236}">
                  <a16:creationId xmlns:a16="http://schemas.microsoft.com/office/drawing/2014/main" id="{94BB4C05-2689-4248-A5D5-7D483C1C5379}"/>
                </a:ext>
              </a:extLst>
            </p:cNvPr>
            <p:cNvSpPr>
              <a:spLocks noChangeShapeType="1"/>
            </p:cNvSpPr>
            <p:nvPr/>
          </p:nvSpPr>
          <p:spPr bwMode="auto">
            <a:xfrm>
              <a:off x="2880" y="3776"/>
              <a:ext cx="2208" cy="0"/>
            </a:xfrm>
            <a:prstGeom prst="line">
              <a:avLst/>
            </a:prstGeom>
            <a:noFill/>
            <a:ln w="28575">
              <a:solidFill>
                <a:schemeClr val="tx2"/>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4" name="Line 87">
              <a:extLst>
                <a:ext uri="{FF2B5EF4-FFF2-40B4-BE49-F238E27FC236}">
                  <a16:creationId xmlns:a16="http://schemas.microsoft.com/office/drawing/2014/main" id="{D94F05B9-461A-426B-90A0-3E12F38AE5AB}"/>
                </a:ext>
              </a:extLst>
            </p:cNvPr>
            <p:cNvSpPr>
              <a:spLocks noChangeShapeType="1"/>
            </p:cNvSpPr>
            <p:nvPr/>
          </p:nvSpPr>
          <p:spPr bwMode="auto">
            <a:xfrm>
              <a:off x="2880" y="3584"/>
              <a:ext cx="2208" cy="0"/>
            </a:xfrm>
            <a:prstGeom prst="line">
              <a:avLst/>
            </a:prstGeom>
            <a:noFill/>
            <a:ln w="28575">
              <a:solidFill>
                <a:schemeClr val="tx2"/>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5" name="Line 88">
              <a:extLst>
                <a:ext uri="{FF2B5EF4-FFF2-40B4-BE49-F238E27FC236}">
                  <a16:creationId xmlns:a16="http://schemas.microsoft.com/office/drawing/2014/main" id="{4C1FDD1F-AE34-4695-89BE-6EF3D9FFEF69}"/>
                </a:ext>
              </a:extLst>
            </p:cNvPr>
            <p:cNvSpPr>
              <a:spLocks noChangeShapeType="1"/>
            </p:cNvSpPr>
            <p:nvPr/>
          </p:nvSpPr>
          <p:spPr bwMode="auto">
            <a:xfrm>
              <a:off x="2880" y="3200"/>
              <a:ext cx="2208" cy="0"/>
            </a:xfrm>
            <a:prstGeom prst="line">
              <a:avLst/>
            </a:prstGeom>
            <a:noFill/>
            <a:ln w="28575">
              <a:solidFill>
                <a:schemeClr val="tx2"/>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6" name="Line 89">
              <a:extLst>
                <a:ext uri="{FF2B5EF4-FFF2-40B4-BE49-F238E27FC236}">
                  <a16:creationId xmlns:a16="http://schemas.microsoft.com/office/drawing/2014/main" id="{D2052512-3E60-4523-B157-9F2AB4392F82}"/>
                </a:ext>
              </a:extLst>
            </p:cNvPr>
            <p:cNvSpPr>
              <a:spLocks noChangeShapeType="1"/>
            </p:cNvSpPr>
            <p:nvPr/>
          </p:nvSpPr>
          <p:spPr bwMode="auto">
            <a:xfrm>
              <a:off x="2880" y="2816"/>
              <a:ext cx="2208" cy="0"/>
            </a:xfrm>
            <a:prstGeom prst="line">
              <a:avLst/>
            </a:prstGeom>
            <a:noFill/>
            <a:ln w="28575">
              <a:solidFill>
                <a:schemeClr val="tx2"/>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7498" name="Line 90">
              <a:extLst>
                <a:ext uri="{FF2B5EF4-FFF2-40B4-BE49-F238E27FC236}">
                  <a16:creationId xmlns:a16="http://schemas.microsoft.com/office/drawing/2014/main" id="{2C8526E6-361D-4750-9EB8-61EC39DF7516}"/>
                </a:ext>
              </a:extLst>
            </p:cNvPr>
            <p:cNvSpPr>
              <a:spLocks noChangeShapeType="1"/>
            </p:cNvSpPr>
            <p:nvPr/>
          </p:nvSpPr>
          <p:spPr bwMode="auto">
            <a:xfrm>
              <a:off x="2880" y="2624"/>
              <a:ext cx="2208" cy="0"/>
            </a:xfrm>
            <a:prstGeom prst="line">
              <a:avLst/>
            </a:prstGeom>
            <a:noFill/>
            <a:ln w="28575">
              <a:solidFill>
                <a:schemeClr val="tx2"/>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7457" name="Oval 49">
              <a:extLst>
                <a:ext uri="{FF2B5EF4-FFF2-40B4-BE49-F238E27FC236}">
                  <a16:creationId xmlns:a16="http://schemas.microsoft.com/office/drawing/2014/main" id="{F4F52D9E-1018-4494-A148-CCF3FDE64ACC}"/>
                </a:ext>
              </a:extLst>
            </p:cNvPr>
            <p:cNvSpPr>
              <a:spLocks noChangeArrowheads="1"/>
            </p:cNvSpPr>
            <p:nvPr/>
          </p:nvSpPr>
          <p:spPr bwMode="auto">
            <a:xfrm rot="600000">
              <a:off x="3280" y="2672"/>
              <a:ext cx="336" cy="143"/>
            </a:xfrm>
            <a:prstGeom prst="ellipse">
              <a:avLst/>
            </a:prstGeom>
            <a:gradFill rotWithShape="0">
              <a:gsLst>
                <a:gs pos="0">
                  <a:srgbClr val="FF7C80"/>
                </a:gs>
                <a:gs pos="100000">
                  <a:srgbClr val="FF7C80">
                    <a:gamma/>
                    <a:shade val="46275"/>
                    <a:invGamma/>
                  </a:srgbClr>
                </a:gs>
              </a:gsLst>
              <a:path path="shape">
                <a:fillToRect l="50000" t="50000" r="50000" b="50000"/>
              </a:path>
            </a:gradFill>
            <a:ln w="9525">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7" name="Object 50">
              <a:extLst>
                <a:ext uri="{FF2B5EF4-FFF2-40B4-BE49-F238E27FC236}">
                  <a16:creationId xmlns:a16="http://schemas.microsoft.com/office/drawing/2014/main" id="{D98FF8B1-C3E2-48B6-BDEE-E78FCC35AF45}"/>
                </a:ext>
              </a:extLst>
            </p:cNvPr>
            <p:cNvGraphicFramePr>
              <a:graphicFrameLocks noChangeAspect="1"/>
            </p:cNvGraphicFramePr>
            <p:nvPr/>
          </p:nvGraphicFramePr>
          <p:xfrm>
            <a:off x="3480" y="2696"/>
            <a:ext cx="149" cy="144"/>
          </p:xfrm>
          <a:graphic>
            <a:graphicData uri="http://schemas.openxmlformats.org/presentationml/2006/ole">
              <mc:AlternateContent xmlns:mc="http://schemas.openxmlformats.org/markup-compatibility/2006">
                <mc:Choice xmlns:v="urn:schemas-microsoft-com:vml" Requires="v">
                  <p:oleObj spid="_x0000_s125003" name="公式" r:id="rId5" imgW="139680" imgH="139680" progId="Equation.3">
                    <p:embed/>
                  </p:oleObj>
                </mc:Choice>
                <mc:Fallback>
                  <p:oleObj name="公式" r:id="rId5" imgW="139680" imgH="139680" progId="Equation.3">
                    <p:embed/>
                    <p:pic>
                      <p:nvPicPr>
                        <p:cNvPr id="17" name="Object 50">
                          <a:extLst>
                            <a:ext uri="{FF2B5EF4-FFF2-40B4-BE49-F238E27FC236}">
                              <a16:creationId xmlns:a16="http://schemas.microsoft.com/office/drawing/2014/main" id="{D98FF8B1-C3E2-48B6-BDEE-E78FCC35AF45}"/>
                            </a:ext>
                          </a:extLst>
                        </p:cNvPr>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80" y="2696"/>
                          <a:ext cx="149"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2" name="Object 51">
              <a:extLst>
                <a:ext uri="{FF2B5EF4-FFF2-40B4-BE49-F238E27FC236}">
                  <a16:creationId xmlns:a16="http://schemas.microsoft.com/office/drawing/2014/main" id="{8EEBB8B4-707D-4908-BFEE-854CCD971E89}"/>
                </a:ext>
              </a:extLst>
            </p:cNvPr>
            <p:cNvGraphicFramePr>
              <a:graphicFrameLocks noChangeAspect="1"/>
            </p:cNvGraphicFramePr>
            <p:nvPr/>
          </p:nvGraphicFramePr>
          <p:xfrm>
            <a:off x="3264" y="2688"/>
            <a:ext cx="146" cy="75"/>
          </p:xfrm>
          <a:graphic>
            <a:graphicData uri="http://schemas.openxmlformats.org/presentationml/2006/ole">
              <mc:AlternateContent xmlns:mc="http://schemas.openxmlformats.org/markup-compatibility/2006">
                <mc:Choice xmlns:v="urn:schemas-microsoft-com:vml" Requires="v">
                  <p:oleObj spid="_x0000_s125004" name="公式" r:id="rId7" imgW="139680" imgH="75960" progId="Equation.3">
                    <p:embed/>
                  </p:oleObj>
                </mc:Choice>
                <mc:Fallback>
                  <p:oleObj name="公式" r:id="rId7" imgW="139680" imgH="75960" progId="Equation.3">
                    <p:embed/>
                    <p:pic>
                      <p:nvPicPr>
                        <p:cNvPr id="17412" name="Object 51">
                          <a:extLst>
                            <a:ext uri="{FF2B5EF4-FFF2-40B4-BE49-F238E27FC236}">
                              <a16:creationId xmlns:a16="http://schemas.microsoft.com/office/drawing/2014/main" id="{8EEBB8B4-707D-4908-BFEE-854CCD971E89}"/>
                            </a:ext>
                          </a:extLst>
                        </p:cNvPr>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64" y="2688"/>
                          <a:ext cx="146" cy="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60" name="Line 52">
              <a:extLst>
                <a:ext uri="{FF2B5EF4-FFF2-40B4-BE49-F238E27FC236}">
                  <a16:creationId xmlns:a16="http://schemas.microsoft.com/office/drawing/2014/main" id="{7931BBEE-C1E5-4B54-B621-0E4B8B8CB988}"/>
                </a:ext>
              </a:extLst>
            </p:cNvPr>
            <p:cNvSpPr>
              <a:spLocks noChangeShapeType="1"/>
            </p:cNvSpPr>
            <p:nvPr/>
          </p:nvSpPr>
          <p:spPr bwMode="auto">
            <a:xfrm rot="600000">
              <a:off x="3392" y="2744"/>
              <a:ext cx="113" cy="0"/>
            </a:xfrm>
            <a:prstGeom prst="line">
              <a:avLst/>
            </a:prstGeom>
            <a:noFill/>
            <a:ln w="9525">
              <a:solidFill>
                <a:schemeClr val="tx1"/>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7461" name="Oval 53">
              <a:extLst>
                <a:ext uri="{FF2B5EF4-FFF2-40B4-BE49-F238E27FC236}">
                  <a16:creationId xmlns:a16="http://schemas.microsoft.com/office/drawing/2014/main" id="{57EFE908-67B4-4E2B-A379-D191D8E5C115}"/>
                </a:ext>
              </a:extLst>
            </p:cNvPr>
            <p:cNvSpPr>
              <a:spLocks noChangeArrowheads="1"/>
            </p:cNvSpPr>
            <p:nvPr/>
          </p:nvSpPr>
          <p:spPr bwMode="auto">
            <a:xfrm rot="21000000">
              <a:off x="3328" y="3511"/>
              <a:ext cx="336" cy="145"/>
            </a:xfrm>
            <a:prstGeom prst="ellipse">
              <a:avLst/>
            </a:prstGeom>
            <a:gradFill rotWithShape="0">
              <a:gsLst>
                <a:gs pos="0">
                  <a:srgbClr val="FF7C80"/>
                </a:gs>
                <a:gs pos="100000">
                  <a:srgbClr val="FF7C80">
                    <a:gamma/>
                    <a:shade val="46275"/>
                    <a:invGamma/>
                  </a:srgbClr>
                </a:gs>
              </a:gsLst>
              <a:path path="shape">
                <a:fillToRect l="50000" t="50000" r="50000" b="50000"/>
              </a:path>
            </a:gradFill>
            <a:ln w="9525">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7464" name="Line 56">
              <a:extLst>
                <a:ext uri="{FF2B5EF4-FFF2-40B4-BE49-F238E27FC236}">
                  <a16:creationId xmlns:a16="http://schemas.microsoft.com/office/drawing/2014/main" id="{6AAD9DB5-D774-4367-BD56-D24BC6729BFF}"/>
                </a:ext>
              </a:extLst>
            </p:cNvPr>
            <p:cNvSpPr>
              <a:spLocks noChangeShapeType="1"/>
            </p:cNvSpPr>
            <p:nvPr/>
          </p:nvSpPr>
          <p:spPr bwMode="auto">
            <a:xfrm rot="21000000">
              <a:off x="3440" y="3584"/>
              <a:ext cx="113" cy="0"/>
            </a:xfrm>
            <a:prstGeom prst="line">
              <a:avLst/>
            </a:prstGeom>
            <a:noFill/>
            <a:ln w="9525">
              <a:solidFill>
                <a:schemeClr val="tx1"/>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7465" name="Oval 57">
              <a:extLst>
                <a:ext uri="{FF2B5EF4-FFF2-40B4-BE49-F238E27FC236}">
                  <a16:creationId xmlns:a16="http://schemas.microsoft.com/office/drawing/2014/main" id="{6A67D901-801E-45DE-A469-B934F5CB1EFA}"/>
                </a:ext>
              </a:extLst>
            </p:cNvPr>
            <p:cNvSpPr>
              <a:spLocks noChangeArrowheads="1"/>
            </p:cNvSpPr>
            <p:nvPr/>
          </p:nvSpPr>
          <p:spPr bwMode="auto">
            <a:xfrm>
              <a:off x="4032" y="3248"/>
              <a:ext cx="336" cy="143"/>
            </a:xfrm>
            <a:prstGeom prst="ellipse">
              <a:avLst/>
            </a:prstGeom>
            <a:gradFill rotWithShape="0">
              <a:gsLst>
                <a:gs pos="0">
                  <a:srgbClr val="FF7C80"/>
                </a:gs>
                <a:gs pos="100000">
                  <a:srgbClr val="FF7C80">
                    <a:gamma/>
                    <a:shade val="46275"/>
                    <a:invGamma/>
                  </a:srgbClr>
                </a:gs>
              </a:gsLst>
              <a:path path="shape">
                <a:fillToRect l="50000" t="50000" r="50000" b="50000"/>
              </a:path>
            </a:gradFill>
            <a:ln w="9525">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7468" name="Line 60">
              <a:extLst>
                <a:ext uri="{FF2B5EF4-FFF2-40B4-BE49-F238E27FC236}">
                  <a16:creationId xmlns:a16="http://schemas.microsoft.com/office/drawing/2014/main" id="{1AC34129-9538-4822-B8B2-8AA6A1977704}"/>
                </a:ext>
              </a:extLst>
            </p:cNvPr>
            <p:cNvSpPr>
              <a:spLocks noChangeShapeType="1"/>
            </p:cNvSpPr>
            <p:nvPr/>
          </p:nvSpPr>
          <p:spPr bwMode="auto">
            <a:xfrm>
              <a:off x="4144" y="3320"/>
              <a:ext cx="113" cy="1"/>
            </a:xfrm>
            <a:prstGeom prst="line">
              <a:avLst/>
            </a:prstGeom>
            <a:noFill/>
            <a:ln w="9525">
              <a:solidFill>
                <a:schemeClr val="tx1"/>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7469" name="Oval 61">
              <a:extLst>
                <a:ext uri="{FF2B5EF4-FFF2-40B4-BE49-F238E27FC236}">
                  <a16:creationId xmlns:a16="http://schemas.microsoft.com/office/drawing/2014/main" id="{7558B336-C202-4E28-A084-69E0354CF653}"/>
                </a:ext>
              </a:extLst>
            </p:cNvPr>
            <p:cNvSpPr>
              <a:spLocks noChangeArrowheads="1"/>
            </p:cNvSpPr>
            <p:nvPr/>
          </p:nvSpPr>
          <p:spPr bwMode="auto">
            <a:xfrm>
              <a:off x="4464" y="3200"/>
              <a:ext cx="337" cy="145"/>
            </a:xfrm>
            <a:prstGeom prst="ellipse">
              <a:avLst/>
            </a:prstGeom>
            <a:gradFill rotWithShape="0">
              <a:gsLst>
                <a:gs pos="0">
                  <a:srgbClr val="FF7C80"/>
                </a:gs>
                <a:gs pos="100000">
                  <a:srgbClr val="FF7C80">
                    <a:gamma/>
                    <a:shade val="46275"/>
                    <a:invGamma/>
                  </a:srgbClr>
                </a:gs>
              </a:gsLst>
              <a:path path="shape">
                <a:fillToRect l="50000" t="50000" r="50000" b="50000"/>
              </a:path>
            </a:gradFill>
            <a:ln w="9525">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7472" name="Line 64">
              <a:extLst>
                <a:ext uri="{FF2B5EF4-FFF2-40B4-BE49-F238E27FC236}">
                  <a16:creationId xmlns:a16="http://schemas.microsoft.com/office/drawing/2014/main" id="{3F40DED3-1F18-4BF6-8425-057909C31F86}"/>
                </a:ext>
              </a:extLst>
            </p:cNvPr>
            <p:cNvSpPr>
              <a:spLocks noChangeShapeType="1"/>
            </p:cNvSpPr>
            <p:nvPr/>
          </p:nvSpPr>
          <p:spPr bwMode="auto">
            <a:xfrm>
              <a:off x="4576" y="3272"/>
              <a:ext cx="112" cy="0"/>
            </a:xfrm>
            <a:prstGeom prst="line">
              <a:avLst/>
            </a:prstGeom>
            <a:noFill/>
            <a:ln w="9525">
              <a:solidFill>
                <a:schemeClr val="tx1"/>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7473" name="Oval 65">
              <a:extLst>
                <a:ext uri="{FF2B5EF4-FFF2-40B4-BE49-F238E27FC236}">
                  <a16:creationId xmlns:a16="http://schemas.microsoft.com/office/drawing/2014/main" id="{C6AB4466-95E7-4F8F-84F4-0F0B4486CAE8}"/>
                </a:ext>
              </a:extLst>
            </p:cNvPr>
            <p:cNvSpPr>
              <a:spLocks noChangeArrowheads="1"/>
            </p:cNvSpPr>
            <p:nvPr/>
          </p:nvSpPr>
          <p:spPr bwMode="auto">
            <a:xfrm rot="600000">
              <a:off x="3712" y="3032"/>
              <a:ext cx="336" cy="145"/>
            </a:xfrm>
            <a:prstGeom prst="ellipse">
              <a:avLst/>
            </a:prstGeom>
            <a:gradFill rotWithShape="0">
              <a:gsLst>
                <a:gs pos="0">
                  <a:srgbClr val="FF7C80"/>
                </a:gs>
                <a:gs pos="100000">
                  <a:srgbClr val="FF7C80">
                    <a:gamma/>
                    <a:shade val="46275"/>
                    <a:invGamma/>
                  </a:srgbClr>
                </a:gs>
              </a:gsLst>
              <a:path path="shape">
                <a:fillToRect l="50000" t="50000" r="50000" b="50000"/>
              </a:path>
            </a:gradFill>
            <a:ln w="9525">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7476" name="Line 68">
              <a:extLst>
                <a:ext uri="{FF2B5EF4-FFF2-40B4-BE49-F238E27FC236}">
                  <a16:creationId xmlns:a16="http://schemas.microsoft.com/office/drawing/2014/main" id="{006335C4-0B91-4CBC-8A79-10CF92BF996E}"/>
                </a:ext>
              </a:extLst>
            </p:cNvPr>
            <p:cNvSpPr>
              <a:spLocks noChangeShapeType="1"/>
            </p:cNvSpPr>
            <p:nvPr/>
          </p:nvSpPr>
          <p:spPr bwMode="auto">
            <a:xfrm rot="600000">
              <a:off x="3824" y="3104"/>
              <a:ext cx="112" cy="0"/>
            </a:xfrm>
            <a:prstGeom prst="line">
              <a:avLst/>
            </a:prstGeom>
            <a:noFill/>
            <a:ln w="9525">
              <a:solidFill>
                <a:schemeClr val="tx1"/>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7477" name="Oval 69">
              <a:extLst>
                <a:ext uri="{FF2B5EF4-FFF2-40B4-BE49-F238E27FC236}">
                  <a16:creationId xmlns:a16="http://schemas.microsoft.com/office/drawing/2014/main" id="{970D8DB5-91E8-49DB-8B6A-29D05321F86D}"/>
                </a:ext>
              </a:extLst>
            </p:cNvPr>
            <p:cNvSpPr>
              <a:spLocks noChangeArrowheads="1"/>
            </p:cNvSpPr>
            <p:nvPr/>
          </p:nvSpPr>
          <p:spPr bwMode="auto">
            <a:xfrm rot="900000">
              <a:off x="4192" y="2864"/>
              <a:ext cx="336" cy="145"/>
            </a:xfrm>
            <a:prstGeom prst="ellipse">
              <a:avLst/>
            </a:prstGeom>
            <a:gradFill rotWithShape="0">
              <a:gsLst>
                <a:gs pos="0">
                  <a:srgbClr val="FF7C80"/>
                </a:gs>
                <a:gs pos="100000">
                  <a:srgbClr val="FF7C80">
                    <a:gamma/>
                    <a:shade val="46275"/>
                    <a:invGamma/>
                  </a:srgbClr>
                </a:gs>
              </a:gsLst>
              <a:path path="shape">
                <a:fillToRect l="50000" t="50000" r="50000" b="50000"/>
              </a:path>
            </a:gradFill>
            <a:ln w="9525">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7480" name="Line 72">
              <a:extLst>
                <a:ext uri="{FF2B5EF4-FFF2-40B4-BE49-F238E27FC236}">
                  <a16:creationId xmlns:a16="http://schemas.microsoft.com/office/drawing/2014/main" id="{CF1E2379-94F5-4DF0-8C02-09F93926A5FE}"/>
                </a:ext>
              </a:extLst>
            </p:cNvPr>
            <p:cNvSpPr>
              <a:spLocks noChangeShapeType="1"/>
            </p:cNvSpPr>
            <p:nvPr/>
          </p:nvSpPr>
          <p:spPr bwMode="auto">
            <a:xfrm rot="900000">
              <a:off x="4320" y="2930"/>
              <a:ext cx="96" cy="8"/>
            </a:xfrm>
            <a:prstGeom prst="line">
              <a:avLst/>
            </a:prstGeom>
            <a:noFill/>
            <a:ln w="9525">
              <a:solidFill>
                <a:schemeClr val="tx1"/>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7481" name="Oval 73">
              <a:extLst>
                <a:ext uri="{FF2B5EF4-FFF2-40B4-BE49-F238E27FC236}">
                  <a16:creationId xmlns:a16="http://schemas.microsoft.com/office/drawing/2014/main" id="{D97CD277-BB90-4972-9FD7-61882944C75B}"/>
                </a:ext>
              </a:extLst>
            </p:cNvPr>
            <p:cNvSpPr>
              <a:spLocks noChangeArrowheads="1"/>
            </p:cNvSpPr>
            <p:nvPr/>
          </p:nvSpPr>
          <p:spPr bwMode="auto">
            <a:xfrm rot="600000">
              <a:off x="4096" y="3704"/>
              <a:ext cx="337" cy="143"/>
            </a:xfrm>
            <a:prstGeom prst="ellipse">
              <a:avLst/>
            </a:prstGeom>
            <a:gradFill rotWithShape="0">
              <a:gsLst>
                <a:gs pos="0">
                  <a:srgbClr val="FF7C80"/>
                </a:gs>
                <a:gs pos="100000">
                  <a:srgbClr val="FF7C80">
                    <a:gamma/>
                    <a:shade val="46275"/>
                    <a:invGamma/>
                  </a:srgbClr>
                </a:gs>
              </a:gsLst>
              <a:path path="shape">
                <a:fillToRect l="50000" t="50000" r="50000" b="50000"/>
              </a:path>
            </a:gradFill>
            <a:ln w="9525">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7484" name="Line 76">
              <a:extLst>
                <a:ext uri="{FF2B5EF4-FFF2-40B4-BE49-F238E27FC236}">
                  <a16:creationId xmlns:a16="http://schemas.microsoft.com/office/drawing/2014/main" id="{7ED0C778-7BD3-4339-892E-30E9DFE780AC}"/>
                </a:ext>
              </a:extLst>
            </p:cNvPr>
            <p:cNvSpPr>
              <a:spLocks noChangeShapeType="1"/>
            </p:cNvSpPr>
            <p:nvPr/>
          </p:nvSpPr>
          <p:spPr bwMode="auto">
            <a:xfrm rot="600000">
              <a:off x="4208" y="3776"/>
              <a:ext cx="112" cy="0"/>
            </a:xfrm>
            <a:prstGeom prst="line">
              <a:avLst/>
            </a:prstGeom>
            <a:noFill/>
            <a:ln w="9525">
              <a:solidFill>
                <a:schemeClr val="tx1"/>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7501" name="Line 93">
              <a:extLst>
                <a:ext uri="{FF2B5EF4-FFF2-40B4-BE49-F238E27FC236}">
                  <a16:creationId xmlns:a16="http://schemas.microsoft.com/office/drawing/2014/main" id="{3B3221AC-078E-4912-8799-906A074F932B}"/>
                </a:ext>
              </a:extLst>
            </p:cNvPr>
            <p:cNvSpPr>
              <a:spLocks noChangeShapeType="1"/>
            </p:cNvSpPr>
            <p:nvPr/>
          </p:nvSpPr>
          <p:spPr bwMode="auto">
            <a:xfrm>
              <a:off x="2880" y="3392"/>
              <a:ext cx="2208" cy="0"/>
            </a:xfrm>
            <a:prstGeom prst="line">
              <a:avLst/>
            </a:prstGeom>
            <a:noFill/>
            <a:ln w="28575">
              <a:solidFill>
                <a:schemeClr val="tx2"/>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7502" name="Line 94">
              <a:extLst>
                <a:ext uri="{FF2B5EF4-FFF2-40B4-BE49-F238E27FC236}">
                  <a16:creationId xmlns:a16="http://schemas.microsoft.com/office/drawing/2014/main" id="{F252A8DD-0019-425C-927E-7E3FCCB4302C}"/>
                </a:ext>
              </a:extLst>
            </p:cNvPr>
            <p:cNvSpPr>
              <a:spLocks noChangeShapeType="1"/>
            </p:cNvSpPr>
            <p:nvPr/>
          </p:nvSpPr>
          <p:spPr bwMode="auto">
            <a:xfrm>
              <a:off x="2880" y="3008"/>
              <a:ext cx="2208" cy="0"/>
            </a:xfrm>
            <a:prstGeom prst="line">
              <a:avLst/>
            </a:prstGeom>
            <a:noFill/>
            <a:ln w="28575">
              <a:solidFill>
                <a:schemeClr val="tx2"/>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7413" name="Object 98">
              <a:extLst>
                <a:ext uri="{FF2B5EF4-FFF2-40B4-BE49-F238E27FC236}">
                  <a16:creationId xmlns:a16="http://schemas.microsoft.com/office/drawing/2014/main" id="{42C318D1-9C88-4FE4-A78F-CAC7172EEDA9}"/>
                </a:ext>
              </a:extLst>
            </p:cNvPr>
            <p:cNvGraphicFramePr>
              <a:graphicFrameLocks noChangeAspect="1"/>
            </p:cNvGraphicFramePr>
            <p:nvPr/>
          </p:nvGraphicFramePr>
          <p:xfrm>
            <a:off x="4656" y="2592"/>
            <a:ext cx="303" cy="303"/>
          </p:xfrm>
          <a:graphic>
            <a:graphicData uri="http://schemas.openxmlformats.org/presentationml/2006/ole">
              <mc:AlternateContent xmlns:mc="http://schemas.openxmlformats.org/markup-compatibility/2006">
                <mc:Choice xmlns:v="urn:schemas-microsoft-com:vml" Requires="v">
                  <p:oleObj spid="_x0000_s125005" name="公式" r:id="rId9" imgW="253800" imgH="253800" progId="Equation.3">
                    <p:embed/>
                  </p:oleObj>
                </mc:Choice>
                <mc:Fallback>
                  <p:oleObj name="公式" r:id="rId9" imgW="253800" imgH="253800" progId="Equation.3">
                    <p:embed/>
                    <p:pic>
                      <p:nvPicPr>
                        <p:cNvPr id="17413" name="Object 98">
                          <a:extLst>
                            <a:ext uri="{FF2B5EF4-FFF2-40B4-BE49-F238E27FC236}">
                              <a16:creationId xmlns:a16="http://schemas.microsoft.com/office/drawing/2014/main" id="{42C318D1-9C88-4FE4-A78F-CAC7172EEDA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56" y="2592"/>
                          <a:ext cx="303"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4" name="Object 107">
              <a:extLst>
                <a:ext uri="{FF2B5EF4-FFF2-40B4-BE49-F238E27FC236}">
                  <a16:creationId xmlns:a16="http://schemas.microsoft.com/office/drawing/2014/main" id="{76357E61-5A4A-4807-83CE-279D3B23B6B1}"/>
                </a:ext>
              </a:extLst>
            </p:cNvPr>
            <p:cNvGraphicFramePr>
              <a:graphicFrameLocks noChangeAspect="1"/>
            </p:cNvGraphicFramePr>
            <p:nvPr/>
          </p:nvGraphicFramePr>
          <p:xfrm>
            <a:off x="3931" y="3056"/>
            <a:ext cx="149" cy="144"/>
          </p:xfrm>
          <a:graphic>
            <a:graphicData uri="http://schemas.openxmlformats.org/presentationml/2006/ole">
              <mc:AlternateContent xmlns:mc="http://schemas.openxmlformats.org/markup-compatibility/2006">
                <mc:Choice xmlns:v="urn:schemas-microsoft-com:vml" Requires="v">
                  <p:oleObj spid="_x0000_s125006" name="公式" r:id="rId11" imgW="139680" imgH="139680" progId="Equation.3">
                    <p:embed/>
                  </p:oleObj>
                </mc:Choice>
                <mc:Fallback>
                  <p:oleObj name="公式" r:id="rId11" imgW="139680" imgH="139680" progId="Equation.3">
                    <p:embed/>
                    <p:pic>
                      <p:nvPicPr>
                        <p:cNvPr id="17414" name="Object 107">
                          <a:extLst>
                            <a:ext uri="{FF2B5EF4-FFF2-40B4-BE49-F238E27FC236}">
                              <a16:creationId xmlns:a16="http://schemas.microsoft.com/office/drawing/2014/main" id="{76357E61-5A4A-4807-83CE-279D3B23B6B1}"/>
                            </a:ext>
                          </a:extLst>
                        </p:cNvPr>
                        <p:cNvPicPr preferRelativeResize="0">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31" y="3056"/>
                          <a:ext cx="149"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5" name="Object 108">
              <a:extLst>
                <a:ext uri="{FF2B5EF4-FFF2-40B4-BE49-F238E27FC236}">
                  <a16:creationId xmlns:a16="http://schemas.microsoft.com/office/drawing/2014/main" id="{6ECD0AEE-B0FC-49AE-9125-6ABB8EF0EFBF}"/>
                </a:ext>
              </a:extLst>
            </p:cNvPr>
            <p:cNvGraphicFramePr>
              <a:graphicFrameLocks noChangeAspect="1"/>
            </p:cNvGraphicFramePr>
            <p:nvPr/>
          </p:nvGraphicFramePr>
          <p:xfrm>
            <a:off x="3715" y="3048"/>
            <a:ext cx="146" cy="75"/>
          </p:xfrm>
          <a:graphic>
            <a:graphicData uri="http://schemas.openxmlformats.org/presentationml/2006/ole">
              <mc:AlternateContent xmlns:mc="http://schemas.openxmlformats.org/markup-compatibility/2006">
                <mc:Choice xmlns:v="urn:schemas-microsoft-com:vml" Requires="v">
                  <p:oleObj spid="_x0000_s125007" name="公式" r:id="rId13" imgW="139680" imgH="75960" progId="Equation.3">
                    <p:embed/>
                  </p:oleObj>
                </mc:Choice>
                <mc:Fallback>
                  <p:oleObj name="公式" r:id="rId13" imgW="139680" imgH="75960" progId="Equation.3">
                    <p:embed/>
                    <p:pic>
                      <p:nvPicPr>
                        <p:cNvPr id="17415" name="Object 108">
                          <a:extLst>
                            <a:ext uri="{FF2B5EF4-FFF2-40B4-BE49-F238E27FC236}">
                              <a16:creationId xmlns:a16="http://schemas.microsoft.com/office/drawing/2014/main" id="{6ECD0AEE-B0FC-49AE-9125-6ABB8EF0EFBF}"/>
                            </a:ext>
                          </a:extLst>
                        </p:cNvPr>
                        <p:cNvPicPr preferRelativeResize="0">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15" y="3048"/>
                          <a:ext cx="146" cy="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6" name="Object 109">
              <a:extLst>
                <a:ext uri="{FF2B5EF4-FFF2-40B4-BE49-F238E27FC236}">
                  <a16:creationId xmlns:a16="http://schemas.microsoft.com/office/drawing/2014/main" id="{E26AC3D2-5089-456B-A0F8-841A442B66CC}"/>
                </a:ext>
              </a:extLst>
            </p:cNvPr>
            <p:cNvGraphicFramePr>
              <a:graphicFrameLocks noChangeAspect="1"/>
            </p:cNvGraphicFramePr>
            <p:nvPr/>
          </p:nvGraphicFramePr>
          <p:xfrm>
            <a:off x="4403" y="2888"/>
            <a:ext cx="149" cy="144"/>
          </p:xfrm>
          <a:graphic>
            <a:graphicData uri="http://schemas.openxmlformats.org/presentationml/2006/ole">
              <mc:AlternateContent xmlns:mc="http://schemas.openxmlformats.org/markup-compatibility/2006">
                <mc:Choice xmlns:v="urn:schemas-microsoft-com:vml" Requires="v">
                  <p:oleObj spid="_x0000_s125008" name="公式" r:id="rId15" imgW="139680" imgH="139680" progId="Equation.3">
                    <p:embed/>
                  </p:oleObj>
                </mc:Choice>
                <mc:Fallback>
                  <p:oleObj name="公式" r:id="rId15" imgW="139680" imgH="139680" progId="Equation.3">
                    <p:embed/>
                    <p:pic>
                      <p:nvPicPr>
                        <p:cNvPr id="17416" name="Object 109">
                          <a:extLst>
                            <a:ext uri="{FF2B5EF4-FFF2-40B4-BE49-F238E27FC236}">
                              <a16:creationId xmlns:a16="http://schemas.microsoft.com/office/drawing/2014/main" id="{E26AC3D2-5089-456B-A0F8-841A442B66CC}"/>
                            </a:ext>
                          </a:extLst>
                        </p:cNvPr>
                        <p:cNvPicPr preferRelativeResize="0">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03" y="2888"/>
                          <a:ext cx="149"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7" name="Object 110">
              <a:extLst>
                <a:ext uri="{FF2B5EF4-FFF2-40B4-BE49-F238E27FC236}">
                  <a16:creationId xmlns:a16="http://schemas.microsoft.com/office/drawing/2014/main" id="{FFA9E83B-78BB-449F-9DCF-8FCE0A80A977}"/>
                </a:ext>
              </a:extLst>
            </p:cNvPr>
            <p:cNvGraphicFramePr>
              <a:graphicFrameLocks noChangeAspect="1"/>
            </p:cNvGraphicFramePr>
            <p:nvPr/>
          </p:nvGraphicFramePr>
          <p:xfrm>
            <a:off x="4187" y="2872"/>
            <a:ext cx="146" cy="75"/>
          </p:xfrm>
          <a:graphic>
            <a:graphicData uri="http://schemas.openxmlformats.org/presentationml/2006/ole">
              <mc:AlternateContent xmlns:mc="http://schemas.openxmlformats.org/markup-compatibility/2006">
                <mc:Choice xmlns:v="urn:schemas-microsoft-com:vml" Requires="v">
                  <p:oleObj spid="_x0000_s125009" name="公式" r:id="rId17" imgW="139680" imgH="75960" progId="Equation.3">
                    <p:embed/>
                  </p:oleObj>
                </mc:Choice>
                <mc:Fallback>
                  <p:oleObj name="公式" r:id="rId17" imgW="139680" imgH="75960" progId="Equation.3">
                    <p:embed/>
                    <p:pic>
                      <p:nvPicPr>
                        <p:cNvPr id="17417" name="Object 110">
                          <a:extLst>
                            <a:ext uri="{FF2B5EF4-FFF2-40B4-BE49-F238E27FC236}">
                              <a16:creationId xmlns:a16="http://schemas.microsoft.com/office/drawing/2014/main" id="{FFA9E83B-78BB-449F-9DCF-8FCE0A80A977}"/>
                            </a:ext>
                          </a:extLst>
                        </p:cNvPr>
                        <p:cNvPicPr preferRelativeResize="0">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87" y="2872"/>
                          <a:ext cx="146" cy="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8" name="Object 111">
              <a:extLst>
                <a:ext uri="{FF2B5EF4-FFF2-40B4-BE49-F238E27FC236}">
                  <a16:creationId xmlns:a16="http://schemas.microsoft.com/office/drawing/2014/main" id="{7D4C2969-DE0D-4CDA-AF32-2002B7C7AF05}"/>
                </a:ext>
              </a:extLst>
            </p:cNvPr>
            <p:cNvGraphicFramePr>
              <a:graphicFrameLocks noChangeAspect="1"/>
            </p:cNvGraphicFramePr>
            <p:nvPr/>
          </p:nvGraphicFramePr>
          <p:xfrm>
            <a:off x="3528" y="3488"/>
            <a:ext cx="149" cy="144"/>
          </p:xfrm>
          <a:graphic>
            <a:graphicData uri="http://schemas.openxmlformats.org/presentationml/2006/ole">
              <mc:AlternateContent xmlns:mc="http://schemas.openxmlformats.org/markup-compatibility/2006">
                <mc:Choice xmlns:v="urn:schemas-microsoft-com:vml" Requires="v">
                  <p:oleObj spid="_x0000_s125010" name="公式" r:id="rId19" imgW="139680" imgH="139680" progId="Equation.3">
                    <p:embed/>
                  </p:oleObj>
                </mc:Choice>
                <mc:Fallback>
                  <p:oleObj name="公式" r:id="rId19" imgW="139680" imgH="139680" progId="Equation.3">
                    <p:embed/>
                    <p:pic>
                      <p:nvPicPr>
                        <p:cNvPr id="17418" name="Object 111">
                          <a:extLst>
                            <a:ext uri="{FF2B5EF4-FFF2-40B4-BE49-F238E27FC236}">
                              <a16:creationId xmlns:a16="http://schemas.microsoft.com/office/drawing/2014/main" id="{7D4C2969-DE0D-4CDA-AF32-2002B7C7AF05}"/>
                            </a:ext>
                          </a:extLst>
                        </p:cNvPr>
                        <p:cNvPicPr preferRelativeResize="0">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528" y="3488"/>
                          <a:ext cx="149"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9" name="Object 112">
              <a:extLst>
                <a:ext uri="{FF2B5EF4-FFF2-40B4-BE49-F238E27FC236}">
                  <a16:creationId xmlns:a16="http://schemas.microsoft.com/office/drawing/2014/main" id="{1819E568-1480-4E3D-B7DA-16707CD9CDF7}"/>
                </a:ext>
              </a:extLst>
            </p:cNvPr>
            <p:cNvGraphicFramePr>
              <a:graphicFrameLocks noChangeAspect="1"/>
            </p:cNvGraphicFramePr>
            <p:nvPr/>
          </p:nvGraphicFramePr>
          <p:xfrm>
            <a:off x="3312" y="3565"/>
            <a:ext cx="146" cy="75"/>
          </p:xfrm>
          <a:graphic>
            <a:graphicData uri="http://schemas.openxmlformats.org/presentationml/2006/ole">
              <mc:AlternateContent xmlns:mc="http://schemas.openxmlformats.org/markup-compatibility/2006">
                <mc:Choice xmlns:v="urn:schemas-microsoft-com:vml" Requires="v">
                  <p:oleObj spid="_x0000_s125011" name="公式" r:id="rId21" imgW="139680" imgH="75960" progId="Equation.3">
                    <p:embed/>
                  </p:oleObj>
                </mc:Choice>
                <mc:Fallback>
                  <p:oleObj name="公式" r:id="rId21" imgW="139680" imgH="75960" progId="Equation.3">
                    <p:embed/>
                    <p:pic>
                      <p:nvPicPr>
                        <p:cNvPr id="17419" name="Object 112">
                          <a:extLst>
                            <a:ext uri="{FF2B5EF4-FFF2-40B4-BE49-F238E27FC236}">
                              <a16:creationId xmlns:a16="http://schemas.microsoft.com/office/drawing/2014/main" id="{1819E568-1480-4E3D-B7DA-16707CD9CDF7}"/>
                            </a:ext>
                          </a:extLst>
                        </p:cNvPr>
                        <p:cNvPicPr preferRelativeResize="0">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312" y="3565"/>
                          <a:ext cx="146" cy="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0" name="Object 113">
              <a:extLst>
                <a:ext uri="{FF2B5EF4-FFF2-40B4-BE49-F238E27FC236}">
                  <a16:creationId xmlns:a16="http://schemas.microsoft.com/office/drawing/2014/main" id="{80190FA5-FB64-4E83-9057-CA1A74187C89}"/>
                </a:ext>
              </a:extLst>
            </p:cNvPr>
            <p:cNvGraphicFramePr>
              <a:graphicFrameLocks noChangeAspect="1"/>
            </p:cNvGraphicFramePr>
            <p:nvPr/>
          </p:nvGraphicFramePr>
          <p:xfrm>
            <a:off x="4240" y="3248"/>
            <a:ext cx="149" cy="144"/>
          </p:xfrm>
          <a:graphic>
            <a:graphicData uri="http://schemas.openxmlformats.org/presentationml/2006/ole">
              <mc:AlternateContent xmlns:mc="http://schemas.openxmlformats.org/markup-compatibility/2006">
                <mc:Choice xmlns:v="urn:schemas-microsoft-com:vml" Requires="v">
                  <p:oleObj spid="_x0000_s125012" name="公式" r:id="rId23" imgW="139680" imgH="139680" progId="Equation.3">
                    <p:embed/>
                  </p:oleObj>
                </mc:Choice>
                <mc:Fallback>
                  <p:oleObj name="公式" r:id="rId23" imgW="139680" imgH="139680" progId="Equation.3">
                    <p:embed/>
                    <p:pic>
                      <p:nvPicPr>
                        <p:cNvPr id="17420" name="Object 113">
                          <a:extLst>
                            <a:ext uri="{FF2B5EF4-FFF2-40B4-BE49-F238E27FC236}">
                              <a16:creationId xmlns:a16="http://schemas.microsoft.com/office/drawing/2014/main" id="{80190FA5-FB64-4E83-9057-CA1A74187C89}"/>
                            </a:ext>
                          </a:extLst>
                        </p:cNvPr>
                        <p:cNvPicPr preferRelativeResize="0">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240" y="3248"/>
                          <a:ext cx="149"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1" name="Object 114">
              <a:extLst>
                <a:ext uri="{FF2B5EF4-FFF2-40B4-BE49-F238E27FC236}">
                  <a16:creationId xmlns:a16="http://schemas.microsoft.com/office/drawing/2014/main" id="{AAFE6BE6-D87D-4050-892A-C794B207E357}"/>
                </a:ext>
              </a:extLst>
            </p:cNvPr>
            <p:cNvGraphicFramePr>
              <a:graphicFrameLocks noChangeAspect="1"/>
            </p:cNvGraphicFramePr>
            <p:nvPr/>
          </p:nvGraphicFramePr>
          <p:xfrm>
            <a:off x="4024" y="3277"/>
            <a:ext cx="146" cy="75"/>
          </p:xfrm>
          <a:graphic>
            <a:graphicData uri="http://schemas.openxmlformats.org/presentationml/2006/ole">
              <mc:AlternateContent xmlns:mc="http://schemas.openxmlformats.org/markup-compatibility/2006">
                <mc:Choice xmlns:v="urn:schemas-microsoft-com:vml" Requires="v">
                  <p:oleObj spid="_x0000_s125013" name="公式" r:id="rId25" imgW="139680" imgH="75960" progId="Equation.3">
                    <p:embed/>
                  </p:oleObj>
                </mc:Choice>
                <mc:Fallback>
                  <p:oleObj name="公式" r:id="rId25" imgW="139680" imgH="75960" progId="Equation.3">
                    <p:embed/>
                    <p:pic>
                      <p:nvPicPr>
                        <p:cNvPr id="17421" name="Object 114">
                          <a:extLst>
                            <a:ext uri="{FF2B5EF4-FFF2-40B4-BE49-F238E27FC236}">
                              <a16:creationId xmlns:a16="http://schemas.microsoft.com/office/drawing/2014/main" id="{AAFE6BE6-D87D-4050-892A-C794B207E357}"/>
                            </a:ext>
                          </a:extLst>
                        </p:cNvPr>
                        <p:cNvPicPr preferRelativeResize="0">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024" y="3277"/>
                          <a:ext cx="146" cy="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2" name="Object 115">
              <a:extLst>
                <a:ext uri="{FF2B5EF4-FFF2-40B4-BE49-F238E27FC236}">
                  <a16:creationId xmlns:a16="http://schemas.microsoft.com/office/drawing/2014/main" id="{50664CF9-E4F9-4C8E-9922-73759ED3260E}"/>
                </a:ext>
              </a:extLst>
            </p:cNvPr>
            <p:cNvGraphicFramePr>
              <a:graphicFrameLocks noChangeAspect="1"/>
            </p:cNvGraphicFramePr>
            <p:nvPr/>
          </p:nvGraphicFramePr>
          <p:xfrm>
            <a:off x="4675" y="3200"/>
            <a:ext cx="149" cy="144"/>
          </p:xfrm>
          <a:graphic>
            <a:graphicData uri="http://schemas.openxmlformats.org/presentationml/2006/ole">
              <mc:AlternateContent xmlns:mc="http://schemas.openxmlformats.org/markup-compatibility/2006">
                <mc:Choice xmlns:v="urn:schemas-microsoft-com:vml" Requires="v">
                  <p:oleObj spid="_x0000_s125014" name="公式" r:id="rId27" imgW="139680" imgH="139680" progId="Equation.3">
                    <p:embed/>
                  </p:oleObj>
                </mc:Choice>
                <mc:Fallback>
                  <p:oleObj name="公式" r:id="rId27" imgW="139680" imgH="139680" progId="Equation.3">
                    <p:embed/>
                    <p:pic>
                      <p:nvPicPr>
                        <p:cNvPr id="17422" name="Object 115">
                          <a:extLst>
                            <a:ext uri="{FF2B5EF4-FFF2-40B4-BE49-F238E27FC236}">
                              <a16:creationId xmlns:a16="http://schemas.microsoft.com/office/drawing/2014/main" id="{50664CF9-E4F9-4C8E-9922-73759ED3260E}"/>
                            </a:ext>
                          </a:extLst>
                        </p:cNvPr>
                        <p:cNvPicPr preferRelativeResize="0">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675" y="3200"/>
                          <a:ext cx="149"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3" name="Object 116">
              <a:extLst>
                <a:ext uri="{FF2B5EF4-FFF2-40B4-BE49-F238E27FC236}">
                  <a16:creationId xmlns:a16="http://schemas.microsoft.com/office/drawing/2014/main" id="{C1F27BDD-9D96-4F22-9E76-873B0AD7BDA6}"/>
                </a:ext>
              </a:extLst>
            </p:cNvPr>
            <p:cNvGraphicFramePr>
              <a:graphicFrameLocks noChangeAspect="1"/>
            </p:cNvGraphicFramePr>
            <p:nvPr/>
          </p:nvGraphicFramePr>
          <p:xfrm>
            <a:off x="4459" y="3221"/>
            <a:ext cx="146" cy="75"/>
          </p:xfrm>
          <a:graphic>
            <a:graphicData uri="http://schemas.openxmlformats.org/presentationml/2006/ole">
              <mc:AlternateContent xmlns:mc="http://schemas.openxmlformats.org/markup-compatibility/2006">
                <mc:Choice xmlns:v="urn:schemas-microsoft-com:vml" Requires="v">
                  <p:oleObj spid="_x0000_s125015" name="公式" r:id="rId29" imgW="139680" imgH="75960" progId="Equation.3">
                    <p:embed/>
                  </p:oleObj>
                </mc:Choice>
                <mc:Fallback>
                  <p:oleObj name="公式" r:id="rId29" imgW="139680" imgH="75960" progId="Equation.3">
                    <p:embed/>
                    <p:pic>
                      <p:nvPicPr>
                        <p:cNvPr id="17423" name="Object 116">
                          <a:extLst>
                            <a:ext uri="{FF2B5EF4-FFF2-40B4-BE49-F238E27FC236}">
                              <a16:creationId xmlns:a16="http://schemas.microsoft.com/office/drawing/2014/main" id="{C1F27BDD-9D96-4F22-9E76-873B0AD7BDA6}"/>
                            </a:ext>
                          </a:extLst>
                        </p:cNvPr>
                        <p:cNvPicPr preferRelativeResize="0">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459" y="3221"/>
                          <a:ext cx="146" cy="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4" name="Object 117">
              <a:extLst>
                <a:ext uri="{FF2B5EF4-FFF2-40B4-BE49-F238E27FC236}">
                  <a16:creationId xmlns:a16="http://schemas.microsoft.com/office/drawing/2014/main" id="{FE3CD955-772B-49CB-BF4A-099573AA9D62}"/>
                </a:ext>
              </a:extLst>
            </p:cNvPr>
            <p:cNvGraphicFramePr>
              <a:graphicFrameLocks noChangeAspect="1"/>
            </p:cNvGraphicFramePr>
            <p:nvPr/>
          </p:nvGraphicFramePr>
          <p:xfrm>
            <a:off x="4315" y="3728"/>
            <a:ext cx="149" cy="144"/>
          </p:xfrm>
          <a:graphic>
            <a:graphicData uri="http://schemas.openxmlformats.org/presentationml/2006/ole">
              <mc:AlternateContent xmlns:mc="http://schemas.openxmlformats.org/markup-compatibility/2006">
                <mc:Choice xmlns:v="urn:schemas-microsoft-com:vml" Requires="v">
                  <p:oleObj spid="_x0000_s125016" name="公式" r:id="rId31" imgW="139680" imgH="139680" progId="Equation.3">
                    <p:embed/>
                  </p:oleObj>
                </mc:Choice>
                <mc:Fallback>
                  <p:oleObj name="公式" r:id="rId31" imgW="139680" imgH="139680" progId="Equation.3">
                    <p:embed/>
                    <p:pic>
                      <p:nvPicPr>
                        <p:cNvPr id="17424" name="Object 117">
                          <a:extLst>
                            <a:ext uri="{FF2B5EF4-FFF2-40B4-BE49-F238E27FC236}">
                              <a16:creationId xmlns:a16="http://schemas.microsoft.com/office/drawing/2014/main" id="{FE3CD955-772B-49CB-BF4A-099573AA9D62}"/>
                            </a:ext>
                          </a:extLst>
                        </p:cNvPr>
                        <p:cNvPicPr preferRelativeResize="0">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315" y="3728"/>
                          <a:ext cx="149"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5" name="Object 118">
              <a:extLst>
                <a:ext uri="{FF2B5EF4-FFF2-40B4-BE49-F238E27FC236}">
                  <a16:creationId xmlns:a16="http://schemas.microsoft.com/office/drawing/2014/main" id="{4EB491B0-2A53-4AC4-9E7E-F0EE8A7DAC37}"/>
                </a:ext>
              </a:extLst>
            </p:cNvPr>
            <p:cNvGraphicFramePr>
              <a:graphicFrameLocks noChangeAspect="1"/>
            </p:cNvGraphicFramePr>
            <p:nvPr/>
          </p:nvGraphicFramePr>
          <p:xfrm>
            <a:off x="4099" y="3720"/>
            <a:ext cx="146" cy="75"/>
          </p:xfrm>
          <a:graphic>
            <a:graphicData uri="http://schemas.openxmlformats.org/presentationml/2006/ole">
              <mc:AlternateContent xmlns:mc="http://schemas.openxmlformats.org/markup-compatibility/2006">
                <mc:Choice xmlns:v="urn:schemas-microsoft-com:vml" Requires="v">
                  <p:oleObj spid="_x0000_s125017" name="公式" r:id="rId33" imgW="139680" imgH="75960" progId="Equation.3">
                    <p:embed/>
                  </p:oleObj>
                </mc:Choice>
                <mc:Fallback>
                  <p:oleObj name="公式" r:id="rId33" imgW="139680" imgH="75960" progId="Equation.3">
                    <p:embed/>
                    <p:pic>
                      <p:nvPicPr>
                        <p:cNvPr id="17425" name="Object 118">
                          <a:extLst>
                            <a:ext uri="{FF2B5EF4-FFF2-40B4-BE49-F238E27FC236}">
                              <a16:creationId xmlns:a16="http://schemas.microsoft.com/office/drawing/2014/main" id="{4EB491B0-2A53-4AC4-9E7E-F0EE8A7DAC37}"/>
                            </a:ext>
                          </a:extLst>
                        </p:cNvPr>
                        <p:cNvPicPr preferRelativeResize="0">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099" y="3720"/>
                          <a:ext cx="146" cy="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7533" name="Text Box 125">
            <a:extLst>
              <a:ext uri="{FF2B5EF4-FFF2-40B4-BE49-F238E27FC236}">
                <a16:creationId xmlns:a16="http://schemas.microsoft.com/office/drawing/2014/main" id="{6B65D6CB-052C-419E-9C9A-10D3FCAF6ECD}"/>
              </a:ext>
            </a:extLst>
          </p:cNvPr>
          <p:cNvSpPr txBox="1">
            <a:spLocks noChangeArrowheads="1"/>
          </p:cNvSpPr>
          <p:nvPr/>
        </p:nvSpPr>
        <p:spPr bwMode="auto">
          <a:xfrm>
            <a:off x="355645" y="544011"/>
            <a:ext cx="4419600" cy="519113"/>
          </a:xfrm>
          <a:prstGeom prst="rect">
            <a:avLst/>
          </a:prstGeom>
          <a:noFill/>
          <a:ln w="9525">
            <a:noFill/>
            <a:miter lim="800000"/>
            <a:headEnd/>
            <a:tailEnd type="none" w="sm" len="lg"/>
          </a:ln>
          <a:effectLst/>
        </p:spPr>
        <p:txBody>
          <a:bodyPr>
            <a:spAutoFit/>
          </a:bodyPr>
          <a:lstStyle/>
          <a:p>
            <a:pPr>
              <a:spcBef>
                <a:spcPct val="50000"/>
              </a:spcBef>
              <a:defRPr/>
            </a:pPr>
            <a:r>
              <a:rPr kumimoji="0" lang="zh-CN" altLang="en-US" dirty="0">
                <a:solidFill>
                  <a:schemeClr val="tx2"/>
                </a:solidFill>
                <a:effectLst>
                  <a:outerShdw blurRad="38100" dist="38100" dir="2700000" algn="tl">
                    <a:srgbClr val="000000"/>
                  </a:outerShdw>
                </a:effectLst>
                <a:ea typeface="隶书" pitchFamily="49" charset="-122"/>
              </a:rPr>
              <a:t>一、极化强度</a:t>
            </a:r>
          </a:p>
        </p:txBody>
      </p:sp>
      <p:graphicFrame>
        <p:nvGraphicFramePr>
          <p:cNvPr id="17496" name="Object 88">
            <a:extLst>
              <a:ext uri="{FF2B5EF4-FFF2-40B4-BE49-F238E27FC236}">
                <a16:creationId xmlns:a16="http://schemas.microsoft.com/office/drawing/2014/main" id="{D1D59A14-68AE-4333-8044-1B35521B549E}"/>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25018" name="公式" r:id="rId35" imgW="114120" imgH="215640" progId="Equation.3">
                  <p:embed/>
                </p:oleObj>
              </mc:Choice>
              <mc:Fallback>
                <p:oleObj name="公式" r:id="rId35" imgW="114120" imgH="215640" progId="Equation.3">
                  <p:embed/>
                  <p:pic>
                    <p:nvPicPr>
                      <p:cNvPr id="17496" name="Object 88">
                        <a:extLst>
                          <a:ext uri="{FF2B5EF4-FFF2-40B4-BE49-F238E27FC236}">
                            <a16:creationId xmlns:a16="http://schemas.microsoft.com/office/drawing/2014/main" id="{D1D59A14-68AE-4333-8044-1B35521B549E}"/>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 name="Text Box 2">
            <a:extLst>
              <a:ext uri="{FF2B5EF4-FFF2-40B4-BE49-F238E27FC236}">
                <a16:creationId xmlns:a16="http://schemas.microsoft.com/office/drawing/2014/main" id="{09C65E47-831C-403B-B3FF-B11CC8EE589C}"/>
              </a:ext>
            </a:extLst>
          </p:cNvPr>
          <p:cNvSpPr txBox="1">
            <a:spLocks noChangeArrowheads="1"/>
          </p:cNvSpPr>
          <p:nvPr/>
        </p:nvSpPr>
        <p:spPr bwMode="auto">
          <a:xfrm>
            <a:off x="4683509" y="4198455"/>
            <a:ext cx="8362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zh-CN" altLang="en-US" dirty="0"/>
              <a:t>没有外电场时有</a:t>
            </a:r>
          </a:p>
        </p:txBody>
      </p:sp>
      <p:graphicFrame>
        <p:nvGraphicFramePr>
          <p:cNvPr id="90" name="Object 3">
            <a:extLst>
              <a:ext uri="{FF2B5EF4-FFF2-40B4-BE49-F238E27FC236}">
                <a16:creationId xmlns:a16="http://schemas.microsoft.com/office/drawing/2014/main" id="{F140AAF2-DD27-4B42-9E6A-F92B5BE969C4}"/>
              </a:ext>
            </a:extLst>
          </p:cNvPr>
          <p:cNvGraphicFramePr>
            <a:graphicFrameLocks noChangeAspect="1"/>
          </p:cNvGraphicFramePr>
          <p:nvPr/>
        </p:nvGraphicFramePr>
        <p:xfrm>
          <a:off x="4919364" y="5007008"/>
          <a:ext cx="1600200" cy="650875"/>
        </p:xfrm>
        <a:graphic>
          <a:graphicData uri="http://schemas.openxmlformats.org/presentationml/2006/ole">
            <mc:AlternateContent xmlns:mc="http://schemas.openxmlformats.org/markup-compatibility/2006">
              <mc:Choice xmlns:v="urn:schemas-microsoft-com:vml" Requires="v">
                <p:oleObj spid="_x0000_s125019" name="公式" r:id="rId37" imgW="622080" imgH="253800" progId="Equation.3">
                  <p:embed/>
                </p:oleObj>
              </mc:Choice>
              <mc:Fallback>
                <p:oleObj name="公式" r:id="rId37" imgW="622080" imgH="253800" progId="Equation.3">
                  <p:embed/>
                  <p:pic>
                    <p:nvPicPr>
                      <p:cNvPr id="90" name="Object 3">
                        <a:extLst>
                          <a:ext uri="{FF2B5EF4-FFF2-40B4-BE49-F238E27FC236}">
                            <a16:creationId xmlns:a16="http://schemas.microsoft.com/office/drawing/2014/main" id="{F140AAF2-DD27-4B42-9E6A-F92B5BE969C4}"/>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919364" y="5007008"/>
                        <a:ext cx="1600200" cy="6508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78059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533"/>
                                        </p:tgtEl>
                                        <p:attrNameLst>
                                          <p:attrName>style.visibility</p:attrName>
                                        </p:attrNameLst>
                                      </p:cBhvr>
                                      <p:to>
                                        <p:strVal val="visible"/>
                                      </p:to>
                                    </p:set>
                                    <p:animEffect transition="in" filter="dissolve">
                                      <p:cBhvr>
                                        <p:cTn id="7" dur="500"/>
                                        <p:tgtEl>
                                          <p:spTgt spid="175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411"/>
                                        </p:tgtEl>
                                        <p:attrNameLst>
                                          <p:attrName>style.visibility</p:attrName>
                                        </p:attrNameLst>
                                      </p:cBhvr>
                                      <p:to>
                                        <p:strVal val="visible"/>
                                      </p:to>
                                    </p:set>
                                    <p:animEffect transition="in" filter="dissolve">
                                      <p:cBhvr>
                                        <p:cTn id="12" dur="500"/>
                                        <p:tgtEl>
                                          <p:spTgt spid="174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513"/>
                                        </p:tgtEl>
                                        <p:attrNameLst>
                                          <p:attrName>style.visibility</p:attrName>
                                        </p:attrNameLst>
                                      </p:cBhvr>
                                      <p:to>
                                        <p:strVal val="visible"/>
                                      </p:to>
                                    </p:set>
                                    <p:animEffect transition="in" filter="dissolve">
                                      <p:cBhvr>
                                        <p:cTn id="17" dur="500"/>
                                        <p:tgtEl>
                                          <p:spTgt spid="175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7514"/>
                                        </p:tgtEl>
                                        <p:attrNameLst>
                                          <p:attrName>style.visibility</p:attrName>
                                        </p:attrNameLst>
                                      </p:cBhvr>
                                      <p:to>
                                        <p:strVal val="visible"/>
                                      </p:to>
                                    </p:set>
                                    <p:animEffect transition="in" filter="dissolve">
                                      <p:cBhvr>
                                        <p:cTn id="22" dur="500"/>
                                        <p:tgtEl>
                                          <p:spTgt spid="175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randombar(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9"/>
                                        </p:tgtEl>
                                        <p:attrNameLst>
                                          <p:attrName>style.visibility</p:attrName>
                                        </p:attrNameLst>
                                      </p:cBhvr>
                                      <p:to>
                                        <p:strVal val="visible"/>
                                      </p:to>
                                    </p:set>
                                    <p:animEffect transition="in" filter="dissolve">
                                      <p:cBhvr>
                                        <p:cTn id="32" dur="500"/>
                                        <p:tgtEl>
                                          <p:spTgt spid="8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90"/>
                                        </p:tgtEl>
                                        <p:attrNameLst>
                                          <p:attrName>style.visibility</p:attrName>
                                        </p:attrNameLst>
                                      </p:cBhvr>
                                      <p:to>
                                        <p:strVal val="visible"/>
                                      </p:to>
                                    </p:set>
                                    <p:animEffect transition="in" filter="dissolve">
                                      <p:cBhvr>
                                        <p:cTn id="3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autoUpdateAnimBg="0"/>
      <p:bldP spid="17513" grpId="0" autoUpdateAnimBg="0"/>
      <p:bldP spid="17533" grpId="0" autoUpdateAnimBg="0"/>
      <p:bldP spid="8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074" name="Object 618">
            <a:extLst>
              <a:ext uri="{FF2B5EF4-FFF2-40B4-BE49-F238E27FC236}">
                <a16:creationId xmlns:a16="http://schemas.microsoft.com/office/drawing/2014/main" id="{2CE38077-586B-4314-A435-7AE39CDBA6B2}"/>
              </a:ext>
            </a:extLst>
          </p:cNvPr>
          <p:cNvGraphicFramePr>
            <a:graphicFrameLocks noChangeAspect="1"/>
          </p:cNvGraphicFramePr>
          <p:nvPr/>
        </p:nvGraphicFramePr>
        <p:xfrm>
          <a:off x="6261895" y="1604170"/>
          <a:ext cx="2017712" cy="658812"/>
        </p:xfrm>
        <a:graphic>
          <a:graphicData uri="http://schemas.openxmlformats.org/presentationml/2006/ole">
            <mc:AlternateContent xmlns:mc="http://schemas.openxmlformats.org/markup-compatibility/2006">
              <mc:Choice xmlns:v="urn:schemas-microsoft-com:vml" Requires="v">
                <p:oleObj spid="_x0000_s126002" name="公式" r:id="rId3" imgW="888840" imgH="291960" progId="Equation.3">
                  <p:embed/>
                </p:oleObj>
              </mc:Choice>
              <mc:Fallback>
                <p:oleObj name="公式" r:id="rId3" imgW="888840" imgH="291960" progId="Equation.3">
                  <p:embed/>
                  <p:pic>
                    <p:nvPicPr>
                      <p:cNvPr id="20074" name="Object 618">
                        <a:extLst>
                          <a:ext uri="{FF2B5EF4-FFF2-40B4-BE49-F238E27FC236}">
                            <a16:creationId xmlns:a16="http://schemas.microsoft.com/office/drawing/2014/main" id="{2CE38077-586B-4314-A435-7AE39CDBA6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1895" y="1604170"/>
                        <a:ext cx="2017712" cy="658812"/>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oup 623">
            <a:extLst>
              <a:ext uri="{FF2B5EF4-FFF2-40B4-BE49-F238E27FC236}">
                <a16:creationId xmlns:a16="http://schemas.microsoft.com/office/drawing/2014/main" id="{98DA738E-71D2-4350-BE71-DBBF8A7AC675}"/>
              </a:ext>
            </a:extLst>
          </p:cNvPr>
          <p:cNvGrpSpPr>
            <a:grpSpLocks/>
          </p:cNvGrpSpPr>
          <p:nvPr/>
        </p:nvGrpSpPr>
        <p:grpSpPr bwMode="auto">
          <a:xfrm>
            <a:off x="4427538" y="2997200"/>
            <a:ext cx="4724400" cy="3200400"/>
            <a:chOff x="2608" y="1979"/>
            <a:chExt cx="2976" cy="2016"/>
          </a:xfrm>
        </p:grpSpPr>
        <p:sp>
          <p:nvSpPr>
            <p:cNvPr id="20026" name="Rectangle 570">
              <a:extLst>
                <a:ext uri="{FF2B5EF4-FFF2-40B4-BE49-F238E27FC236}">
                  <a16:creationId xmlns:a16="http://schemas.microsoft.com/office/drawing/2014/main" id="{F22315D1-5E3F-4F1C-B7A4-0FC2AC170241}"/>
                </a:ext>
              </a:extLst>
            </p:cNvPr>
            <p:cNvSpPr>
              <a:spLocks noChangeArrowheads="1"/>
            </p:cNvSpPr>
            <p:nvPr/>
          </p:nvSpPr>
          <p:spPr bwMode="auto">
            <a:xfrm>
              <a:off x="2608" y="1979"/>
              <a:ext cx="2976" cy="2016"/>
            </a:xfrm>
            <a:prstGeom prst="rect">
              <a:avLst/>
            </a:prstGeom>
            <a:solidFill>
              <a:schemeClr val="accent1"/>
            </a:solidFill>
            <a:ln w="9525">
              <a:solidFill>
                <a:schemeClr val="tx1"/>
              </a:solid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19477" name="Group 617">
              <a:extLst>
                <a:ext uri="{FF2B5EF4-FFF2-40B4-BE49-F238E27FC236}">
                  <a16:creationId xmlns:a16="http://schemas.microsoft.com/office/drawing/2014/main" id="{DD835627-FD11-4E4C-9142-AAD261D9C87F}"/>
                </a:ext>
              </a:extLst>
            </p:cNvPr>
            <p:cNvGrpSpPr>
              <a:grpSpLocks/>
            </p:cNvGrpSpPr>
            <p:nvPr/>
          </p:nvGrpSpPr>
          <p:grpSpPr bwMode="auto">
            <a:xfrm>
              <a:off x="3288" y="2559"/>
              <a:ext cx="1332" cy="1164"/>
              <a:chOff x="3288" y="2629"/>
              <a:chExt cx="1332" cy="1164"/>
            </a:xfrm>
          </p:grpSpPr>
          <p:sp>
            <p:nvSpPr>
              <p:cNvPr id="20056" name="Line 600">
                <a:extLst>
                  <a:ext uri="{FF2B5EF4-FFF2-40B4-BE49-F238E27FC236}">
                    <a16:creationId xmlns:a16="http://schemas.microsoft.com/office/drawing/2014/main" id="{472BD720-A088-44A3-B48B-EC44F1C6B1D8}"/>
                  </a:ext>
                </a:extLst>
              </p:cNvPr>
              <p:cNvSpPr>
                <a:spLocks noChangeShapeType="1"/>
              </p:cNvSpPr>
              <p:nvPr/>
            </p:nvSpPr>
            <p:spPr bwMode="auto">
              <a:xfrm>
                <a:off x="3787" y="3475"/>
                <a:ext cx="0" cy="181"/>
              </a:xfrm>
              <a:prstGeom prst="line">
                <a:avLst/>
              </a:prstGeom>
              <a:noFill/>
              <a:ln w="12700">
                <a:solidFill>
                  <a:srgbClr val="99FFCC"/>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20057" name="Line 601">
                <a:extLst>
                  <a:ext uri="{FF2B5EF4-FFF2-40B4-BE49-F238E27FC236}">
                    <a16:creationId xmlns:a16="http://schemas.microsoft.com/office/drawing/2014/main" id="{C90FDCC8-BCCF-4413-AF19-B976157158C3}"/>
                  </a:ext>
                </a:extLst>
              </p:cNvPr>
              <p:cNvSpPr>
                <a:spLocks noChangeShapeType="1"/>
              </p:cNvSpPr>
              <p:nvPr/>
            </p:nvSpPr>
            <p:spPr bwMode="auto">
              <a:xfrm>
                <a:off x="4604" y="3475"/>
                <a:ext cx="0" cy="181"/>
              </a:xfrm>
              <a:prstGeom prst="line">
                <a:avLst/>
              </a:prstGeom>
              <a:noFill/>
              <a:ln w="12700">
                <a:solidFill>
                  <a:srgbClr val="99FFCC"/>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20058" name="Line 602">
                <a:extLst>
                  <a:ext uri="{FF2B5EF4-FFF2-40B4-BE49-F238E27FC236}">
                    <a16:creationId xmlns:a16="http://schemas.microsoft.com/office/drawing/2014/main" id="{321111C9-B295-45C0-A0A9-9ED67342C1AF}"/>
                  </a:ext>
                </a:extLst>
              </p:cNvPr>
              <p:cNvSpPr>
                <a:spLocks noChangeShapeType="1"/>
              </p:cNvSpPr>
              <p:nvPr/>
            </p:nvSpPr>
            <p:spPr bwMode="auto">
              <a:xfrm flipV="1">
                <a:off x="3787" y="3583"/>
                <a:ext cx="817" cy="0"/>
              </a:xfrm>
              <a:prstGeom prst="line">
                <a:avLst/>
              </a:prstGeom>
              <a:noFill/>
              <a:ln w="9525">
                <a:solidFill>
                  <a:srgbClr val="99FFCC"/>
                </a:solidFill>
                <a:miter lim="800000"/>
                <a:headEnd type="stealth" w="med" len="lg"/>
                <a:tailEnd type="stealth" w="med" len="lg"/>
              </a:ln>
              <a:effectLst/>
            </p:spPr>
            <p:txBody>
              <a:bodyPr wrap="none"/>
              <a:lstStyle/>
              <a:p>
                <a:pPr>
                  <a:defRPr/>
                </a:pPr>
                <a:endParaRPr lang="zh-CN" altLang="en-US">
                  <a:effectLst>
                    <a:outerShdw blurRad="38100" dist="38100" dir="2700000" algn="tl">
                      <a:srgbClr val="000000">
                        <a:alpha val="43137"/>
                      </a:srgbClr>
                    </a:outerShdw>
                  </a:effectLst>
                </a:endParaRPr>
              </a:p>
            </p:txBody>
          </p:sp>
          <p:graphicFrame>
            <p:nvGraphicFramePr>
              <p:cNvPr id="2" name="Object 603">
                <a:extLst>
                  <a:ext uri="{FF2B5EF4-FFF2-40B4-BE49-F238E27FC236}">
                    <a16:creationId xmlns:a16="http://schemas.microsoft.com/office/drawing/2014/main" id="{11E164A4-36F4-4266-8C67-95FF337C837F}"/>
                  </a:ext>
                </a:extLst>
              </p:cNvPr>
              <p:cNvGraphicFramePr>
                <a:graphicFrameLocks noChangeAspect="1"/>
              </p:cNvGraphicFramePr>
              <p:nvPr/>
            </p:nvGraphicFramePr>
            <p:xfrm>
              <a:off x="4164" y="3601"/>
              <a:ext cx="110" cy="192"/>
            </p:xfrm>
            <a:graphic>
              <a:graphicData uri="http://schemas.openxmlformats.org/presentationml/2006/ole">
                <mc:AlternateContent xmlns:mc="http://schemas.openxmlformats.org/markup-compatibility/2006">
                  <mc:Choice xmlns:v="urn:schemas-microsoft-com:vml" Requires="v">
                    <p:oleObj spid="_x0000_s126003" name="公式" r:id="rId5" imgW="101520" imgH="177480" progId="Equation.3">
                      <p:embed/>
                    </p:oleObj>
                  </mc:Choice>
                  <mc:Fallback>
                    <p:oleObj name="公式" r:id="rId5" imgW="101520" imgH="177480" progId="Equation.3">
                      <p:embed/>
                      <p:pic>
                        <p:nvPicPr>
                          <p:cNvPr id="2" name="Object 603">
                            <a:extLst>
                              <a:ext uri="{FF2B5EF4-FFF2-40B4-BE49-F238E27FC236}">
                                <a16:creationId xmlns:a16="http://schemas.microsoft.com/office/drawing/2014/main" id="{11E164A4-36F4-4266-8C67-95FF337C837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4" y="3601"/>
                            <a:ext cx="11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9482" name="Group 616">
                <a:extLst>
                  <a:ext uri="{FF2B5EF4-FFF2-40B4-BE49-F238E27FC236}">
                    <a16:creationId xmlns:a16="http://schemas.microsoft.com/office/drawing/2014/main" id="{FA30360D-A3A5-44BE-9018-6D5CA51FF63D}"/>
                  </a:ext>
                </a:extLst>
              </p:cNvPr>
              <p:cNvGrpSpPr>
                <a:grpSpLocks/>
              </p:cNvGrpSpPr>
              <p:nvPr/>
            </p:nvGrpSpPr>
            <p:grpSpPr bwMode="auto">
              <a:xfrm>
                <a:off x="3288" y="2659"/>
                <a:ext cx="949" cy="822"/>
                <a:chOff x="3288" y="2659"/>
                <a:chExt cx="949" cy="822"/>
              </a:xfrm>
            </p:grpSpPr>
            <p:graphicFrame>
              <p:nvGraphicFramePr>
                <p:cNvPr id="19464" name="Object 572">
                  <a:extLst>
                    <a:ext uri="{FF2B5EF4-FFF2-40B4-BE49-F238E27FC236}">
                      <a16:creationId xmlns:a16="http://schemas.microsoft.com/office/drawing/2014/main" id="{DCAC1E5C-E2C4-4B05-B718-CC9ECC848249}"/>
                    </a:ext>
                  </a:extLst>
                </p:cNvPr>
                <p:cNvGraphicFramePr>
                  <a:graphicFrameLocks noChangeAspect="1"/>
                </p:cNvGraphicFramePr>
                <p:nvPr/>
              </p:nvGraphicFramePr>
              <p:xfrm>
                <a:off x="3316" y="3248"/>
                <a:ext cx="317" cy="233"/>
              </p:xfrm>
              <a:graphic>
                <a:graphicData uri="http://schemas.openxmlformats.org/presentationml/2006/ole">
                  <mc:AlternateContent xmlns:mc="http://schemas.openxmlformats.org/markup-compatibility/2006">
                    <mc:Choice xmlns:v="urn:schemas-microsoft-com:vml" Requires="v">
                      <p:oleObj spid="_x0000_s126004" name="公式" r:id="rId7" imgW="241200" imgH="177480" progId="Equation.3">
                        <p:embed/>
                      </p:oleObj>
                    </mc:Choice>
                    <mc:Fallback>
                      <p:oleObj name="公式" r:id="rId7" imgW="241200" imgH="177480" progId="Equation.3">
                        <p:embed/>
                        <p:pic>
                          <p:nvPicPr>
                            <p:cNvPr id="19464" name="Object 572">
                              <a:extLst>
                                <a:ext uri="{FF2B5EF4-FFF2-40B4-BE49-F238E27FC236}">
                                  <a16:creationId xmlns:a16="http://schemas.microsoft.com/office/drawing/2014/main" id="{DCAC1E5C-E2C4-4B05-B718-CC9ECC84824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16" y="3248"/>
                              <a:ext cx="317"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031" name="Line 575">
                  <a:extLst>
                    <a:ext uri="{FF2B5EF4-FFF2-40B4-BE49-F238E27FC236}">
                      <a16:creationId xmlns:a16="http://schemas.microsoft.com/office/drawing/2014/main" id="{A387F7A6-1D93-4C15-8B83-40A411315FE6}"/>
                    </a:ext>
                  </a:extLst>
                </p:cNvPr>
                <p:cNvSpPr>
                  <a:spLocks noChangeShapeType="1"/>
                </p:cNvSpPr>
                <p:nvPr/>
              </p:nvSpPr>
              <p:spPr bwMode="auto">
                <a:xfrm flipV="1">
                  <a:off x="3450" y="3067"/>
                  <a:ext cx="564" cy="0"/>
                </a:xfrm>
                <a:prstGeom prst="line">
                  <a:avLst/>
                </a:prstGeom>
                <a:noFill/>
                <a:ln w="19050">
                  <a:solidFill>
                    <a:srgbClr val="FF99FF"/>
                  </a:solidFill>
                  <a:round/>
                  <a:headEnd/>
                  <a:tailEnd type="stealth" w="med" len="lg"/>
                </a:ln>
                <a:effectLst/>
              </p:spPr>
              <p:txBody>
                <a:bodyPr/>
                <a:lstStyle/>
                <a:p>
                  <a:pPr>
                    <a:defRPr/>
                  </a:pPr>
                  <a:endParaRPr lang="zh-CN" altLang="en-US">
                    <a:effectLst>
                      <a:outerShdw blurRad="38100" dist="38100" dir="2700000" algn="tl">
                        <a:srgbClr val="000000">
                          <a:alpha val="43137"/>
                        </a:srgbClr>
                      </a:outerShdw>
                    </a:effectLst>
                  </a:endParaRPr>
                </a:p>
              </p:txBody>
            </p:sp>
            <p:graphicFrame>
              <p:nvGraphicFramePr>
                <p:cNvPr id="19465" name="Object 590">
                  <a:extLst>
                    <a:ext uri="{FF2B5EF4-FFF2-40B4-BE49-F238E27FC236}">
                      <a16:creationId xmlns:a16="http://schemas.microsoft.com/office/drawing/2014/main" id="{2CA653C4-529F-485C-A79C-87F503F12D95}"/>
                    </a:ext>
                  </a:extLst>
                </p:cNvPr>
                <p:cNvGraphicFramePr>
                  <a:graphicFrameLocks noChangeAspect="1"/>
                </p:cNvGraphicFramePr>
                <p:nvPr/>
              </p:nvGraphicFramePr>
              <p:xfrm>
                <a:off x="3288" y="2659"/>
                <a:ext cx="257" cy="314"/>
              </p:xfrm>
              <a:graphic>
                <a:graphicData uri="http://schemas.openxmlformats.org/presentationml/2006/ole">
                  <mc:AlternateContent xmlns:mc="http://schemas.openxmlformats.org/markup-compatibility/2006">
                    <mc:Choice xmlns:v="urn:schemas-microsoft-com:vml" Requires="v">
                      <p:oleObj spid="_x0000_s126005" name="Equation" r:id="rId9" imgW="164880" imgH="203040" progId="Equation.3">
                        <p:embed/>
                      </p:oleObj>
                    </mc:Choice>
                    <mc:Fallback>
                      <p:oleObj name="Equation" r:id="rId9" imgW="164880" imgH="203040" progId="Equation.3">
                        <p:embed/>
                        <p:pic>
                          <p:nvPicPr>
                            <p:cNvPr id="19465" name="Object 590">
                              <a:extLst>
                                <a:ext uri="{FF2B5EF4-FFF2-40B4-BE49-F238E27FC236}">
                                  <a16:creationId xmlns:a16="http://schemas.microsoft.com/office/drawing/2014/main" id="{2CA653C4-529F-485C-A79C-87F503F12D9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88" y="2659"/>
                              <a:ext cx="257" cy="314"/>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048" name="Oval 592">
                  <a:extLst>
                    <a:ext uri="{FF2B5EF4-FFF2-40B4-BE49-F238E27FC236}">
                      <a16:creationId xmlns:a16="http://schemas.microsoft.com/office/drawing/2014/main" id="{B4E212CD-6E3F-4AC5-A717-E03EEB1FA9E5}"/>
                    </a:ext>
                  </a:extLst>
                </p:cNvPr>
                <p:cNvSpPr>
                  <a:spLocks noChangeArrowheads="1"/>
                </p:cNvSpPr>
                <p:nvPr/>
              </p:nvSpPr>
              <p:spPr bwMode="auto">
                <a:xfrm>
                  <a:off x="3993" y="2969"/>
                  <a:ext cx="181" cy="181"/>
                </a:xfrm>
                <a:prstGeom prst="ellipse">
                  <a:avLst/>
                </a:prstGeom>
                <a:gradFill rotWithShape="1">
                  <a:gsLst>
                    <a:gs pos="0">
                      <a:srgbClr val="FF99FF"/>
                    </a:gs>
                    <a:gs pos="100000">
                      <a:srgbClr val="FF99FF">
                        <a:gamma/>
                        <a:shade val="46275"/>
                        <a:invGamma/>
                      </a:srgbClr>
                    </a:gs>
                  </a:gsLst>
                  <a:path path="shape">
                    <a:fillToRect l="50000" t="50000" r="50000" b="50000"/>
                  </a:path>
                </a:gradFill>
                <a:ln w="9525">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049" name="Oval 593">
                  <a:extLst>
                    <a:ext uri="{FF2B5EF4-FFF2-40B4-BE49-F238E27FC236}">
                      <a16:creationId xmlns:a16="http://schemas.microsoft.com/office/drawing/2014/main" id="{680B54F0-603A-4CCD-A4AE-D5ACFD774BD8}"/>
                    </a:ext>
                  </a:extLst>
                </p:cNvPr>
                <p:cNvSpPr>
                  <a:spLocks noChangeArrowheads="1"/>
                </p:cNvSpPr>
                <p:nvPr/>
              </p:nvSpPr>
              <p:spPr bwMode="auto">
                <a:xfrm>
                  <a:off x="3288" y="2970"/>
                  <a:ext cx="181" cy="181"/>
                </a:xfrm>
                <a:prstGeom prst="ellipse">
                  <a:avLst/>
                </a:prstGeom>
                <a:gradFill rotWithShape="1">
                  <a:gsLst>
                    <a:gs pos="0">
                      <a:srgbClr val="66FFCC"/>
                    </a:gs>
                    <a:gs pos="100000">
                      <a:srgbClr val="66FFCC">
                        <a:gamma/>
                        <a:shade val="46275"/>
                        <a:invGamma/>
                      </a:srgbClr>
                    </a:gs>
                  </a:gsLst>
                  <a:path path="shape">
                    <a:fillToRect l="50000" t="50000" r="50000" b="50000"/>
                  </a:path>
                </a:gradFill>
                <a:ln w="9525">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9466" name="Object 594">
                  <a:extLst>
                    <a:ext uri="{FF2B5EF4-FFF2-40B4-BE49-F238E27FC236}">
                      <a16:creationId xmlns:a16="http://schemas.microsoft.com/office/drawing/2014/main" id="{C1A1CE99-F691-4675-AD72-CFB180FD3DCB}"/>
                    </a:ext>
                  </a:extLst>
                </p:cNvPr>
                <p:cNvGraphicFramePr>
                  <a:graphicFrameLocks noChangeAspect="1"/>
                </p:cNvGraphicFramePr>
                <p:nvPr/>
              </p:nvGraphicFramePr>
              <p:xfrm>
                <a:off x="4014" y="2991"/>
                <a:ext cx="133" cy="133"/>
              </p:xfrm>
              <a:graphic>
                <a:graphicData uri="http://schemas.openxmlformats.org/presentationml/2006/ole">
                  <mc:AlternateContent xmlns:mc="http://schemas.openxmlformats.org/markup-compatibility/2006">
                    <mc:Choice xmlns:v="urn:schemas-microsoft-com:vml" Requires="v">
                      <p:oleObj spid="_x0000_s126006" name="公式" r:id="rId11" imgW="139680" imgH="139680" progId="Equation.3">
                        <p:embed/>
                      </p:oleObj>
                    </mc:Choice>
                    <mc:Fallback>
                      <p:oleObj name="公式" r:id="rId11" imgW="139680" imgH="139680" progId="Equation.3">
                        <p:embed/>
                        <p:pic>
                          <p:nvPicPr>
                            <p:cNvPr id="19466" name="Object 594">
                              <a:extLst>
                                <a:ext uri="{FF2B5EF4-FFF2-40B4-BE49-F238E27FC236}">
                                  <a16:creationId xmlns:a16="http://schemas.microsoft.com/office/drawing/2014/main" id="{C1A1CE99-F691-4675-AD72-CFB180FD3DC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14" y="2991"/>
                              <a:ext cx="133" cy="1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7" name="Object 595">
                  <a:extLst>
                    <a:ext uri="{FF2B5EF4-FFF2-40B4-BE49-F238E27FC236}">
                      <a16:creationId xmlns:a16="http://schemas.microsoft.com/office/drawing/2014/main" id="{31D7A170-652C-41A0-9C45-721691757AB3}"/>
                    </a:ext>
                  </a:extLst>
                </p:cNvPr>
                <p:cNvGraphicFramePr>
                  <a:graphicFrameLocks noChangeAspect="1"/>
                </p:cNvGraphicFramePr>
                <p:nvPr/>
              </p:nvGraphicFramePr>
              <p:xfrm>
                <a:off x="3306" y="3042"/>
                <a:ext cx="133" cy="73"/>
              </p:xfrm>
              <a:graphic>
                <a:graphicData uri="http://schemas.openxmlformats.org/presentationml/2006/ole">
                  <mc:AlternateContent xmlns:mc="http://schemas.openxmlformats.org/markup-compatibility/2006">
                    <mc:Choice xmlns:v="urn:schemas-microsoft-com:vml" Requires="v">
                      <p:oleObj spid="_x0000_s126007" name="公式" r:id="rId13" imgW="139680" imgH="75960" progId="Equation.3">
                        <p:embed/>
                      </p:oleObj>
                    </mc:Choice>
                    <mc:Fallback>
                      <p:oleObj name="公式" r:id="rId13" imgW="139680" imgH="75960" progId="Equation.3">
                        <p:embed/>
                        <p:pic>
                          <p:nvPicPr>
                            <p:cNvPr id="19467" name="Object 595">
                              <a:extLst>
                                <a:ext uri="{FF2B5EF4-FFF2-40B4-BE49-F238E27FC236}">
                                  <a16:creationId xmlns:a16="http://schemas.microsoft.com/office/drawing/2014/main" id="{31D7A170-652C-41A0-9C45-721691757AB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06" y="3042"/>
                              <a:ext cx="133" cy="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068" name="Line 612">
                  <a:extLst>
                    <a:ext uri="{FF2B5EF4-FFF2-40B4-BE49-F238E27FC236}">
                      <a16:creationId xmlns:a16="http://schemas.microsoft.com/office/drawing/2014/main" id="{2BA4A1C3-121C-4614-812F-A2C99D76B815}"/>
                    </a:ext>
                  </a:extLst>
                </p:cNvPr>
                <p:cNvSpPr>
                  <a:spLocks noChangeShapeType="1"/>
                </p:cNvSpPr>
                <p:nvPr/>
              </p:nvSpPr>
              <p:spPr bwMode="auto">
                <a:xfrm flipV="1">
                  <a:off x="3651" y="2704"/>
                  <a:ext cx="454" cy="363"/>
                </a:xfrm>
                <a:prstGeom prst="line">
                  <a:avLst/>
                </a:prstGeom>
                <a:noFill/>
                <a:ln w="19050">
                  <a:solidFill>
                    <a:srgbClr val="99FFCC"/>
                  </a:solidFill>
                  <a:miter lim="800000"/>
                  <a:headEnd/>
                  <a:tailEnd type="stealth" w="med" len="lg"/>
                </a:ln>
                <a:effectLst/>
              </p:spPr>
              <p:txBody>
                <a:bodyPr wrap="none"/>
                <a:lstStyle/>
                <a:p>
                  <a:pPr>
                    <a:defRPr/>
                  </a:pPr>
                  <a:endParaRPr lang="zh-CN" altLang="en-US">
                    <a:effectLst>
                      <a:outerShdw blurRad="38100" dist="38100" dir="2700000" algn="tl">
                        <a:srgbClr val="000000">
                          <a:alpha val="43137"/>
                        </a:srgbClr>
                      </a:outerShdw>
                    </a:effectLst>
                  </a:endParaRPr>
                </a:p>
              </p:txBody>
            </p:sp>
            <p:graphicFrame>
              <p:nvGraphicFramePr>
                <p:cNvPr id="19468" name="Object 613">
                  <a:extLst>
                    <a:ext uri="{FF2B5EF4-FFF2-40B4-BE49-F238E27FC236}">
                      <a16:creationId xmlns:a16="http://schemas.microsoft.com/office/drawing/2014/main" id="{BA47E71C-000B-4E7A-AA79-D0CB6601717E}"/>
                    </a:ext>
                  </a:extLst>
                </p:cNvPr>
                <p:cNvGraphicFramePr>
                  <a:graphicFrameLocks noChangeAspect="1"/>
                </p:cNvGraphicFramePr>
                <p:nvPr/>
              </p:nvGraphicFramePr>
              <p:xfrm>
                <a:off x="4059" y="2750"/>
                <a:ext cx="178" cy="247"/>
              </p:xfrm>
              <a:graphic>
                <a:graphicData uri="http://schemas.openxmlformats.org/presentationml/2006/ole">
                  <mc:AlternateContent xmlns:mc="http://schemas.openxmlformats.org/markup-compatibility/2006">
                    <mc:Choice xmlns:v="urn:schemas-microsoft-com:vml" Requires="v">
                      <p:oleObj spid="_x0000_s126008" name="公式" r:id="rId15" imgW="164880" imgH="228600" progId="Equation.3">
                        <p:embed/>
                      </p:oleObj>
                    </mc:Choice>
                    <mc:Fallback>
                      <p:oleObj name="公式" r:id="rId15" imgW="164880" imgH="228600" progId="Equation.3">
                        <p:embed/>
                        <p:pic>
                          <p:nvPicPr>
                            <p:cNvPr id="19468" name="Object 613">
                              <a:extLst>
                                <a:ext uri="{FF2B5EF4-FFF2-40B4-BE49-F238E27FC236}">
                                  <a16:creationId xmlns:a16="http://schemas.microsoft.com/office/drawing/2014/main" id="{BA47E71C-000B-4E7A-AA79-D0CB6601717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59" y="2750"/>
                              <a:ext cx="178"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070" name="Freeform 614">
                  <a:extLst>
                    <a:ext uri="{FF2B5EF4-FFF2-40B4-BE49-F238E27FC236}">
                      <a16:creationId xmlns:a16="http://schemas.microsoft.com/office/drawing/2014/main" id="{A3BC4634-C994-4787-8761-FA111D276F5E}"/>
                    </a:ext>
                  </a:extLst>
                </p:cNvPr>
                <p:cNvSpPr>
                  <a:spLocks/>
                </p:cNvSpPr>
                <p:nvPr/>
              </p:nvSpPr>
              <p:spPr bwMode="auto">
                <a:xfrm>
                  <a:off x="3783" y="2972"/>
                  <a:ext cx="9" cy="91"/>
                </a:xfrm>
                <a:custGeom>
                  <a:avLst/>
                  <a:gdLst/>
                  <a:ahLst/>
                  <a:cxnLst>
                    <a:cxn ang="0">
                      <a:pos x="0" y="0"/>
                    </a:cxn>
                    <a:cxn ang="0">
                      <a:pos x="9" y="44"/>
                    </a:cxn>
                    <a:cxn ang="0">
                      <a:pos x="0" y="91"/>
                    </a:cxn>
                  </a:cxnLst>
                  <a:rect l="0" t="0" r="r" b="b"/>
                  <a:pathLst>
                    <a:path w="9" h="91">
                      <a:moveTo>
                        <a:pt x="0" y="0"/>
                      </a:moveTo>
                      <a:cubicBezTo>
                        <a:pt x="1" y="7"/>
                        <a:pt x="9" y="29"/>
                        <a:pt x="9" y="44"/>
                      </a:cubicBezTo>
                      <a:cubicBezTo>
                        <a:pt x="9" y="59"/>
                        <a:pt x="2" y="81"/>
                        <a:pt x="0" y="91"/>
                      </a:cubicBezTo>
                    </a:path>
                  </a:pathLst>
                </a:custGeom>
                <a:noFill/>
                <a:ln w="12700" cap="flat" cmpd="sng">
                  <a:solidFill>
                    <a:schemeClr val="tx1"/>
                  </a:solidFill>
                  <a:prstDash val="solid"/>
                  <a:miter lim="800000"/>
                  <a:headEnd type="none" w="med" len="med"/>
                  <a:tailEnd type="non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graphicFrame>
              <p:nvGraphicFramePr>
                <p:cNvPr id="19469" name="Object 615">
                  <a:extLst>
                    <a:ext uri="{FF2B5EF4-FFF2-40B4-BE49-F238E27FC236}">
                      <a16:creationId xmlns:a16="http://schemas.microsoft.com/office/drawing/2014/main" id="{8F67CD6C-2811-404D-906D-76A031985A1F}"/>
                    </a:ext>
                  </a:extLst>
                </p:cNvPr>
                <p:cNvGraphicFramePr>
                  <a:graphicFrameLocks noChangeAspect="1"/>
                </p:cNvGraphicFramePr>
                <p:nvPr/>
              </p:nvGraphicFramePr>
              <p:xfrm>
                <a:off x="3801" y="2919"/>
                <a:ext cx="110" cy="154"/>
              </p:xfrm>
              <a:graphic>
                <a:graphicData uri="http://schemas.openxmlformats.org/presentationml/2006/ole">
                  <mc:AlternateContent xmlns:mc="http://schemas.openxmlformats.org/markup-compatibility/2006">
                    <mc:Choice xmlns:v="urn:schemas-microsoft-com:vml" Requires="v">
                      <p:oleObj spid="_x0000_s126009" name="公式" r:id="rId17" imgW="126720" imgH="177480" progId="Equation.3">
                        <p:embed/>
                      </p:oleObj>
                    </mc:Choice>
                    <mc:Fallback>
                      <p:oleObj name="公式" r:id="rId17" imgW="126720" imgH="177480" progId="Equation.3">
                        <p:embed/>
                        <p:pic>
                          <p:nvPicPr>
                            <p:cNvPr id="19469" name="Object 615">
                              <a:extLst>
                                <a:ext uri="{FF2B5EF4-FFF2-40B4-BE49-F238E27FC236}">
                                  <a16:creationId xmlns:a16="http://schemas.microsoft.com/office/drawing/2014/main" id="{8F67CD6C-2811-404D-906D-76A031985A1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01" y="2919"/>
                              <a:ext cx="110"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9483" name="Group 611">
                <a:extLst>
                  <a:ext uri="{FF2B5EF4-FFF2-40B4-BE49-F238E27FC236}">
                    <a16:creationId xmlns:a16="http://schemas.microsoft.com/office/drawing/2014/main" id="{1E052DFC-A56B-4246-BAFE-76CBA31AF8DC}"/>
                  </a:ext>
                </a:extLst>
              </p:cNvPr>
              <p:cNvGrpSpPr>
                <a:grpSpLocks/>
              </p:cNvGrpSpPr>
              <p:nvPr/>
            </p:nvGrpSpPr>
            <p:grpSpPr bwMode="auto">
              <a:xfrm>
                <a:off x="3515" y="2629"/>
                <a:ext cx="1105" cy="816"/>
                <a:chOff x="3680" y="2614"/>
                <a:chExt cx="1105" cy="816"/>
              </a:xfrm>
            </p:grpSpPr>
            <p:sp>
              <p:nvSpPr>
                <p:cNvPr id="20055" name="Oval 599">
                  <a:extLst>
                    <a:ext uri="{FF2B5EF4-FFF2-40B4-BE49-F238E27FC236}">
                      <a16:creationId xmlns:a16="http://schemas.microsoft.com/office/drawing/2014/main" id="{65831810-59EE-428B-991C-87433E38E412}"/>
                    </a:ext>
                  </a:extLst>
                </p:cNvPr>
                <p:cNvSpPr>
                  <a:spLocks noChangeArrowheads="1"/>
                </p:cNvSpPr>
                <p:nvPr/>
              </p:nvSpPr>
              <p:spPr bwMode="auto">
                <a:xfrm rot="-927520">
                  <a:off x="3724" y="2614"/>
                  <a:ext cx="227" cy="816"/>
                </a:xfrm>
                <a:prstGeom prst="ellipse">
                  <a:avLst/>
                </a:prstGeom>
                <a:solidFill>
                  <a:srgbClr val="FFFF99">
                    <a:alpha val="50000"/>
                  </a:srgbClr>
                </a:solidFill>
                <a:ln w="9525">
                  <a:solidFill>
                    <a:srgbClr val="FF99FF"/>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062" name="Oval 606">
                  <a:extLst>
                    <a:ext uri="{FF2B5EF4-FFF2-40B4-BE49-F238E27FC236}">
                      <a16:creationId xmlns:a16="http://schemas.microsoft.com/office/drawing/2014/main" id="{8CB281F0-C5CA-40D0-AE08-CD797889D996}"/>
                    </a:ext>
                  </a:extLst>
                </p:cNvPr>
                <p:cNvSpPr>
                  <a:spLocks noChangeArrowheads="1"/>
                </p:cNvSpPr>
                <p:nvPr/>
              </p:nvSpPr>
              <p:spPr bwMode="auto">
                <a:xfrm rot="-927520">
                  <a:off x="4558" y="2614"/>
                  <a:ext cx="227" cy="816"/>
                </a:xfrm>
                <a:prstGeom prst="ellipse">
                  <a:avLst/>
                </a:prstGeom>
                <a:solidFill>
                  <a:srgbClr val="FFCCCC">
                    <a:alpha val="50000"/>
                  </a:srgbClr>
                </a:solidFill>
                <a:ln w="9525">
                  <a:solidFill>
                    <a:srgbClr val="FF99FF"/>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066" name="Freeform 610">
                  <a:extLst>
                    <a:ext uri="{FF2B5EF4-FFF2-40B4-BE49-F238E27FC236}">
                      <a16:creationId xmlns:a16="http://schemas.microsoft.com/office/drawing/2014/main" id="{0C00C95A-8AFD-4580-86C1-6EC0C07146B1}"/>
                    </a:ext>
                  </a:extLst>
                </p:cNvPr>
                <p:cNvSpPr>
                  <a:spLocks/>
                </p:cNvSpPr>
                <p:nvPr/>
              </p:nvSpPr>
              <p:spPr bwMode="auto">
                <a:xfrm>
                  <a:off x="3680" y="2618"/>
                  <a:ext cx="1093" cy="802"/>
                </a:xfrm>
                <a:custGeom>
                  <a:avLst/>
                  <a:gdLst/>
                  <a:ahLst/>
                  <a:cxnLst>
                    <a:cxn ang="0">
                      <a:pos x="61" y="4"/>
                    </a:cxn>
                    <a:cxn ang="0">
                      <a:pos x="892" y="4"/>
                    </a:cxn>
                    <a:cxn ang="0">
                      <a:pos x="859" y="31"/>
                    </a:cxn>
                    <a:cxn ang="0">
                      <a:pos x="841" y="85"/>
                    </a:cxn>
                    <a:cxn ang="0">
                      <a:pos x="838" y="175"/>
                    </a:cxn>
                    <a:cxn ang="0">
                      <a:pos x="847" y="277"/>
                    </a:cxn>
                    <a:cxn ang="0">
                      <a:pos x="874" y="409"/>
                    </a:cxn>
                    <a:cxn ang="0">
                      <a:pos x="907" y="523"/>
                    </a:cxn>
                    <a:cxn ang="0">
                      <a:pos x="937" y="598"/>
                    </a:cxn>
                    <a:cxn ang="0">
                      <a:pos x="982" y="691"/>
                    </a:cxn>
                    <a:cxn ang="0">
                      <a:pos x="1012" y="742"/>
                    </a:cxn>
                    <a:cxn ang="0">
                      <a:pos x="1048" y="778"/>
                    </a:cxn>
                    <a:cxn ang="0">
                      <a:pos x="1093" y="799"/>
                    </a:cxn>
                    <a:cxn ang="0">
                      <a:pos x="247" y="802"/>
                    </a:cxn>
                    <a:cxn ang="0">
                      <a:pos x="160" y="719"/>
                    </a:cxn>
                    <a:cxn ang="0">
                      <a:pos x="103" y="601"/>
                    </a:cxn>
                    <a:cxn ang="0">
                      <a:pos x="61" y="487"/>
                    </a:cxn>
                    <a:cxn ang="0">
                      <a:pos x="16" y="313"/>
                    </a:cxn>
                    <a:cxn ang="0">
                      <a:pos x="1" y="130"/>
                    </a:cxn>
                    <a:cxn ang="0">
                      <a:pos x="25" y="31"/>
                    </a:cxn>
                    <a:cxn ang="0">
                      <a:pos x="40" y="10"/>
                    </a:cxn>
                    <a:cxn ang="0">
                      <a:pos x="61" y="4"/>
                    </a:cxn>
                  </a:cxnLst>
                  <a:rect l="0" t="0" r="r" b="b"/>
                  <a:pathLst>
                    <a:path w="1093" h="802">
                      <a:moveTo>
                        <a:pt x="61" y="4"/>
                      </a:moveTo>
                      <a:cubicBezTo>
                        <a:pt x="203" y="3"/>
                        <a:pt x="759" y="0"/>
                        <a:pt x="892" y="4"/>
                      </a:cubicBezTo>
                      <a:lnTo>
                        <a:pt x="859" y="31"/>
                      </a:lnTo>
                      <a:cubicBezTo>
                        <a:pt x="851" y="44"/>
                        <a:pt x="844" y="61"/>
                        <a:pt x="841" y="85"/>
                      </a:cubicBezTo>
                      <a:cubicBezTo>
                        <a:pt x="838" y="109"/>
                        <a:pt x="837" y="143"/>
                        <a:pt x="838" y="175"/>
                      </a:cubicBezTo>
                      <a:cubicBezTo>
                        <a:pt x="839" y="207"/>
                        <a:pt x="841" y="238"/>
                        <a:pt x="847" y="277"/>
                      </a:cubicBezTo>
                      <a:cubicBezTo>
                        <a:pt x="853" y="316"/>
                        <a:pt x="864" y="368"/>
                        <a:pt x="874" y="409"/>
                      </a:cubicBezTo>
                      <a:cubicBezTo>
                        <a:pt x="884" y="450"/>
                        <a:pt x="896" y="492"/>
                        <a:pt x="907" y="523"/>
                      </a:cubicBezTo>
                      <a:cubicBezTo>
                        <a:pt x="918" y="554"/>
                        <a:pt x="925" y="570"/>
                        <a:pt x="937" y="598"/>
                      </a:cubicBezTo>
                      <a:cubicBezTo>
                        <a:pt x="949" y="626"/>
                        <a:pt x="970" y="667"/>
                        <a:pt x="982" y="691"/>
                      </a:cubicBezTo>
                      <a:lnTo>
                        <a:pt x="1012" y="742"/>
                      </a:lnTo>
                      <a:lnTo>
                        <a:pt x="1048" y="778"/>
                      </a:lnTo>
                      <a:lnTo>
                        <a:pt x="1093" y="799"/>
                      </a:lnTo>
                      <a:lnTo>
                        <a:pt x="247" y="802"/>
                      </a:lnTo>
                      <a:lnTo>
                        <a:pt x="160" y="719"/>
                      </a:lnTo>
                      <a:lnTo>
                        <a:pt x="103" y="601"/>
                      </a:lnTo>
                      <a:cubicBezTo>
                        <a:pt x="87" y="562"/>
                        <a:pt x="75" y="535"/>
                        <a:pt x="61" y="487"/>
                      </a:cubicBezTo>
                      <a:cubicBezTo>
                        <a:pt x="47" y="439"/>
                        <a:pt x="26" y="372"/>
                        <a:pt x="16" y="313"/>
                      </a:cubicBezTo>
                      <a:cubicBezTo>
                        <a:pt x="6" y="254"/>
                        <a:pt x="0" y="177"/>
                        <a:pt x="1" y="130"/>
                      </a:cubicBezTo>
                      <a:cubicBezTo>
                        <a:pt x="2" y="83"/>
                        <a:pt x="18" y="51"/>
                        <a:pt x="25" y="31"/>
                      </a:cubicBezTo>
                      <a:lnTo>
                        <a:pt x="40" y="10"/>
                      </a:lnTo>
                      <a:lnTo>
                        <a:pt x="61" y="4"/>
                      </a:lnTo>
                      <a:close/>
                    </a:path>
                  </a:pathLst>
                </a:custGeom>
                <a:solidFill>
                  <a:srgbClr val="FFCCCC">
                    <a:alpha val="30000"/>
                  </a:srgbClr>
                </a:solidFill>
                <a:ln w="9525" cap="flat" cmpd="sng">
                  <a:noFill/>
                  <a:prstDash val="solid"/>
                  <a:miter lim="800000"/>
                  <a:headEnd type="none" w="med" len="med"/>
                  <a:tailEnd type="none" w="med" len="med"/>
                </a:ln>
                <a:effectLst/>
              </p:spPr>
              <p:txBody>
                <a:bodyPr wrap="none"/>
                <a:lstStyle/>
                <a:p>
                  <a:pPr>
                    <a:defRPr/>
                  </a:pPr>
                  <a:endParaRPr lang="zh-CN" altLang="en-US">
                    <a:effectLst>
                      <a:outerShdw blurRad="38100" dist="38100" dir="2700000" algn="tl">
                        <a:srgbClr val="000000">
                          <a:alpha val="43137"/>
                        </a:srgbClr>
                      </a:outerShdw>
                    </a:effectLst>
                  </a:endParaRPr>
                </a:p>
              </p:txBody>
            </p:sp>
          </p:grpSp>
        </p:grpSp>
        <p:sp>
          <p:nvSpPr>
            <p:cNvPr id="20075" name="Text Box 619">
              <a:extLst>
                <a:ext uri="{FF2B5EF4-FFF2-40B4-BE49-F238E27FC236}">
                  <a16:creationId xmlns:a16="http://schemas.microsoft.com/office/drawing/2014/main" id="{12CE1A11-5931-487E-8D85-AA7AEB2DD767}"/>
                </a:ext>
              </a:extLst>
            </p:cNvPr>
            <p:cNvSpPr txBox="1">
              <a:spLocks noChangeArrowheads="1"/>
            </p:cNvSpPr>
            <p:nvPr/>
          </p:nvSpPr>
          <p:spPr bwMode="auto">
            <a:xfrm>
              <a:off x="4740" y="2861"/>
              <a:ext cx="589" cy="231"/>
            </a:xfrm>
            <a:prstGeom prst="rect">
              <a:avLst/>
            </a:prstGeom>
            <a:noFill/>
            <a:ln w="9525">
              <a:noFill/>
              <a:miter lim="800000"/>
              <a:headEnd/>
              <a:tailEnd/>
            </a:ln>
            <a:effectLst/>
          </p:spPr>
          <p:txBody>
            <a:bodyPr>
              <a:spAutoFit/>
            </a:bodyPr>
            <a:lstStyle/>
            <a:p>
              <a:pPr>
                <a:spcBef>
                  <a:spcPct val="50000"/>
                </a:spcBef>
                <a:defRPr/>
              </a:pPr>
              <a:r>
                <a:rPr lang="zh-CN" altLang="en-US" sz="1800">
                  <a:solidFill>
                    <a:srgbClr val="99FFCC"/>
                  </a:solidFill>
                  <a:effectLst>
                    <a:outerShdw blurRad="38100" dist="38100" dir="2700000" algn="tl">
                      <a:srgbClr val="000000"/>
                    </a:outerShdw>
                  </a:effectLst>
                </a:rPr>
                <a:t>真空</a:t>
              </a:r>
            </a:p>
          </p:txBody>
        </p:sp>
      </p:grpSp>
      <p:sp>
        <p:nvSpPr>
          <p:cNvPr id="142753" name="Text Box 417">
            <a:extLst>
              <a:ext uri="{FF2B5EF4-FFF2-40B4-BE49-F238E27FC236}">
                <a16:creationId xmlns:a16="http://schemas.microsoft.com/office/drawing/2014/main" id="{56A1CF7F-A67F-4C02-A1E0-252BC5592465}"/>
              </a:ext>
            </a:extLst>
          </p:cNvPr>
          <p:cNvSpPr txBox="1">
            <a:spLocks noChangeArrowheads="1"/>
          </p:cNvSpPr>
          <p:nvPr/>
        </p:nvSpPr>
        <p:spPr bwMode="auto">
          <a:xfrm>
            <a:off x="339360" y="589756"/>
            <a:ext cx="6248400" cy="519113"/>
          </a:xfrm>
          <a:prstGeom prst="rect">
            <a:avLst/>
          </a:prstGeom>
          <a:noFill/>
          <a:ln w="9525">
            <a:noFill/>
            <a:miter lim="800000"/>
            <a:headEnd/>
            <a:tailEnd type="none" w="sm" len="lg"/>
          </a:ln>
          <a:effectLst/>
        </p:spPr>
        <p:txBody>
          <a:bodyPr>
            <a:spAutoFit/>
          </a:bodyPr>
          <a:lstStyle/>
          <a:p>
            <a:pPr>
              <a:spcBef>
                <a:spcPct val="50000"/>
              </a:spcBef>
              <a:defRPr/>
            </a:pPr>
            <a:r>
              <a:rPr kumimoji="0" lang="zh-CN" altLang="en-US" dirty="0">
                <a:solidFill>
                  <a:schemeClr val="tx2"/>
                </a:solidFill>
                <a:effectLst>
                  <a:outerShdw blurRad="38100" dist="38100" dir="2700000" algn="tl">
                    <a:srgbClr val="000000"/>
                  </a:outerShdw>
                </a:effectLst>
                <a:ea typeface="隶书" pitchFamily="49" charset="-122"/>
              </a:rPr>
              <a:t>极化电荷的密度</a:t>
            </a:r>
          </a:p>
        </p:txBody>
      </p:sp>
      <p:grpSp>
        <p:nvGrpSpPr>
          <p:cNvPr id="19498" name="Group 42">
            <a:extLst>
              <a:ext uri="{FF2B5EF4-FFF2-40B4-BE49-F238E27FC236}">
                <a16:creationId xmlns:a16="http://schemas.microsoft.com/office/drawing/2014/main" id="{9F28CFA9-D76C-493A-A7F7-58956562DDDC}"/>
              </a:ext>
            </a:extLst>
          </p:cNvPr>
          <p:cNvGrpSpPr>
            <a:grpSpLocks/>
          </p:cNvGrpSpPr>
          <p:nvPr/>
        </p:nvGrpSpPr>
        <p:grpSpPr bwMode="auto">
          <a:xfrm>
            <a:off x="4253377" y="600076"/>
            <a:ext cx="2663825" cy="946150"/>
            <a:chOff x="567" y="1706"/>
            <a:chExt cx="1678" cy="596"/>
          </a:xfrm>
        </p:grpSpPr>
        <p:sp>
          <p:nvSpPr>
            <p:cNvPr id="20076" name="Text Box 620">
              <a:extLst>
                <a:ext uri="{FF2B5EF4-FFF2-40B4-BE49-F238E27FC236}">
                  <a16:creationId xmlns:a16="http://schemas.microsoft.com/office/drawing/2014/main" id="{6AD20A79-465F-41F9-95EF-E0665A3A0A90}"/>
                </a:ext>
              </a:extLst>
            </p:cNvPr>
            <p:cNvSpPr txBox="1">
              <a:spLocks noChangeArrowheads="1"/>
            </p:cNvSpPr>
            <p:nvPr/>
          </p:nvSpPr>
          <p:spPr bwMode="auto">
            <a:xfrm>
              <a:off x="567" y="1706"/>
              <a:ext cx="1678" cy="596"/>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zh-CN" altLang="en-US" dirty="0">
                  <a:effectLst>
                    <a:outerShdw blurRad="38100" dist="38100" dir="2700000" algn="tl">
                      <a:srgbClr val="000000"/>
                    </a:outerShdw>
                  </a:effectLst>
                </a:rPr>
                <a:t>       内的极化电荷的净电量：</a:t>
              </a:r>
            </a:p>
          </p:txBody>
        </p:sp>
        <p:graphicFrame>
          <p:nvGraphicFramePr>
            <p:cNvPr id="3" name="Object 384">
              <a:extLst>
                <a:ext uri="{FF2B5EF4-FFF2-40B4-BE49-F238E27FC236}">
                  <a16:creationId xmlns:a16="http://schemas.microsoft.com/office/drawing/2014/main" id="{7AD06832-D9CD-434E-9645-F3C02167A186}"/>
                </a:ext>
              </a:extLst>
            </p:cNvPr>
            <p:cNvGraphicFramePr>
              <a:graphicFrameLocks noChangeAspect="1"/>
            </p:cNvGraphicFramePr>
            <p:nvPr/>
          </p:nvGraphicFramePr>
          <p:xfrm>
            <a:off x="612" y="1752"/>
            <a:ext cx="362" cy="253"/>
          </p:xfrm>
          <a:graphic>
            <a:graphicData uri="http://schemas.openxmlformats.org/presentationml/2006/ole">
              <mc:AlternateContent xmlns:mc="http://schemas.openxmlformats.org/markup-compatibility/2006">
                <mc:Choice xmlns:v="urn:schemas-microsoft-com:vml" Requires="v">
                  <p:oleObj spid="_x0000_s126010" name="公式" r:id="rId19" imgW="253800" imgH="177480" progId="Equation.3">
                    <p:embed/>
                  </p:oleObj>
                </mc:Choice>
                <mc:Fallback>
                  <p:oleObj name="公式" r:id="rId19" imgW="253800" imgH="177480" progId="Equation.3">
                    <p:embed/>
                    <p:pic>
                      <p:nvPicPr>
                        <p:cNvPr id="3" name="Object 384">
                          <a:extLst>
                            <a:ext uri="{FF2B5EF4-FFF2-40B4-BE49-F238E27FC236}">
                              <a16:creationId xmlns:a16="http://schemas.microsoft.com/office/drawing/2014/main" id="{7AD06832-D9CD-434E-9645-F3C02167A186}"/>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12" y="1752"/>
                          <a:ext cx="362" cy="253"/>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5" name="Object 618">
            <a:extLst>
              <a:ext uri="{FF2B5EF4-FFF2-40B4-BE49-F238E27FC236}">
                <a16:creationId xmlns:a16="http://schemas.microsoft.com/office/drawing/2014/main" id="{C4A9D3D8-3BB5-4BD1-A17A-00A8EBA6A145}"/>
              </a:ext>
            </a:extLst>
          </p:cNvPr>
          <p:cNvGraphicFramePr>
            <a:graphicFrameLocks noChangeAspect="1"/>
          </p:cNvGraphicFramePr>
          <p:nvPr/>
        </p:nvGraphicFramePr>
        <p:xfrm>
          <a:off x="443767" y="1417502"/>
          <a:ext cx="2189162" cy="1087437"/>
        </p:xfrm>
        <a:graphic>
          <a:graphicData uri="http://schemas.openxmlformats.org/presentationml/2006/ole">
            <mc:AlternateContent xmlns:mc="http://schemas.openxmlformats.org/markup-compatibility/2006">
              <mc:Choice xmlns:v="urn:schemas-microsoft-com:vml" Requires="v">
                <p:oleObj spid="_x0000_s126011" name="公式" r:id="rId21" imgW="965160" imgH="482400" progId="Equation.3">
                  <p:embed/>
                </p:oleObj>
              </mc:Choice>
              <mc:Fallback>
                <p:oleObj name="公式" r:id="rId21" imgW="965160" imgH="482400" progId="Equation.3">
                  <p:embed/>
                  <p:pic>
                    <p:nvPicPr>
                      <p:cNvPr id="5" name="Object 618">
                        <a:extLst>
                          <a:ext uri="{FF2B5EF4-FFF2-40B4-BE49-F238E27FC236}">
                            <a16:creationId xmlns:a16="http://schemas.microsoft.com/office/drawing/2014/main" id="{C4A9D3D8-3BB5-4BD1-A17A-00A8EBA6A145}"/>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43767" y="1417502"/>
                        <a:ext cx="2189162" cy="1087437"/>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505" name="Object 49">
            <a:extLst>
              <a:ext uri="{FF2B5EF4-FFF2-40B4-BE49-F238E27FC236}">
                <a16:creationId xmlns:a16="http://schemas.microsoft.com/office/drawing/2014/main" id="{4522CC04-A0AD-4F9F-86C1-1FA8BB1B67FB}"/>
              </a:ext>
            </a:extLst>
          </p:cNvPr>
          <p:cNvGraphicFramePr>
            <a:graphicFrameLocks noChangeAspect="1"/>
          </p:cNvGraphicFramePr>
          <p:nvPr/>
        </p:nvGraphicFramePr>
        <p:xfrm>
          <a:off x="2934524" y="1723215"/>
          <a:ext cx="1512887" cy="514350"/>
        </p:xfrm>
        <a:graphic>
          <a:graphicData uri="http://schemas.openxmlformats.org/presentationml/2006/ole">
            <mc:AlternateContent xmlns:mc="http://schemas.openxmlformats.org/markup-compatibility/2006">
              <mc:Choice xmlns:v="urn:schemas-microsoft-com:vml" Requires="v">
                <p:oleObj spid="_x0000_s126012" name="公式" r:id="rId23" imgW="711000" imgH="241200" progId="Equation.3">
                  <p:embed/>
                </p:oleObj>
              </mc:Choice>
              <mc:Fallback>
                <p:oleObj name="公式" r:id="rId23" imgW="711000" imgH="241200" progId="Equation.3">
                  <p:embed/>
                  <p:pic>
                    <p:nvPicPr>
                      <p:cNvPr id="19505" name="Object 49">
                        <a:extLst>
                          <a:ext uri="{FF2B5EF4-FFF2-40B4-BE49-F238E27FC236}">
                            <a16:creationId xmlns:a16="http://schemas.microsoft.com/office/drawing/2014/main" id="{4522CC04-A0AD-4F9F-86C1-1FA8BB1B67FB}"/>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934524" y="1723215"/>
                        <a:ext cx="1512887"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 name="Object 4">
            <a:extLst>
              <a:ext uri="{FF2B5EF4-FFF2-40B4-BE49-F238E27FC236}">
                <a16:creationId xmlns:a16="http://schemas.microsoft.com/office/drawing/2014/main" id="{7A145B33-EF4D-4122-A034-9901A5E41020}"/>
              </a:ext>
            </a:extLst>
          </p:cNvPr>
          <p:cNvGraphicFramePr>
            <a:graphicFrameLocks noChangeAspect="1"/>
          </p:cNvGraphicFramePr>
          <p:nvPr/>
        </p:nvGraphicFramePr>
        <p:xfrm>
          <a:off x="458115" y="2828460"/>
          <a:ext cx="1727200" cy="739775"/>
        </p:xfrm>
        <a:graphic>
          <a:graphicData uri="http://schemas.openxmlformats.org/presentationml/2006/ole">
            <mc:AlternateContent xmlns:mc="http://schemas.openxmlformats.org/markup-compatibility/2006">
              <mc:Choice xmlns:v="urn:schemas-microsoft-com:vml" Requires="v">
                <p:oleObj spid="_x0000_s126013" name="公式" r:id="rId25" imgW="672840" imgH="266400" progId="Equation.3">
                  <p:embed/>
                </p:oleObj>
              </mc:Choice>
              <mc:Fallback>
                <p:oleObj name="公式" r:id="rId25" imgW="672840" imgH="266400" progId="Equation.3">
                  <p:embed/>
                  <p:pic>
                    <p:nvPicPr>
                      <p:cNvPr id="43" name="Object 4">
                        <a:extLst>
                          <a:ext uri="{FF2B5EF4-FFF2-40B4-BE49-F238E27FC236}">
                            <a16:creationId xmlns:a16="http://schemas.microsoft.com/office/drawing/2014/main" id="{7A145B33-EF4D-4122-A034-9901A5E41020}"/>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58115" y="2828460"/>
                        <a:ext cx="1727200" cy="7397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 name="Text Box 4">
            <a:extLst>
              <a:ext uri="{FF2B5EF4-FFF2-40B4-BE49-F238E27FC236}">
                <a16:creationId xmlns:a16="http://schemas.microsoft.com/office/drawing/2014/main" id="{4DECD223-DB55-4402-8CBF-0928879D0BA8}"/>
              </a:ext>
            </a:extLst>
          </p:cNvPr>
          <p:cNvSpPr txBox="1">
            <a:spLocks noChangeArrowheads="1"/>
          </p:cNvSpPr>
          <p:nvPr/>
        </p:nvSpPr>
        <p:spPr bwMode="auto">
          <a:xfrm>
            <a:off x="169973" y="4522244"/>
            <a:ext cx="4175125" cy="1373187"/>
          </a:xfrm>
          <a:prstGeom prst="rect">
            <a:avLst/>
          </a:prstGeom>
          <a:noFill/>
          <a:ln w="9525">
            <a:noFill/>
            <a:miter lim="800000"/>
            <a:headEnd/>
            <a:tailEnd type="none" w="sm" len="lg"/>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kumimoji="0" lang="en-US" altLang="zh-CN" dirty="0">
                <a:effectLst>
                  <a:outerShdw blurRad="38100" dist="38100" dir="2700000" algn="tl">
                    <a:srgbClr val="000000"/>
                  </a:outerShdw>
                </a:effectLst>
              </a:rPr>
              <a:t>     </a:t>
            </a:r>
            <a:r>
              <a:rPr lang="zh-CN" altLang="en-US" dirty="0">
                <a:solidFill>
                  <a:srgbClr val="00FF00"/>
                </a:solidFill>
                <a:effectLst>
                  <a:outerShdw blurRad="38100" dist="38100" dir="2700000" algn="tl">
                    <a:srgbClr val="000000"/>
                  </a:outerShdw>
                </a:effectLst>
              </a:rPr>
              <a:t>极化电荷</a:t>
            </a:r>
            <a:r>
              <a:rPr lang="en-US" altLang="zh-CN" dirty="0">
                <a:solidFill>
                  <a:srgbClr val="99FFCC"/>
                </a:solidFill>
                <a:effectLst>
                  <a:outerShdw blurRad="38100" dist="38100" dir="2700000" algn="tl">
                    <a:srgbClr val="000000"/>
                  </a:outerShdw>
                </a:effectLst>
              </a:rPr>
              <a:t>(</a:t>
            </a:r>
            <a:r>
              <a:rPr lang="en-US" altLang="en-US" i="1" dirty="0">
                <a:solidFill>
                  <a:srgbClr val="99FFCC"/>
                </a:solidFill>
                <a:effectLst>
                  <a:outerShdw blurRad="38100" dist="38100" dir="2700000" algn="tl">
                    <a:srgbClr val="000000"/>
                  </a:outerShdw>
                </a:effectLst>
              </a:rPr>
              <a:t>Polarization charge</a:t>
            </a:r>
            <a:r>
              <a:rPr lang="en-US" altLang="zh-CN" dirty="0">
                <a:solidFill>
                  <a:srgbClr val="99FFCC"/>
                </a:solidFill>
                <a:effectLst>
                  <a:outerShdw blurRad="38100" dist="38100" dir="2700000" algn="tl">
                    <a:srgbClr val="000000"/>
                  </a:outerShdw>
                </a:effectLst>
              </a:rPr>
              <a:t>)</a:t>
            </a:r>
            <a:r>
              <a:rPr lang="zh-CN" altLang="en-US" dirty="0">
                <a:solidFill>
                  <a:srgbClr val="FF0066"/>
                </a:solidFill>
                <a:effectLst>
                  <a:outerShdw blurRad="38100" dist="38100" dir="2700000" algn="tl">
                    <a:srgbClr val="000000"/>
                  </a:outerShdw>
                </a:effectLst>
                <a:latin typeface="幼圆" panose="02010509060101010101" pitchFamily="49" charset="-122"/>
              </a:rPr>
              <a:t>不能自由移</a:t>
            </a:r>
            <a:r>
              <a:rPr lang="zh-CN" altLang="en-US" dirty="0">
                <a:solidFill>
                  <a:srgbClr val="FF0066"/>
                </a:solidFill>
                <a:effectLst>
                  <a:outerShdw blurRad="38100" dist="38100" dir="2700000" algn="tl">
                    <a:srgbClr val="000000"/>
                  </a:outerShdw>
                </a:effectLst>
              </a:rPr>
              <a:t>动</a:t>
            </a:r>
            <a:r>
              <a:rPr lang="zh-CN" altLang="en-US" dirty="0">
                <a:effectLst>
                  <a:outerShdw blurRad="38100" dist="38100" dir="2700000" algn="tl">
                    <a:srgbClr val="000000"/>
                  </a:outerShdw>
                </a:effectLst>
              </a:rPr>
              <a:t>，也不能与异种电荷中和。</a:t>
            </a:r>
            <a:endParaRPr kumimoji="0" lang="zh-CN" altLang="en-US" dirty="0">
              <a:effectLst>
                <a:outerShdw blurRad="38100" dist="38100" dir="2700000" algn="tl">
                  <a:srgbClr val="000000"/>
                </a:outerShdw>
              </a:effectLst>
            </a:endParaRPr>
          </a:p>
        </p:txBody>
      </p:sp>
    </p:spTree>
    <p:extLst>
      <p:ext uri="{BB962C8B-B14F-4D97-AF65-F5344CB8AC3E}">
        <p14:creationId xmlns:p14="http://schemas.microsoft.com/office/powerpoint/2010/main" val="3174389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2753"/>
                                        </p:tgtEl>
                                        <p:attrNameLst>
                                          <p:attrName>style.visibility</p:attrName>
                                        </p:attrNameLst>
                                      </p:cBhvr>
                                      <p:to>
                                        <p:strVal val="visible"/>
                                      </p:to>
                                    </p:set>
                                    <p:animEffect transition="in" filter="dissolve">
                                      <p:cBhvr>
                                        <p:cTn id="7" dur="500"/>
                                        <p:tgtEl>
                                          <p:spTgt spid="1427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9498"/>
                                        </p:tgtEl>
                                        <p:attrNameLst>
                                          <p:attrName>style.visibility</p:attrName>
                                        </p:attrNameLst>
                                      </p:cBhvr>
                                      <p:to>
                                        <p:strVal val="visible"/>
                                      </p:to>
                                    </p:set>
                                    <p:animEffect transition="in" filter="dissolve">
                                      <p:cBhvr>
                                        <p:cTn id="17" dur="500"/>
                                        <p:tgtEl>
                                          <p:spTgt spid="194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0074"/>
                                        </p:tgtEl>
                                        <p:attrNameLst>
                                          <p:attrName>style.visibility</p:attrName>
                                        </p:attrNameLst>
                                      </p:cBhvr>
                                      <p:to>
                                        <p:strVal val="visible"/>
                                      </p:to>
                                    </p:set>
                                    <p:animEffect transition="in" filter="blinds(horizontal)">
                                      <p:cBhvr>
                                        <p:cTn id="22" dur="500"/>
                                        <p:tgtEl>
                                          <p:spTgt spid="2007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9505"/>
                                        </p:tgtEl>
                                        <p:attrNameLst>
                                          <p:attrName>style.visibility</p:attrName>
                                        </p:attrNameLst>
                                      </p:cBhvr>
                                      <p:to>
                                        <p:strVal val="visible"/>
                                      </p:to>
                                    </p:set>
                                    <p:animEffect transition="in" filter="dissolve">
                                      <p:cBhvr>
                                        <p:cTn id="32" dur="500"/>
                                        <p:tgtEl>
                                          <p:spTgt spid="1950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dissolve">
                                      <p:cBhvr>
                                        <p:cTn id="37" dur="500"/>
                                        <p:tgtEl>
                                          <p:spTgt spid="4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blinds(horizontal)">
                                      <p:cBhvr>
                                        <p:cTn id="4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753" grpId="0"/>
      <p:bldP spid="44"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1">
            <a:extLst>
              <a:ext uri="{FF2B5EF4-FFF2-40B4-BE49-F238E27FC236}">
                <a16:creationId xmlns:a16="http://schemas.microsoft.com/office/drawing/2014/main" id="{E77C46C2-E4A9-4458-9F79-76A793B85E9A}"/>
              </a:ext>
            </a:extLst>
          </p:cNvPr>
          <p:cNvSpPr>
            <a:spLocks noGrp="1"/>
          </p:cNvSpPr>
          <p:nvPr>
            <p:ph type="dt" sz="quarter" idx="10"/>
          </p:nvPr>
        </p:nvSpPr>
        <p:spPr/>
        <p:txBody>
          <a:bodyPr/>
          <a:lstStyle/>
          <a:p>
            <a:pPr>
              <a:defRPr/>
            </a:pPr>
            <a:fld id="{37139B5A-8F12-4C2B-9DFD-5DFA93E3B278}" type="datetime8">
              <a:rPr lang="en-US"/>
              <a:pPr>
                <a:defRPr/>
              </a:pPr>
              <a:t>12/21/2017 10:05 PM</a:t>
            </a:fld>
            <a:endParaRPr lang="en-US" altLang="zh-CN"/>
          </a:p>
        </p:txBody>
      </p:sp>
      <p:sp>
        <p:nvSpPr>
          <p:cNvPr id="13" name="灯片编号占位符 3">
            <a:extLst>
              <a:ext uri="{FF2B5EF4-FFF2-40B4-BE49-F238E27FC236}">
                <a16:creationId xmlns:a16="http://schemas.microsoft.com/office/drawing/2014/main" id="{6C34B859-0FCA-4BB8-8699-8DF7F6A25CA6}"/>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6A321BC2-FE88-4685-AB3F-5A86EC0D2DB6}" type="slidenum">
              <a:rPr lang="en-US" altLang="zh-CN" sz="1400" b="0">
                <a:ea typeface="宋体" panose="02010600030101010101" pitchFamily="2" charset="-122"/>
              </a:rPr>
              <a:pPr eaLnBrk="1" hangingPunct="1"/>
              <a:t>23</a:t>
            </a:fld>
            <a:endParaRPr lang="en-US" altLang="zh-CN" sz="1400" b="0">
              <a:ea typeface="宋体" panose="02010600030101010101" pitchFamily="2" charset="-122"/>
            </a:endParaRPr>
          </a:p>
        </p:txBody>
      </p:sp>
      <p:sp>
        <p:nvSpPr>
          <p:cNvPr id="141314" name="Text Box 2">
            <a:extLst>
              <a:ext uri="{FF2B5EF4-FFF2-40B4-BE49-F238E27FC236}">
                <a16:creationId xmlns:a16="http://schemas.microsoft.com/office/drawing/2014/main" id="{665E084C-A255-41AD-B3E7-A2034449E4EB}"/>
              </a:ext>
            </a:extLst>
          </p:cNvPr>
          <p:cNvSpPr txBox="1">
            <a:spLocks noChangeArrowheads="1"/>
          </p:cNvSpPr>
          <p:nvPr/>
        </p:nvSpPr>
        <p:spPr bwMode="auto">
          <a:xfrm>
            <a:off x="250825" y="1025525"/>
            <a:ext cx="6248400" cy="519113"/>
          </a:xfrm>
          <a:prstGeom prst="rect">
            <a:avLst/>
          </a:prstGeom>
          <a:noFill/>
          <a:ln w="9525">
            <a:noFill/>
            <a:miter lim="800000"/>
            <a:headEnd/>
            <a:tailEnd type="none" w="sm" len="lg"/>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kumimoji="0" lang="zh-CN" altLang="en-US">
                <a:solidFill>
                  <a:schemeClr val="tx2"/>
                </a:solidFill>
                <a:effectLst>
                  <a:outerShdw blurRad="38100" dist="38100" dir="2700000" algn="tl">
                    <a:srgbClr val="000000"/>
                  </a:outerShdw>
                </a:effectLst>
                <a:ea typeface="隶书" panose="02010509060101010101" pitchFamily="49" charset="-122"/>
              </a:rPr>
              <a:t>三、极化电荷的面密度</a:t>
            </a:r>
          </a:p>
        </p:txBody>
      </p:sp>
      <p:sp>
        <p:nvSpPr>
          <p:cNvPr id="141316" name="Text Box 4">
            <a:extLst>
              <a:ext uri="{FF2B5EF4-FFF2-40B4-BE49-F238E27FC236}">
                <a16:creationId xmlns:a16="http://schemas.microsoft.com/office/drawing/2014/main" id="{B1139D3C-DDC2-43AD-ABD2-A137A9123FC1}"/>
              </a:ext>
            </a:extLst>
          </p:cNvPr>
          <p:cNvSpPr txBox="1">
            <a:spLocks noChangeArrowheads="1"/>
          </p:cNvSpPr>
          <p:nvPr/>
        </p:nvSpPr>
        <p:spPr bwMode="auto">
          <a:xfrm>
            <a:off x="468313" y="4795838"/>
            <a:ext cx="4175125" cy="1373187"/>
          </a:xfrm>
          <a:prstGeom prst="rect">
            <a:avLst/>
          </a:prstGeom>
          <a:noFill/>
          <a:ln w="9525">
            <a:noFill/>
            <a:miter lim="800000"/>
            <a:headEnd/>
            <a:tailEnd type="none" w="sm" len="lg"/>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kumimoji="0" lang="en-US" altLang="zh-CN" dirty="0">
                <a:effectLst>
                  <a:outerShdw blurRad="38100" dist="38100" dir="2700000" algn="tl">
                    <a:srgbClr val="000000"/>
                  </a:outerShdw>
                </a:effectLst>
              </a:rPr>
              <a:t>     </a:t>
            </a:r>
            <a:r>
              <a:rPr lang="zh-CN" altLang="en-US" dirty="0">
                <a:solidFill>
                  <a:srgbClr val="00FF00"/>
                </a:solidFill>
                <a:effectLst>
                  <a:outerShdw blurRad="38100" dist="38100" dir="2700000" algn="tl">
                    <a:srgbClr val="000000"/>
                  </a:outerShdw>
                </a:effectLst>
              </a:rPr>
              <a:t>极化电荷</a:t>
            </a:r>
            <a:r>
              <a:rPr lang="en-US" altLang="zh-CN" dirty="0">
                <a:solidFill>
                  <a:srgbClr val="99FFCC"/>
                </a:solidFill>
                <a:effectLst>
                  <a:outerShdw blurRad="38100" dist="38100" dir="2700000" algn="tl">
                    <a:srgbClr val="000000"/>
                  </a:outerShdw>
                </a:effectLst>
              </a:rPr>
              <a:t>(</a:t>
            </a:r>
            <a:r>
              <a:rPr lang="en-US" altLang="en-US" i="1" dirty="0">
                <a:solidFill>
                  <a:srgbClr val="99FFCC"/>
                </a:solidFill>
                <a:effectLst>
                  <a:outerShdw blurRad="38100" dist="38100" dir="2700000" algn="tl">
                    <a:srgbClr val="000000"/>
                  </a:outerShdw>
                </a:effectLst>
              </a:rPr>
              <a:t>Polarization charge</a:t>
            </a:r>
            <a:r>
              <a:rPr lang="en-US" altLang="zh-CN" dirty="0">
                <a:solidFill>
                  <a:srgbClr val="99FFCC"/>
                </a:solidFill>
                <a:effectLst>
                  <a:outerShdw blurRad="38100" dist="38100" dir="2700000" algn="tl">
                    <a:srgbClr val="000000"/>
                  </a:outerShdw>
                </a:effectLst>
              </a:rPr>
              <a:t>)</a:t>
            </a:r>
            <a:r>
              <a:rPr lang="zh-CN" altLang="en-US" dirty="0">
                <a:solidFill>
                  <a:srgbClr val="FF0066"/>
                </a:solidFill>
                <a:effectLst>
                  <a:outerShdw blurRad="38100" dist="38100" dir="2700000" algn="tl">
                    <a:srgbClr val="000000"/>
                  </a:outerShdw>
                </a:effectLst>
                <a:latin typeface="幼圆" panose="02010509060101010101" pitchFamily="49" charset="-122"/>
              </a:rPr>
              <a:t>不能自由移</a:t>
            </a:r>
            <a:r>
              <a:rPr lang="zh-CN" altLang="en-US" dirty="0">
                <a:solidFill>
                  <a:srgbClr val="FF0066"/>
                </a:solidFill>
                <a:effectLst>
                  <a:outerShdw blurRad="38100" dist="38100" dir="2700000" algn="tl">
                    <a:srgbClr val="000000"/>
                  </a:outerShdw>
                </a:effectLst>
              </a:rPr>
              <a:t>动</a:t>
            </a:r>
            <a:r>
              <a:rPr lang="zh-CN" altLang="en-US" dirty="0">
                <a:effectLst>
                  <a:outerShdw blurRad="38100" dist="38100" dir="2700000" algn="tl">
                    <a:srgbClr val="000000"/>
                  </a:outerShdw>
                </a:effectLst>
              </a:rPr>
              <a:t>，也不能与异种电荷中和。</a:t>
            </a:r>
            <a:endParaRPr kumimoji="0" lang="zh-CN" altLang="en-US" dirty="0">
              <a:effectLst>
                <a:outerShdw blurRad="38100" dist="38100" dir="2700000" algn="tl">
                  <a:srgbClr val="000000"/>
                </a:outerShdw>
              </a:effectLst>
            </a:endParaRPr>
          </a:p>
        </p:txBody>
      </p:sp>
      <p:pic>
        <p:nvPicPr>
          <p:cNvPr id="141320" name="Picture 8" descr="Tu0908">
            <a:extLst>
              <a:ext uri="{FF2B5EF4-FFF2-40B4-BE49-F238E27FC236}">
                <a16:creationId xmlns:a16="http://schemas.microsoft.com/office/drawing/2014/main" id="{8F0B8AF1-5F2B-4D37-A278-83CB88E51E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9813" y="2997200"/>
            <a:ext cx="3898900" cy="318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14">
            <a:extLst>
              <a:ext uri="{FF2B5EF4-FFF2-40B4-BE49-F238E27FC236}">
                <a16:creationId xmlns:a16="http://schemas.microsoft.com/office/drawing/2014/main" id="{562DE797-1D82-4A8E-988A-F7EE37F319D2}"/>
              </a:ext>
            </a:extLst>
          </p:cNvPr>
          <p:cNvGrpSpPr>
            <a:grpSpLocks/>
          </p:cNvGrpSpPr>
          <p:nvPr/>
        </p:nvGrpSpPr>
        <p:grpSpPr bwMode="auto">
          <a:xfrm>
            <a:off x="5940425" y="5734050"/>
            <a:ext cx="1584325" cy="360363"/>
            <a:chOff x="3696" y="3875"/>
            <a:chExt cx="998" cy="227"/>
          </a:xfrm>
        </p:grpSpPr>
        <p:sp>
          <p:nvSpPr>
            <p:cNvPr id="141327" name="Line 15">
              <a:extLst>
                <a:ext uri="{FF2B5EF4-FFF2-40B4-BE49-F238E27FC236}">
                  <a16:creationId xmlns:a16="http://schemas.microsoft.com/office/drawing/2014/main" id="{9389106C-A948-4742-8F11-415E3D9463B2}"/>
                </a:ext>
              </a:extLst>
            </p:cNvPr>
            <p:cNvSpPr>
              <a:spLocks noChangeShapeType="1"/>
            </p:cNvSpPr>
            <p:nvPr/>
          </p:nvSpPr>
          <p:spPr bwMode="auto">
            <a:xfrm>
              <a:off x="3696" y="4020"/>
              <a:ext cx="772" cy="0"/>
            </a:xfrm>
            <a:prstGeom prst="line">
              <a:avLst/>
            </a:prstGeom>
            <a:noFill/>
            <a:ln w="28575">
              <a:solidFill>
                <a:schemeClr val="accent2"/>
              </a:solidFill>
              <a:round/>
              <a:headEnd/>
              <a:tailEnd type="stealth" w="med" len="lg"/>
            </a:ln>
            <a:effectLst/>
          </p:spPr>
          <p:txBody>
            <a:bodyPr/>
            <a:lstStyle/>
            <a:p>
              <a:pPr>
                <a:defRPr/>
              </a:pPr>
              <a:endParaRPr lang="zh-CN" altLang="en-US">
                <a:effectLst>
                  <a:outerShdw blurRad="38100" dist="38100" dir="2700000" algn="tl">
                    <a:srgbClr val="000000">
                      <a:alpha val="43137"/>
                    </a:srgbClr>
                  </a:outerShdw>
                </a:effectLst>
              </a:endParaRPr>
            </a:p>
          </p:txBody>
        </p:sp>
        <p:graphicFrame>
          <p:nvGraphicFramePr>
            <p:cNvPr id="18434" name="Object 16">
              <a:extLst>
                <a:ext uri="{FF2B5EF4-FFF2-40B4-BE49-F238E27FC236}">
                  <a16:creationId xmlns:a16="http://schemas.microsoft.com/office/drawing/2014/main" id="{8D5016EC-EFCB-4003-B454-0462FFC39B3F}"/>
                </a:ext>
              </a:extLst>
            </p:cNvPr>
            <p:cNvGraphicFramePr>
              <a:graphicFrameLocks noChangeAspect="1"/>
            </p:cNvGraphicFramePr>
            <p:nvPr/>
          </p:nvGraphicFramePr>
          <p:xfrm>
            <a:off x="4513" y="3875"/>
            <a:ext cx="181" cy="227"/>
          </p:xfrm>
          <a:graphic>
            <a:graphicData uri="http://schemas.openxmlformats.org/presentationml/2006/ole">
              <mc:AlternateContent xmlns:mc="http://schemas.openxmlformats.org/markup-compatibility/2006">
                <mc:Choice xmlns:v="urn:schemas-microsoft-com:vml" Requires="v">
                  <p:oleObj spid="_x0000_s126994" name="公式" r:id="rId4" imgW="164880" imgH="203040" progId="Equation.3">
                    <p:embed/>
                  </p:oleObj>
                </mc:Choice>
                <mc:Fallback>
                  <p:oleObj name="公式" r:id="rId4" imgW="164880" imgH="203040" progId="Equation.3">
                    <p:embed/>
                    <p:pic>
                      <p:nvPicPr>
                        <p:cNvPr id="18434" name="Object 16">
                          <a:extLst>
                            <a:ext uri="{FF2B5EF4-FFF2-40B4-BE49-F238E27FC236}">
                              <a16:creationId xmlns:a16="http://schemas.microsoft.com/office/drawing/2014/main" id="{8D5016EC-EFCB-4003-B454-0462FFC39B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3" y="3875"/>
                          <a:ext cx="181"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8453" name="Group 21">
            <a:extLst>
              <a:ext uri="{FF2B5EF4-FFF2-40B4-BE49-F238E27FC236}">
                <a16:creationId xmlns:a16="http://schemas.microsoft.com/office/drawing/2014/main" id="{48017C0F-84B0-47A2-AAF5-2B8901415799}"/>
              </a:ext>
            </a:extLst>
          </p:cNvPr>
          <p:cNvGrpSpPr>
            <a:grpSpLocks/>
          </p:cNvGrpSpPr>
          <p:nvPr/>
        </p:nvGrpSpPr>
        <p:grpSpPr bwMode="auto">
          <a:xfrm>
            <a:off x="468313" y="1514475"/>
            <a:ext cx="8064500" cy="946150"/>
            <a:chOff x="295" y="1071"/>
            <a:chExt cx="4944" cy="596"/>
          </a:xfrm>
        </p:grpSpPr>
        <p:sp>
          <p:nvSpPr>
            <p:cNvPr id="18447" name="Text Box 15">
              <a:extLst>
                <a:ext uri="{FF2B5EF4-FFF2-40B4-BE49-F238E27FC236}">
                  <a16:creationId xmlns:a16="http://schemas.microsoft.com/office/drawing/2014/main" id="{4332AB01-4E38-4B77-B30D-647E0975D7BE}"/>
                </a:ext>
              </a:extLst>
            </p:cNvPr>
            <p:cNvSpPr txBox="1">
              <a:spLocks noChangeArrowheads="1"/>
            </p:cNvSpPr>
            <p:nvPr/>
          </p:nvSpPr>
          <p:spPr bwMode="auto">
            <a:xfrm>
              <a:off x="295" y="1071"/>
              <a:ext cx="4944"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99"/>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t>        </a:t>
              </a:r>
              <a:r>
                <a:rPr lang="zh-CN" altLang="en-US" dirty="0">
                  <a:solidFill>
                    <a:srgbClr val="FF0066"/>
                  </a:solidFill>
                </a:rPr>
                <a:t>均匀电介质</a:t>
              </a:r>
              <a:r>
                <a:rPr lang="en-US" altLang="zh-CN" dirty="0">
                  <a:effectLst>
                    <a:outerShdw blurRad="38100" dist="38100" dir="2700000" algn="tl">
                      <a:srgbClr val="000000"/>
                    </a:outerShdw>
                  </a:effectLst>
                </a:rPr>
                <a:t>(     </a:t>
              </a:r>
              <a:r>
                <a:rPr lang="zh-CN" altLang="en-US" dirty="0">
                  <a:effectLst>
                    <a:outerShdw blurRad="38100" dist="38100" dir="2700000" algn="tl">
                      <a:srgbClr val="000000"/>
                    </a:outerShdw>
                  </a:effectLst>
                </a:rPr>
                <a:t>是常量</a:t>
              </a:r>
              <a:r>
                <a:rPr lang="en-US" altLang="zh-CN" dirty="0">
                  <a:effectLst>
                    <a:outerShdw blurRad="38100" dist="38100" dir="2700000" algn="tl">
                      <a:srgbClr val="000000"/>
                    </a:outerShdw>
                  </a:effectLst>
                </a:rPr>
                <a:t>)</a:t>
              </a:r>
              <a:r>
                <a:rPr lang="zh-CN" altLang="en-US" dirty="0"/>
                <a:t>内部没有极化电荷，</a:t>
              </a:r>
              <a:r>
                <a:rPr lang="zh-CN" altLang="en-US" dirty="0">
                  <a:effectLst>
                    <a:outerShdw blurRad="38100" dist="38100" dir="2700000" algn="tl">
                      <a:srgbClr val="000000"/>
                    </a:outerShdw>
                  </a:effectLst>
                </a:rPr>
                <a:t>介质内部呈电中性。</a:t>
              </a:r>
              <a:r>
                <a:rPr lang="zh-CN" altLang="en-US" dirty="0"/>
                <a:t>极化电荷只分布在介质</a:t>
              </a:r>
              <a:r>
                <a:rPr lang="zh-CN" altLang="en-US" dirty="0">
                  <a:solidFill>
                    <a:srgbClr val="FF0066"/>
                  </a:solidFill>
                </a:rPr>
                <a:t>表面</a:t>
              </a:r>
              <a:r>
                <a:rPr lang="zh-CN" altLang="en-US" dirty="0"/>
                <a:t>。</a:t>
              </a:r>
            </a:p>
          </p:txBody>
        </p:sp>
        <p:graphicFrame>
          <p:nvGraphicFramePr>
            <p:cNvPr id="18452" name="Object 20">
              <a:extLst>
                <a:ext uri="{FF2B5EF4-FFF2-40B4-BE49-F238E27FC236}">
                  <a16:creationId xmlns:a16="http://schemas.microsoft.com/office/drawing/2014/main" id="{489C3A0F-29EB-4E7A-B0A1-D24DFB728CE6}"/>
                </a:ext>
              </a:extLst>
            </p:cNvPr>
            <p:cNvGraphicFramePr>
              <a:graphicFrameLocks noChangeAspect="1"/>
            </p:cNvGraphicFramePr>
            <p:nvPr/>
          </p:nvGraphicFramePr>
          <p:xfrm>
            <a:off x="2018" y="1071"/>
            <a:ext cx="249" cy="299"/>
          </p:xfrm>
          <a:graphic>
            <a:graphicData uri="http://schemas.openxmlformats.org/presentationml/2006/ole">
              <mc:AlternateContent xmlns:mc="http://schemas.openxmlformats.org/markup-compatibility/2006">
                <mc:Choice xmlns:v="urn:schemas-microsoft-com:vml" Requires="v">
                  <p:oleObj spid="_x0000_s126995" name="公式" r:id="rId6" imgW="190440" imgH="228600" progId="Equation.3">
                    <p:embed/>
                  </p:oleObj>
                </mc:Choice>
                <mc:Fallback>
                  <p:oleObj name="公式" r:id="rId6" imgW="190440" imgH="228600" progId="Equation.3">
                    <p:embed/>
                    <p:pic>
                      <p:nvPicPr>
                        <p:cNvPr id="18452" name="Object 20">
                          <a:extLst>
                            <a:ext uri="{FF2B5EF4-FFF2-40B4-BE49-F238E27FC236}">
                              <a16:creationId xmlns:a16="http://schemas.microsoft.com/office/drawing/2014/main" id="{489C3A0F-29EB-4E7A-B0A1-D24DFB728CE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8" y="1071"/>
                          <a:ext cx="249"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8454" name="Group 22">
            <a:extLst>
              <a:ext uri="{FF2B5EF4-FFF2-40B4-BE49-F238E27FC236}">
                <a16:creationId xmlns:a16="http://schemas.microsoft.com/office/drawing/2014/main" id="{786406A5-23F6-416B-81B8-97451C2635F0}"/>
              </a:ext>
            </a:extLst>
          </p:cNvPr>
          <p:cNvGrpSpPr>
            <a:grpSpLocks/>
          </p:cNvGrpSpPr>
          <p:nvPr/>
        </p:nvGrpSpPr>
        <p:grpSpPr bwMode="auto">
          <a:xfrm>
            <a:off x="0" y="57150"/>
            <a:ext cx="5715000" cy="1068388"/>
            <a:chOff x="0" y="36"/>
            <a:chExt cx="3600" cy="673"/>
          </a:xfrm>
        </p:grpSpPr>
        <p:pic>
          <p:nvPicPr>
            <p:cNvPr id="18455" name="Picture 127" descr="bar_1">
              <a:extLst>
                <a:ext uri="{FF2B5EF4-FFF2-40B4-BE49-F238E27FC236}">
                  <a16:creationId xmlns:a16="http://schemas.microsoft.com/office/drawing/2014/main" id="{B8930DF1-5625-4D42-9215-498562804E3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36"/>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36" name="Text Box 128">
              <a:extLst>
                <a:ext uri="{FF2B5EF4-FFF2-40B4-BE49-F238E27FC236}">
                  <a16:creationId xmlns:a16="http://schemas.microsoft.com/office/drawing/2014/main" id="{AB12509D-7542-40BB-9587-0549DA095FB9}"/>
                </a:ext>
              </a:extLst>
            </p:cNvPr>
            <p:cNvSpPr txBox="1">
              <a:spLocks noChangeArrowheads="1"/>
            </p:cNvSpPr>
            <p:nvPr/>
          </p:nvSpPr>
          <p:spPr bwMode="auto">
            <a:xfrm>
              <a:off x="59" y="119"/>
              <a:ext cx="3320" cy="327"/>
            </a:xfrm>
            <a:prstGeom prst="rect">
              <a:avLst/>
            </a:prstGeom>
            <a:noFill/>
            <a:ln w="19050">
              <a:noFill/>
              <a:miter lim="800000"/>
              <a:headEnd/>
              <a:tailEnd/>
            </a:ln>
            <a:effectLst>
              <a:outerShdw dist="17961" dir="2700000" algn="ctr" rotWithShape="0">
                <a:schemeClr val="folHlink">
                  <a:alpha val="50000"/>
                </a:schemeClr>
              </a:outerShdw>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solidFill>
                    <a:srgbClr val="FF3399"/>
                  </a:solidFill>
                  <a:latin typeface="隶书" panose="02010509060101010101" pitchFamily="49" charset="-122"/>
                  <a:ea typeface="隶书" panose="02010509060101010101" pitchFamily="49" charset="-122"/>
                </a:rPr>
                <a:t>2-3-(3-5)</a:t>
              </a:r>
              <a:r>
                <a:rPr lang="zh-CN" altLang="en-US">
                  <a:solidFill>
                    <a:srgbClr val="FF3399"/>
                  </a:solidFill>
                  <a:latin typeface="隶书" panose="02010509060101010101" pitchFamily="49" charset="-122"/>
                  <a:ea typeface="隶书" panose="02010509060101010101" pitchFamily="49" charset="-122"/>
                </a:rPr>
                <a:t> </a:t>
              </a:r>
              <a:r>
                <a:rPr lang="zh-CN" altLang="en-US">
                  <a:solidFill>
                    <a:srgbClr val="FF3399"/>
                  </a:solidFill>
                  <a:ea typeface="隶书" panose="02010509060101010101" pitchFamily="49" charset="-122"/>
                </a:rPr>
                <a:t>极化强度和极化规律</a:t>
              </a:r>
            </a:p>
          </p:txBody>
        </p:sp>
      </p:grpSp>
      <p:sp>
        <p:nvSpPr>
          <p:cNvPr id="205066" name="Rectangle 266">
            <a:extLst>
              <a:ext uri="{FF2B5EF4-FFF2-40B4-BE49-F238E27FC236}">
                <a16:creationId xmlns:a16="http://schemas.microsoft.com/office/drawing/2014/main" id="{7560C535-75B8-49C8-8E67-21C2584C45F0}"/>
              </a:ext>
            </a:extLst>
          </p:cNvPr>
          <p:cNvSpPr>
            <a:spLocks noChangeArrowheads="1"/>
          </p:cNvSpPr>
          <p:nvPr/>
        </p:nvSpPr>
        <p:spPr bwMode="auto">
          <a:xfrm>
            <a:off x="395288" y="2625725"/>
            <a:ext cx="3729037" cy="519113"/>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r>
              <a:rPr lang="zh-CN" altLang="en-US" dirty="0">
                <a:effectLst>
                  <a:outerShdw blurRad="38100" dist="38100" dir="2700000" algn="tl">
                    <a:srgbClr val="000000"/>
                  </a:outerShdw>
                </a:effectLst>
              </a:rPr>
              <a:t>极化电荷面密度</a:t>
            </a:r>
            <a:r>
              <a:rPr lang="en-US" altLang="zh-CN" dirty="0">
                <a:effectLst>
                  <a:outerShdw blurRad="38100" dist="38100" dir="2700000" algn="tl">
                    <a:srgbClr val="000000"/>
                  </a:outerShdw>
                </a:effectLst>
              </a:rPr>
              <a:t>:</a:t>
            </a:r>
          </a:p>
        </p:txBody>
      </p:sp>
      <p:graphicFrame>
        <p:nvGraphicFramePr>
          <p:cNvPr id="204804" name="Object 4">
            <a:extLst>
              <a:ext uri="{FF2B5EF4-FFF2-40B4-BE49-F238E27FC236}">
                <a16:creationId xmlns:a16="http://schemas.microsoft.com/office/drawing/2014/main" id="{217D68C1-8667-4494-8236-BDC70A953966}"/>
              </a:ext>
            </a:extLst>
          </p:cNvPr>
          <p:cNvGraphicFramePr>
            <a:graphicFrameLocks noChangeAspect="1"/>
          </p:cNvGraphicFramePr>
          <p:nvPr/>
        </p:nvGraphicFramePr>
        <p:xfrm>
          <a:off x="1331913" y="3133725"/>
          <a:ext cx="1727200" cy="739775"/>
        </p:xfrm>
        <a:graphic>
          <a:graphicData uri="http://schemas.openxmlformats.org/presentationml/2006/ole">
            <mc:AlternateContent xmlns:mc="http://schemas.openxmlformats.org/markup-compatibility/2006">
              <mc:Choice xmlns:v="urn:schemas-microsoft-com:vml" Requires="v">
                <p:oleObj spid="_x0000_s126996" name="公式" r:id="rId9" imgW="672840" imgH="266400" progId="Equation.3">
                  <p:embed/>
                </p:oleObj>
              </mc:Choice>
              <mc:Fallback>
                <p:oleObj name="公式" r:id="rId9" imgW="672840" imgH="266400" progId="Equation.3">
                  <p:embed/>
                  <p:pic>
                    <p:nvPicPr>
                      <p:cNvPr id="204804" name="Object 4">
                        <a:extLst>
                          <a:ext uri="{FF2B5EF4-FFF2-40B4-BE49-F238E27FC236}">
                            <a16:creationId xmlns:a16="http://schemas.microsoft.com/office/drawing/2014/main" id="{217D68C1-8667-4494-8236-BDC70A95396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3133725"/>
                        <a:ext cx="1727200" cy="7397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8462" name="Group 30">
            <a:extLst>
              <a:ext uri="{FF2B5EF4-FFF2-40B4-BE49-F238E27FC236}">
                <a16:creationId xmlns:a16="http://schemas.microsoft.com/office/drawing/2014/main" id="{EA875806-4917-4811-AEEF-F44CADB11A23}"/>
              </a:ext>
            </a:extLst>
          </p:cNvPr>
          <p:cNvGrpSpPr>
            <a:grpSpLocks/>
          </p:cNvGrpSpPr>
          <p:nvPr/>
        </p:nvGrpSpPr>
        <p:grpSpPr bwMode="auto">
          <a:xfrm>
            <a:off x="468313" y="3932238"/>
            <a:ext cx="4103687" cy="576262"/>
            <a:chOff x="295" y="2432"/>
            <a:chExt cx="2585" cy="363"/>
          </a:xfrm>
        </p:grpSpPr>
        <p:sp>
          <p:nvSpPr>
            <p:cNvPr id="18460" name="Text Box 28">
              <a:extLst>
                <a:ext uri="{FF2B5EF4-FFF2-40B4-BE49-F238E27FC236}">
                  <a16:creationId xmlns:a16="http://schemas.microsoft.com/office/drawing/2014/main" id="{1A9FDCAB-E943-46D2-8A32-539056410427}"/>
                </a:ext>
              </a:extLst>
            </p:cNvPr>
            <p:cNvSpPr txBox="1">
              <a:spLocks noChangeArrowheads="1"/>
            </p:cNvSpPr>
            <p:nvPr/>
          </p:nvSpPr>
          <p:spPr bwMode="auto">
            <a:xfrm>
              <a:off x="295" y="2432"/>
              <a:ext cx="25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99"/>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t>     </a:t>
              </a:r>
              <a:r>
                <a:rPr lang="en-US" altLang="zh-CN" sz="2400" dirty="0">
                  <a:solidFill>
                    <a:srgbClr val="FFFF00"/>
                  </a:solidFill>
                </a:rPr>
                <a:t>:</a:t>
              </a:r>
              <a:r>
                <a:rPr lang="zh-CN" altLang="en-US" sz="2400" dirty="0"/>
                <a:t>介质外法向的单位矢量。</a:t>
              </a:r>
            </a:p>
          </p:txBody>
        </p:sp>
        <p:graphicFrame>
          <p:nvGraphicFramePr>
            <p:cNvPr id="18461" name="Object 29">
              <a:extLst>
                <a:ext uri="{FF2B5EF4-FFF2-40B4-BE49-F238E27FC236}">
                  <a16:creationId xmlns:a16="http://schemas.microsoft.com/office/drawing/2014/main" id="{DD81F74E-EA40-4525-8DD8-B1A82B25B215}"/>
                </a:ext>
              </a:extLst>
            </p:cNvPr>
            <p:cNvGraphicFramePr>
              <a:graphicFrameLocks noChangeAspect="1"/>
            </p:cNvGraphicFramePr>
            <p:nvPr/>
          </p:nvGraphicFramePr>
          <p:xfrm>
            <a:off x="350" y="2432"/>
            <a:ext cx="262" cy="363"/>
          </p:xfrm>
          <a:graphic>
            <a:graphicData uri="http://schemas.openxmlformats.org/presentationml/2006/ole">
              <mc:AlternateContent xmlns:mc="http://schemas.openxmlformats.org/markup-compatibility/2006">
                <mc:Choice xmlns:v="urn:schemas-microsoft-com:vml" Requires="v">
                  <p:oleObj spid="_x0000_s126997" name="公式" r:id="rId11" imgW="164880" imgH="228600" progId="Equation.3">
                    <p:embed/>
                  </p:oleObj>
                </mc:Choice>
                <mc:Fallback>
                  <p:oleObj name="公式" r:id="rId11" imgW="164880" imgH="228600" progId="Equation.3">
                    <p:embed/>
                    <p:pic>
                      <p:nvPicPr>
                        <p:cNvPr id="18461" name="Object 29">
                          <a:extLst>
                            <a:ext uri="{FF2B5EF4-FFF2-40B4-BE49-F238E27FC236}">
                              <a16:creationId xmlns:a16="http://schemas.microsoft.com/office/drawing/2014/main" id="{DD81F74E-EA40-4525-8DD8-B1A82B25B21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0" y="2432"/>
                          <a:ext cx="262"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886349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1314"/>
                                        </p:tgtEl>
                                        <p:attrNameLst>
                                          <p:attrName>style.visibility</p:attrName>
                                        </p:attrNameLst>
                                      </p:cBhvr>
                                      <p:to>
                                        <p:strVal val="visible"/>
                                      </p:to>
                                    </p:set>
                                    <p:animEffect transition="in" filter="dissolve">
                                      <p:cBhvr>
                                        <p:cTn id="7" dur="500"/>
                                        <p:tgtEl>
                                          <p:spTgt spid="1413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1320"/>
                                        </p:tgtEl>
                                        <p:attrNameLst>
                                          <p:attrName>style.visibility</p:attrName>
                                        </p:attrNameLst>
                                      </p:cBhvr>
                                      <p:to>
                                        <p:strVal val="visible"/>
                                      </p:to>
                                    </p:set>
                                    <p:animEffect transition="in" filter="blinds(horizontal)">
                                      <p:cBhvr>
                                        <p:cTn id="12" dur="500"/>
                                        <p:tgtEl>
                                          <p:spTgt spid="141320"/>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18453"/>
                                        </p:tgtEl>
                                        <p:attrNameLst>
                                          <p:attrName>style.visibility</p:attrName>
                                        </p:attrNameLst>
                                      </p:cBhvr>
                                      <p:to>
                                        <p:strVal val="visible"/>
                                      </p:to>
                                    </p:set>
                                    <p:animEffect transition="in" filter="dissolve">
                                      <p:cBhvr>
                                        <p:cTn id="21" dur="500"/>
                                        <p:tgtEl>
                                          <p:spTgt spid="1845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05066"/>
                                        </p:tgtEl>
                                        <p:attrNameLst>
                                          <p:attrName>style.visibility</p:attrName>
                                        </p:attrNameLst>
                                      </p:cBhvr>
                                      <p:to>
                                        <p:strVal val="visible"/>
                                      </p:to>
                                    </p:set>
                                    <p:animEffect transition="in" filter="wipe(left)">
                                      <p:cBhvr>
                                        <p:cTn id="26" dur="500"/>
                                        <p:tgtEl>
                                          <p:spTgt spid="20506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204804"/>
                                        </p:tgtEl>
                                        <p:attrNameLst>
                                          <p:attrName>style.visibility</p:attrName>
                                        </p:attrNameLst>
                                      </p:cBhvr>
                                      <p:to>
                                        <p:strVal val="visible"/>
                                      </p:to>
                                    </p:set>
                                    <p:animEffect transition="in" filter="dissolve">
                                      <p:cBhvr>
                                        <p:cTn id="31" dur="500"/>
                                        <p:tgtEl>
                                          <p:spTgt spid="20480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nodeType="clickEffect">
                                  <p:stCondLst>
                                    <p:cond delay="0"/>
                                  </p:stCondLst>
                                  <p:childTnLst>
                                    <p:set>
                                      <p:cBhvr>
                                        <p:cTn id="35" dur="1" fill="hold">
                                          <p:stCondLst>
                                            <p:cond delay="0"/>
                                          </p:stCondLst>
                                        </p:cTn>
                                        <p:tgtEl>
                                          <p:spTgt spid="18462"/>
                                        </p:tgtEl>
                                        <p:attrNameLst>
                                          <p:attrName>style.visibility</p:attrName>
                                        </p:attrNameLst>
                                      </p:cBhvr>
                                      <p:to>
                                        <p:strVal val="visible"/>
                                      </p:to>
                                    </p:set>
                                    <p:animEffect transition="in" filter="dissolve">
                                      <p:cBhvr>
                                        <p:cTn id="36" dur="500"/>
                                        <p:tgtEl>
                                          <p:spTgt spid="1846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41316"/>
                                        </p:tgtEl>
                                        <p:attrNameLst>
                                          <p:attrName>style.visibility</p:attrName>
                                        </p:attrNameLst>
                                      </p:cBhvr>
                                      <p:to>
                                        <p:strVal val="visible"/>
                                      </p:to>
                                    </p:set>
                                    <p:animEffect transition="in" filter="blinds(horizontal)">
                                      <p:cBhvr>
                                        <p:cTn id="41" dur="500"/>
                                        <p:tgtEl>
                                          <p:spTgt spid="141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4" grpId="0" autoUpdateAnimBg="0"/>
      <p:bldP spid="141316" grpId="0" autoUpdateAnimBg="0"/>
      <p:bldP spid="20506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1">
            <a:extLst>
              <a:ext uri="{FF2B5EF4-FFF2-40B4-BE49-F238E27FC236}">
                <a16:creationId xmlns:a16="http://schemas.microsoft.com/office/drawing/2014/main" id="{5C083B5F-F04B-4C2F-B25B-086ECE8741B5}"/>
              </a:ext>
            </a:extLst>
          </p:cNvPr>
          <p:cNvSpPr>
            <a:spLocks noGrp="1"/>
          </p:cNvSpPr>
          <p:nvPr>
            <p:ph type="dt" sz="quarter" idx="10"/>
          </p:nvPr>
        </p:nvSpPr>
        <p:spPr/>
        <p:txBody>
          <a:bodyPr/>
          <a:lstStyle/>
          <a:p>
            <a:pPr>
              <a:defRPr/>
            </a:pPr>
            <a:fld id="{0D8A957F-4996-449E-BF36-963CF0FDF680}" type="datetime8">
              <a:rPr lang="en-US"/>
              <a:pPr>
                <a:defRPr/>
              </a:pPr>
              <a:t>12/21/2017 10:05 PM</a:t>
            </a:fld>
            <a:endParaRPr lang="en-US" altLang="zh-CN"/>
          </a:p>
        </p:txBody>
      </p:sp>
      <p:sp>
        <p:nvSpPr>
          <p:cNvPr id="11" name="灯片编号占位符 3">
            <a:extLst>
              <a:ext uri="{FF2B5EF4-FFF2-40B4-BE49-F238E27FC236}">
                <a16:creationId xmlns:a16="http://schemas.microsoft.com/office/drawing/2014/main" id="{C0CA8F73-0DFB-4572-9BDF-BDBD8D343F48}"/>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AB48836B-592A-435E-A16A-71C46BC41A4B}" type="slidenum">
              <a:rPr lang="en-US" altLang="zh-CN" sz="1400" b="0">
                <a:ea typeface="宋体" panose="02010600030101010101" pitchFamily="2" charset="-122"/>
              </a:rPr>
              <a:pPr eaLnBrk="1" hangingPunct="1"/>
              <a:t>24</a:t>
            </a:fld>
            <a:endParaRPr lang="en-US" altLang="zh-CN" sz="1400" b="0">
              <a:ea typeface="宋体" panose="02010600030101010101" pitchFamily="2" charset="-122"/>
            </a:endParaRPr>
          </a:p>
        </p:txBody>
      </p:sp>
      <p:sp>
        <p:nvSpPr>
          <p:cNvPr id="1029" name="Text Box 5">
            <a:extLst>
              <a:ext uri="{FF2B5EF4-FFF2-40B4-BE49-F238E27FC236}">
                <a16:creationId xmlns:a16="http://schemas.microsoft.com/office/drawing/2014/main" id="{A25DA2BF-22FD-40B4-84EC-6F9BA66AC3A5}"/>
              </a:ext>
            </a:extLst>
          </p:cNvPr>
          <p:cNvSpPr txBox="1">
            <a:spLocks noChangeArrowheads="1"/>
          </p:cNvSpPr>
          <p:nvPr/>
        </p:nvSpPr>
        <p:spPr bwMode="auto">
          <a:xfrm>
            <a:off x="447977" y="1105176"/>
            <a:ext cx="8458200" cy="1373187"/>
          </a:xfrm>
          <a:prstGeom prst="rect">
            <a:avLst/>
          </a:prstGeom>
          <a:noFill/>
          <a:ln w="9525">
            <a:noFill/>
            <a:miter lim="800000"/>
            <a:headEnd/>
            <a:tailEnd type="none" w="sm" len="lg"/>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kumimoji="0" lang="en-US" altLang="zh-CN" dirty="0">
                <a:effectLst>
                  <a:outerShdw blurRad="38100" dist="38100" dir="2700000" algn="tl">
                    <a:srgbClr val="000000"/>
                  </a:outerShdw>
                </a:effectLst>
              </a:rPr>
              <a:t>1.</a:t>
            </a:r>
            <a:r>
              <a:rPr kumimoji="0" lang="zh-CN" altLang="en-US" dirty="0">
                <a:effectLst>
                  <a:outerShdw blurRad="38100" dist="38100" dir="2700000" algn="tl">
                    <a:srgbClr val="000000"/>
                  </a:outerShdw>
                </a:effectLst>
              </a:rPr>
              <a:t>极化电荷源于极化的分子和原子，因而与金属导体中的自由电子不同，极化电荷被紧紧束缚在介质上，不会被异号自由电荷中和，通常又称为</a:t>
            </a:r>
            <a:r>
              <a:rPr kumimoji="0" lang="zh-CN" altLang="en-US" dirty="0">
                <a:solidFill>
                  <a:srgbClr val="00FF00"/>
                </a:solidFill>
                <a:effectLst>
                  <a:outerShdw blurRad="38100" dist="38100" dir="2700000" algn="tl">
                    <a:srgbClr val="000000"/>
                  </a:outerShdw>
                </a:effectLst>
              </a:rPr>
              <a:t>束缚电荷</a:t>
            </a:r>
            <a:r>
              <a:rPr kumimoji="0" lang="zh-CN" altLang="en-US" dirty="0">
                <a:effectLst>
                  <a:outerShdw blurRad="38100" dist="38100" dir="2700000" algn="tl">
                    <a:srgbClr val="000000"/>
                  </a:outerShdw>
                </a:effectLst>
              </a:rPr>
              <a:t>。</a:t>
            </a:r>
          </a:p>
        </p:txBody>
      </p:sp>
      <p:sp>
        <p:nvSpPr>
          <p:cNvPr id="15" name="Text Box 15">
            <a:extLst>
              <a:ext uri="{FF2B5EF4-FFF2-40B4-BE49-F238E27FC236}">
                <a16:creationId xmlns:a16="http://schemas.microsoft.com/office/drawing/2014/main" id="{9B5068E9-76A6-4227-B61C-7B2227EEEA2A}"/>
              </a:ext>
            </a:extLst>
          </p:cNvPr>
          <p:cNvSpPr txBox="1">
            <a:spLocks noChangeArrowheads="1"/>
          </p:cNvSpPr>
          <p:nvPr/>
        </p:nvSpPr>
        <p:spPr bwMode="auto">
          <a:xfrm>
            <a:off x="393700" y="2852936"/>
            <a:ext cx="80645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99"/>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t> </a:t>
            </a:r>
            <a:r>
              <a:rPr kumimoji="0" lang="en-US" altLang="zh-CN" dirty="0">
                <a:effectLst>
                  <a:outerShdw blurRad="38100" dist="38100" dir="2700000" algn="tl">
                    <a:srgbClr val="000000"/>
                  </a:outerShdw>
                </a:effectLst>
              </a:rPr>
              <a:t>2.</a:t>
            </a:r>
            <a:r>
              <a:rPr lang="zh-CN" altLang="en-US" dirty="0"/>
              <a:t> </a:t>
            </a:r>
            <a:r>
              <a:rPr lang="zh-CN" altLang="en-US" dirty="0">
                <a:solidFill>
                  <a:srgbClr val="FF0066"/>
                </a:solidFill>
              </a:rPr>
              <a:t>均匀电介质</a:t>
            </a:r>
            <a:r>
              <a:rPr lang="zh-CN" altLang="en-US" dirty="0"/>
              <a:t>内部没有极化电荷，</a:t>
            </a:r>
            <a:r>
              <a:rPr lang="zh-CN" altLang="en-US" dirty="0">
                <a:effectLst>
                  <a:outerShdw blurRad="38100" dist="38100" dir="2700000" algn="tl">
                    <a:srgbClr val="000000"/>
                  </a:outerShdw>
                </a:effectLst>
              </a:rPr>
              <a:t>介质内部呈电中性。</a:t>
            </a:r>
            <a:r>
              <a:rPr lang="zh-CN" altLang="en-US" dirty="0"/>
              <a:t>极化电荷只分布在介质</a:t>
            </a:r>
            <a:r>
              <a:rPr lang="zh-CN" altLang="en-US" dirty="0">
                <a:solidFill>
                  <a:srgbClr val="FF0066"/>
                </a:solidFill>
              </a:rPr>
              <a:t>表面</a:t>
            </a:r>
            <a:r>
              <a:rPr lang="zh-CN" altLang="en-US" dirty="0"/>
              <a:t>。</a:t>
            </a:r>
          </a:p>
        </p:txBody>
      </p:sp>
      <p:grpSp>
        <p:nvGrpSpPr>
          <p:cNvPr id="17" name="Group 18">
            <a:extLst>
              <a:ext uri="{FF2B5EF4-FFF2-40B4-BE49-F238E27FC236}">
                <a16:creationId xmlns:a16="http://schemas.microsoft.com/office/drawing/2014/main" id="{C06FAD07-0064-429C-94EC-CCACE0DA21FC}"/>
              </a:ext>
            </a:extLst>
          </p:cNvPr>
          <p:cNvGrpSpPr>
            <a:grpSpLocks/>
          </p:cNvGrpSpPr>
          <p:nvPr/>
        </p:nvGrpSpPr>
        <p:grpSpPr bwMode="auto">
          <a:xfrm>
            <a:off x="468313" y="4221163"/>
            <a:ext cx="8280400" cy="1373187"/>
            <a:chOff x="295" y="2659"/>
            <a:chExt cx="5216" cy="865"/>
          </a:xfrm>
        </p:grpSpPr>
        <p:sp>
          <p:nvSpPr>
            <p:cNvPr id="18" name="Text Box 3">
              <a:extLst>
                <a:ext uri="{FF2B5EF4-FFF2-40B4-BE49-F238E27FC236}">
                  <a16:creationId xmlns:a16="http://schemas.microsoft.com/office/drawing/2014/main" id="{D958C0CA-67F7-49C1-831E-03938DFC905D}"/>
                </a:ext>
              </a:extLst>
            </p:cNvPr>
            <p:cNvSpPr txBox="1">
              <a:spLocks noChangeArrowheads="1"/>
            </p:cNvSpPr>
            <p:nvPr/>
          </p:nvSpPr>
          <p:spPr bwMode="auto">
            <a:xfrm>
              <a:off x="295" y="2659"/>
              <a:ext cx="5216" cy="865"/>
            </a:xfrm>
            <a:prstGeom prst="rect">
              <a:avLst/>
            </a:prstGeom>
            <a:noFill/>
            <a:ln w="9525">
              <a:noFill/>
              <a:miter lim="800000"/>
              <a:headEnd/>
              <a:tailEnd type="none" w="sm" len="lg"/>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kumimoji="0" lang="en-US" altLang="zh-CN" dirty="0">
                  <a:effectLst>
                    <a:outerShdw blurRad="38100" dist="38100" dir="2700000" algn="tl">
                      <a:srgbClr val="000000"/>
                    </a:outerShdw>
                  </a:effectLst>
                </a:rPr>
                <a:t>3.</a:t>
              </a:r>
              <a:r>
                <a:rPr kumimoji="0" lang="zh-CN" altLang="en-US" dirty="0">
                  <a:effectLst>
                    <a:outerShdw blurRad="38100" dist="38100" dir="2700000" algn="tl">
                      <a:srgbClr val="000000"/>
                    </a:outerShdw>
                  </a:effectLst>
                </a:rPr>
                <a:t> 极化电荷同样在空间激发电场，其规律与自由电荷激发的电场相同。极化电荷      在介质内产生的电场      称为</a:t>
              </a:r>
              <a:r>
                <a:rPr kumimoji="0" lang="zh-CN" altLang="en-US" dirty="0">
                  <a:solidFill>
                    <a:srgbClr val="00FF00"/>
                  </a:solidFill>
                  <a:effectLst>
                    <a:outerShdw blurRad="38100" dist="38100" dir="2700000" algn="tl">
                      <a:srgbClr val="000000"/>
                    </a:outerShdw>
                  </a:effectLst>
                </a:rPr>
                <a:t>退极化场</a:t>
              </a:r>
              <a:r>
                <a:rPr kumimoji="0" lang="zh-CN" altLang="en-US" dirty="0">
                  <a:effectLst>
                    <a:outerShdw blurRad="38100" dist="38100" dir="2700000" algn="tl">
                      <a:srgbClr val="000000"/>
                    </a:outerShdw>
                  </a:effectLst>
                </a:rPr>
                <a:t>。</a:t>
              </a:r>
            </a:p>
          </p:txBody>
        </p:sp>
        <p:graphicFrame>
          <p:nvGraphicFramePr>
            <p:cNvPr id="19" name="Object 16">
              <a:extLst>
                <a:ext uri="{FF2B5EF4-FFF2-40B4-BE49-F238E27FC236}">
                  <a16:creationId xmlns:a16="http://schemas.microsoft.com/office/drawing/2014/main" id="{D2D3B43A-319A-4164-967D-195928DC4A4E}"/>
                </a:ext>
              </a:extLst>
            </p:cNvPr>
            <p:cNvGraphicFramePr>
              <a:graphicFrameLocks noChangeAspect="1"/>
            </p:cNvGraphicFramePr>
            <p:nvPr/>
          </p:nvGraphicFramePr>
          <p:xfrm>
            <a:off x="3243" y="2967"/>
            <a:ext cx="409" cy="298"/>
          </p:xfrm>
          <a:graphic>
            <a:graphicData uri="http://schemas.openxmlformats.org/presentationml/2006/ole">
              <mc:AlternateContent xmlns:mc="http://schemas.openxmlformats.org/markup-compatibility/2006">
                <mc:Choice xmlns:v="urn:schemas-microsoft-com:vml" Requires="v">
                  <p:oleObj spid="_x0000_s128010" name="公式" r:id="rId3" imgW="279360" imgH="203040" progId="Equation.3">
                    <p:embed/>
                  </p:oleObj>
                </mc:Choice>
                <mc:Fallback>
                  <p:oleObj name="公式" r:id="rId3" imgW="279360" imgH="203040" progId="Equation.3">
                    <p:embed/>
                    <p:pic>
                      <p:nvPicPr>
                        <p:cNvPr id="19" name="Object 16">
                          <a:extLst>
                            <a:ext uri="{FF2B5EF4-FFF2-40B4-BE49-F238E27FC236}">
                              <a16:creationId xmlns:a16="http://schemas.microsoft.com/office/drawing/2014/main" id="{D2D3B43A-319A-4164-967D-195928DC4A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3" y="2967"/>
                          <a:ext cx="409"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17">
              <a:extLst>
                <a:ext uri="{FF2B5EF4-FFF2-40B4-BE49-F238E27FC236}">
                  <a16:creationId xmlns:a16="http://schemas.microsoft.com/office/drawing/2014/main" id="{7863EC23-3E1D-4C13-A11A-7A49B2294584}"/>
                </a:ext>
              </a:extLst>
            </p:cNvPr>
            <p:cNvGraphicFramePr>
              <a:graphicFrameLocks noChangeAspect="1"/>
            </p:cNvGraphicFramePr>
            <p:nvPr/>
          </p:nvGraphicFramePr>
          <p:xfrm>
            <a:off x="621" y="3203"/>
            <a:ext cx="278" cy="298"/>
          </p:xfrm>
          <a:graphic>
            <a:graphicData uri="http://schemas.openxmlformats.org/presentationml/2006/ole">
              <mc:AlternateContent xmlns:mc="http://schemas.openxmlformats.org/markup-compatibility/2006">
                <mc:Choice xmlns:v="urn:schemas-microsoft-com:vml" Requires="v">
                  <p:oleObj spid="_x0000_s128011" name="公式" r:id="rId5" imgW="190440" imgH="203040" progId="Equation.3">
                    <p:embed/>
                  </p:oleObj>
                </mc:Choice>
                <mc:Fallback>
                  <p:oleObj name="公式" r:id="rId5" imgW="190440" imgH="203040" progId="Equation.3">
                    <p:embed/>
                    <p:pic>
                      <p:nvPicPr>
                        <p:cNvPr id="20" name="Object 17">
                          <a:extLst>
                            <a:ext uri="{FF2B5EF4-FFF2-40B4-BE49-F238E27FC236}">
                              <a16:creationId xmlns:a16="http://schemas.microsoft.com/office/drawing/2014/main" id="{7863EC23-3E1D-4C13-A11A-7A49B22945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1" y="3203"/>
                          <a:ext cx="278"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1017537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9"/>
                                        </p:tgtEl>
                                        <p:attrNameLst>
                                          <p:attrName>style.visibility</p:attrName>
                                        </p:attrNameLst>
                                      </p:cBhvr>
                                      <p:to>
                                        <p:strVal val="visible"/>
                                      </p:to>
                                    </p:set>
                                    <p:animEffect transition="in" filter="blinds(horizontal)">
                                      <p:cBhvr>
                                        <p:cTn id="7" dur="500"/>
                                        <p:tgtEl>
                                          <p:spTgt spid="102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灯片编号占位符 3">
            <a:extLst>
              <a:ext uri="{FF2B5EF4-FFF2-40B4-BE49-F238E27FC236}">
                <a16:creationId xmlns:a16="http://schemas.microsoft.com/office/drawing/2014/main" id="{92A10414-5305-4827-9E4B-052040AC78F9}"/>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1393515D-FCE9-4EF6-B12C-4D0AD4AFA6AA}" type="slidenum">
              <a:rPr lang="en-US" altLang="zh-CN" sz="1400" b="0">
                <a:ea typeface="宋体" panose="02010600030101010101" pitchFamily="2" charset="-122"/>
              </a:rPr>
              <a:pPr eaLnBrk="1" hangingPunct="1"/>
              <a:t>25</a:t>
            </a:fld>
            <a:endParaRPr lang="en-US" altLang="zh-CN" sz="1400" b="0">
              <a:ea typeface="宋体" panose="02010600030101010101" pitchFamily="2" charset="-122"/>
            </a:endParaRPr>
          </a:p>
        </p:txBody>
      </p:sp>
      <p:sp>
        <p:nvSpPr>
          <p:cNvPr id="139268" name="Text Box 4">
            <a:extLst>
              <a:ext uri="{FF2B5EF4-FFF2-40B4-BE49-F238E27FC236}">
                <a16:creationId xmlns:a16="http://schemas.microsoft.com/office/drawing/2014/main" id="{7CF1264E-90A9-422A-BB44-BBA55DE09920}"/>
              </a:ext>
            </a:extLst>
          </p:cNvPr>
          <p:cNvSpPr txBox="1">
            <a:spLocks noChangeArrowheads="1"/>
          </p:cNvSpPr>
          <p:nvPr/>
        </p:nvSpPr>
        <p:spPr bwMode="auto">
          <a:xfrm>
            <a:off x="323850" y="410732"/>
            <a:ext cx="8642350" cy="946150"/>
          </a:xfrm>
          <a:prstGeom prst="rect">
            <a:avLst/>
          </a:prstGeom>
          <a:noFill/>
          <a:ln w="9525">
            <a:noFill/>
            <a:miter lim="800000"/>
            <a:headEnd/>
            <a:tailEnd type="none" w="sm" len="lg"/>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kumimoji="0" lang="zh-CN" altLang="en-US" dirty="0">
                <a:solidFill>
                  <a:srgbClr val="FFFF99"/>
                </a:solidFill>
                <a:effectLst>
                  <a:outerShdw blurRad="38100" dist="38100" dir="2700000" algn="tl">
                    <a:srgbClr val="000000"/>
                  </a:outerShdw>
                </a:effectLst>
              </a:rPr>
              <a:t>例题</a:t>
            </a:r>
            <a:r>
              <a:rPr kumimoji="0" lang="zh-CN" altLang="en-US" dirty="0">
                <a:effectLst>
                  <a:outerShdw blurRad="38100" dist="38100" dir="2700000" algn="tl">
                    <a:srgbClr val="000000"/>
                  </a:outerShdw>
                </a:effectLst>
              </a:rPr>
              <a:t>：计算一沿</a:t>
            </a:r>
            <a:r>
              <a:rPr kumimoji="0" lang="en-US" altLang="zh-CN" i="1" dirty="0">
                <a:effectLst>
                  <a:outerShdw blurRad="38100" dist="38100" dir="2700000" algn="tl">
                    <a:srgbClr val="000000"/>
                  </a:outerShdw>
                </a:effectLst>
              </a:rPr>
              <a:t>z</a:t>
            </a:r>
            <a:r>
              <a:rPr kumimoji="0" lang="zh-CN" altLang="en-US" dirty="0">
                <a:effectLst>
                  <a:outerShdw blurRad="38100" dist="38100" dir="2700000" algn="tl">
                    <a:srgbClr val="000000"/>
                  </a:outerShdw>
                </a:effectLst>
              </a:rPr>
              <a:t>方向极化强度为</a:t>
            </a:r>
            <a:r>
              <a:rPr kumimoji="0" lang="en-US" altLang="zh-CN" i="1" dirty="0">
                <a:effectLst>
                  <a:outerShdw blurRad="38100" dist="38100" dir="2700000" algn="tl">
                    <a:srgbClr val="000000"/>
                  </a:outerShdw>
                </a:effectLst>
              </a:rPr>
              <a:t>P </a:t>
            </a:r>
            <a:r>
              <a:rPr kumimoji="0" lang="zh-CN" altLang="en-US" dirty="0">
                <a:effectLst>
                  <a:outerShdw blurRad="38100" dist="38100" dir="2700000" algn="tl">
                    <a:srgbClr val="000000"/>
                  </a:outerShdw>
                </a:effectLst>
              </a:rPr>
              <a:t>的均匀极化的电介质球表面的极化电荷在</a:t>
            </a:r>
            <a:r>
              <a:rPr kumimoji="0" lang="en-US" altLang="zh-CN" i="1" dirty="0">
                <a:effectLst>
                  <a:outerShdw blurRad="38100" dist="38100" dir="2700000" algn="tl">
                    <a:srgbClr val="000000"/>
                  </a:outerShdw>
                </a:effectLst>
              </a:rPr>
              <a:t>z</a:t>
            </a:r>
            <a:r>
              <a:rPr kumimoji="0" lang="zh-CN" altLang="en-US" dirty="0">
                <a:effectLst>
                  <a:outerShdw blurRad="38100" dist="38100" dir="2700000" algn="tl">
                    <a:srgbClr val="000000"/>
                  </a:outerShdw>
                </a:effectLst>
              </a:rPr>
              <a:t>轴产生的电场。</a:t>
            </a:r>
          </a:p>
        </p:txBody>
      </p:sp>
      <p:sp>
        <p:nvSpPr>
          <p:cNvPr id="139271" name="Rectangle 7">
            <a:extLst>
              <a:ext uri="{FF2B5EF4-FFF2-40B4-BE49-F238E27FC236}">
                <a16:creationId xmlns:a16="http://schemas.microsoft.com/office/drawing/2014/main" id="{27B085CA-A7D1-4AD6-BFF8-B6CDED4DB54B}"/>
              </a:ext>
            </a:extLst>
          </p:cNvPr>
          <p:cNvSpPr>
            <a:spLocks noChangeArrowheads="1"/>
          </p:cNvSpPr>
          <p:nvPr/>
        </p:nvSpPr>
        <p:spPr bwMode="auto">
          <a:xfrm>
            <a:off x="4067175" y="2781300"/>
            <a:ext cx="4537075" cy="3671888"/>
          </a:xfrm>
          <a:prstGeom prst="rect">
            <a:avLst/>
          </a:prstGeom>
          <a:solidFill>
            <a:schemeClr val="bg2"/>
          </a:solidFill>
          <a:ln w="9525">
            <a:solidFill>
              <a:schemeClr val="tx1"/>
            </a:solid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2" name="Group 52">
            <a:extLst>
              <a:ext uri="{FF2B5EF4-FFF2-40B4-BE49-F238E27FC236}">
                <a16:creationId xmlns:a16="http://schemas.microsoft.com/office/drawing/2014/main" id="{A49196A9-4B5C-412F-8248-C9EB899C9322}"/>
              </a:ext>
            </a:extLst>
          </p:cNvPr>
          <p:cNvGrpSpPr>
            <a:grpSpLocks/>
          </p:cNvGrpSpPr>
          <p:nvPr/>
        </p:nvGrpSpPr>
        <p:grpSpPr bwMode="auto">
          <a:xfrm>
            <a:off x="5148263" y="2955925"/>
            <a:ext cx="2519362" cy="3425825"/>
            <a:chOff x="3243" y="1862"/>
            <a:chExt cx="1587" cy="2158"/>
          </a:xfrm>
        </p:grpSpPr>
        <p:sp>
          <p:nvSpPr>
            <p:cNvPr id="139272" name="Oval 8">
              <a:extLst>
                <a:ext uri="{FF2B5EF4-FFF2-40B4-BE49-F238E27FC236}">
                  <a16:creationId xmlns:a16="http://schemas.microsoft.com/office/drawing/2014/main" id="{8AE7B274-233B-4029-B3F7-99086A3CE912}"/>
                </a:ext>
              </a:extLst>
            </p:cNvPr>
            <p:cNvSpPr>
              <a:spLocks noChangeArrowheads="1"/>
            </p:cNvSpPr>
            <p:nvPr/>
          </p:nvSpPr>
          <p:spPr bwMode="auto">
            <a:xfrm>
              <a:off x="3243" y="2205"/>
              <a:ext cx="1587" cy="1587"/>
            </a:xfrm>
            <a:prstGeom prst="ellipse">
              <a:avLst/>
            </a:prstGeom>
            <a:noFill/>
            <a:ln w="9525">
              <a:solidFill>
                <a:schemeClr val="folHlink"/>
              </a:solidFill>
              <a:round/>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273" name="Oval 9">
              <a:extLst>
                <a:ext uri="{FF2B5EF4-FFF2-40B4-BE49-F238E27FC236}">
                  <a16:creationId xmlns:a16="http://schemas.microsoft.com/office/drawing/2014/main" id="{F23C7498-E3DB-462B-8003-99E1EB172C47}"/>
                </a:ext>
              </a:extLst>
            </p:cNvPr>
            <p:cNvSpPr>
              <a:spLocks noChangeArrowheads="1"/>
            </p:cNvSpPr>
            <p:nvPr/>
          </p:nvSpPr>
          <p:spPr bwMode="auto">
            <a:xfrm>
              <a:off x="3243" y="2795"/>
              <a:ext cx="1587" cy="454"/>
            </a:xfrm>
            <a:prstGeom prst="ellipse">
              <a:avLst/>
            </a:prstGeom>
            <a:gradFill rotWithShape="1">
              <a:gsLst>
                <a:gs pos="0">
                  <a:srgbClr val="FFDEBD">
                    <a:gamma/>
                    <a:shade val="56078"/>
                    <a:invGamma/>
                  </a:srgbClr>
                </a:gs>
                <a:gs pos="100000">
                  <a:srgbClr val="FFDEBD"/>
                </a:gs>
              </a:gsLst>
              <a:path path="shape">
                <a:fillToRect l="50000" t="50000" r="50000" b="50000"/>
              </a:path>
            </a:gradFill>
            <a:ln w="9525">
              <a:solidFill>
                <a:schemeClr val="folHlink"/>
              </a:solidFill>
              <a:round/>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274" name="Oval 10">
              <a:extLst>
                <a:ext uri="{FF2B5EF4-FFF2-40B4-BE49-F238E27FC236}">
                  <a16:creationId xmlns:a16="http://schemas.microsoft.com/office/drawing/2014/main" id="{C91556A7-2812-4C23-A9D1-DC9B2639E777}"/>
                </a:ext>
              </a:extLst>
            </p:cNvPr>
            <p:cNvSpPr>
              <a:spLocks noChangeArrowheads="1"/>
            </p:cNvSpPr>
            <p:nvPr/>
          </p:nvSpPr>
          <p:spPr bwMode="auto">
            <a:xfrm rot="5400000">
              <a:off x="3245" y="2771"/>
              <a:ext cx="1587" cy="454"/>
            </a:xfrm>
            <a:prstGeom prst="ellipse">
              <a:avLst/>
            </a:prstGeom>
            <a:noFill/>
            <a:ln w="9525">
              <a:solidFill>
                <a:schemeClr val="folHlink"/>
              </a:solidFill>
              <a:round/>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275" name="Oval 11">
              <a:extLst>
                <a:ext uri="{FF2B5EF4-FFF2-40B4-BE49-F238E27FC236}">
                  <a16:creationId xmlns:a16="http://schemas.microsoft.com/office/drawing/2014/main" id="{E020C73F-61CB-4FD1-8494-C4E15E35F231}"/>
                </a:ext>
              </a:extLst>
            </p:cNvPr>
            <p:cNvSpPr>
              <a:spLocks noChangeArrowheads="1"/>
            </p:cNvSpPr>
            <p:nvPr/>
          </p:nvSpPr>
          <p:spPr bwMode="auto">
            <a:xfrm rot="5400000">
              <a:off x="3221" y="2454"/>
              <a:ext cx="1587" cy="1089"/>
            </a:xfrm>
            <a:prstGeom prst="ellipse">
              <a:avLst/>
            </a:prstGeom>
            <a:noFill/>
            <a:ln w="9525">
              <a:solidFill>
                <a:schemeClr val="folHlink"/>
              </a:solidFill>
              <a:round/>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278" name="Line 14">
              <a:extLst>
                <a:ext uri="{FF2B5EF4-FFF2-40B4-BE49-F238E27FC236}">
                  <a16:creationId xmlns:a16="http://schemas.microsoft.com/office/drawing/2014/main" id="{C95BE254-7DB7-4880-A871-F3B4181CFD05}"/>
                </a:ext>
              </a:extLst>
            </p:cNvPr>
            <p:cNvSpPr>
              <a:spLocks noChangeShapeType="1"/>
            </p:cNvSpPr>
            <p:nvPr/>
          </p:nvSpPr>
          <p:spPr bwMode="auto">
            <a:xfrm flipV="1">
              <a:off x="3548" y="2638"/>
              <a:ext cx="0" cy="499"/>
            </a:xfrm>
            <a:prstGeom prst="line">
              <a:avLst/>
            </a:prstGeom>
            <a:noFill/>
            <a:ln w="9525">
              <a:solidFill>
                <a:srgbClr val="FF7C80"/>
              </a:solidFill>
              <a:round/>
              <a:headEnd/>
              <a:tailEnd type="triangle" w="sm" len="lg"/>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39280" name="Line 16">
              <a:extLst>
                <a:ext uri="{FF2B5EF4-FFF2-40B4-BE49-F238E27FC236}">
                  <a16:creationId xmlns:a16="http://schemas.microsoft.com/office/drawing/2014/main" id="{4C990316-F9DD-47F9-815D-3B38C071EC3B}"/>
                </a:ext>
              </a:extLst>
            </p:cNvPr>
            <p:cNvSpPr>
              <a:spLocks noChangeShapeType="1"/>
            </p:cNvSpPr>
            <p:nvPr/>
          </p:nvSpPr>
          <p:spPr bwMode="auto">
            <a:xfrm flipV="1">
              <a:off x="3742" y="2387"/>
              <a:ext cx="0" cy="499"/>
            </a:xfrm>
            <a:prstGeom prst="line">
              <a:avLst/>
            </a:prstGeom>
            <a:noFill/>
            <a:ln w="9525">
              <a:solidFill>
                <a:srgbClr val="FF7C80"/>
              </a:solidFill>
              <a:round/>
              <a:headEnd/>
              <a:tailEnd type="triangle" w="sm" len="lg"/>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39281" name="Line 17">
              <a:extLst>
                <a:ext uri="{FF2B5EF4-FFF2-40B4-BE49-F238E27FC236}">
                  <a16:creationId xmlns:a16="http://schemas.microsoft.com/office/drawing/2014/main" id="{49C3111F-5DF7-4FBA-9C7B-A74B548259E5}"/>
                </a:ext>
              </a:extLst>
            </p:cNvPr>
            <p:cNvSpPr>
              <a:spLocks noChangeShapeType="1"/>
            </p:cNvSpPr>
            <p:nvPr/>
          </p:nvSpPr>
          <p:spPr bwMode="auto">
            <a:xfrm flipV="1">
              <a:off x="3334" y="2716"/>
              <a:ext cx="0" cy="272"/>
            </a:xfrm>
            <a:prstGeom prst="line">
              <a:avLst/>
            </a:prstGeom>
            <a:noFill/>
            <a:ln w="9525">
              <a:solidFill>
                <a:srgbClr val="FF7C80"/>
              </a:solidFill>
              <a:round/>
              <a:headEnd/>
              <a:tailEnd type="triangle" w="sm" len="lg"/>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39282" name="Line 18">
              <a:extLst>
                <a:ext uri="{FF2B5EF4-FFF2-40B4-BE49-F238E27FC236}">
                  <a16:creationId xmlns:a16="http://schemas.microsoft.com/office/drawing/2014/main" id="{6309E10E-9CF8-4B42-9E28-B316B5551D35}"/>
                </a:ext>
              </a:extLst>
            </p:cNvPr>
            <p:cNvSpPr>
              <a:spLocks noChangeShapeType="1"/>
            </p:cNvSpPr>
            <p:nvPr/>
          </p:nvSpPr>
          <p:spPr bwMode="auto">
            <a:xfrm flipV="1">
              <a:off x="3815" y="2547"/>
              <a:ext cx="0" cy="590"/>
            </a:xfrm>
            <a:prstGeom prst="line">
              <a:avLst/>
            </a:prstGeom>
            <a:noFill/>
            <a:ln w="9525">
              <a:solidFill>
                <a:srgbClr val="FF7C80"/>
              </a:solidFill>
              <a:round/>
              <a:headEnd/>
              <a:tailEnd type="triangle" w="sm" len="lg"/>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39283" name="Line 19">
              <a:extLst>
                <a:ext uri="{FF2B5EF4-FFF2-40B4-BE49-F238E27FC236}">
                  <a16:creationId xmlns:a16="http://schemas.microsoft.com/office/drawing/2014/main" id="{DCC2A840-9F49-4C75-B87F-A9FEC72AF71F}"/>
                </a:ext>
              </a:extLst>
            </p:cNvPr>
            <p:cNvSpPr>
              <a:spLocks noChangeShapeType="1"/>
            </p:cNvSpPr>
            <p:nvPr/>
          </p:nvSpPr>
          <p:spPr bwMode="auto">
            <a:xfrm flipV="1">
              <a:off x="3951" y="2296"/>
              <a:ext cx="0" cy="590"/>
            </a:xfrm>
            <a:prstGeom prst="line">
              <a:avLst/>
            </a:prstGeom>
            <a:noFill/>
            <a:ln w="9525">
              <a:solidFill>
                <a:srgbClr val="FF7C80"/>
              </a:solidFill>
              <a:round/>
              <a:headEnd/>
              <a:tailEnd type="triangle" w="sm" len="lg"/>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39284" name="Line 20">
              <a:extLst>
                <a:ext uri="{FF2B5EF4-FFF2-40B4-BE49-F238E27FC236}">
                  <a16:creationId xmlns:a16="http://schemas.microsoft.com/office/drawing/2014/main" id="{6ADCF504-C62D-4849-A7CE-E38308B9F08F}"/>
                </a:ext>
              </a:extLst>
            </p:cNvPr>
            <p:cNvSpPr>
              <a:spLocks noChangeShapeType="1"/>
            </p:cNvSpPr>
            <p:nvPr/>
          </p:nvSpPr>
          <p:spPr bwMode="auto">
            <a:xfrm flipV="1">
              <a:off x="4171" y="2562"/>
              <a:ext cx="0" cy="590"/>
            </a:xfrm>
            <a:prstGeom prst="line">
              <a:avLst/>
            </a:prstGeom>
            <a:noFill/>
            <a:ln w="9525">
              <a:solidFill>
                <a:srgbClr val="FF7C80"/>
              </a:solidFill>
              <a:round/>
              <a:headEnd/>
              <a:tailEnd type="triangle" w="sm" len="lg"/>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39285" name="Line 21">
              <a:extLst>
                <a:ext uri="{FF2B5EF4-FFF2-40B4-BE49-F238E27FC236}">
                  <a16:creationId xmlns:a16="http://schemas.microsoft.com/office/drawing/2014/main" id="{EB53CEAF-2F10-4801-93C2-0F8EEEF33977}"/>
                </a:ext>
              </a:extLst>
            </p:cNvPr>
            <p:cNvSpPr>
              <a:spLocks noChangeShapeType="1"/>
            </p:cNvSpPr>
            <p:nvPr/>
          </p:nvSpPr>
          <p:spPr bwMode="auto">
            <a:xfrm flipV="1">
              <a:off x="4307" y="2335"/>
              <a:ext cx="0" cy="590"/>
            </a:xfrm>
            <a:prstGeom prst="line">
              <a:avLst/>
            </a:prstGeom>
            <a:noFill/>
            <a:ln w="9525">
              <a:solidFill>
                <a:srgbClr val="FF7C80"/>
              </a:solidFill>
              <a:round/>
              <a:headEnd/>
              <a:tailEnd type="triangle" w="sm" len="lg"/>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39286" name="Line 22">
              <a:extLst>
                <a:ext uri="{FF2B5EF4-FFF2-40B4-BE49-F238E27FC236}">
                  <a16:creationId xmlns:a16="http://schemas.microsoft.com/office/drawing/2014/main" id="{3E7C8502-485C-4416-BBAC-32A6C89D17B2}"/>
                </a:ext>
              </a:extLst>
            </p:cNvPr>
            <p:cNvSpPr>
              <a:spLocks noChangeShapeType="1"/>
            </p:cNvSpPr>
            <p:nvPr/>
          </p:nvSpPr>
          <p:spPr bwMode="auto">
            <a:xfrm flipV="1">
              <a:off x="4377" y="2638"/>
              <a:ext cx="0" cy="499"/>
            </a:xfrm>
            <a:prstGeom prst="line">
              <a:avLst/>
            </a:prstGeom>
            <a:noFill/>
            <a:ln w="9525">
              <a:solidFill>
                <a:srgbClr val="FF7C80"/>
              </a:solidFill>
              <a:round/>
              <a:headEnd/>
              <a:tailEnd type="triangle" w="sm" len="lg"/>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39287" name="Line 23">
              <a:extLst>
                <a:ext uri="{FF2B5EF4-FFF2-40B4-BE49-F238E27FC236}">
                  <a16:creationId xmlns:a16="http://schemas.microsoft.com/office/drawing/2014/main" id="{51B386FC-37DF-45F6-ABFF-C130FC2DE10C}"/>
                </a:ext>
              </a:extLst>
            </p:cNvPr>
            <p:cNvSpPr>
              <a:spLocks noChangeShapeType="1"/>
            </p:cNvSpPr>
            <p:nvPr/>
          </p:nvSpPr>
          <p:spPr bwMode="auto">
            <a:xfrm flipV="1">
              <a:off x="4571" y="2387"/>
              <a:ext cx="0" cy="499"/>
            </a:xfrm>
            <a:prstGeom prst="line">
              <a:avLst/>
            </a:prstGeom>
            <a:noFill/>
            <a:ln w="9525">
              <a:solidFill>
                <a:srgbClr val="FF7C80"/>
              </a:solidFill>
              <a:round/>
              <a:headEnd/>
              <a:tailEnd type="triangle" w="sm" len="lg"/>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39288" name="Line 24">
              <a:extLst>
                <a:ext uri="{FF2B5EF4-FFF2-40B4-BE49-F238E27FC236}">
                  <a16:creationId xmlns:a16="http://schemas.microsoft.com/office/drawing/2014/main" id="{529A5739-CDEB-448F-8E46-F15A7AA9D6E3}"/>
                </a:ext>
              </a:extLst>
            </p:cNvPr>
            <p:cNvSpPr>
              <a:spLocks noChangeShapeType="1"/>
            </p:cNvSpPr>
            <p:nvPr/>
          </p:nvSpPr>
          <p:spPr bwMode="auto">
            <a:xfrm flipV="1">
              <a:off x="4740" y="2750"/>
              <a:ext cx="0" cy="272"/>
            </a:xfrm>
            <a:prstGeom prst="line">
              <a:avLst/>
            </a:prstGeom>
            <a:noFill/>
            <a:ln w="9525">
              <a:solidFill>
                <a:srgbClr val="FF7C80"/>
              </a:solidFill>
              <a:round/>
              <a:headEnd/>
              <a:tailEnd type="triangle" w="sm" len="lg"/>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39290" name="Freeform 26">
              <a:extLst>
                <a:ext uri="{FF2B5EF4-FFF2-40B4-BE49-F238E27FC236}">
                  <a16:creationId xmlns:a16="http://schemas.microsoft.com/office/drawing/2014/main" id="{D6CEC56B-6DCD-45FE-853E-3FC11C7C352B}"/>
                </a:ext>
              </a:extLst>
            </p:cNvPr>
            <p:cNvSpPr>
              <a:spLocks/>
            </p:cNvSpPr>
            <p:nvPr/>
          </p:nvSpPr>
          <p:spPr bwMode="auto">
            <a:xfrm>
              <a:off x="3243" y="3022"/>
              <a:ext cx="1587" cy="774"/>
            </a:xfrm>
            <a:custGeom>
              <a:avLst/>
              <a:gdLst/>
              <a:ahLst/>
              <a:cxnLst>
                <a:cxn ang="0">
                  <a:pos x="0" y="0"/>
                </a:cxn>
                <a:cxn ang="0">
                  <a:pos x="1" y="58"/>
                </a:cxn>
                <a:cxn ang="0">
                  <a:pos x="15" y="142"/>
                </a:cxn>
                <a:cxn ang="0">
                  <a:pos x="39" y="226"/>
                </a:cxn>
                <a:cxn ang="0">
                  <a:pos x="75" y="314"/>
                </a:cxn>
                <a:cxn ang="0">
                  <a:pos x="111" y="384"/>
                </a:cxn>
                <a:cxn ang="0">
                  <a:pos x="173" y="474"/>
                </a:cxn>
                <a:cxn ang="0">
                  <a:pos x="241" y="546"/>
                </a:cxn>
                <a:cxn ang="0">
                  <a:pos x="321" y="614"/>
                </a:cxn>
                <a:cxn ang="0">
                  <a:pos x="409" y="674"/>
                </a:cxn>
                <a:cxn ang="0">
                  <a:pos x="529" y="726"/>
                </a:cxn>
                <a:cxn ang="0">
                  <a:pos x="681" y="766"/>
                </a:cxn>
                <a:cxn ang="0">
                  <a:pos x="789" y="774"/>
                </a:cxn>
                <a:cxn ang="0">
                  <a:pos x="933" y="758"/>
                </a:cxn>
                <a:cxn ang="0">
                  <a:pos x="1065" y="726"/>
                </a:cxn>
                <a:cxn ang="0">
                  <a:pos x="1209" y="650"/>
                </a:cxn>
                <a:cxn ang="0">
                  <a:pos x="1281" y="602"/>
                </a:cxn>
                <a:cxn ang="0">
                  <a:pos x="1381" y="514"/>
                </a:cxn>
                <a:cxn ang="0">
                  <a:pos x="1437" y="434"/>
                </a:cxn>
                <a:cxn ang="0">
                  <a:pos x="1497" y="350"/>
                </a:cxn>
                <a:cxn ang="0">
                  <a:pos x="1529" y="270"/>
                </a:cxn>
                <a:cxn ang="0">
                  <a:pos x="1569" y="142"/>
                </a:cxn>
                <a:cxn ang="0">
                  <a:pos x="1587" y="0"/>
                </a:cxn>
                <a:cxn ang="0">
                  <a:pos x="1569" y="50"/>
                </a:cxn>
                <a:cxn ang="0">
                  <a:pos x="1517" y="90"/>
                </a:cxn>
                <a:cxn ang="0">
                  <a:pos x="1449" y="126"/>
                </a:cxn>
                <a:cxn ang="0">
                  <a:pos x="1341" y="162"/>
                </a:cxn>
                <a:cxn ang="0">
                  <a:pos x="1229" y="190"/>
                </a:cxn>
                <a:cxn ang="0">
                  <a:pos x="1091" y="210"/>
                </a:cxn>
                <a:cxn ang="0">
                  <a:pos x="907" y="227"/>
                </a:cxn>
                <a:cxn ang="0">
                  <a:pos x="715" y="226"/>
                </a:cxn>
                <a:cxn ang="0">
                  <a:pos x="549" y="218"/>
                </a:cxn>
                <a:cxn ang="0">
                  <a:pos x="317" y="181"/>
                </a:cxn>
                <a:cxn ang="0">
                  <a:pos x="185" y="146"/>
                </a:cxn>
                <a:cxn ang="0">
                  <a:pos x="103" y="116"/>
                </a:cxn>
                <a:cxn ang="0">
                  <a:pos x="49" y="82"/>
                </a:cxn>
                <a:cxn ang="0">
                  <a:pos x="13" y="42"/>
                </a:cxn>
                <a:cxn ang="0">
                  <a:pos x="0" y="0"/>
                </a:cxn>
              </a:cxnLst>
              <a:rect l="0" t="0" r="r" b="b"/>
              <a:pathLst>
                <a:path w="1587" h="774">
                  <a:moveTo>
                    <a:pt x="0" y="0"/>
                  </a:moveTo>
                  <a:lnTo>
                    <a:pt x="1" y="58"/>
                  </a:lnTo>
                  <a:lnTo>
                    <a:pt x="15" y="142"/>
                  </a:lnTo>
                  <a:lnTo>
                    <a:pt x="39" y="226"/>
                  </a:lnTo>
                  <a:lnTo>
                    <a:pt x="75" y="314"/>
                  </a:lnTo>
                  <a:lnTo>
                    <a:pt x="111" y="384"/>
                  </a:lnTo>
                  <a:lnTo>
                    <a:pt x="173" y="474"/>
                  </a:lnTo>
                  <a:lnTo>
                    <a:pt x="241" y="546"/>
                  </a:lnTo>
                  <a:lnTo>
                    <a:pt x="321" y="614"/>
                  </a:lnTo>
                  <a:lnTo>
                    <a:pt x="409" y="674"/>
                  </a:lnTo>
                  <a:lnTo>
                    <a:pt x="529" y="726"/>
                  </a:lnTo>
                  <a:lnTo>
                    <a:pt x="681" y="766"/>
                  </a:lnTo>
                  <a:lnTo>
                    <a:pt x="789" y="774"/>
                  </a:lnTo>
                  <a:lnTo>
                    <a:pt x="933" y="758"/>
                  </a:lnTo>
                  <a:lnTo>
                    <a:pt x="1065" y="726"/>
                  </a:lnTo>
                  <a:lnTo>
                    <a:pt x="1209" y="650"/>
                  </a:lnTo>
                  <a:lnTo>
                    <a:pt x="1281" y="602"/>
                  </a:lnTo>
                  <a:lnTo>
                    <a:pt x="1381" y="514"/>
                  </a:lnTo>
                  <a:lnTo>
                    <a:pt x="1437" y="434"/>
                  </a:lnTo>
                  <a:lnTo>
                    <a:pt x="1497" y="350"/>
                  </a:lnTo>
                  <a:lnTo>
                    <a:pt x="1529" y="270"/>
                  </a:lnTo>
                  <a:lnTo>
                    <a:pt x="1569" y="142"/>
                  </a:lnTo>
                  <a:lnTo>
                    <a:pt x="1587" y="0"/>
                  </a:lnTo>
                  <a:lnTo>
                    <a:pt x="1569" y="50"/>
                  </a:lnTo>
                  <a:lnTo>
                    <a:pt x="1517" y="90"/>
                  </a:lnTo>
                  <a:lnTo>
                    <a:pt x="1449" y="126"/>
                  </a:lnTo>
                  <a:lnTo>
                    <a:pt x="1341" y="162"/>
                  </a:lnTo>
                  <a:lnTo>
                    <a:pt x="1229" y="190"/>
                  </a:lnTo>
                  <a:lnTo>
                    <a:pt x="1091" y="210"/>
                  </a:lnTo>
                  <a:lnTo>
                    <a:pt x="907" y="227"/>
                  </a:lnTo>
                  <a:lnTo>
                    <a:pt x="715" y="226"/>
                  </a:lnTo>
                  <a:lnTo>
                    <a:pt x="549" y="218"/>
                  </a:lnTo>
                  <a:lnTo>
                    <a:pt x="317" y="181"/>
                  </a:lnTo>
                  <a:lnTo>
                    <a:pt x="185" y="146"/>
                  </a:lnTo>
                  <a:lnTo>
                    <a:pt x="103" y="116"/>
                  </a:lnTo>
                  <a:lnTo>
                    <a:pt x="49" y="82"/>
                  </a:lnTo>
                  <a:lnTo>
                    <a:pt x="13" y="42"/>
                  </a:lnTo>
                  <a:lnTo>
                    <a:pt x="0" y="0"/>
                  </a:lnTo>
                  <a:close/>
                </a:path>
              </a:pathLst>
            </a:custGeom>
            <a:gradFill rotWithShape="1">
              <a:gsLst>
                <a:gs pos="0">
                  <a:schemeClr val="folHlink"/>
                </a:gs>
                <a:gs pos="100000">
                  <a:schemeClr val="folHlink">
                    <a:gamma/>
                    <a:shade val="46275"/>
                    <a:invGamma/>
                  </a:schemeClr>
                </a:gs>
              </a:gsLst>
              <a:lin ang="0" scaled="1"/>
            </a:gradFill>
            <a:ln w="9525" cap="flat" cmpd="sng">
              <a:solidFill>
                <a:schemeClr val="tx1"/>
              </a:solidFill>
              <a:prstDash val="solid"/>
              <a:round/>
              <a:headEnd type="none" w="med" len="med"/>
              <a:tailEnd type="none" w="sm" len="lg"/>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39291" name="Line 27">
              <a:extLst>
                <a:ext uri="{FF2B5EF4-FFF2-40B4-BE49-F238E27FC236}">
                  <a16:creationId xmlns:a16="http://schemas.microsoft.com/office/drawing/2014/main" id="{28A9D54A-5DFE-4D85-8950-DD0C870CDD81}"/>
                </a:ext>
              </a:extLst>
            </p:cNvPr>
            <p:cNvSpPr>
              <a:spLocks noChangeShapeType="1"/>
            </p:cNvSpPr>
            <p:nvPr/>
          </p:nvSpPr>
          <p:spPr bwMode="auto">
            <a:xfrm flipV="1">
              <a:off x="4059" y="1888"/>
              <a:ext cx="0" cy="1134"/>
            </a:xfrm>
            <a:prstGeom prst="line">
              <a:avLst/>
            </a:prstGeom>
            <a:noFill/>
            <a:ln w="9525">
              <a:solidFill>
                <a:srgbClr val="FFFF99"/>
              </a:solidFill>
              <a:round/>
              <a:headEnd/>
              <a:tailEnd type="triangle" w="sm" len="lg"/>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39292" name="Line 28">
              <a:extLst>
                <a:ext uri="{FF2B5EF4-FFF2-40B4-BE49-F238E27FC236}">
                  <a16:creationId xmlns:a16="http://schemas.microsoft.com/office/drawing/2014/main" id="{1D9C9816-2B18-483C-A87D-BC9396ED575D}"/>
                </a:ext>
              </a:extLst>
            </p:cNvPr>
            <p:cNvSpPr>
              <a:spLocks noChangeShapeType="1"/>
            </p:cNvSpPr>
            <p:nvPr/>
          </p:nvSpPr>
          <p:spPr bwMode="auto">
            <a:xfrm flipV="1">
              <a:off x="4059" y="2115"/>
              <a:ext cx="635" cy="907"/>
            </a:xfrm>
            <a:prstGeom prst="line">
              <a:avLst/>
            </a:prstGeom>
            <a:noFill/>
            <a:ln w="9525">
              <a:solidFill>
                <a:srgbClr val="FFFF99"/>
              </a:solidFill>
              <a:round/>
              <a:headEnd/>
              <a:tailEnd type="triangle" w="sm" len="lg"/>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39293" name="Line 29">
              <a:extLst>
                <a:ext uri="{FF2B5EF4-FFF2-40B4-BE49-F238E27FC236}">
                  <a16:creationId xmlns:a16="http://schemas.microsoft.com/office/drawing/2014/main" id="{B37480F9-8F3F-48F7-8FB9-1C3B9DAF5C48}"/>
                </a:ext>
              </a:extLst>
            </p:cNvPr>
            <p:cNvSpPr>
              <a:spLocks noChangeShapeType="1"/>
            </p:cNvSpPr>
            <p:nvPr/>
          </p:nvSpPr>
          <p:spPr bwMode="auto">
            <a:xfrm>
              <a:off x="4059" y="3793"/>
              <a:ext cx="0" cy="227"/>
            </a:xfrm>
            <a:prstGeom prst="line">
              <a:avLst/>
            </a:prstGeom>
            <a:noFill/>
            <a:ln w="9525">
              <a:solidFill>
                <a:srgbClr val="FFFF99"/>
              </a:solidFill>
              <a:round/>
              <a:headEnd/>
              <a:tailEnd type="none" w="sm" len="lg"/>
            </a:ln>
            <a:effectLst/>
          </p:spPr>
          <p:txBody>
            <a:bodyPr/>
            <a:lstStyle/>
            <a:p>
              <a:pPr>
                <a:defRPr/>
              </a:pPr>
              <a:endParaRPr lang="zh-CN" altLang="en-US">
                <a:effectLst>
                  <a:outerShdw blurRad="38100" dist="38100" dir="2700000" algn="tl">
                    <a:srgbClr val="000000">
                      <a:alpha val="43137"/>
                    </a:srgbClr>
                  </a:outerShdw>
                </a:effectLst>
              </a:endParaRPr>
            </a:p>
          </p:txBody>
        </p:sp>
        <p:graphicFrame>
          <p:nvGraphicFramePr>
            <p:cNvPr id="24582" name="Object 30">
              <a:extLst>
                <a:ext uri="{FF2B5EF4-FFF2-40B4-BE49-F238E27FC236}">
                  <a16:creationId xmlns:a16="http://schemas.microsoft.com/office/drawing/2014/main" id="{0F705A22-81A8-42EB-BCD7-386156B1ECEA}"/>
                </a:ext>
              </a:extLst>
            </p:cNvPr>
            <p:cNvGraphicFramePr>
              <a:graphicFrameLocks noChangeAspect="1"/>
            </p:cNvGraphicFramePr>
            <p:nvPr/>
          </p:nvGraphicFramePr>
          <p:xfrm>
            <a:off x="3875" y="1888"/>
            <a:ext cx="184" cy="225"/>
          </p:xfrm>
          <a:graphic>
            <a:graphicData uri="http://schemas.openxmlformats.org/presentationml/2006/ole">
              <mc:AlternateContent xmlns:mc="http://schemas.openxmlformats.org/markup-compatibility/2006">
                <mc:Choice xmlns:v="urn:schemas-microsoft-com:vml" Requires="v">
                  <p:oleObj spid="_x0000_s129130" name="公式" r:id="rId3" imgW="114120" imgH="139680" progId="Equation.3">
                    <p:embed/>
                  </p:oleObj>
                </mc:Choice>
                <mc:Fallback>
                  <p:oleObj name="公式" r:id="rId3" imgW="114120" imgH="139680" progId="Equation.3">
                    <p:embed/>
                    <p:pic>
                      <p:nvPicPr>
                        <p:cNvPr id="24582" name="Object 30">
                          <a:extLst>
                            <a:ext uri="{FF2B5EF4-FFF2-40B4-BE49-F238E27FC236}">
                              <a16:creationId xmlns:a16="http://schemas.microsoft.com/office/drawing/2014/main" id="{0F705A22-81A8-42EB-BCD7-386156B1EC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5" y="1888"/>
                          <a:ext cx="184"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3" name="Object 31">
              <a:extLst>
                <a:ext uri="{FF2B5EF4-FFF2-40B4-BE49-F238E27FC236}">
                  <a16:creationId xmlns:a16="http://schemas.microsoft.com/office/drawing/2014/main" id="{86D4DAA0-D440-45FA-BAB0-5D8C8DB2ADC4}"/>
                </a:ext>
              </a:extLst>
            </p:cNvPr>
            <p:cNvGraphicFramePr>
              <a:graphicFrameLocks noChangeAspect="1"/>
            </p:cNvGraphicFramePr>
            <p:nvPr/>
          </p:nvGraphicFramePr>
          <p:xfrm>
            <a:off x="4381" y="1862"/>
            <a:ext cx="266" cy="368"/>
          </p:xfrm>
          <a:graphic>
            <a:graphicData uri="http://schemas.openxmlformats.org/presentationml/2006/ole">
              <mc:AlternateContent xmlns:mc="http://schemas.openxmlformats.org/markup-compatibility/2006">
                <mc:Choice xmlns:v="urn:schemas-microsoft-com:vml" Requires="v">
                  <p:oleObj spid="_x0000_s129131" name="公式" r:id="rId5" imgW="164880" imgH="228600" progId="Equation.3">
                    <p:embed/>
                  </p:oleObj>
                </mc:Choice>
                <mc:Fallback>
                  <p:oleObj name="公式" r:id="rId5" imgW="164880" imgH="228600" progId="Equation.3">
                    <p:embed/>
                    <p:pic>
                      <p:nvPicPr>
                        <p:cNvPr id="24583" name="Object 31">
                          <a:extLst>
                            <a:ext uri="{FF2B5EF4-FFF2-40B4-BE49-F238E27FC236}">
                              <a16:creationId xmlns:a16="http://schemas.microsoft.com/office/drawing/2014/main" id="{86D4DAA0-D440-45FA-BAB0-5D8C8DB2AD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81" y="1862"/>
                          <a:ext cx="266"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4" name="Object 32">
              <a:extLst>
                <a:ext uri="{FF2B5EF4-FFF2-40B4-BE49-F238E27FC236}">
                  <a16:creationId xmlns:a16="http://schemas.microsoft.com/office/drawing/2014/main" id="{66B789E2-BA07-4C25-99B8-076C13F3DDBD}"/>
                </a:ext>
              </a:extLst>
            </p:cNvPr>
            <p:cNvGraphicFramePr>
              <a:graphicFrameLocks noChangeAspect="1"/>
            </p:cNvGraphicFramePr>
            <p:nvPr/>
          </p:nvGraphicFramePr>
          <p:xfrm>
            <a:off x="4059" y="2523"/>
            <a:ext cx="139" cy="195"/>
          </p:xfrm>
          <a:graphic>
            <a:graphicData uri="http://schemas.openxmlformats.org/presentationml/2006/ole">
              <mc:AlternateContent xmlns:mc="http://schemas.openxmlformats.org/markup-compatibility/2006">
                <mc:Choice xmlns:v="urn:schemas-microsoft-com:vml" Requires="v">
                  <p:oleObj spid="_x0000_s129132" name="公式" r:id="rId7" imgW="126720" imgH="177480" progId="Equation.3">
                    <p:embed/>
                  </p:oleObj>
                </mc:Choice>
                <mc:Fallback>
                  <p:oleObj name="公式" r:id="rId7" imgW="126720" imgH="177480" progId="Equation.3">
                    <p:embed/>
                    <p:pic>
                      <p:nvPicPr>
                        <p:cNvPr id="24584" name="Object 32">
                          <a:extLst>
                            <a:ext uri="{FF2B5EF4-FFF2-40B4-BE49-F238E27FC236}">
                              <a16:creationId xmlns:a16="http://schemas.microsoft.com/office/drawing/2014/main" id="{66B789E2-BA07-4C25-99B8-076C13F3DDB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9" y="2523"/>
                          <a:ext cx="139"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9297" name="Freeform 33">
              <a:extLst>
                <a:ext uri="{FF2B5EF4-FFF2-40B4-BE49-F238E27FC236}">
                  <a16:creationId xmlns:a16="http://schemas.microsoft.com/office/drawing/2014/main" id="{89CBA26C-2E75-40EB-9172-A2E96D4FF6B0}"/>
                </a:ext>
              </a:extLst>
            </p:cNvPr>
            <p:cNvSpPr>
              <a:spLocks/>
            </p:cNvSpPr>
            <p:nvPr/>
          </p:nvSpPr>
          <p:spPr bwMode="auto">
            <a:xfrm>
              <a:off x="4059" y="2741"/>
              <a:ext cx="136" cy="54"/>
            </a:xfrm>
            <a:custGeom>
              <a:avLst/>
              <a:gdLst/>
              <a:ahLst/>
              <a:cxnLst>
                <a:cxn ang="0">
                  <a:pos x="0" y="9"/>
                </a:cxn>
                <a:cxn ang="0">
                  <a:pos x="81" y="7"/>
                </a:cxn>
                <a:cxn ang="0">
                  <a:pos x="136" y="54"/>
                </a:cxn>
              </a:cxnLst>
              <a:rect l="0" t="0" r="r" b="b"/>
              <a:pathLst>
                <a:path w="136" h="54">
                  <a:moveTo>
                    <a:pt x="0" y="9"/>
                  </a:moveTo>
                  <a:cubicBezTo>
                    <a:pt x="13" y="9"/>
                    <a:pt x="58" y="0"/>
                    <a:pt x="81" y="7"/>
                  </a:cubicBezTo>
                  <a:cubicBezTo>
                    <a:pt x="104" y="14"/>
                    <a:pt x="125" y="44"/>
                    <a:pt x="136" y="54"/>
                  </a:cubicBezTo>
                </a:path>
              </a:pathLst>
            </a:custGeom>
            <a:noFill/>
            <a:ln w="9525" cap="flat" cmpd="sng">
              <a:solidFill>
                <a:srgbClr val="FFFF99"/>
              </a:solidFill>
              <a:prstDash val="solid"/>
              <a:round/>
              <a:headEnd type="none" w="med" len="med"/>
              <a:tailEnd type="none" w="sm" len="lg"/>
            </a:ln>
            <a:effectLst/>
          </p:spPr>
          <p:txBody>
            <a:bodyPr/>
            <a:lstStyle/>
            <a:p>
              <a:pPr>
                <a:defRPr/>
              </a:pPr>
              <a:endParaRPr lang="zh-CN" altLang="en-US">
                <a:effectLst>
                  <a:outerShdw blurRad="38100" dist="38100" dir="2700000" algn="tl">
                    <a:srgbClr val="000000">
                      <a:alpha val="43137"/>
                    </a:srgbClr>
                  </a:outerShdw>
                </a:effectLst>
              </a:endParaRPr>
            </a:p>
          </p:txBody>
        </p:sp>
        <p:graphicFrame>
          <p:nvGraphicFramePr>
            <p:cNvPr id="24585" name="Object 34">
              <a:extLst>
                <a:ext uri="{FF2B5EF4-FFF2-40B4-BE49-F238E27FC236}">
                  <a16:creationId xmlns:a16="http://schemas.microsoft.com/office/drawing/2014/main" id="{5825ED97-6C4F-4BC0-9870-DE098D8786CE}"/>
                </a:ext>
              </a:extLst>
            </p:cNvPr>
            <p:cNvGraphicFramePr>
              <a:graphicFrameLocks noChangeAspect="1"/>
            </p:cNvGraphicFramePr>
            <p:nvPr/>
          </p:nvGraphicFramePr>
          <p:xfrm>
            <a:off x="3566" y="2744"/>
            <a:ext cx="265" cy="328"/>
          </p:xfrm>
          <a:graphic>
            <a:graphicData uri="http://schemas.openxmlformats.org/presentationml/2006/ole">
              <mc:AlternateContent xmlns:mc="http://schemas.openxmlformats.org/markup-compatibility/2006">
                <mc:Choice xmlns:v="urn:schemas-microsoft-com:vml" Requires="v">
                  <p:oleObj spid="_x0000_s129133" name="公式" r:id="rId9" imgW="164880" imgH="203040" progId="Equation.3">
                    <p:embed/>
                  </p:oleObj>
                </mc:Choice>
                <mc:Fallback>
                  <p:oleObj name="公式" r:id="rId9" imgW="164880" imgH="203040" progId="Equation.3">
                    <p:embed/>
                    <p:pic>
                      <p:nvPicPr>
                        <p:cNvPr id="24585" name="Object 34">
                          <a:extLst>
                            <a:ext uri="{FF2B5EF4-FFF2-40B4-BE49-F238E27FC236}">
                              <a16:creationId xmlns:a16="http://schemas.microsoft.com/office/drawing/2014/main" id="{5825ED97-6C4F-4BC0-9870-DE098D8786C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66" y="2744"/>
                          <a:ext cx="265" cy="32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6" name="Object 35">
              <a:extLst>
                <a:ext uri="{FF2B5EF4-FFF2-40B4-BE49-F238E27FC236}">
                  <a16:creationId xmlns:a16="http://schemas.microsoft.com/office/drawing/2014/main" id="{36EF03C8-801E-491A-82FB-A8568589573C}"/>
                </a:ext>
              </a:extLst>
            </p:cNvPr>
            <p:cNvGraphicFramePr>
              <a:graphicFrameLocks noChangeAspect="1"/>
            </p:cNvGraphicFramePr>
            <p:nvPr/>
          </p:nvGraphicFramePr>
          <p:xfrm>
            <a:off x="3987" y="2087"/>
            <a:ext cx="136" cy="136"/>
          </p:xfrm>
          <a:graphic>
            <a:graphicData uri="http://schemas.openxmlformats.org/presentationml/2006/ole">
              <mc:AlternateContent xmlns:mc="http://schemas.openxmlformats.org/markup-compatibility/2006">
                <mc:Choice xmlns:v="urn:schemas-microsoft-com:vml" Requires="v">
                  <p:oleObj spid="_x0000_s129134" name="公式" r:id="rId11" imgW="139680" imgH="139680" progId="Equation.3">
                    <p:embed/>
                  </p:oleObj>
                </mc:Choice>
                <mc:Fallback>
                  <p:oleObj name="公式" r:id="rId11" imgW="139680" imgH="139680" progId="Equation.3">
                    <p:embed/>
                    <p:pic>
                      <p:nvPicPr>
                        <p:cNvPr id="24586" name="Object 35">
                          <a:extLst>
                            <a:ext uri="{FF2B5EF4-FFF2-40B4-BE49-F238E27FC236}">
                              <a16:creationId xmlns:a16="http://schemas.microsoft.com/office/drawing/2014/main" id="{36EF03C8-801E-491A-82FB-A8568589573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87" y="2087"/>
                          <a:ext cx="136"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7" name="Object 36">
              <a:extLst>
                <a:ext uri="{FF2B5EF4-FFF2-40B4-BE49-F238E27FC236}">
                  <a16:creationId xmlns:a16="http://schemas.microsoft.com/office/drawing/2014/main" id="{5A74AEA5-3667-44E3-927D-5C0F53C8329F}"/>
                </a:ext>
              </a:extLst>
            </p:cNvPr>
            <p:cNvGraphicFramePr>
              <a:graphicFrameLocks noChangeAspect="1"/>
            </p:cNvGraphicFramePr>
            <p:nvPr/>
          </p:nvGraphicFramePr>
          <p:xfrm>
            <a:off x="4241" y="2151"/>
            <a:ext cx="136" cy="136"/>
          </p:xfrm>
          <a:graphic>
            <a:graphicData uri="http://schemas.openxmlformats.org/presentationml/2006/ole">
              <mc:AlternateContent xmlns:mc="http://schemas.openxmlformats.org/markup-compatibility/2006">
                <mc:Choice xmlns:v="urn:schemas-microsoft-com:vml" Requires="v">
                  <p:oleObj spid="_x0000_s129135" name="公式" r:id="rId13" imgW="139680" imgH="139680" progId="Equation.3">
                    <p:embed/>
                  </p:oleObj>
                </mc:Choice>
                <mc:Fallback>
                  <p:oleObj name="公式" r:id="rId13" imgW="139680" imgH="139680" progId="Equation.3">
                    <p:embed/>
                    <p:pic>
                      <p:nvPicPr>
                        <p:cNvPr id="24587" name="Object 36">
                          <a:extLst>
                            <a:ext uri="{FF2B5EF4-FFF2-40B4-BE49-F238E27FC236}">
                              <a16:creationId xmlns:a16="http://schemas.microsoft.com/office/drawing/2014/main" id="{5A74AEA5-3667-44E3-927D-5C0F53C8329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41" y="2151"/>
                          <a:ext cx="136"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8" name="Object 37">
              <a:extLst>
                <a:ext uri="{FF2B5EF4-FFF2-40B4-BE49-F238E27FC236}">
                  <a16:creationId xmlns:a16="http://schemas.microsoft.com/office/drawing/2014/main" id="{145C7FE4-80F9-4E32-B854-A71C17D57773}"/>
                </a:ext>
              </a:extLst>
            </p:cNvPr>
            <p:cNvGraphicFramePr>
              <a:graphicFrameLocks noChangeAspect="1"/>
            </p:cNvGraphicFramePr>
            <p:nvPr/>
          </p:nvGraphicFramePr>
          <p:xfrm>
            <a:off x="3685" y="2148"/>
            <a:ext cx="136" cy="136"/>
          </p:xfrm>
          <a:graphic>
            <a:graphicData uri="http://schemas.openxmlformats.org/presentationml/2006/ole">
              <mc:AlternateContent xmlns:mc="http://schemas.openxmlformats.org/markup-compatibility/2006">
                <mc:Choice xmlns:v="urn:schemas-microsoft-com:vml" Requires="v">
                  <p:oleObj spid="_x0000_s129136" name="公式" r:id="rId15" imgW="139680" imgH="139680" progId="Equation.3">
                    <p:embed/>
                  </p:oleObj>
                </mc:Choice>
                <mc:Fallback>
                  <p:oleObj name="公式" r:id="rId15" imgW="139680" imgH="139680" progId="Equation.3">
                    <p:embed/>
                    <p:pic>
                      <p:nvPicPr>
                        <p:cNvPr id="24588" name="Object 37">
                          <a:extLst>
                            <a:ext uri="{FF2B5EF4-FFF2-40B4-BE49-F238E27FC236}">
                              <a16:creationId xmlns:a16="http://schemas.microsoft.com/office/drawing/2014/main" id="{145C7FE4-80F9-4E32-B854-A71C17D5777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85" y="2148"/>
                          <a:ext cx="136"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9" name="Object 38">
              <a:extLst>
                <a:ext uri="{FF2B5EF4-FFF2-40B4-BE49-F238E27FC236}">
                  <a16:creationId xmlns:a16="http://schemas.microsoft.com/office/drawing/2014/main" id="{5EA6E6B1-CD70-48DB-9212-B3F7BD67E934}"/>
                </a:ext>
              </a:extLst>
            </p:cNvPr>
            <p:cNvGraphicFramePr>
              <a:graphicFrameLocks noChangeAspect="1"/>
            </p:cNvGraphicFramePr>
            <p:nvPr/>
          </p:nvGraphicFramePr>
          <p:xfrm>
            <a:off x="4468" y="2251"/>
            <a:ext cx="136" cy="136"/>
          </p:xfrm>
          <a:graphic>
            <a:graphicData uri="http://schemas.openxmlformats.org/presentationml/2006/ole">
              <mc:AlternateContent xmlns:mc="http://schemas.openxmlformats.org/markup-compatibility/2006">
                <mc:Choice xmlns:v="urn:schemas-microsoft-com:vml" Requires="v">
                  <p:oleObj spid="_x0000_s129137" name="公式" r:id="rId17" imgW="139680" imgH="139680" progId="Equation.3">
                    <p:embed/>
                  </p:oleObj>
                </mc:Choice>
                <mc:Fallback>
                  <p:oleObj name="公式" r:id="rId17" imgW="139680" imgH="139680" progId="Equation.3">
                    <p:embed/>
                    <p:pic>
                      <p:nvPicPr>
                        <p:cNvPr id="24589" name="Object 38">
                          <a:extLst>
                            <a:ext uri="{FF2B5EF4-FFF2-40B4-BE49-F238E27FC236}">
                              <a16:creationId xmlns:a16="http://schemas.microsoft.com/office/drawing/2014/main" id="{5EA6E6B1-CD70-48DB-9212-B3F7BD67E93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68" y="2251"/>
                          <a:ext cx="136"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0" name="Object 39">
              <a:extLst>
                <a:ext uri="{FF2B5EF4-FFF2-40B4-BE49-F238E27FC236}">
                  <a16:creationId xmlns:a16="http://schemas.microsoft.com/office/drawing/2014/main" id="{07F972DA-7A85-414C-9668-6A97F264254B}"/>
                </a:ext>
              </a:extLst>
            </p:cNvPr>
            <p:cNvGraphicFramePr>
              <a:graphicFrameLocks noChangeAspect="1"/>
            </p:cNvGraphicFramePr>
            <p:nvPr/>
          </p:nvGraphicFramePr>
          <p:xfrm>
            <a:off x="3470" y="2260"/>
            <a:ext cx="136" cy="136"/>
          </p:xfrm>
          <a:graphic>
            <a:graphicData uri="http://schemas.openxmlformats.org/presentationml/2006/ole">
              <mc:AlternateContent xmlns:mc="http://schemas.openxmlformats.org/markup-compatibility/2006">
                <mc:Choice xmlns:v="urn:schemas-microsoft-com:vml" Requires="v">
                  <p:oleObj spid="_x0000_s129138" name="公式" r:id="rId19" imgW="139680" imgH="139680" progId="Equation.3">
                    <p:embed/>
                  </p:oleObj>
                </mc:Choice>
                <mc:Fallback>
                  <p:oleObj name="公式" r:id="rId19" imgW="139680" imgH="139680" progId="Equation.3">
                    <p:embed/>
                    <p:pic>
                      <p:nvPicPr>
                        <p:cNvPr id="24590" name="Object 39">
                          <a:extLst>
                            <a:ext uri="{FF2B5EF4-FFF2-40B4-BE49-F238E27FC236}">
                              <a16:creationId xmlns:a16="http://schemas.microsoft.com/office/drawing/2014/main" id="{07F972DA-7A85-414C-9668-6A97F264254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70" y="2260"/>
                          <a:ext cx="136"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1" name="Object 40">
              <a:extLst>
                <a:ext uri="{FF2B5EF4-FFF2-40B4-BE49-F238E27FC236}">
                  <a16:creationId xmlns:a16="http://schemas.microsoft.com/office/drawing/2014/main" id="{FB1EF941-069C-4CCD-9134-57587597181E}"/>
                </a:ext>
              </a:extLst>
            </p:cNvPr>
            <p:cNvGraphicFramePr>
              <a:graphicFrameLocks noChangeAspect="1"/>
            </p:cNvGraphicFramePr>
            <p:nvPr/>
          </p:nvGraphicFramePr>
          <p:xfrm>
            <a:off x="4694" y="2523"/>
            <a:ext cx="136" cy="136"/>
          </p:xfrm>
          <a:graphic>
            <a:graphicData uri="http://schemas.openxmlformats.org/presentationml/2006/ole">
              <mc:AlternateContent xmlns:mc="http://schemas.openxmlformats.org/markup-compatibility/2006">
                <mc:Choice xmlns:v="urn:schemas-microsoft-com:vml" Requires="v">
                  <p:oleObj spid="_x0000_s129139" name="公式" r:id="rId21" imgW="139680" imgH="139680" progId="Equation.3">
                    <p:embed/>
                  </p:oleObj>
                </mc:Choice>
                <mc:Fallback>
                  <p:oleObj name="公式" r:id="rId21" imgW="139680" imgH="139680" progId="Equation.3">
                    <p:embed/>
                    <p:pic>
                      <p:nvPicPr>
                        <p:cNvPr id="24591" name="Object 40">
                          <a:extLst>
                            <a:ext uri="{FF2B5EF4-FFF2-40B4-BE49-F238E27FC236}">
                              <a16:creationId xmlns:a16="http://schemas.microsoft.com/office/drawing/2014/main" id="{FB1EF941-069C-4CCD-9134-57587597181E}"/>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694" y="2523"/>
                          <a:ext cx="136"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2" name="Object 41">
              <a:extLst>
                <a:ext uri="{FF2B5EF4-FFF2-40B4-BE49-F238E27FC236}">
                  <a16:creationId xmlns:a16="http://schemas.microsoft.com/office/drawing/2014/main" id="{D6ED1ABF-5EE4-4FA1-BBEC-728079892999}"/>
                </a:ext>
              </a:extLst>
            </p:cNvPr>
            <p:cNvGraphicFramePr>
              <a:graphicFrameLocks noChangeAspect="1"/>
            </p:cNvGraphicFramePr>
            <p:nvPr/>
          </p:nvGraphicFramePr>
          <p:xfrm>
            <a:off x="3243" y="2523"/>
            <a:ext cx="136" cy="136"/>
          </p:xfrm>
          <a:graphic>
            <a:graphicData uri="http://schemas.openxmlformats.org/presentationml/2006/ole">
              <mc:AlternateContent xmlns:mc="http://schemas.openxmlformats.org/markup-compatibility/2006">
                <mc:Choice xmlns:v="urn:schemas-microsoft-com:vml" Requires="v">
                  <p:oleObj spid="_x0000_s129140" name="公式" r:id="rId23" imgW="139680" imgH="139680" progId="Equation.3">
                    <p:embed/>
                  </p:oleObj>
                </mc:Choice>
                <mc:Fallback>
                  <p:oleObj name="公式" r:id="rId23" imgW="139680" imgH="139680" progId="Equation.3">
                    <p:embed/>
                    <p:pic>
                      <p:nvPicPr>
                        <p:cNvPr id="24592" name="Object 41">
                          <a:extLst>
                            <a:ext uri="{FF2B5EF4-FFF2-40B4-BE49-F238E27FC236}">
                              <a16:creationId xmlns:a16="http://schemas.microsoft.com/office/drawing/2014/main" id="{D6ED1ABF-5EE4-4FA1-BBEC-728079892999}"/>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243" y="2523"/>
                          <a:ext cx="136"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3" name="Object 42">
              <a:extLst>
                <a:ext uri="{FF2B5EF4-FFF2-40B4-BE49-F238E27FC236}">
                  <a16:creationId xmlns:a16="http://schemas.microsoft.com/office/drawing/2014/main" id="{7AE27C5F-0357-4EA6-89FF-F2072DE335D7}"/>
                </a:ext>
              </a:extLst>
            </p:cNvPr>
            <p:cNvGraphicFramePr>
              <a:graphicFrameLocks noChangeAspect="1"/>
            </p:cNvGraphicFramePr>
            <p:nvPr/>
          </p:nvGraphicFramePr>
          <p:xfrm>
            <a:off x="4241" y="3764"/>
            <a:ext cx="136" cy="74"/>
          </p:xfrm>
          <a:graphic>
            <a:graphicData uri="http://schemas.openxmlformats.org/presentationml/2006/ole">
              <mc:AlternateContent xmlns:mc="http://schemas.openxmlformats.org/markup-compatibility/2006">
                <mc:Choice xmlns:v="urn:schemas-microsoft-com:vml" Requires="v">
                  <p:oleObj spid="_x0000_s129141" name="公式" r:id="rId25" imgW="139680" imgH="75960" progId="Equation.3">
                    <p:embed/>
                  </p:oleObj>
                </mc:Choice>
                <mc:Fallback>
                  <p:oleObj name="公式" r:id="rId25" imgW="139680" imgH="75960" progId="Equation.3">
                    <p:embed/>
                    <p:pic>
                      <p:nvPicPr>
                        <p:cNvPr id="24593" name="Object 42">
                          <a:extLst>
                            <a:ext uri="{FF2B5EF4-FFF2-40B4-BE49-F238E27FC236}">
                              <a16:creationId xmlns:a16="http://schemas.microsoft.com/office/drawing/2014/main" id="{7AE27C5F-0357-4EA6-89FF-F2072DE335D7}"/>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241" y="3764"/>
                          <a:ext cx="136" cy="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4" name="Object 43">
              <a:extLst>
                <a:ext uri="{FF2B5EF4-FFF2-40B4-BE49-F238E27FC236}">
                  <a16:creationId xmlns:a16="http://schemas.microsoft.com/office/drawing/2014/main" id="{D4B69F66-D045-455F-AA9C-6C3CC9B2EE86}"/>
                </a:ext>
              </a:extLst>
            </p:cNvPr>
            <p:cNvGraphicFramePr>
              <a:graphicFrameLocks noChangeAspect="1"/>
            </p:cNvGraphicFramePr>
            <p:nvPr/>
          </p:nvGraphicFramePr>
          <p:xfrm>
            <a:off x="3685" y="3761"/>
            <a:ext cx="136" cy="74"/>
          </p:xfrm>
          <a:graphic>
            <a:graphicData uri="http://schemas.openxmlformats.org/presentationml/2006/ole">
              <mc:AlternateContent xmlns:mc="http://schemas.openxmlformats.org/markup-compatibility/2006">
                <mc:Choice xmlns:v="urn:schemas-microsoft-com:vml" Requires="v">
                  <p:oleObj spid="_x0000_s129142" name="公式" r:id="rId27" imgW="139680" imgH="75960" progId="Equation.3">
                    <p:embed/>
                  </p:oleObj>
                </mc:Choice>
                <mc:Fallback>
                  <p:oleObj name="公式" r:id="rId27" imgW="139680" imgH="75960" progId="Equation.3">
                    <p:embed/>
                    <p:pic>
                      <p:nvPicPr>
                        <p:cNvPr id="24594" name="Object 43">
                          <a:extLst>
                            <a:ext uri="{FF2B5EF4-FFF2-40B4-BE49-F238E27FC236}">
                              <a16:creationId xmlns:a16="http://schemas.microsoft.com/office/drawing/2014/main" id="{D4B69F66-D045-455F-AA9C-6C3CC9B2EE86}"/>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685" y="3761"/>
                          <a:ext cx="136" cy="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5" name="Object 44">
              <a:extLst>
                <a:ext uri="{FF2B5EF4-FFF2-40B4-BE49-F238E27FC236}">
                  <a16:creationId xmlns:a16="http://schemas.microsoft.com/office/drawing/2014/main" id="{66493545-B15C-417E-A4B2-5EE570E25F01}"/>
                </a:ext>
              </a:extLst>
            </p:cNvPr>
            <p:cNvGraphicFramePr>
              <a:graphicFrameLocks noChangeAspect="1"/>
            </p:cNvGraphicFramePr>
            <p:nvPr/>
          </p:nvGraphicFramePr>
          <p:xfrm>
            <a:off x="4513" y="3600"/>
            <a:ext cx="136" cy="74"/>
          </p:xfrm>
          <a:graphic>
            <a:graphicData uri="http://schemas.openxmlformats.org/presentationml/2006/ole">
              <mc:AlternateContent xmlns:mc="http://schemas.openxmlformats.org/markup-compatibility/2006">
                <mc:Choice xmlns:v="urn:schemas-microsoft-com:vml" Requires="v">
                  <p:oleObj spid="_x0000_s129143" name="公式" r:id="rId29" imgW="139680" imgH="75960" progId="Equation.3">
                    <p:embed/>
                  </p:oleObj>
                </mc:Choice>
                <mc:Fallback>
                  <p:oleObj name="公式" r:id="rId29" imgW="139680" imgH="75960" progId="Equation.3">
                    <p:embed/>
                    <p:pic>
                      <p:nvPicPr>
                        <p:cNvPr id="24595" name="Object 44">
                          <a:extLst>
                            <a:ext uri="{FF2B5EF4-FFF2-40B4-BE49-F238E27FC236}">
                              <a16:creationId xmlns:a16="http://schemas.microsoft.com/office/drawing/2014/main" id="{66493545-B15C-417E-A4B2-5EE570E25F01}"/>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513" y="3600"/>
                          <a:ext cx="136" cy="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6" name="Object 45">
              <a:extLst>
                <a:ext uri="{FF2B5EF4-FFF2-40B4-BE49-F238E27FC236}">
                  <a16:creationId xmlns:a16="http://schemas.microsoft.com/office/drawing/2014/main" id="{FAA9A908-52C5-4DED-A2E9-8804B1B2666F}"/>
                </a:ext>
              </a:extLst>
            </p:cNvPr>
            <p:cNvGraphicFramePr>
              <a:graphicFrameLocks noChangeAspect="1"/>
            </p:cNvGraphicFramePr>
            <p:nvPr/>
          </p:nvGraphicFramePr>
          <p:xfrm>
            <a:off x="3255" y="3421"/>
            <a:ext cx="136" cy="74"/>
          </p:xfrm>
          <a:graphic>
            <a:graphicData uri="http://schemas.openxmlformats.org/presentationml/2006/ole">
              <mc:AlternateContent xmlns:mc="http://schemas.openxmlformats.org/markup-compatibility/2006">
                <mc:Choice xmlns:v="urn:schemas-microsoft-com:vml" Requires="v">
                  <p:oleObj spid="_x0000_s129144" name="公式" r:id="rId31" imgW="139680" imgH="75960" progId="Equation.3">
                    <p:embed/>
                  </p:oleObj>
                </mc:Choice>
                <mc:Fallback>
                  <p:oleObj name="公式" r:id="rId31" imgW="139680" imgH="75960" progId="Equation.3">
                    <p:embed/>
                    <p:pic>
                      <p:nvPicPr>
                        <p:cNvPr id="24596" name="Object 45">
                          <a:extLst>
                            <a:ext uri="{FF2B5EF4-FFF2-40B4-BE49-F238E27FC236}">
                              <a16:creationId xmlns:a16="http://schemas.microsoft.com/office/drawing/2014/main" id="{FAA9A908-52C5-4DED-A2E9-8804B1B2666F}"/>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255" y="3421"/>
                          <a:ext cx="136" cy="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7" name="Object 46">
              <a:extLst>
                <a:ext uri="{FF2B5EF4-FFF2-40B4-BE49-F238E27FC236}">
                  <a16:creationId xmlns:a16="http://schemas.microsoft.com/office/drawing/2014/main" id="{4DAA3FEE-2E38-40F6-A384-CB3585DB5CC6}"/>
                </a:ext>
              </a:extLst>
            </p:cNvPr>
            <p:cNvGraphicFramePr>
              <a:graphicFrameLocks noChangeAspect="1"/>
            </p:cNvGraphicFramePr>
            <p:nvPr/>
          </p:nvGraphicFramePr>
          <p:xfrm>
            <a:off x="4694" y="3418"/>
            <a:ext cx="136" cy="74"/>
          </p:xfrm>
          <a:graphic>
            <a:graphicData uri="http://schemas.openxmlformats.org/presentationml/2006/ole">
              <mc:AlternateContent xmlns:mc="http://schemas.openxmlformats.org/markup-compatibility/2006">
                <mc:Choice xmlns:v="urn:schemas-microsoft-com:vml" Requires="v">
                  <p:oleObj spid="_x0000_s129145" name="公式" r:id="rId33" imgW="139680" imgH="75960" progId="Equation.3">
                    <p:embed/>
                  </p:oleObj>
                </mc:Choice>
                <mc:Fallback>
                  <p:oleObj name="公式" r:id="rId33" imgW="139680" imgH="75960" progId="Equation.3">
                    <p:embed/>
                    <p:pic>
                      <p:nvPicPr>
                        <p:cNvPr id="24597" name="Object 46">
                          <a:extLst>
                            <a:ext uri="{FF2B5EF4-FFF2-40B4-BE49-F238E27FC236}">
                              <a16:creationId xmlns:a16="http://schemas.microsoft.com/office/drawing/2014/main" id="{4DAA3FEE-2E38-40F6-A384-CB3585DB5CC6}"/>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694" y="3418"/>
                          <a:ext cx="136" cy="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8" name="Object 47">
              <a:extLst>
                <a:ext uri="{FF2B5EF4-FFF2-40B4-BE49-F238E27FC236}">
                  <a16:creationId xmlns:a16="http://schemas.microsoft.com/office/drawing/2014/main" id="{42AA7A03-2BC9-4BDF-93C3-F770B41B8CC6}"/>
                </a:ext>
              </a:extLst>
            </p:cNvPr>
            <p:cNvGraphicFramePr>
              <a:graphicFrameLocks noChangeAspect="1"/>
            </p:cNvGraphicFramePr>
            <p:nvPr/>
          </p:nvGraphicFramePr>
          <p:xfrm>
            <a:off x="3415" y="3600"/>
            <a:ext cx="136" cy="74"/>
          </p:xfrm>
          <a:graphic>
            <a:graphicData uri="http://schemas.openxmlformats.org/presentationml/2006/ole">
              <mc:AlternateContent xmlns:mc="http://schemas.openxmlformats.org/markup-compatibility/2006">
                <mc:Choice xmlns:v="urn:schemas-microsoft-com:vml" Requires="v">
                  <p:oleObj spid="_x0000_s129146" name="公式" r:id="rId35" imgW="139680" imgH="75960" progId="Equation.3">
                    <p:embed/>
                  </p:oleObj>
                </mc:Choice>
                <mc:Fallback>
                  <p:oleObj name="公式" r:id="rId35" imgW="139680" imgH="75960" progId="Equation.3">
                    <p:embed/>
                    <p:pic>
                      <p:nvPicPr>
                        <p:cNvPr id="24598" name="Object 47">
                          <a:extLst>
                            <a:ext uri="{FF2B5EF4-FFF2-40B4-BE49-F238E27FC236}">
                              <a16:creationId xmlns:a16="http://schemas.microsoft.com/office/drawing/2014/main" id="{42AA7A03-2BC9-4BDF-93C3-F770B41B8CC6}"/>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415" y="3600"/>
                          <a:ext cx="136" cy="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9" name="Object 48">
              <a:extLst>
                <a:ext uri="{FF2B5EF4-FFF2-40B4-BE49-F238E27FC236}">
                  <a16:creationId xmlns:a16="http://schemas.microsoft.com/office/drawing/2014/main" id="{267C9A7B-062D-42B9-A5A2-E22369A59B98}"/>
                </a:ext>
              </a:extLst>
            </p:cNvPr>
            <p:cNvGraphicFramePr>
              <a:graphicFrameLocks noChangeAspect="1"/>
            </p:cNvGraphicFramePr>
            <p:nvPr/>
          </p:nvGraphicFramePr>
          <p:xfrm>
            <a:off x="3993" y="3793"/>
            <a:ext cx="136" cy="74"/>
          </p:xfrm>
          <a:graphic>
            <a:graphicData uri="http://schemas.openxmlformats.org/presentationml/2006/ole">
              <mc:AlternateContent xmlns:mc="http://schemas.openxmlformats.org/markup-compatibility/2006">
                <mc:Choice xmlns:v="urn:schemas-microsoft-com:vml" Requires="v">
                  <p:oleObj spid="_x0000_s129147" name="公式" r:id="rId37" imgW="139680" imgH="75960" progId="Equation.3">
                    <p:embed/>
                  </p:oleObj>
                </mc:Choice>
                <mc:Fallback>
                  <p:oleObj name="公式" r:id="rId37" imgW="139680" imgH="75960" progId="Equation.3">
                    <p:embed/>
                    <p:pic>
                      <p:nvPicPr>
                        <p:cNvPr id="24599" name="Object 48">
                          <a:extLst>
                            <a:ext uri="{FF2B5EF4-FFF2-40B4-BE49-F238E27FC236}">
                              <a16:creationId xmlns:a16="http://schemas.microsoft.com/office/drawing/2014/main" id="{267C9A7B-062D-42B9-A5A2-E22369A59B98}"/>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993" y="3793"/>
                          <a:ext cx="136" cy="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39315" name="Oval 51">
            <a:extLst>
              <a:ext uri="{FF2B5EF4-FFF2-40B4-BE49-F238E27FC236}">
                <a16:creationId xmlns:a16="http://schemas.microsoft.com/office/drawing/2014/main" id="{642B73F8-A0B2-4E78-86DC-4BB469DFFC06}"/>
              </a:ext>
            </a:extLst>
          </p:cNvPr>
          <p:cNvSpPr>
            <a:spLocks noChangeArrowheads="1"/>
          </p:cNvSpPr>
          <p:nvPr/>
        </p:nvSpPr>
        <p:spPr bwMode="auto">
          <a:xfrm>
            <a:off x="5651500" y="3644900"/>
            <a:ext cx="1512888" cy="288925"/>
          </a:xfrm>
          <a:prstGeom prst="ellipse">
            <a:avLst/>
          </a:prstGeom>
          <a:noFill/>
          <a:ln w="38100">
            <a:solidFill>
              <a:srgbClr val="FF99FF"/>
            </a:solidFill>
            <a:round/>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9270" name="Oval 6">
            <a:extLst>
              <a:ext uri="{FF2B5EF4-FFF2-40B4-BE49-F238E27FC236}">
                <a16:creationId xmlns:a16="http://schemas.microsoft.com/office/drawing/2014/main" id="{1B42BCB3-C1B1-43CB-9870-27442BA33C25}"/>
              </a:ext>
            </a:extLst>
          </p:cNvPr>
          <p:cNvSpPr>
            <a:spLocks noChangeArrowheads="1"/>
          </p:cNvSpPr>
          <p:nvPr/>
        </p:nvSpPr>
        <p:spPr bwMode="auto">
          <a:xfrm>
            <a:off x="5148263" y="3500438"/>
            <a:ext cx="2519362" cy="2519362"/>
          </a:xfrm>
          <a:prstGeom prst="ellipse">
            <a:avLst/>
          </a:prstGeom>
          <a:gradFill rotWithShape="1">
            <a:gsLst>
              <a:gs pos="0">
                <a:schemeClr val="folHlink"/>
              </a:gs>
              <a:gs pos="100000">
                <a:schemeClr val="folHlink">
                  <a:gamma/>
                  <a:shade val="56078"/>
                  <a:invGamma/>
                </a:schemeClr>
              </a:gs>
            </a:gsLst>
            <a:path path="shape">
              <a:fillToRect l="50000" t="50000" r="50000" b="50000"/>
            </a:path>
          </a:gradFill>
          <a:ln w="9525">
            <a:noFill/>
            <a:round/>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56" name="Object 61">
            <a:extLst>
              <a:ext uri="{FF2B5EF4-FFF2-40B4-BE49-F238E27FC236}">
                <a16:creationId xmlns:a16="http://schemas.microsoft.com/office/drawing/2014/main" id="{DE5C7E30-2C20-400D-B768-DB5BEBD98F94}"/>
              </a:ext>
            </a:extLst>
          </p:cNvPr>
          <p:cNvGraphicFramePr>
            <a:graphicFrameLocks noChangeAspect="1"/>
          </p:cNvGraphicFramePr>
          <p:nvPr/>
        </p:nvGraphicFramePr>
        <p:xfrm>
          <a:off x="520263" y="1817144"/>
          <a:ext cx="2743200" cy="501650"/>
        </p:xfrm>
        <a:graphic>
          <a:graphicData uri="http://schemas.openxmlformats.org/presentationml/2006/ole">
            <mc:AlternateContent xmlns:mc="http://schemas.openxmlformats.org/markup-compatibility/2006">
              <mc:Choice xmlns:v="urn:schemas-microsoft-com:vml" Requires="v">
                <p:oleObj spid="_x0000_s129148" name="公式" r:id="rId39" imgW="1002960" imgH="203040" progId="Equation.3">
                  <p:embed/>
                </p:oleObj>
              </mc:Choice>
              <mc:Fallback>
                <p:oleObj name="公式" r:id="rId39" imgW="1002960" imgH="203040" progId="Equation.3">
                  <p:embed/>
                  <p:pic>
                    <p:nvPicPr>
                      <p:cNvPr id="56" name="Object 61">
                        <a:extLst>
                          <a:ext uri="{FF2B5EF4-FFF2-40B4-BE49-F238E27FC236}">
                            <a16:creationId xmlns:a16="http://schemas.microsoft.com/office/drawing/2014/main" id="{DE5C7E30-2C20-400D-B768-DB5BEBD98F94}"/>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520263" y="1817144"/>
                        <a:ext cx="2743200" cy="501650"/>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 name="Object 62">
            <a:extLst>
              <a:ext uri="{FF2B5EF4-FFF2-40B4-BE49-F238E27FC236}">
                <a16:creationId xmlns:a16="http://schemas.microsoft.com/office/drawing/2014/main" id="{1427AB01-7E97-49BC-BC7D-FDA57B233BC5}"/>
              </a:ext>
            </a:extLst>
          </p:cNvPr>
          <p:cNvGraphicFramePr>
            <a:graphicFrameLocks noChangeAspect="1"/>
          </p:cNvGraphicFramePr>
          <p:nvPr/>
        </p:nvGraphicFramePr>
        <p:xfrm>
          <a:off x="3492063" y="1531394"/>
          <a:ext cx="1524000" cy="1033462"/>
        </p:xfrm>
        <a:graphic>
          <a:graphicData uri="http://schemas.openxmlformats.org/presentationml/2006/ole">
            <mc:AlternateContent xmlns:mc="http://schemas.openxmlformats.org/markup-compatibility/2006">
              <mc:Choice xmlns:v="urn:schemas-microsoft-com:vml" Requires="v">
                <p:oleObj spid="_x0000_s129149" name="公式" r:id="rId41" imgW="672840" imgH="457200" progId="Equation.3">
                  <p:embed/>
                </p:oleObj>
              </mc:Choice>
              <mc:Fallback>
                <p:oleObj name="公式" r:id="rId41" imgW="672840" imgH="457200" progId="Equation.3">
                  <p:embed/>
                  <p:pic>
                    <p:nvPicPr>
                      <p:cNvPr id="57" name="Object 62">
                        <a:extLst>
                          <a:ext uri="{FF2B5EF4-FFF2-40B4-BE49-F238E27FC236}">
                            <a16:creationId xmlns:a16="http://schemas.microsoft.com/office/drawing/2014/main" id="{1427AB01-7E97-49BC-BC7D-FDA57B233BC5}"/>
                          </a:ext>
                        </a:extLst>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3492063" y="1531394"/>
                        <a:ext cx="1524000" cy="1033462"/>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 name="Object 63">
            <a:extLst>
              <a:ext uri="{FF2B5EF4-FFF2-40B4-BE49-F238E27FC236}">
                <a16:creationId xmlns:a16="http://schemas.microsoft.com/office/drawing/2014/main" id="{39546D30-EF9B-4305-A43D-D2B83512D173}"/>
              </a:ext>
            </a:extLst>
          </p:cNvPr>
          <p:cNvGraphicFramePr>
            <a:graphicFrameLocks noChangeAspect="1"/>
          </p:cNvGraphicFramePr>
          <p:nvPr/>
        </p:nvGraphicFramePr>
        <p:xfrm>
          <a:off x="5632450" y="1687898"/>
          <a:ext cx="1503362" cy="846137"/>
        </p:xfrm>
        <a:graphic>
          <a:graphicData uri="http://schemas.openxmlformats.org/presentationml/2006/ole">
            <mc:AlternateContent xmlns:mc="http://schemas.openxmlformats.org/markup-compatibility/2006">
              <mc:Choice xmlns:v="urn:schemas-microsoft-com:vml" Requires="v">
                <p:oleObj spid="_x0000_s129150" name="公式" r:id="rId43" imgW="698400" imgH="393480" progId="Equation.3">
                  <p:embed/>
                </p:oleObj>
              </mc:Choice>
              <mc:Fallback>
                <p:oleObj name="公式" r:id="rId43" imgW="698400" imgH="393480" progId="Equation.3">
                  <p:embed/>
                  <p:pic>
                    <p:nvPicPr>
                      <p:cNvPr id="58" name="Object 63">
                        <a:extLst>
                          <a:ext uri="{FF2B5EF4-FFF2-40B4-BE49-F238E27FC236}">
                            <a16:creationId xmlns:a16="http://schemas.microsoft.com/office/drawing/2014/main" id="{39546D30-EF9B-4305-A43D-D2B83512D173}"/>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5632450" y="1687898"/>
                        <a:ext cx="1503362" cy="846137"/>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 name="Object 65">
            <a:extLst>
              <a:ext uri="{FF2B5EF4-FFF2-40B4-BE49-F238E27FC236}">
                <a16:creationId xmlns:a16="http://schemas.microsoft.com/office/drawing/2014/main" id="{9AB11587-A958-4EF5-A87B-CAF0A8299919}"/>
              </a:ext>
            </a:extLst>
          </p:cNvPr>
          <p:cNvGraphicFramePr>
            <a:graphicFrameLocks noChangeAspect="1"/>
          </p:cNvGraphicFramePr>
          <p:nvPr/>
        </p:nvGraphicFramePr>
        <p:xfrm>
          <a:off x="478988" y="3137945"/>
          <a:ext cx="2860675" cy="577850"/>
        </p:xfrm>
        <a:graphic>
          <a:graphicData uri="http://schemas.openxmlformats.org/presentationml/2006/ole">
            <mc:AlternateContent xmlns:mc="http://schemas.openxmlformats.org/markup-compatibility/2006">
              <mc:Choice xmlns:v="urn:schemas-microsoft-com:vml" Requires="v">
                <p:oleObj spid="_x0000_s129151" name="公式" r:id="rId45" imgW="1002960" imgH="203040" progId="Equation.3">
                  <p:embed/>
                </p:oleObj>
              </mc:Choice>
              <mc:Fallback>
                <p:oleObj name="公式" r:id="rId45" imgW="1002960" imgH="203040" progId="Equation.3">
                  <p:embed/>
                  <p:pic>
                    <p:nvPicPr>
                      <p:cNvPr id="59" name="Object 65">
                        <a:extLst>
                          <a:ext uri="{FF2B5EF4-FFF2-40B4-BE49-F238E27FC236}">
                            <a16:creationId xmlns:a16="http://schemas.microsoft.com/office/drawing/2014/main" id="{9AB11587-A958-4EF5-A87B-CAF0A8299919}"/>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478988" y="3137945"/>
                        <a:ext cx="2860675" cy="577850"/>
                      </a:xfrm>
                      <a:prstGeom prst="rect">
                        <a:avLst/>
                      </a:prstGeom>
                      <a:noFill/>
                      <a:ln>
                        <a:noFill/>
                      </a:ln>
                      <a:effectLst>
                        <a:outerShdw dist="28398" dir="1593903" algn="ctr" rotWithShape="0">
                          <a:schemeClr val="bg2"/>
                        </a:outerShdw>
                      </a:effectLst>
                    </p:spPr>
                  </p:pic>
                </p:oleObj>
              </mc:Fallback>
            </mc:AlternateContent>
          </a:graphicData>
        </a:graphic>
      </p:graphicFrame>
      <p:graphicFrame>
        <p:nvGraphicFramePr>
          <p:cNvPr id="60" name="Object 66">
            <a:extLst>
              <a:ext uri="{FF2B5EF4-FFF2-40B4-BE49-F238E27FC236}">
                <a16:creationId xmlns:a16="http://schemas.microsoft.com/office/drawing/2014/main" id="{63F825B9-4E6B-4BF9-9859-C3BDEDA0FA57}"/>
              </a:ext>
            </a:extLst>
          </p:cNvPr>
          <p:cNvGraphicFramePr>
            <a:graphicFrameLocks noChangeAspect="1"/>
          </p:cNvGraphicFramePr>
          <p:nvPr/>
        </p:nvGraphicFramePr>
        <p:xfrm>
          <a:off x="542074" y="3847193"/>
          <a:ext cx="1169988" cy="923925"/>
        </p:xfrm>
        <a:graphic>
          <a:graphicData uri="http://schemas.openxmlformats.org/presentationml/2006/ole">
            <mc:AlternateContent xmlns:mc="http://schemas.openxmlformats.org/markup-compatibility/2006">
              <mc:Choice xmlns:v="urn:schemas-microsoft-com:vml" Requires="v">
                <p:oleObj spid="_x0000_s129152" name="公式" r:id="rId47" imgW="545760" imgH="431640" progId="Equation.3">
                  <p:embed/>
                </p:oleObj>
              </mc:Choice>
              <mc:Fallback>
                <p:oleObj name="公式" r:id="rId47" imgW="545760" imgH="431640" progId="Equation.3">
                  <p:embed/>
                  <p:pic>
                    <p:nvPicPr>
                      <p:cNvPr id="60" name="Object 66">
                        <a:extLst>
                          <a:ext uri="{FF2B5EF4-FFF2-40B4-BE49-F238E27FC236}">
                            <a16:creationId xmlns:a16="http://schemas.microsoft.com/office/drawing/2014/main" id="{63F825B9-4E6B-4BF9-9859-C3BDEDA0FA57}"/>
                          </a:ext>
                        </a:extLst>
                      </p:cNvPr>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542074" y="3847193"/>
                        <a:ext cx="1169988" cy="923925"/>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 name="Object 67">
            <a:extLst>
              <a:ext uri="{FF2B5EF4-FFF2-40B4-BE49-F238E27FC236}">
                <a16:creationId xmlns:a16="http://schemas.microsoft.com/office/drawing/2014/main" id="{73FA2930-8D69-4D2F-A25F-09FD1392E50E}"/>
              </a:ext>
            </a:extLst>
          </p:cNvPr>
          <p:cNvGraphicFramePr>
            <a:graphicFrameLocks noChangeAspect="1"/>
          </p:cNvGraphicFramePr>
          <p:nvPr/>
        </p:nvGraphicFramePr>
        <p:xfrm>
          <a:off x="480846" y="5164273"/>
          <a:ext cx="1550988" cy="871538"/>
        </p:xfrm>
        <a:graphic>
          <a:graphicData uri="http://schemas.openxmlformats.org/presentationml/2006/ole">
            <mc:AlternateContent xmlns:mc="http://schemas.openxmlformats.org/markup-compatibility/2006">
              <mc:Choice xmlns:v="urn:schemas-microsoft-com:vml" Requires="v">
                <p:oleObj spid="_x0000_s129153" name="公式" r:id="rId49" imgW="698400" imgH="393480" progId="Equation.3">
                  <p:embed/>
                </p:oleObj>
              </mc:Choice>
              <mc:Fallback>
                <p:oleObj name="公式" r:id="rId49" imgW="698400" imgH="393480" progId="Equation.3">
                  <p:embed/>
                  <p:pic>
                    <p:nvPicPr>
                      <p:cNvPr id="61" name="Object 67">
                        <a:extLst>
                          <a:ext uri="{FF2B5EF4-FFF2-40B4-BE49-F238E27FC236}">
                            <a16:creationId xmlns:a16="http://schemas.microsoft.com/office/drawing/2014/main" id="{73FA2930-8D69-4D2F-A25F-09FD1392E50E}"/>
                          </a:ext>
                        </a:extLst>
                      </p:cNvPr>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480846" y="5164273"/>
                        <a:ext cx="1550988" cy="871538"/>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 name="Object 73">
            <a:extLst>
              <a:ext uri="{FF2B5EF4-FFF2-40B4-BE49-F238E27FC236}">
                <a16:creationId xmlns:a16="http://schemas.microsoft.com/office/drawing/2014/main" id="{5444A660-EC22-462B-8A0D-15DB70689922}"/>
              </a:ext>
            </a:extLst>
          </p:cNvPr>
          <p:cNvGraphicFramePr>
            <a:graphicFrameLocks noChangeAspect="1"/>
          </p:cNvGraphicFramePr>
          <p:nvPr/>
        </p:nvGraphicFramePr>
        <p:xfrm>
          <a:off x="7230898" y="1656555"/>
          <a:ext cx="1176337" cy="982663"/>
        </p:xfrm>
        <a:graphic>
          <a:graphicData uri="http://schemas.openxmlformats.org/presentationml/2006/ole">
            <mc:AlternateContent xmlns:mc="http://schemas.openxmlformats.org/markup-compatibility/2006">
              <mc:Choice xmlns:v="urn:schemas-microsoft-com:vml" Requires="v">
                <p:oleObj spid="_x0000_s129154" name="公式" r:id="rId51" imgW="545760" imgH="457200" progId="Equation.3">
                  <p:embed/>
                </p:oleObj>
              </mc:Choice>
              <mc:Fallback>
                <p:oleObj name="公式" r:id="rId51" imgW="545760" imgH="457200" progId="Equation.3">
                  <p:embed/>
                  <p:pic>
                    <p:nvPicPr>
                      <p:cNvPr id="62" name="Object 73">
                        <a:extLst>
                          <a:ext uri="{FF2B5EF4-FFF2-40B4-BE49-F238E27FC236}">
                            <a16:creationId xmlns:a16="http://schemas.microsoft.com/office/drawing/2014/main" id="{5444A660-EC22-462B-8A0D-15DB70689922}"/>
                          </a:ext>
                        </a:extLst>
                      </p:cNvPr>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7230898" y="1656555"/>
                        <a:ext cx="1176337" cy="982663"/>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 name="Object 74">
            <a:extLst>
              <a:ext uri="{FF2B5EF4-FFF2-40B4-BE49-F238E27FC236}">
                <a16:creationId xmlns:a16="http://schemas.microsoft.com/office/drawing/2014/main" id="{5B099548-C656-4260-9519-64B8A8EBAB8B}"/>
              </a:ext>
            </a:extLst>
          </p:cNvPr>
          <p:cNvGraphicFramePr>
            <a:graphicFrameLocks noChangeAspect="1"/>
          </p:cNvGraphicFramePr>
          <p:nvPr/>
        </p:nvGraphicFramePr>
        <p:xfrm>
          <a:off x="2157247" y="5140461"/>
          <a:ext cx="1154113" cy="984250"/>
        </p:xfrm>
        <a:graphic>
          <a:graphicData uri="http://schemas.openxmlformats.org/presentationml/2006/ole">
            <mc:AlternateContent xmlns:mc="http://schemas.openxmlformats.org/markup-compatibility/2006">
              <mc:Choice xmlns:v="urn:schemas-microsoft-com:vml" Requires="v">
                <p:oleObj spid="_x0000_s129155" name="公式" r:id="rId53" imgW="520560" imgH="444240" progId="Equation.3">
                  <p:embed/>
                </p:oleObj>
              </mc:Choice>
              <mc:Fallback>
                <p:oleObj name="公式" r:id="rId53" imgW="520560" imgH="444240" progId="Equation.3">
                  <p:embed/>
                  <p:pic>
                    <p:nvPicPr>
                      <p:cNvPr id="63" name="Object 74">
                        <a:extLst>
                          <a:ext uri="{FF2B5EF4-FFF2-40B4-BE49-F238E27FC236}">
                            <a16:creationId xmlns:a16="http://schemas.microsoft.com/office/drawing/2014/main" id="{5B099548-C656-4260-9519-64B8A8EBAB8B}"/>
                          </a:ext>
                        </a:extLst>
                      </p:cNvPr>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2157247" y="5140461"/>
                        <a:ext cx="1154113" cy="984250"/>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800453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9268"/>
                                        </p:tgtEl>
                                        <p:attrNameLst>
                                          <p:attrName>style.visibility</p:attrName>
                                        </p:attrNameLst>
                                      </p:cBhvr>
                                      <p:to>
                                        <p:strVal val="visible"/>
                                      </p:to>
                                    </p:set>
                                    <p:animEffect transition="in" filter="blinds(horizontal)">
                                      <p:cBhvr>
                                        <p:cTn id="7" dur="500"/>
                                        <p:tgtEl>
                                          <p:spTgt spid="1392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9271"/>
                                        </p:tgtEl>
                                        <p:attrNameLst>
                                          <p:attrName>style.visibility</p:attrName>
                                        </p:attrNameLst>
                                      </p:cBhvr>
                                      <p:to>
                                        <p:strVal val="visible"/>
                                      </p:to>
                                    </p:set>
                                    <p:animEffect transition="in" filter="blinds(horizontal)">
                                      <p:cBhvr>
                                        <p:cTn id="12" dur="500"/>
                                        <p:tgtEl>
                                          <p:spTgt spid="1392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9270"/>
                                        </p:tgtEl>
                                        <p:attrNameLst>
                                          <p:attrName>style.visibility</p:attrName>
                                        </p:attrNameLst>
                                      </p:cBhvr>
                                      <p:to>
                                        <p:strVal val="visible"/>
                                      </p:to>
                                    </p:set>
                                    <p:animEffect transition="in" filter="blinds(horizontal)">
                                      <p:cBhvr>
                                        <p:cTn id="17" dur="500"/>
                                        <p:tgtEl>
                                          <p:spTgt spid="139270"/>
                                        </p:tgtEl>
                                      </p:cBhvr>
                                    </p:animEffect>
                                  </p:childTnLst>
                                  <p:subTnLst>
                                    <p:set>
                                      <p:cBhvr override="childStyle">
                                        <p:cTn dur="1" fill="hold" display="0" masterRel="nextClick" afterEffect="1"/>
                                        <p:tgtEl>
                                          <p:spTgt spid="139270"/>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9315"/>
                                        </p:tgtEl>
                                        <p:attrNameLst>
                                          <p:attrName>style.visibility</p:attrName>
                                        </p:attrNameLst>
                                      </p:cBhvr>
                                      <p:to>
                                        <p:strVal val="visible"/>
                                      </p:to>
                                    </p:set>
                                    <p:animEffect transition="in" filter="blinds(horizontal)">
                                      <p:cBhvr>
                                        <p:cTn id="27" dur="500"/>
                                        <p:tgtEl>
                                          <p:spTgt spid="13931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dissolve">
                                      <p:cBhvr>
                                        <p:cTn id="32" dur="500"/>
                                        <p:tgtEl>
                                          <p:spTgt spid="5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dissolve">
                                      <p:cBhvr>
                                        <p:cTn id="37" dur="500"/>
                                        <p:tgtEl>
                                          <p:spTgt spid="57"/>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dissolve">
                                      <p:cBhvr>
                                        <p:cTn id="42" dur="500"/>
                                        <p:tgtEl>
                                          <p:spTgt spid="5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62"/>
                                        </p:tgtEl>
                                        <p:attrNameLst>
                                          <p:attrName>style.visibility</p:attrName>
                                        </p:attrNameLst>
                                      </p:cBhvr>
                                      <p:to>
                                        <p:strVal val="visible"/>
                                      </p:to>
                                    </p:set>
                                    <p:animEffect transition="in" filter="dissolve">
                                      <p:cBhvr>
                                        <p:cTn id="47" dur="500"/>
                                        <p:tgtEl>
                                          <p:spTgt spid="62"/>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dissolve">
                                      <p:cBhvr>
                                        <p:cTn id="52" dur="500"/>
                                        <p:tgtEl>
                                          <p:spTgt spid="59"/>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60"/>
                                        </p:tgtEl>
                                        <p:attrNameLst>
                                          <p:attrName>style.visibility</p:attrName>
                                        </p:attrNameLst>
                                      </p:cBhvr>
                                      <p:to>
                                        <p:strVal val="visible"/>
                                      </p:to>
                                    </p:set>
                                    <p:animEffect transition="in" filter="dissolve">
                                      <p:cBhvr>
                                        <p:cTn id="57" dur="500"/>
                                        <p:tgtEl>
                                          <p:spTgt spid="60"/>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61"/>
                                        </p:tgtEl>
                                        <p:attrNameLst>
                                          <p:attrName>style.visibility</p:attrName>
                                        </p:attrNameLst>
                                      </p:cBhvr>
                                      <p:to>
                                        <p:strVal val="visible"/>
                                      </p:to>
                                    </p:set>
                                    <p:animEffect transition="in" filter="dissolve">
                                      <p:cBhvr>
                                        <p:cTn id="62" dur="500"/>
                                        <p:tgtEl>
                                          <p:spTgt spid="61"/>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63"/>
                                        </p:tgtEl>
                                        <p:attrNameLst>
                                          <p:attrName>style.visibility</p:attrName>
                                        </p:attrNameLst>
                                      </p:cBhvr>
                                      <p:to>
                                        <p:strVal val="visible"/>
                                      </p:to>
                                    </p:set>
                                    <p:animEffect transition="in" filter="dissolve">
                                      <p:cBhvr>
                                        <p:cTn id="6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8" grpId="0" autoUpdateAnimBg="0"/>
      <p:bldP spid="139271" grpId="0" animBg="1"/>
      <p:bldP spid="139315" grpId="0" animBg="1"/>
      <p:bldP spid="13927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1">
            <a:extLst>
              <a:ext uri="{FF2B5EF4-FFF2-40B4-BE49-F238E27FC236}">
                <a16:creationId xmlns:a16="http://schemas.microsoft.com/office/drawing/2014/main" id="{F05DC9FE-712F-4A27-92A6-762F87E34191}"/>
              </a:ext>
            </a:extLst>
          </p:cNvPr>
          <p:cNvSpPr>
            <a:spLocks noGrp="1"/>
          </p:cNvSpPr>
          <p:nvPr>
            <p:ph type="dt" sz="quarter" idx="10"/>
          </p:nvPr>
        </p:nvSpPr>
        <p:spPr/>
        <p:txBody>
          <a:bodyPr/>
          <a:lstStyle/>
          <a:p>
            <a:pPr>
              <a:defRPr/>
            </a:pPr>
            <a:fld id="{DDB51793-9E51-4785-A78D-376ED61AEB2A}" type="datetime8">
              <a:rPr lang="en-US"/>
              <a:pPr>
                <a:defRPr/>
              </a:pPr>
              <a:t>12/21/2017 10:10 PM</a:t>
            </a:fld>
            <a:endParaRPr lang="en-US" altLang="zh-CN"/>
          </a:p>
        </p:txBody>
      </p:sp>
      <p:sp>
        <p:nvSpPr>
          <p:cNvPr id="13" name="灯片编号占位符 3">
            <a:extLst>
              <a:ext uri="{FF2B5EF4-FFF2-40B4-BE49-F238E27FC236}">
                <a16:creationId xmlns:a16="http://schemas.microsoft.com/office/drawing/2014/main" id="{35A2E780-21E2-4571-B01E-73A6E16E9475}"/>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83370897-C766-4851-8FCD-DC3B99D36C84}" type="slidenum">
              <a:rPr lang="en-US" altLang="zh-CN" sz="1400" b="0">
                <a:ea typeface="宋体" panose="02010600030101010101" pitchFamily="2" charset="-122"/>
              </a:rPr>
              <a:pPr eaLnBrk="1" hangingPunct="1"/>
              <a:t>26</a:t>
            </a:fld>
            <a:endParaRPr lang="en-US" altLang="zh-CN" sz="1400" b="0">
              <a:ea typeface="宋体" panose="02010600030101010101" pitchFamily="2" charset="-122"/>
            </a:endParaRPr>
          </a:p>
        </p:txBody>
      </p:sp>
      <p:sp>
        <p:nvSpPr>
          <p:cNvPr id="131074" name="Text Box 2">
            <a:extLst>
              <a:ext uri="{FF2B5EF4-FFF2-40B4-BE49-F238E27FC236}">
                <a16:creationId xmlns:a16="http://schemas.microsoft.com/office/drawing/2014/main" id="{1DA3D8BC-CCFD-4228-A79A-CDFE8C92769E}"/>
              </a:ext>
            </a:extLst>
          </p:cNvPr>
          <p:cNvSpPr txBox="1">
            <a:spLocks noChangeArrowheads="1"/>
          </p:cNvSpPr>
          <p:nvPr/>
        </p:nvSpPr>
        <p:spPr bwMode="auto">
          <a:xfrm>
            <a:off x="368300" y="1628775"/>
            <a:ext cx="8458200" cy="946150"/>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kumimoji="0" lang="en-US" altLang="zh-CN" dirty="0">
                <a:effectLst>
                  <a:outerShdw blurRad="38100" dist="38100" dir="2700000" algn="tl">
                    <a:srgbClr val="000000"/>
                  </a:outerShdw>
                </a:effectLst>
              </a:rPr>
              <a:t>        </a:t>
            </a:r>
            <a:r>
              <a:rPr kumimoji="0" lang="zh-CN" altLang="en-US" dirty="0">
                <a:effectLst>
                  <a:outerShdw blurRad="38100" dist="38100" dir="2700000" algn="tl">
                    <a:srgbClr val="000000"/>
                  </a:outerShdw>
                </a:effectLst>
              </a:rPr>
              <a:t>实验表明，对各向同性</a:t>
            </a:r>
            <a:r>
              <a:rPr kumimoji="0" lang="zh-CN" altLang="en-US" dirty="0">
                <a:solidFill>
                  <a:srgbClr val="FFFF00"/>
                </a:solidFill>
                <a:effectLst>
                  <a:outerShdw blurRad="38100" dist="38100" dir="2700000" algn="tl">
                    <a:srgbClr val="000000"/>
                  </a:outerShdw>
                </a:effectLst>
              </a:rPr>
              <a:t>均匀电介质</a:t>
            </a:r>
            <a:r>
              <a:rPr kumimoji="0" lang="zh-CN" altLang="en-US" dirty="0">
                <a:effectLst>
                  <a:outerShdw blurRad="38100" dist="38100" dir="2700000" algn="tl">
                    <a:srgbClr val="000000"/>
                  </a:outerShdw>
                </a:effectLst>
              </a:rPr>
              <a:t>，电极化强度与电场强度成正比</a:t>
            </a:r>
          </a:p>
        </p:txBody>
      </p:sp>
      <p:graphicFrame>
        <p:nvGraphicFramePr>
          <p:cNvPr id="131075" name="Object 3">
            <a:extLst>
              <a:ext uri="{FF2B5EF4-FFF2-40B4-BE49-F238E27FC236}">
                <a16:creationId xmlns:a16="http://schemas.microsoft.com/office/drawing/2014/main" id="{7F888329-38A0-44A0-801C-A0E593507EAE}"/>
              </a:ext>
            </a:extLst>
          </p:cNvPr>
          <p:cNvGraphicFramePr>
            <a:graphicFrameLocks noChangeAspect="1"/>
          </p:cNvGraphicFramePr>
          <p:nvPr/>
        </p:nvGraphicFramePr>
        <p:xfrm>
          <a:off x="4697791" y="2425432"/>
          <a:ext cx="1871663" cy="571500"/>
        </p:xfrm>
        <a:graphic>
          <a:graphicData uri="http://schemas.openxmlformats.org/presentationml/2006/ole">
            <mc:AlternateContent xmlns:mc="http://schemas.openxmlformats.org/markup-compatibility/2006">
              <mc:Choice xmlns:v="urn:schemas-microsoft-com:vml" Requires="v">
                <p:oleObj spid="_x0000_s130058" name="公式" r:id="rId3" imgW="685800" imgH="253800" progId="Equation.3">
                  <p:embed/>
                </p:oleObj>
              </mc:Choice>
              <mc:Fallback>
                <p:oleObj name="公式" r:id="rId3" imgW="685800" imgH="253800" progId="Equation.3">
                  <p:embed/>
                  <p:pic>
                    <p:nvPicPr>
                      <p:cNvPr id="131075" name="Object 3">
                        <a:extLst>
                          <a:ext uri="{FF2B5EF4-FFF2-40B4-BE49-F238E27FC236}">
                            <a16:creationId xmlns:a16="http://schemas.microsoft.com/office/drawing/2014/main" id="{7F888329-38A0-44A0-801C-A0E593507E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7791" y="2425432"/>
                        <a:ext cx="1871663" cy="5715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1076" name="Text Box 4">
            <a:extLst>
              <a:ext uri="{FF2B5EF4-FFF2-40B4-BE49-F238E27FC236}">
                <a16:creationId xmlns:a16="http://schemas.microsoft.com/office/drawing/2014/main" id="{DBB527FE-A304-4205-9CD0-2BFD52371B78}"/>
              </a:ext>
            </a:extLst>
          </p:cNvPr>
          <p:cNvSpPr txBox="1">
            <a:spLocks noChangeArrowheads="1"/>
          </p:cNvSpPr>
          <p:nvPr/>
        </p:nvSpPr>
        <p:spPr bwMode="auto">
          <a:xfrm>
            <a:off x="419893" y="3144838"/>
            <a:ext cx="8380413" cy="1169551"/>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kumimoji="0" lang="en-US" altLang="zh-CN" dirty="0">
                <a:solidFill>
                  <a:srgbClr val="FF0066"/>
                </a:solidFill>
                <a:effectLst>
                  <a:outerShdw blurRad="38100" dist="38100" dir="2700000" algn="tl">
                    <a:srgbClr val="000000"/>
                  </a:outerShdw>
                </a:effectLst>
                <a:sym typeface="Symbol" panose="05050102010706020507" pitchFamily="18" charset="2"/>
              </a:rPr>
              <a:t></a:t>
            </a:r>
            <a:r>
              <a:rPr kumimoji="0" lang="en-US" altLang="zh-CN" baseline="-25000" dirty="0">
                <a:solidFill>
                  <a:srgbClr val="FF0066"/>
                </a:solidFill>
                <a:effectLst>
                  <a:outerShdw blurRad="38100" dist="38100" dir="2700000" algn="tl">
                    <a:srgbClr val="000000"/>
                  </a:outerShdw>
                </a:effectLst>
                <a:sym typeface="Symbol" panose="05050102010706020507" pitchFamily="18" charset="2"/>
              </a:rPr>
              <a:t>e </a:t>
            </a:r>
            <a:r>
              <a:rPr kumimoji="0" lang="zh-CN" altLang="en-US" dirty="0">
                <a:effectLst>
                  <a:outerShdw blurRad="38100" dist="38100" dir="2700000" algn="tl">
                    <a:srgbClr val="000000"/>
                  </a:outerShdw>
                </a:effectLst>
                <a:sym typeface="Symbol" panose="05050102010706020507" pitchFamily="18" charset="2"/>
              </a:rPr>
              <a:t>称为电介质的</a:t>
            </a:r>
            <a:r>
              <a:rPr lang="zh-CN" altLang="en-US" dirty="0">
                <a:solidFill>
                  <a:srgbClr val="00FF00"/>
                </a:solidFill>
              </a:rPr>
              <a:t>电极化率</a:t>
            </a:r>
            <a:r>
              <a:rPr lang="zh-CN" altLang="en-US" dirty="0">
                <a:solidFill>
                  <a:srgbClr val="99FFCC"/>
                </a:solidFill>
              </a:rPr>
              <a:t>（</a:t>
            </a:r>
            <a:r>
              <a:rPr lang="en-US" altLang="zh-CN" i="1" dirty="0">
                <a:solidFill>
                  <a:srgbClr val="99FFCC"/>
                </a:solidFill>
              </a:rPr>
              <a:t>polarizability</a:t>
            </a:r>
            <a:r>
              <a:rPr lang="zh-CN" altLang="en-US" dirty="0">
                <a:solidFill>
                  <a:srgbClr val="99FFCC"/>
                </a:solidFill>
              </a:rPr>
              <a:t>）</a:t>
            </a:r>
            <a:r>
              <a:rPr kumimoji="0" lang="zh-CN" altLang="en-US" dirty="0">
                <a:effectLst>
                  <a:outerShdw blurRad="38100" dist="38100" dir="2700000" algn="tl">
                    <a:srgbClr val="000000"/>
                  </a:outerShdw>
                </a:effectLst>
                <a:sym typeface="Symbol" panose="05050102010706020507" pitchFamily="18" charset="2"/>
              </a:rPr>
              <a:t>。</a:t>
            </a:r>
            <a:endParaRPr kumimoji="0" lang="en-US" altLang="zh-CN" dirty="0">
              <a:effectLst>
                <a:outerShdw blurRad="38100" dist="38100" dir="2700000" algn="tl">
                  <a:srgbClr val="000000"/>
                </a:outerShdw>
              </a:effectLst>
              <a:sym typeface="Symbol" panose="05050102010706020507" pitchFamily="18" charset="2"/>
            </a:endParaRPr>
          </a:p>
          <a:p>
            <a:pPr eaLnBrk="1" hangingPunct="1">
              <a:spcBef>
                <a:spcPct val="50000"/>
              </a:spcBef>
            </a:pPr>
            <a:endParaRPr kumimoji="0" lang="zh-CN" altLang="en-US" dirty="0">
              <a:effectLst>
                <a:outerShdw blurRad="38100" dist="38100" dir="2700000" algn="tl">
                  <a:srgbClr val="000000"/>
                </a:outerShdw>
              </a:effectLst>
              <a:sym typeface="Symbol" panose="05050102010706020507" pitchFamily="18" charset="2"/>
            </a:endParaRPr>
          </a:p>
        </p:txBody>
      </p:sp>
      <p:sp>
        <p:nvSpPr>
          <p:cNvPr id="131077" name="Text Box 5">
            <a:extLst>
              <a:ext uri="{FF2B5EF4-FFF2-40B4-BE49-F238E27FC236}">
                <a16:creationId xmlns:a16="http://schemas.microsoft.com/office/drawing/2014/main" id="{C3BD6F6D-EA72-44DA-A437-9BF7985762A5}"/>
              </a:ext>
            </a:extLst>
          </p:cNvPr>
          <p:cNvSpPr txBox="1">
            <a:spLocks noChangeArrowheads="1"/>
          </p:cNvSpPr>
          <p:nvPr/>
        </p:nvSpPr>
        <p:spPr bwMode="auto">
          <a:xfrm>
            <a:off x="419893" y="4106980"/>
            <a:ext cx="8458200" cy="519112"/>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kumimoji="0" lang="zh-CN" altLang="en-US" dirty="0">
                <a:effectLst>
                  <a:outerShdw blurRad="38100" dist="38100" dir="2700000" algn="tl">
                    <a:srgbClr val="000000"/>
                  </a:outerShdw>
                </a:effectLst>
              </a:rPr>
              <a:t>定义相对介电常数：</a:t>
            </a:r>
          </a:p>
        </p:txBody>
      </p:sp>
      <p:graphicFrame>
        <p:nvGraphicFramePr>
          <p:cNvPr id="131078" name="Object 6">
            <a:extLst>
              <a:ext uri="{FF2B5EF4-FFF2-40B4-BE49-F238E27FC236}">
                <a16:creationId xmlns:a16="http://schemas.microsoft.com/office/drawing/2014/main" id="{001E701F-5215-4621-9F19-1921976BE88C}"/>
              </a:ext>
            </a:extLst>
          </p:cNvPr>
          <p:cNvGraphicFramePr>
            <a:graphicFrameLocks noChangeAspect="1"/>
          </p:cNvGraphicFramePr>
          <p:nvPr/>
        </p:nvGraphicFramePr>
        <p:xfrm>
          <a:off x="3832997" y="4050864"/>
          <a:ext cx="1908175" cy="527050"/>
        </p:xfrm>
        <a:graphic>
          <a:graphicData uri="http://schemas.openxmlformats.org/presentationml/2006/ole">
            <mc:AlternateContent xmlns:mc="http://schemas.openxmlformats.org/markup-compatibility/2006">
              <mc:Choice xmlns:v="urn:schemas-microsoft-com:vml" Requires="v">
                <p:oleObj spid="_x0000_s130059" name="公式" r:id="rId5" imgW="685800" imgH="228600" progId="Equation.3">
                  <p:embed/>
                </p:oleObj>
              </mc:Choice>
              <mc:Fallback>
                <p:oleObj name="公式" r:id="rId5" imgW="685800" imgH="228600" progId="Equation.3">
                  <p:embed/>
                  <p:pic>
                    <p:nvPicPr>
                      <p:cNvPr id="131078" name="Object 6">
                        <a:extLst>
                          <a:ext uri="{FF2B5EF4-FFF2-40B4-BE49-F238E27FC236}">
                            <a16:creationId xmlns:a16="http://schemas.microsoft.com/office/drawing/2014/main" id="{001E701F-5215-4621-9F19-1921976BE8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2997" y="4050864"/>
                        <a:ext cx="1908175" cy="52705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1080" name="Text Box 8">
            <a:extLst>
              <a:ext uri="{FF2B5EF4-FFF2-40B4-BE49-F238E27FC236}">
                <a16:creationId xmlns:a16="http://schemas.microsoft.com/office/drawing/2014/main" id="{A315A285-1237-492F-AD8F-6F587C84DF4C}"/>
              </a:ext>
            </a:extLst>
          </p:cNvPr>
          <p:cNvSpPr txBox="1">
            <a:spLocks noChangeArrowheads="1"/>
          </p:cNvSpPr>
          <p:nvPr/>
        </p:nvSpPr>
        <p:spPr bwMode="auto">
          <a:xfrm>
            <a:off x="395288" y="1052513"/>
            <a:ext cx="6858000" cy="519112"/>
          </a:xfrm>
          <a:prstGeom prst="rect">
            <a:avLst/>
          </a:prstGeom>
          <a:noFill/>
          <a:ln w="9525">
            <a:noFill/>
            <a:miter lim="800000"/>
            <a:headEnd/>
            <a:tailEnd type="none" w="sm" len="lg"/>
          </a:ln>
          <a:effectLst/>
        </p:spPr>
        <p:txBody>
          <a:bodyPr>
            <a:spAutoFit/>
          </a:bodyPr>
          <a:lstStyle/>
          <a:p>
            <a:pPr>
              <a:spcBef>
                <a:spcPct val="50000"/>
              </a:spcBef>
              <a:defRPr/>
            </a:pPr>
            <a:r>
              <a:rPr kumimoji="0" lang="zh-CN" altLang="en-US" dirty="0">
                <a:solidFill>
                  <a:schemeClr val="tx2"/>
                </a:solidFill>
                <a:effectLst>
                  <a:outerShdw blurRad="38100" dist="38100" dir="2700000" algn="tl">
                    <a:srgbClr val="000000"/>
                  </a:outerShdw>
                </a:effectLst>
                <a:ea typeface="隶书" pitchFamily="49" charset="-122"/>
              </a:rPr>
              <a:t>四、极化强度与电场强度的关系</a:t>
            </a:r>
          </a:p>
        </p:txBody>
      </p:sp>
      <p:grpSp>
        <p:nvGrpSpPr>
          <p:cNvPr id="28687" name="Group 15">
            <a:extLst>
              <a:ext uri="{FF2B5EF4-FFF2-40B4-BE49-F238E27FC236}">
                <a16:creationId xmlns:a16="http://schemas.microsoft.com/office/drawing/2014/main" id="{6E2786BA-81A3-4350-B155-8C383C0CFA0B}"/>
              </a:ext>
            </a:extLst>
          </p:cNvPr>
          <p:cNvGrpSpPr>
            <a:grpSpLocks/>
          </p:cNvGrpSpPr>
          <p:nvPr/>
        </p:nvGrpSpPr>
        <p:grpSpPr bwMode="auto">
          <a:xfrm>
            <a:off x="0" y="57150"/>
            <a:ext cx="5715000" cy="1068388"/>
            <a:chOff x="0" y="36"/>
            <a:chExt cx="3600" cy="673"/>
          </a:xfrm>
        </p:grpSpPr>
        <p:pic>
          <p:nvPicPr>
            <p:cNvPr id="28688" name="Picture 127" descr="bar_1">
              <a:extLst>
                <a:ext uri="{FF2B5EF4-FFF2-40B4-BE49-F238E27FC236}">
                  <a16:creationId xmlns:a16="http://schemas.microsoft.com/office/drawing/2014/main" id="{F9AB6ED9-EEC5-4577-8FDF-E5D793D50B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36"/>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36" name="Text Box 128">
              <a:extLst>
                <a:ext uri="{FF2B5EF4-FFF2-40B4-BE49-F238E27FC236}">
                  <a16:creationId xmlns:a16="http://schemas.microsoft.com/office/drawing/2014/main" id="{0912D237-08E2-4BA6-8558-3659AFDCF44D}"/>
                </a:ext>
              </a:extLst>
            </p:cNvPr>
            <p:cNvSpPr txBox="1">
              <a:spLocks noChangeArrowheads="1"/>
            </p:cNvSpPr>
            <p:nvPr/>
          </p:nvSpPr>
          <p:spPr bwMode="auto">
            <a:xfrm>
              <a:off x="59" y="119"/>
              <a:ext cx="3320" cy="327"/>
            </a:xfrm>
            <a:prstGeom prst="rect">
              <a:avLst/>
            </a:prstGeom>
            <a:noFill/>
            <a:ln w="19050">
              <a:noFill/>
              <a:miter lim="800000"/>
              <a:headEnd/>
              <a:tailEnd/>
            </a:ln>
            <a:effectLst>
              <a:outerShdw dist="17961" dir="2700000" algn="ctr" rotWithShape="0">
                <a:schemeClr val="folHlink">
                  <a:alpha val="50000"/>
                </a:schemeClr>
              </a:outerShdw>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solidFill>
                    <a:srgbClr val="FF3399"/>
                  </a:solidFill>
                  <a:latin typeface="隶书" panose="02010509060101010101" pitchFamily="49" charset="-122"/>
                  <a:ea typeface="隶书" panose="02010509060101010101" pitchFamily="49" charset="-122"/>
                </a:rPr>
                <a:t>2-3-(3-5)</a:t>
              </a:r>
              <a:r>
                <a:rPr lang="zh-CN" altLang="en-US">
                  <a:solidFill>
                    <a:srgbClr val="FF3399"/>
                  </a:solidFill>
                  <a:latin typeface="隶书" panose="02010509060101010101" pitchFamily="49" charset="-122"/>
                  <a:ea typeface="隶书" panose="02010509060101010101" pitchFamily="49" charset="-122"/>
                </a:rPr>
                <a:t> </a:t>
              </a:r>
              <a:r>
                <a:rPr lang="zh-CN" altLang="en-US">
                  <a:solidFill>
                    <a:srgbClr val="FF3399"/>
                  </a:solidFill>
                  <a:ea typeface="隶书" panose="02010509060101010101" pitchFamily="49" charset="-122"/>
                </a:rPr>
                <a:t>极化强度和极化规律</a:t>
              </a:r>
            </a:p>
          </p:txBody>
        </p:sp>
      </p:grpSp>
    </p:spTree>
    <p:extLst>
      <p:ext uri="{BB962C8B-B14F-4D97-AF65-F5344CB8AC3E}">
        <p14:creationId xmlns:p14="http://schemas.microsoft.com/office/powerpoint/2010/main" val="23358887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1080"/>
                                        </p:tgtEl>
                                        <p:attrNameLst>
                                          <p:attrName>style.visibility</p:attrName>
                                        </p:attrNameLst>
                                      </p:cBhvr>
                                      <p:to>
                                        <p:strVal val="visible"/>
                                      </p:to>
                                    </p:set>
                                    <p:animEffect transition="in" filter="dissolve">
                                      <p:cBhvr>
                                        <p:cTn id="7" dur="500"/>
                                        <p:tgtEl>
                                          <p:spTgt spid="1310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1074"/>
                                        </p:tgtEl>
                                        <p:attrNameLst>
                                          <p:attrName>style.visibility</p:attrName>
                                        </p:attrNameLst>
                                      </p:cBhvr>
                                      <p:to>
                                        <p:strVal val="visible"/>
                                      </p:to>
                                    </p:set>
                                    <p:animEffect transition="in" filter="dissolve">
                                      <p:cBhvr>
                                        <p:cTn id="12" dur="500"/>
                                        <p:tgtEl>
                                          <p:spTgt spid="1310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31075"/>
                                        </p:tgtEl>
                                        <p:attrNameLst>
                                          <p:attrName>style.visibility</p:attrName>
                                        </p:attrNameLst>
                                      </p:cBhvr>
                                      <p:to>
                                        <p:strVal val="visible"/>
                                      </p:to>
                                    </p:set>
                                    <p:animEffect transition="in" filter="dissolve">
                                      <p:cBhvr>
                                        <p:cTn id="17" dur="500"/>
                                        <p:tgtEl>
                                          <p:spTgt spid="1310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1076"/>
                                        </p:tgtEl>
                                        <p:attrNameLst>
                                          <p:attrName>style.visibility</p:attrName>
                                        </p:attrNameLst>
                                      </p:cBhvr>
                                      <p:to>
                                        <p:strVal val="visible"/>
                                      </p:to>
                                    </p:set>
                                    <p:animEffect transition="in" filter="dissolve">
                                      <p:cBhvr>
                                        <p:cTn id="22" dur="500"/>
                                        <p:tgtEl>
                                          <p:spTgt spid="13107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1077"/>
                                        </p:tgtEl>
                                        <p:attrNameLst>
                                          <p:attrName>style.visibility</p:attrName>
                                        </p:attrNameLst>
                                      </p:cBhvr>
                                      <p:to>
                                        <p:strVal val="visible"/>
                                      </p:to>
                                    </p:set>
                                    <p:animEffect transition="in" filter="dissolve">
                                      <p:cBhvr>
                                        <p:cTn id="27" dur="500"/>
                                        <p:tgtEl>
                                          <p:spTgt spid="13107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31078"/>
                                        </p:tgtEl>
                                        <p:attrNameLst>
                                          <p:attrName>style.visibility</p:attrName>
                                        </p:attrNameLst>
                                      </p:cBhvr>
                                      <p:to>
                                        <p:strVal val="visible"/>
                                      </p:to>
                                    </p:set>
                                    <p:animEffect transition="in" filter="dissolve">
                                      <p:cBhvr>
                                        <p:cTn id="32" dur="500"/>
                                        <p:tgtEl>
                                          <p:spTgt spid="131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4" grpId="0" autoUpdateAnimBg="0"/>
      <p:bldP spid="131076" grpId="0" autoUpdateAnimBg="0"/>
      <p:bldP spid="131077" grpId="0" autoUpdateAnimBg="0"/>
      <p:bldP spid="131080"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日期占位符 1">
            <a:extLst>
              <a:ext uri="{FF2B5EF4-FFF2-40B4-BE49-F238E27FC236}">
                <a16:creationId xmlns:a16="http://schemas.microsoft.com/office/drawing/2014/main" id="{5D76D76D-DE4D-41F5-AE9B-1163EF577548}"/>
              </a:ext>
            </a:extLst>
          </p:cNvPr>
          <p:cNvSpPr>
            <a:spLocks noGrp="1"/>
          </p:cNvSpPr>
          <p:nvPr>
            <p:ph type="dt" sz="quarter" idx="10"/>
          </p:nvPr>
        </p:nvSpPr>
        <p:spPr/>
        <p:txBody>
          <a:bodyPr/>
          <a:lstStyle/>
          <a:p>
            <a:pPr>
              <a:defRPr/>
            </a:pPr>
            <a:fld id="{EF6AA7E5-7675-42C3-A839-A7781B15B476}" type="datetime8">
              <a:rPr lang="en-US"/>
              <a:pPr>
                <a:defRPr/>
              </a:pPr>
              <a:t>12/21/2017 10:12 PM</a:t>
            </a:fld>
            <a:endParaRPr lang="en-US" altLang="zh-CN"/>
          </a:p>
        </p:txBody>
      </p:sp>
      <p:sp>
        <p:nvSpPr>
          <p:cNvPr id="70" name="灯片编号占位符 3">
            <a:extLst>
              <a:ext uri="{FF2B5EF4-FFF2-40B4-BE49-F238E27FC236}">
                <a16:creationId xmlns:a16="http://schemas.microsoft.com/office/drawing/2014/main" id="{12059689-7AF2-4757-B1CF-5E80FB62B4D0}"/>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9E0E3F7A-7327-4604-B9B1-1AA438F1CAB8}" type="slidenum">
              <a:rPr lang="en-US" altLang="zh-CN" sz="1400" b="0">
                <a:ea typeface="宋体" panose="02010600030101010101" pitchFamily="2" charset="-122"/>
              </a:rPr>
              <a:pPr eaLnBrk="1" hangingPunct="1"/>
              <a:t>27</a:t>
            </a:fld>
            <a:endParaRPr lang="en-US" altLang="zh-CN" sz="1400" b="0">
              <a:ea typeface="宋体" panose="02010600030101010101" pitchFamily="2" charset="-122"/>
            </a:endParaRPr>
          </a:p>
        </p:txBody>
      </p:sp>
      <p:sp>
        <p:nvSpPr>
          <p:cNvPr id="144386" name="Text Box 2">
            <a:extLst>
              <a:ext uri="{FF2B5EF4-FFF2-40B4-BE49-F238E27FC236}">
                <a16:creationId xmlns:a16="http://schemas.microsoft.com/office/drawing/2014/main" id="{E56754DD-6635-4884-BB4B-D0B0F468A55A}"/>
              </a:ext>
            </a:extLst>
          </p:cNvPr>
          <p:cNvSpPr txBox="1">
            <a:spLocks noChangeArrowheads="1"/>
          </p:cNvSpPr>
          <p:nvPr/>
        </p:nvSpPr>
        <p:spPr bwMode="auto">
          <a:xfrm>
            <a:off x="304800" y="1412875"/>
            <a:ext cx="8534400" cy="1373188"/>
          </a:xfrm>
          <a:prstGeom prst="rect">
            <a:avLst/>
          </a:prstGeom>
          <a:noFill/>
          <a:ln w="9525">
            <a:noFill/>
            <a:miter lim="800000"/>
            <a:headEnd/>
            <a:tailEnd type="none" w="sm" len="lg"/>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kumimoji="0" lang="zh-CN" altLang="en-US" dirty="0">
                <a:solidFill>
                  <a:schemeClr val="tx2"/>
                </a:solidFill>
                <a:effectLst>
                  <a:outerShdw blurRad="38100" dist="38100" dir="2700000" algn="tl">
                    <a:srgbClr val="000000"/>
                  </a:outerShdw>
                </a:effectLst>
              </a:rPr>
              <a:t>例题：</a:t>
            </a:r>
            <a:r>
              <a:rPr kumimoji="0" lang="zh-CN" altLang="en-US" dirty="0">
                <a:effectLst>
                  <a:outerShdw blurRad="38100" dist="38100" dir="2700000" algn="tl">
                    <a:srgbClr val="000000"/>
                  </a:outerShdw>
                </a:effectLst>
              </a:rPr>
              <a:t>两块无限大的金属平板，带有等量异号的自由电荷，电荷面密度为</a:t>
            </a:r>
            <a:r>
              <a:rPr kumimoji="0" lang="en-US" altLang="zh-CN" dirty="0">
                <a:effectLst>
                  <a:outerShdw blurRad="38100" dist="38100" dir="2700000" algn="tl">
                    <a:srgbClr val="000000"/>
                  </a:outerShdw>
                </a:effectLst>
                <a:ea typeface="宋体" panose="02010600030101010101" pitchFamily="2" charset="-122"/>
                <a:cs typeface="Times New Roman" panose="02020603050405020304" pitchFamily="18" charset="0"/>
              </a:rPr>
              <a:t>±</a:t>
            </a:r>
            <a:r>
              <a:rPr kumimoji="0" lang="en-US" altLang="zh-CN" dirty="0">
                <a:effectLst>
                  <a:outerShdw blurRad="38100" dist="38100" dir="2700000" algn="tl">
                    <a:srgbClr val="000000"/>
                  </a:outerShdw>
                </a:effectLst>
                <a:ea typeface="宋体" panose="02010600030101010101" pitchFamily="2" charset="-122"/>
                <a:cs typeface="Times New Roman" panose="02020603050405020304" pitchFamily="18" charset="0"/>
                <a:sym typeface="Symbol" panose="05050102010706020507" pitchFamily="18" charset="2"/>
              </a:rPr>
              <a:t></a:t>
            </a:r>
            <a:r>
              <a:rPr kumimoji="0" lang="en-US" altLang="zh-CN" i="1" baseline="-25000" dirty="0">
                <a:effectLst>
                  <a:outerShdw blurRad="38100" dist="38100" dir="2700000" algn="tl">
                    <a:srgbClr val="000000"/>
                  </a:outerShdw>
                </a:effectLst>
                <a:ea typeface="宋体" panose="02010600030101010101" pitchFamily="2" charset="-122"/>
                <a:cs typeface="Times New Roman" panose="02020603050405020304" pitchFamily="18" charset="0"/>
                <a:sym typeface="Symbol" panose="05050102010706020507" pitchFamily="18" charset="2"/>
              </a:rPr>
              <a:t>0</a:t>
            </a:r>
            <a:r>
              <a:rPr kumimoji="0" lang="zh-CN" altLang="en-US" dirty="0">
                <a:effectLst>
                  <a:outerShdw blurRad="38100" dist="38100" dir="2700000" algn="tl">
                    <a:srgbClr val="000000"/>
                  </a:outerShdw>
                </a:effectLst>
                <a:ea typeface="宋体" panose="02010600030101010101" pitchFamily="2" charset="-122"/>
                <a:sym typeface="Symbol" panose="05050102010706020507" pitchFamily="18" charset="2"/>
              </a:rPr>
              <a:t>，</a:t>
            </a:r>
            <a:r>
              <a:rPr kumimoji="0" lang="zh-CN" altLang="en-US" dirty="0">
                <a:effectLst>
                  <a:outerShdw blurRad="38100" dist="38100" dir="2700000" algn="tl">
                    <a:srgbClr val="000000"/>
                  </a:outerShdw>
                </a:effectLst>
                <a:sym typeface="Symbol" panose="05050102010706020507" pitchFamily="18" charset="2"/>
              </a:rPr>
              <a:t>两板之间充满均匀的电介质，介质的极化率为，求介质内的电场强度。</a:t>
            </a:r>
            <a:endParaRPr kumimoji="0" lang="zh-CN" altLang="en-US" dirty="0">
              <a:effectLst>
                <a:outerShdw blurRad="38100" dist="38100" dir="2700000" algn="tl">
                  <a:srgbClr val="000000"/>
                </a:outerShdw>
              </a:effectLst>
            </a:endParaRPr>
          </a:p>
        </p:txBody>
      </p:sp>
      <p:sp>
        <p:nvSpPr>
          <p:cNvPr id="144429" name="Text Box 45">
            <a:extLst>
              <a:ext uri="{FF2B5EF4-FFF2-40B4-BE49-F238E27FC236}">
                <a16:creationId xmlns:a16="http://schemas.microsoft.com/office/drawing/2014/main" id="{F2401E58-EA4F-49C3-A7A0-C95F68434AD0}"/>
              </a:ext>
            </a:extLst>
          </p:cNvPr>
          <p:cNvSpPr txBox="1">
            <a:spLocks noChangeArrowheads="1"/>
          </p:cNvSpPr>
          <p:nvPr/>
        </p:nvSpPr>
        <p:spPr bwMode="auto">
          <a:xfrm>
            <a:off x="333375" y="2765425"/>
            <a:ext cx="8505825" cy="519113"/>
          </a:xfrm>
          <a:prstGeom prst="rect">
            <a:avLst/>
          </a:prstGeom>
          <a:noFill/>
          <a:ln w="9525">
            <a:noFill/>
            <a:miter lim="800000"/>
            <a:headEnd/>
            <a:tailEnd type="none" w="sm" len="lg"/>
          </a:ln>
          <a:effectLst/>
        </p:spPr>
        <p:txBody>
          <a:bodyPr>
            <a:spAutoFit/>
          </a:bodyPr>
          <a:lstStyle/>
          <a:p>
            <a:pPr>
              <a:spcBef>
                <a:spcPct val="50000"/>
              </a:spcBef>
              <a:defRPr/>
            </a:pPr>
            <a:r>
              <a:rPr kumimoji="0" lang="zh-CN" altLang="en-US" dirty="0">
                <a:solidFill>
                  <a:srgbClr val="99FF66"/>
                </a:solidFill>
                <a:effectLst>
                  <a:outerShdw blurRad="38100" dist="38100" dir="2700000" algn="tl">
                    <a:srgbClr val="000000"/>
                  </a:outerShdw>
                </a:effectLst>
              </a:rPr>
              <a:t>解：</a:t>
            </a:r>
            <a:r>
              <a:rPr kumimoji="0" lang="zh-CN" altLang="en-US" dirty="0">
                <a:effectLst>
                  <a:outerShdw blurRad="38100" dist="38100" dir="2700000" algn="tl">
                    <a:srgbClr val="000000"/>
                  </a:outerShdw>
                </a:effectLst>
              </a:rPr>
              <a:t>自由电荷与极化电荷激发的电场分别为</a:t>
            </a:r>
          </a:p>
        </p:txBody>
      </p:sp>
      <p:graphicFrame>
        <p:nvGraphicFramePr>
          <p:cNvPr id="144433" name="Object 49">
            <a:extLst>
              <a:ext uri="{FF2B5EF4-FFF2-40B4-BE49-F238E27FC236}">
                <a16:creationId xmlns:a16="http://schemas.microsoft.com/office/drawing/2014/main" id="{F401F648-FB72-479A-912D-98059053517F}"/>
              </a:ext>
            </a:extLst>
          </p:cNvPr>
          <p:cNvGraphicFramePr>
            <a:graphicFrameLocks noChangeAspect="1"/>
          </p:cNvGraphicFramePr>
          <p:nvPr/>
        </p:nvGraphicFramePr>
        <p:xfrm>
          <a:off x="1431925" y="3487738"/>
          <a:ext cx="1258888" cy="992187"/>
        </p:xfrm>
        <a:graphic>
          <a:graphicData uri="http://schemas.openxmlformats.org/presentationml/2006/ole">
            <mc:AlternateContent xmlns:mc="http://schemas.openxmlformats.org/markup-compatibility/2006">
              <mc:Choice xmlns:v="urn:schemas-microsoft-com:vml" Requires="v">
                <p:oleObj spid="_x0000_s131294" name="公式" r:id="rId3" imgW="545760" imgH="431640" progId="Equation.3">
                  <p:embed/>
                </p:oleObj>
              </mc:Choice>
              <mc:Fallback>
                <p:oleObj name="公式" r:id="rId3" imgW="545760" imgH="431640" progId="Equation.3">
                  <p:embed/>
                  <p:pic>
                    <p:nvPicPr>
                      <p:cNvPr id="144433" name="Object 49">
                        <a:extLst>
                          <a:ext uri="{FF2B5EF4-FFF2-40B4-BE49-F238E27FC236}">
                            <a16:creationId xmlns:a16="http://schemas.microsoft.com/office/drawing/2014/main" id="{F401F648-FB72-479A-912D-9805905351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1925" y="3487738"/>
                        <a:ext cx="1258888" cy="9921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02">
            <a:extLst>
              <a:ext uri="{FF2B5EF4-FFF2-40B4-BE49-F238E27FC236}">
                <a16:creationId xmlns:a16="http://schemas.microsoft.com/office/drawing/2014/main" id="{6429941F-0115-4891-AA56-E02396D205DC}"/>
              </a:ext>
            </a:extLst>
          </p:cNvPr>
          <p:cNvGrpSpPr>
            <a:grpSpLocks/>
          </p:cNvGrpSpPr>
          <p:nvPr/>
        </p:nvGrpSpPr>
        <p:grpSpPr bwMode="auto">
          <a:xfrm>
            <a:off x="4267200" y="3429000"/>
            <a:ext cx="4495800" cy="2895600"/>
            <a:chOff x="2688" y="2160"/>
            <a:chExt cx="2832" cy="1824"/>
          </a:xfrm>
        </p:grpSpPr>
        <p:sp>
          <p:nvSpPr>
            <p:cNvPr id="144388" name="Rectangle 4">
              <a:extLst>
                <a:ext uri="{FF2B5EF4-FFF2-40B4-BE49-F238E27FC236}">
                  <a16:creationId xmlns:a16="http://schemas.microsoft.com/office/drawing/2014/main" id="{0543F43C-6EC2-4511-B053-9680F5B585D9}"/>
                </a:ext>
              </a:extLst>
            </p:cNvPr>
            <p:cNvSpPr>
              <a:spLocks noChangeArrowheads="1"/>
            </p:cNvSpPr>
            <p:nvPr/>
          </p:nvSpPr>
          <p:spPr bwMode="auto">
            <a:xfrm>
              <a:off x="2688" y="2160"/>
              <a:ext cx="2832" cy="1824"/>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30725" name="Object 46">
              <a:extLst>
                <a:ext uri="{FF2B5EF4-FFF2-40B4-BE49-F238E27FC236}">
                  <a16:creationId xmlns:a16="http://schemas.microsoft.com/office/drawing/2014/main" id="{9CB1F341-8FF3-42B4-826E-D9D0027542CD}"/>
                </a:ext>
              </a:extLst>
            </p:cNvPr>
            <p:cNvGraphicFramePr>
              <a:graphicFrameLocks noChangeAspect="1"/>
            </p:cNvGraphicFramePr>
            <p:nvPr/>
          </p:nvGraphicFramePr>
          <p:xfrm>
            <a:off x="5110" y="2866"/>
            <a:ext cx="340" cy="279"/>
          </p:xfrm>
          <a:graphic>
            <a:graphicData uri="http://schemas.openxmlformats.org/presentationml/2006/ole">
              <mc:AlternateContent xmlns:mc="http://schemas.openxmlformats.org/markup-compatibility/2006">
                <mc:Choice xmlns:v="urn:schemas-microsoft-com:vml" Requires="v">
                  <p:oleObj spid="_x0000_s131295" name="公式" r:id="rId5" imgW="291960" imgH="241200" progId="Equation.3">
                    <p:embed/>
                  </p:oleObj>
                </mc:Choice>
                <mc:Fallback>
                  <p:oleObj name="公式" r:id="rId5" imgW="291960" imgH="241200" progId="Equation.3">
                    <p:embed/>
                    <p:pic>
                      <p:nvPicPr>
                        <p:cNvPr id="30725" name="Object 46">
                          <a:extLst>
                            <a:ext uri="{FF2B5EF4-FFF2-40B4-BE49-F238E27FC236}">
                              <a16:creationId xmlns:a16="http://schemas.microsoft.com/office/drawing/2014/main" id="{9CB1F341-8FF3-42B4-826E-D9D0027542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10" y="2866"/>
                          <a:ext cx="340" cy="27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4389" name="Rectangle 5">
              <a:extLst>
                <a:ext uri="{FF2B5EF4-FFF2-40B4-BE49-F238E27FC236}">
                  <a16:creationId xmlns:a16="http://schemas.microsoft.com/office/drawing/2014/main" id="{8DA0D2C0-A1CC-4F5C-BE07-AAA81CBDA117}"/>
                </a:ext>
              </a:extLst>
            </p:cNvPr>
            <p:cNvSpPr>
              <a:spLocks noChangeArrowheads="1"/>
            </p:cNvSpPr>
            <p:nvPr/>
          </p:nvSpPr>
          <p:spPr bwMode="auto">
            <a:xfrm>
              <a:off x="3216" y="3552"/>
              <a:ext cx="1872" cy="96"/>
            </a:xfrm>
            <a:prstGeom prst="rect">
              <a:avLst/>
            </a:prstGeom>
            <a:solidFill>
              <a:srgbClr val="6666FF"/>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6666FF"/>
              </a:extrusionClr>
            </a:sp3d>
          </p:spPr>
          <p:txBody>
            <a:bodyPr wrap="none" anchor="ctr">
              <a:flatTx/>
            </a:bodyPr>
            <a:lstStyle/>
            <a:p>
              <a:pPr>
                <a:defRPr/>
              </a:pPr>
              <a:endParaRPr lang="zh-CN" altLang="en-US">
                <a:effectLst>
                  <a:outerShdw blurRad="38100" dist="38100" dir="2700000" algn="tl">
                    <a:srgbClr val="000000">
                      <a:alpha val="43137"/>
                    </a:srgbClr>
                  </a:outerShdw>
                </a:effectLst>
              </a:endParaRPr>
            </a:p>
          </p:txBody>
        </p:sp>
        <p:graphicFrame>
          <p:nvGraphicFramePr>
            <p:cNvPr id="30726" name="Object 39">
              <a:extLst>
                <a:ext uri="{FF2B5EF4-FFF2-40B4-BE49-F238E27FC236}">
                  <a16:creationId xmlns:a16="http://schemas.microsoft.com/office/drawing/2014/main" id="{DA22BD5E-B58D-4127-8EB3-E0A4566FB37D}"/>
                </a:ext>
              </a:extLst>
            </p:cNvPr>
            <p:cNvGraphicFramePr>
              <a:graphicFrameLocks noChangeAspect="1"/>
            </p:cNvGraphicFramePr>
            <p:nvPr/>
          </p:nvGraphicFramePr>
          <p:xfrm>
            <a:off x="4956" y="3568"/>
            <a:ext cx="69" cy="92"/>
          </p:xfrm>
          <a:graphic>
            <a:graphicData uri="http://schemas.openxmlformats.org/presentationml/2006/ole">
              <mc:AlternateContent xmlns:mc="http://schemas.openxmlformats.org/markup-compatibility/2006">
                <mc:Choice xmlns:v="urn:schemas-microsoft-com:vml" Requires="v">
                  <p:oleObj spid="_x0000_s131296" name="公式" r:id="rId7" imgW="139680" imgH="75960" progId="Equation.3">
                    <p:embed/>
                  </p:oleObj>
                </mc:Choice>
                <mc:Fallback>
                  <p:oleObj name="公式" r:id="rId7" imgW="139680" imgH="75960" progId="Equation.3">
                    <p:embed/>
                    <p:pic>
                      <p:nvPicPr>
                        <p:cNvPr id="30726" name="Object 39">
                          <a:extLst>
                            <a:ext uri="{FF2B5EF4-FFF2-40B4-BE49-F238E27FC236}">
                              <a16:creationId xmlns:a16="http://schemas.microsoft.com/office/drawing/2014/main" id="{DA22BD5E-B58D-4127-8EB3-E0A4566FB37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6" y="3568"/>
                          <a:ext cx="69"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7" name="Object 64">
              <a:extLst>
                <a:ext uri="{FF2B5EF4-FFF2-40B4-BE49-F238E27FC236}">
                  <a16:creationId xmlns:a16="http://schemas.microsoft.com/office/drawing/2014/main" id="{76E82C49-0339-4572-84B5-02B2AE37B026}"/>
                </a:ext>
              </a:extLst>
            </p:cNvPr>
            <p:cNvGraphicFramePr>
              <a:graphicFrameLocks noChangeAspect="1"/>
            </p:cNvGraphicFramePr>
            <p:nvPr/>
          </p:nvGraphicFramePr>
          <p:xfrm>
            <a:off x="4804" y="3567"/>
            <a:ext cx="69" cy="92"/>
          </p:xfrm>
          <a:graphic>
            <a:graphicData uri="http://schemas.openxmlformats.org/presentationml/2006/ole">
              <mc:AlternateContent xmlns:mc="http://schemas.openxmlformats.org/markup-compatibility/2006">
                <mc:Choice xmlns:v="urn:schemas-microsoft-com:vml" Requires="v">
                  <p:oleObj spid="_x0000_s131297" name="公式" r:id="rId9" imgW="139680" imgH="75960" progId="Equation.3">
                    <p:embed/>
                  </p:oleObj>
                </mc:Choice>
                <mc:Fallback>
                  <p:oleObj name="公式" r:id="rId9" imgW="139680" imgH="75960" progId="Equation.3">
                    <p:embed/>
                    <p:pic>
                      <p:nvPicPr>
                        <p:cNvPr id="30727" name="Object 64">
                          <a:extLst>
                            <a:ext uri="{FF2B5EF4-FFF2-40B4-BE49-F238E27FC236}">
                              <a16:creationId xmlns:a16="http://schemas.microsoft.com/office/drawing/2014/main" id="{76E82C49-0339-4572-84B5-02B2AE37B02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04" y="3567"/>
                          <a:ext cx="69"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8" name="Object 66">
              <a:extLst>
                <a:ext uri="{FF2B5EF4-FFF2-40B4-BE49-F238E27FC236}">
                  <a16:creationId xmlns:a16="http://schemas.microsoft.com/office/drawing/2014/main" id="{688A0BF9-3BF4-4C33-84FB-F277567BDBFE}"/>
                </a:ext>
              </a:extLst>
            </p:cNvPr>
            <p:cNvGraphicFramePr>
              <a:graphicFrameLocks noChangeAspect="1"/>
            </p:cNvGraphicFramePr>
            <p:nvPr/>
          </p:nvGraphicFramePr>
          <p:xfrm>
            <a:off x="4655" y="3568"/>
            <a:ext cx="69" cy="92"/>
          </p:xfrm>
          <a:graphic>
            <a:graphicData uri="http://schemas.openxmlformats.org/presentationml/2006/ole">
              <mc:AlternateContent xmlns:mc="http://schemas.openxmlformats.org/markup-compatibility/2006">
                <mc:Choice xmlns:v="urn:schemas-microsoft-com:vml" Requires="v">
                  <p:oleObj spid="_x0000_s131298" name="公式" r:id="rId11" imgW="139680" imgH="75960" progId="Equation.3">
                    <p:embed/>
                  </p:oleObj>
                </mc:Choice>
                <mc:Fallback>
                  <p:oleObj name="公式" r:id="rId11" imgW="139680" imgH="75960" progId="Equation.3">
                    <p:embed/>
                    <p:pic>
                      <p:nvPicPr>
                        <p:cNvPr id="30728" name="Object 66">
                          <a:extLst>
                            <a:ext uri="{FF2B5EF4-FFF2-40B4-BE49-F238E27FC236}">
                              <a16:creationId xmlns:a16="http://schemas.microsoft.com/office/drawing/2014/main" id="{688A0BF9-3BF4-4C33-84FB-F277567BDBF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55" y="3568"/>
                          <a:ext cx="69"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9" name="Object 67">
              <a:extLst>
                <a:ext uri="{FF2B5EF4-FFF2-40B4-BE49-F238E27FC236}">
                  <a16:creationId xmlns:a16="http://schemas.microsoft.com/office/drawing/2014/main" id="{95ED3699-E201-439B-97B8-750AC79E665F}"/>
                </a:ext>
              </a:extLst>
            </p:cNvPr>
            <p:cNvGraphicFramePr>
              <a:graphicFrameLocks noChangeAspect="1"/>
            </p:cNvGraphicFramePr>
            <p:nvPr/>
          </p:nvGraphicFramePr>
          <p:xfrm>
            <a:off x="4512" y="3567"/>
            <a:ext cx="69" cy="92"/>
          </p:xfrm>
          <a:graphic>
            <a:graphicData uri="http://schemas.openxmlformats.org/presentationml/2006/ole">
              <mc:AlternateContent xmlns:mc="http://schemas.openxmlformats.org/markup-compatibility/2006">
                <mc:Choice xmlns:v="urn:schemas-microsoft-com:vml" Requires="v">
                  <p:oleObj spid="_x0000_s131299" name="公式" r:id="rId13" imgW="139680" imgH="75960" progId="Equation.3">
                    <p:embed/>
                  </p:oleObj>
                </mc:Choice>
                <mc:Fallback>
                  <p:oleObj name="公式" r:id="rId13" imgW="139680" imgH="75960" progId="Equation.3">
                    <p:embed/>
                    <p:pic>
                      <p:nvPicPr>
                        <p:cNvPr id="30729" name="Object 67">
                          <a:extLst>
                            <a:ext uri="{FF2B5EF4-FFF2-40B4-BE49-F238E27FC236}">
                              <a16:creationId xmlns:a16="http://schemas.microsoft.com/office/drawing/2014/main" id="{95ED3699-E201-439B-97B8-750AC79E665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12" y="3567"/>
                          <a:ext cx="69"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0" name="Object 68">
              <a:extLst>
                <a:ext uri="{FF2B5EF4-FFF2-40B4-BE49-F238E27FC236}">
                  <a16:creationId xmlns:a16="http://schemas.microsoft.com/office/drawing/2014/main" id="{CEBDB736-313C-4928-8F2F-981CB224F5FA}"/>
                </a:ext>
              </a:extLst>
            </p:cNvPr>
            <p:cNvGraphicFramePr>
              <a:graphicFrameLocks noChangeAspect="1"/>
            </p:cNvGraphicFramePr>
            <p:nvPr/>
          </p:nvGraphicFramePr>
          <p:xfrm>
            <a:off x="4371" y="3568"/>
            <a:ext cx="69" cy="92"/>
          </p:xfrm>
          <a:graphic>
            <a:graphicData uri="http://schemas.openxmlformats.org/presentationml/2006/ole">
              <mc:AlternateContent xmlns:mc="http://schemas.openxmlformats.org/markup-compatibility/2006">
                <mc:Choice xmlns:v="urn:schemas-microsoft-com:vml" Requires="v">
                  <p:oleObj spid="_x0000_s131300" name="公式" r:id="rId15" imgW="139680" imgH="75960" progId="Equation.3">
                    <p:embed/>
                  </p:oleObj>
                </mc:Choice>
                <mc:Fallback>
                  <p:oleObj name="公式" r:id="rId15" imgW="139680" imgH="75960" progId="Equation.3">
                    <p:embed/>
                    <p:pic>
                      <p:nvPicPr>
                        <p:cNvPr id="30730" name="Object 68">
                          <a:extLst>
                            <a:ext uri="{FF2B5EF4-FFF2-40B4-BE49-F238E27FC236}">
                              <a16:creationId xmlns:a16="http://schemas.microsoft.com/office/drawing/2014/main" id="{CEBDB736-313C-4928-8F2F-981CB224F5F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71" y="3568"/>
                          <a:ext cx="69"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1" name="Object 69">
              <a:extLst>
                <a:ext uri="{FF2B5EF4-FFF2-40B4-BE49-F238E27FC236}">
                  <a16:creationId xmlns:a16="http://schemas.microsoft.com/office/drawing/2014/main" id="{B6FAD327-6101-452F-AA10-E25EBAE32C91}"/>
                </a:ext>
              </a:extLst>
            </p:cNvPr>
            <p:cNvGraphicFramePr>
              <a:graphicFrameLocks noChangeAspect="1"/>
            </p:cNvGraphicFramePr>
            <p:nvPr/>
          </p:nvGraphicFramePr>
          <p:xfrm>
            <a:off x="4219" y="3567"/>
            <a:ext cx="69" cy="92"/>
          </p:xfrm>
          <a:graphic>
            <a:graphicData uri="http://schemas.openxmlformats.org/presentationml/2006/ole">
              <mc:AlternateContent xmlns:mc="http://schemas.openxmlformats.org/markup-compatibility/2006">
                <mc:Choice xmlns:v="urn:schemas-microsoft-com:vml" Requires="v">
                  <p:oleObj spid="_x0000_s131301" name="公式" r:id="rId17" imgW="139680" imgH="75960" progId="Equation.3">
                    <p:embed/>
                  </p:oleObj>
                </mc:Choice>
                <mc:Fallback>
                  <p:oleObj name="公式" r:id="rId17" imgW="139680" imgH="75960" progId="Equation.3">
                    <p:embed/>
                    <p:pic>
                      <p:nvPicPr>
                        <p:cNvPr id="30731" name="Object 69">
                          <a:extLst>
                            <a:ext uri="{FF2B5EF4-FFF2-40B4-BE49-F238E27FC236}">
                              <a16:creationId xmlns:a16="http://schemas.microsoft.com/office/drawing/2014/main" id="{B6FAD327-6101-452F-AA10-E25EBAE32C9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19" y="3567"/>
                          <a:ext cx="69"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2" name="Object 70">
              <a:extLst>
                <a:ext uri="{FF2B5EF4-FFF2-40B4-BE49-F238E27FC236}">
                  <a16:creationId xmlns:a16="http://schemas.microsoft.com/office/drawing/2014/main" id="{2ACD9D93-A099-4F93-8D70-6AB41FC4B0A8}"/>
                </a:ext>
              </a:extLst>
            </p:cNvPr>
            <p:cNvGraphicFramePr>
              <a:graphicFrameLocks noChangeAspect="1"/>
            </p:cNvGraphicFramePr>
            <p:nvPr/>
          </p:nvGraphicFramePr>
          <p:xfrm>
            <a:off x="4070" y="3568"/>
            <a:ext cx="69" cy="92"/>
          </p:xfrm>
          <a:graphic>
            <a:graphicData uri="http://schemas.openxmlformats.org/presentationml/2006/ole">
              <mc:AlternateContent xmlns:mc="http://schemas.openxmlformats.org/markup-compatibility/2006">
                <mc:Choice xmlns:v="urn:schemas-microsoft-com:vml" Requires="v">
                  <p:oleObj spid="_x0000_s131302" name="公式" r:id="rId19" imgW="139680" imgH="75960" progId="Equation.3">
                    <p:embed/>
                  </p:oleObj>
                </mc:Choice>
                <mc:Fallback>
                  <p:oleObj name="公式" r:id="rId19" imgW="139680" imgH="75960" progId="Equation.3">
                    <p:embed/>
                    <p:pic>
                      <p:nvPicPr>
                        <p:cNvPr id="30732" name="Object 70">
                          <a:extLst>
                            <a:ext uri="{FF2B5EF4-FFF2-40B4-BE49-F238E27FC236}">
                              <a16:creationId xmlns:a16="http://schemas.microsoft.com/office/drawing/2014/main" id="{2ACD9D93-A099-4F93-8D70-6AB41FC4B0A8}"/>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70" y="3568"/>
                          <a:ext cx="69"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3" name="Object 71">
              <a:extLst>
                <a:ext uri="{FF2B5EF4-FFF2-40B4-BE49-F238E27FC236}">
                  <a16:creationId xmlns:a16="http://schemas.microsoft.com/office/drawing/2014/main" id="{5C4E8606-67FC-4885-9DFE-2E0F875EC577}"/>
                </a:ext>
              </a:extLst>
            </p:cNvPr>
            <p:cNvGraphicFramePr>
              <a:graphicFrameLocks noChangeAspect="1"/>
            </p:cNvGraphicFramePr>
            <p:nvPr/>
          </p:nvGraphicFramePr>
          <p:xfrm>
            <a:off x="3927" y="3567"/>
            <a:ext cx="69" cy="92"/>
          </p:xfrm>
          <a:graphic>
            <a:graphicData uri="http://schemas.openxmlformats.org/presentationml/2006/ole">
              <mc:AlternateContent xmlns:mc="http://schemas.openxmlformats.org/markup-compatibility/2006">
                <mc:Choice xmlns:v="urn:schemas-microsoft-com:vml" Requires="v">
                  <p:oleObj spid="_x0000_s131303" name="公式" r:id="rId21" imgW="139680" imgH="75960" progId="Equation.3">
                    <p:embed/>
                  </p:oleObj>
                </mc:Choice>
                <mc:Fallback>
                  <p:oleObj name="公式" r:id="rId21" imgW="139680" imgH="75960" progId="Equation.3">
                    <p:embed/>
                    <p:pic>
                      <p:nvPicPr>
                        <p:cNvPr id="30733" name="Object 71">
                          <a:extLst>
                            <a:ext uri="{FF2B5EF4-FFF2-40B4-BE49-F238E27FC236}">
                              <a16:creationId xmlns:a16="http://schemas.microsoft.com/office/drawing/2014/main" id="{5C4E8606-67FC-4885-9DFE-2E0F875EC577}"/>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27" y="3567"/>
                          <a:ext cx="69"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4" name="Object 72">
              <a:extLst>
                <a:ext uri="{FF2B5EF4-FFF2-40B4-BE49-F238E27FC236}">
                  <a16:creationId xmlns:a16="http://schemas.microsoft.com/office/drawing/2014/main" id="{9EFFC52B-8617-4A91-8F73-72E6081C7A07}"/>
                </a:ext>
              </a:extLst>
            </p:cNvPr>
            <p:cNvGraphicFramePr>
              <a:graphicFrameLocks noChangeAspect="1"/>
            </p:cNvGraphicFramePr>
            <p:nvPr/>
          </p:nvGraphicFramePr>
          <p:xfrm>
            <a:off x="3777" y="3568"/>
            <a:ext cx="69" cy="92"/>
          </p:xfrm>
          <a:graphic>
            <a:graphicData uri="http://schemas.openxmlformats.org/presentationml/2006/ole">
              <mc:AlternateContent xmlns:mc="http://schemas.openxmlformats.org/markup-compatibility/2006">
                <mc:Choice xmlns:v="urn:schemas-microsoft-com:vml" Requires="v">
                  <p:oleObj spid="_x0000_s131304" name="公式" r:id="rId23" imgW="139680" imgH="75960" progId="Equation.3">
                    <p:embed/>
                  </p:oleObj>
                </mc:Choice>
                <mc:Fallback>
                  <p:oleObj name="公式" r:id="rId23" imgW="139680" imgH="75960" progId="Equation.3">
                    <p:embed/>
                    <p:pic>
                      <p:nvPicPr>
                        <p:cNvPr id="30734" name="Object 72">
                          <a:extLst>
                            <a:ext uri="{FF2B5EF4-FFF2-40B4-BE49-F238E27FC236}">
                              <a16:creationId xmlns:a16="http://schemas.microsoft.com/office/drawing/2014/main" id="{9EFFC52B-8617-4A91-8F73-72E6081C7A07}"/>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777" y="3568"/>
                          <a:ext cx="69"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5" name="Object 73">
              <a:extLst>
                <a:ext uri="{FF2B5EF4-FFF2-40B4-BE49-F238E27FC236}">
                  <a16:creationId xmlns:a16="http://schemas.microsoft.com/office/drawing/2014/main" id="{22F6788C-A357-4162-8926-BEA76F1F1D4F}"/>
                </a:ext>
              </a:extLst>
            </p:cNvPr>
            <p:cNvGraphicFramePr>
              <a:graphicFrameLocks noChangeAspect="1"/>
            </p:cNvGraphicFramePr>
            <p:nvPr/>
          </p:nvGraphicFramePr>
          <p:xfrm>
            <a:off x="3625" y="3567"/>
            <a:ext cx="69" cy="92"/>
          </p:xfrm>
          <a:graphic>
            <a:graphicData uri="http://schemas.openxmlformats.org/presentationml/2006/ole">
              <mc:AlternateContent xmlns:mc="http://schemas.openxmlformats.org/markup-compatibility/2006">
                <mc:Choice xmlns:v="urn:schemas-microsoft-com:vml" Requires="v">
                  <p:oleObj spid="_x0000_s131305" name="公式" r:id="rId25" imgW="139680" imgH="75960" progId="Equation.3">
                    <p:embed/>
                  </p:oleObj>
                </mc:Choice>
                <mc:Fallback>
                  <p:oleObj name="公式" r:id="rId25" imgW="139680" imgH="75960" progId="Equation.3">
                    <p:embed/>
                    <p:pic>
                      <p:nvPicPr>
                        <p:cNvPr id="30735" name="Object 73">
                          <a:extLst>
                            <a:ext uri="{FF2B5EF4-FFF2-40B4-BE49-F238E27FC236}">
                              <a16:creationId xmlns:a16="http://schemas.microsoft.com/office/drawing/2014/main" id="{22F6788C-A357-4162-8926-BEA76F1F1D4F}"/>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625" y="3567"/>
                          <a:ext cx="69"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6" name="Object 74">
              <a:extLst>
                <a:ext uri="{FF2B5EF4-FFF2-40B4-BE49-F238E27FC236}">
                  <a16:creationId xmlns:a16="http://schemas.microsoft.com/office/drawing/2014/main" id="{D293C37D-2743-41FA-A242-509F783425AE}"/>
                </a:ext>
              </a:extLst>
            </p:cNvPr>
            <p:cNvGraphicFramePr>
              <a:graphicFrameLocks noChangeAspect="1"/>
            </p:cNvGraphicFramePr>
            <p:nvPr/>
          </p:nvGraphicFramePr>
          <p:xfrm>
            <a:off x="3476" y="3568"/>
            <a:ext cx="69" cy="92"/>
          </p:xfrm>
          <a:graphic>
            <a:graphicData uri="http://schemas.openxmlformats.org/presentationml/2006/ole">
              <mc:AlternateContent xmlns:mc="http://schemas.openxmlformats.org/markup-compatibility/2006">
                <mc:Choice xmlns:v="urn:schemas-microsoft-com:vml" Requires="v">
                  <p:oleObj spid="_x0000_s131306" name="公式" r:id="rId27" imgW="139680" imgH="75960" progId="Equation.3">
                    <p:embed/>
                  </p:oleObj>
                </mc:Choice>
                <mc:Fallback>
                  <p:oleObj name="公式" r:id="rId27" imgW="139680" imgH="75960" progId="Equation.3">
                    <p:embed/>
                    <p:pic>
                      <p:nvPicPr>
                        <p:cNvPr id="30736" name="Object 74">
                          <a:extLst>
                            <a:ext uri="{FF2B5EF4-FFF2-40B4-BE49-F238E27FC236}">
                              <a16:creationId xmlns:a16="http://schemas.microsoft.com/office/drawing/2014/main" id="{D293C37D-2743-41FA-A242-509F783425AE}"/>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476" y="3568"/>
                          <a:ext cx="69"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7" name="Object 75">
              <a:extLst>
                <a:ext uri="{FF2B5EF4-FFF2-40B4-BE49-F238E27FC236}">
                  <a16:creationId xmlns:a16="http://schemas.microsoft.com/office/drawing/2014/main" id="{CCACC182-999E-4126-9B3D-06AFDD52E9DE}"/>
                </a:ext>
              </a:extLst>
            </p:cNvPr>
            <p:cNvGraphicFramePr>
              <a:graphicFrameLocks noChangeAspect="1"/>
            </p:cNvGraphicFramePr>
            <p:nvPr/>
          </p:nvGraphicFramePr>
          <p:xfrm>
            <a:off x="3333" y="3567"/>
            <a:ext cx="69" cy="92"/>
          </p:xfrm>
          <a:graphic>
            <a:graphicData uri="http://schemas.openxmlformats.org/presentationml/2006/ole">
              <mc:AlternateContent xmlns:mc="http://schemas.openxmlformats.org/markup-compatibility/2006">
                <mc:Choice xmlns:v="urn:schemas-microsoft-com:vml" Requires="v">
                  <p:oleObj spid="_x0000_s131307" name="公式" r:id="rId29" imgW="139680" imgH="75960" progId="Equation.3">
                    <p:embed/>
                  </p:oleObj>
                </mc:Choice>
                <mc:Fallback>
                  <p:oleObj name="公式" r:id="rId29" imgW="139680" imgH="75960" progId="Equation.3">
                    <p:embed/>
                    <p:pic>
                      <p:nvPicPr>
                        <p:cNvPr id="30737" name="Object 75">
                          <a:extLst>
                            <a:ext uri="{FF2B5EF4-FFF2-40B4-BE49-F238E27FC236}">
                              <a16:creationId xmlns:a16="http://schemas.microsoft.com/office/drawing/2014/main" id="{CCACC182-999E-4126-9B3D-06AFDD52E9DE}"/>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333" y="3567"/>
                          <a:ext cx="69"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4390" name="Rectangle 6">
              <a:extLst>
                <a:ext uri="{FF2B5EF4-FFF2-40B4-BE49-F238E27FC236}">
                  <a16:creationId xmlns:a16="http://schemas.microsoft.com/office/drawing/2014/main" id="{E3AD9248-CC06-417E-BBCA-A4287C114E98}"/>
                </a:ext>
              </a:extLst>
            </p:cNvPr>
            <p:cNvSpPr>
              <a:spLocks noChangeArrowheads="1"/>
            </p:cNvSpPr>
            <p:nvPr/>
          </p:nvSpPr>
          <p:spPr bwMode="auto">
            <a:xfrm>
              <a:off x="3216" y="2928"/>
              <a:ext cx="1872" cy="612"/>
            </a:xfrm>
            <a:prstGeom prst="rect">
              <a:avLst/>
            </a:prstGeom>
            <a:solidFill>
              <a:srgbClr val="FF66FF">
                <a:alpha val="50000"/>
              </a:srgbClr>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FF66FF"/>
              </a:extrusionClr>
            </a:sp3d>
          </p:spPr>
          <p:txBody>
            <a:bodyPr wrap="none" anchor="ctr">
              <a:flatTx/>
            </a:bodyPr>
            <a:lstStyle/>
            <a:p>
              <a:pPr>
                <a:defRPr/>
              </a:pPr>
              <a:endParaRPr lang="zh-CN" altLang="en-US">
                <a:effectLst>
                  <a:outerShdw blurRad="38100" dist="38100" dir="2700000" algn="tl">
                    <a:srgbClr val="000000">
                      <a:alpha val="43137"/>
                    </a:srgbClr>
                  </a:outerShdw>
                </a:effectLst>
              </a:endParaRPr>
            </a:p>
          </p:txBody>
        </p:sp>
        <p:sp>
          <p:nvSpPr>
            <p:cNvPr id="144436" name="Rectangle 52">
              <a:extLst>
                <a:ext uri="{FF2B5EF4-FFF2-40B4-BE49-F238E27FC236}">
                  <a16:creationId xmlns:a16="http://schemas.microsoft.com/office/drawing/2014/main" id="{9727ABEA-BB9C-4CDA-8CE8-227A0A5F770C}"/>
                </a:ext>
              </a:extLst>
            </p:cNvPr>
            <p:cNvSpPr>
              <a:spLocks noChangeArrowheads="1"/>
            </p:cNvSpPr>
            <p:nvPr/>
          </p:nvSpPr>
          <p:spPr bwMode="auto">
            <a:xfrm>
              <a:off x="3216" y="2832"/>
              <a:ext cx="1872" cy="96"/>
            </a:xfrm>
            <a:prstGeom prst="rect">
              <a:avLst/>
            </a:prstGeom>
            <a:solidFill>
              <a:srgbClr val="6666FF"/>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6666FF"/>
              </a:extrusionClr>
            </a:sp3d>
          </p:spPr>
          <p:txBody>
            <a:bodyPr wrap="none" anchor="ctr">
              <a:flatTx/>
            </a:bodyPr>
            <a:lstStyle/>
            <a:p>
              <a:pPr>
                <a:defRPr/>
              </a:pPr>
              <a:endParaRPr lang="zh-CN" altLang="en-US">
                <a:effectLst>
                  <a:outerShdw blurRad="38100" dist="38100" dir="2700000" algn="tl">
                    <a:srgbClr val="000000">
                      <a:alpha val="43137"/>
                    </a:srgbClr>
                  </a:outerShdw>
                </a:effectLst>
              </a:endParaRPr>
            </a:p>
          </p:txBody>
        </p:sp>
        <p:graphicFrame>
          <p:nvGraphicFramePr>
            <p:cNvPr id="30738" name="Object 36">
              <a:extLst>
                <a:ext uri="{FF2B5EF4-FFF2-40B4-BE49-F238E27FC236}">
                  <a16:creationId xmlns:a16="http://schemas.microsoft.com/office/drawing/2014/main" id="{436BB113-603B-430E-845A-CF587B0B1D97}"/>
                </a:ext>
              </a:extLst>
            </p:cNvPr>
            <p:cNvGraphicFramePr>
              <a:graphicFrameLocks noChangeAspect="1"/>
            </p:cNvGraphicFramePr>
            <p:nvPr/>
          </p:nvGraphicFramePr>
          <p:xfrm>
            <a:off x="4944" y="2832"/>
            <a:ext cx="96" cy="96"/>
          </p:xfrm>
          <a:graphic>
            <a:graphicData uri="http://schemas.openxmlformats.org/presentationml/2006/ole">
              <mc:AlternateContent xmlns:mc="http://schemas.openxmlformats.org/markup-compatibility/2006">
                <mc:Choice xmlns:v="urn:schemas-microsoft-com:vml" Requires="v">
                  <p:oleObj spid="_x0000_s131308" name="公式" r:id="rId31" imgW="139680" imgH="139680" progId="Equation.3">
                    <p:embed/>
                  </p:oleObj>
                </mc:Choice>
                <mc:Fallback>
                  <p:oleObj name="公式" r:id="rId31" imgW="139680" imgH="139680" progId="Equation.3">
                    <p:embed/>
                    <p:pic>
                      <p:nvPicPr>
                        <p:cNvPr id="30738" name="Object 36">
                          <a:extLst>
                            <a:ext uri="{FF2B5EF4-FFF2-40B4-BE49-F238E27FC236}">
                              <a16:creationId xmlns:a16="http://schemas.microsoft.com/office/drawing/2014/main" id="{436BB113-603B-430E-845A-CF587B0B1D97}"/>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944" y="2832"/>
                          <a:ext cx="96"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9" name="Object 53">
              <a:extLst>
                <a:ext uri="{FF2B5EF4-FFF2-40B4-BE49-F238E27FC236}">
                  <a16:creationId xmlns:a16="http://schemas.microsoft.com/office/drawing/2014/main" id="{BD0EEFBB-C9A8-4679-AE2F-CE4C7BF4B746}"/>
                </a:ext>
              </a:extLst>
            </p:cNvPr>
            <p:cNvGraphicFramePr>
              <a:graphicFrameLocks noChangeAspect="1"/>
            </p:cNvGraphicFramePr>
            <p:nvPr/>
          </p:nvGraphicFramePr>
          <p:xfrm>
            <a:off x="4800" y="2832"/>
            <a:ext cx="96" cy="96"/>
          </p:xfrm>
          <a:graphic>
            <a:graphicData uri="http://schemas.openxmlformats.org/presentationml/2006/ole">
              <mc:AlternateContent xmlns:mc="http://schemas.openxmlformats.org/markup-compatibility/2006">
                <mc:Choice xmlns:v="urn:schemas-microsoft-com:vml" Requires="v">
                  <p:oleObj spid="_x0000_s131309" name="公式" r:id="rId33" imgW="139680" imgH="139680" progId="Equation.3">
                    <p:embed/>
                  </p:oleObj>
                </mc:Choice>
                <mc:Fallback>
                  <p:oleObj name="公式" r:id="rId33" imgW="139680" imgH="139680" progId="Equation.3">
                    <p:embed/>
                    <p:pic>
                      <p:nvPicPr>
                        <p:cNvPr id="30739" name="Object 53">
                          <a:extLst>
                            <a:ext uri="{FF2B5EF4-FFF2-40B4-BE49-F238E27FC236}">
                              <a16:creationId xmlns:a16="http://schemas.microsoft.com/office/drawing/2014/main" id="{BD0EEFBB-C9A8-4679-AE2F-CE4C7BF4B746}"/>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800" y="2832"/>
                          <a:ext cx="96"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0" name="Object 54">
              <a:extLst>
                <a:ext uri="{FF2B5EF4-FFF2-40B4-BE49-F238E27FC236}">
                  <a16:creationId xmlns:a16="http://schemas.microsoft.com/office/drawing/2014/main" id="{86A699BC-D96A-4C73-BD0C-1356915029DC}"/>
                </a:ext>
              </a:extLst>
            </p:cNvPr>
            <p:cNvGraphicFramePr>
              <a:graphicFrameLocks noChangeAspect="1"/>
            </p:cNvGraphicFramePr>
            <p:nvPr/>
          </p:nvGraphicFramePr>
          <p:xfrm>
            <a:off x="4656" y="2832"/>
            <a:ext cx="96" cy="96"/>
          </p:xfrm>
          <a:graphic>
            <a:graphicData uri="http://schemas.openxmlformats.org/presentationml/2006/ole">
              <mc:AlternateContent xmlns:mc="http://schemas.openxmlformats.org/markup-compatibility/2006">
                <mc:Choice xmlns:v="urn:schemas-microsoft-com:vml" Requires="v">
                  <p:oleObj spid="_x0000_s131310" name="公式" r:id="rId35" imgW="139680" imgH="139680" progId="Equation.3">
                    <p:embed/>
                  </p:oleObj>
                </mc:Choice>
                <mc:Fallback>
                  <p:oleObj name="公式" r:id="rId35" imgW="139680" imgH="139680" progId="Equation.3">
                    <p:embed/>
                    <p:pic>
                      <p:nvPicPr>
                        <p:cNvPr id="30740" name="Object 54">
                          <a:extLst>
                            <a:ext uri="{FF2B5EF4-FFF2-40B4-BE49-F238E27FC236}">
                              <a16:creationId xmlns:a16="http://schemas.microsoft.com/office/drawing/2014/main" id="{86A699BC-D96A-4C73-BD0C-1356915029DC}"/>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656" y="2832"/>
                          <a:ext cx="96"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1" name="Object 55">
              <a:extLst>
                <a:ext uri="{FF2B5EF4-FFF2-40B4-BE49-F238E27FC236}">
                  <a16:creationId xmlns:a16="http://schemas.microsoft.com/office/drawing/2014/main" id="{8621F444-C3AA-48A0-A7E9-B2BD43469F89}"/>
                </a:ext>
              </a:extLst>
            </p:cNvPr>
            <p:cNvGraphicFramePr>
              <a:graphicFrameLocks noChangeAspect="1"/>
            </p:cNvGraphicFramePr>
            <p:nvPr/>
          </p:nvGraphicFramePr>
          <p:xfrm>
            <a:off x="4512" y="2832"/>
            <a:ext cx="96" cy="96"/>
          </p:xfrm>
          <a:graphic>
            <a:graphicData uri="http://schemas.openxmlformats.org/presentationml/2006/ole">
              <mc:AlternateContent xmlns:mc="http://schemas.openxmlformats.org/markup-compatibility/2006">
                <mc:Choice xmlns:v="urn:schemas-microsoft-com:vml" Requires="v">
                  <p:oleObj spid="_x0000_s131311" name="公式" r:id="rId37" imgW="139680" imgH="139680" progId="Equation.3">
                    <p:embed/>
                  </p:oleObj>
                </mc:Choice>
                <mc:Fallback>
                  <p:oleObj name="公式" r:id="rId37" imgW="139680" imgH="139680" progId="Equation.3">
                    <p:embed/>
                    <p:pic>
                      <p:nvPicPr>
                        <p:cNvPr id="30741" name="Object 55">
                          <a:extLst>
                            <a:ext uri="{FF2B5EF4-FFF2-40B4-BE49-F238E27FC236}">
                              <a16:creationId xmlns:a16="http://schemas.microsoft.com/office/drawing/2014/main" id="{8621F444-C3AA-48A0-A7E9-B2BD43469F89}"/>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512" y="2832"/>
                          <a:ext cx="96"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2" name="Object 56">
              <a:extLst>
                <a:ext uri="{FF2B5EF4-FFF2-40B4-BE49-F238E27FC236}">
                  <a16:creationId xmlns:a16="http://schemas.microsoft.com/office/drawing/2014/main" id="{0394ED25-25FB-4504-961F-677F1825C9E4}"/>
                </a:ext>
              </a:extLst>
            </p:cNvPr>
            <p:cNvGraphicFramePr>
              <a:graphicFrameLocks noChangeAspect="1"/>
            </p:cNvGraphicFramePr>
            <p:nvPr/>
          </p:nvGraphicFramePr>
          <p:xfrm>
            <a:off x="4356" y="2832"/>
            <a:ext cx="96" cy="96"/>
          </p:xfrm>
          <a:graphic>
            <a:graphicData uri="http://schemas.openxmlformats.org/presentationml/2006/ole">
              <mc:AlternateContent xmlns:mc="http://schemas.openxmlformats.org/markup-compatibility/2006">
                <mc:Choice xmlns:v="urn:schemas-microsoft-com:vml" Requires="v">
                  <p:oleObj spid="_x0000_s131312" name="公式" r:id="rId39" imgW="139680" imgH="139680" progId="Equation.3">
                    <p:embed/>
                  </p:oleObj>
                </mc:Choice>
                <mc:Fallback>
                  <p:oleObj name="公式" r:id="rId39" imgW="139680" imgH="139680" progId="Equation.3">
                    <p:embed/>
                    <p:pic>
                      <p:nvPicPr>
                        <p:cNvPr id="30742" name="Object 56">
                          <a:extLst>
                            <a:ext uri="{FF2B5EF4-FFF2-40B4-BE49-F238E27FC236}">
                              <a16:creationId xmlns:a16="http://schemas.microsoft.com/office/drawing/2014/main" id="{0394ED25-25FB-4504-961F-677F1825C9E4}"/>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356" y="2832"/>
                          <a:ext cx="96"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3" name="Object 57">
              <a:extLst>
                <a:ext uri="{FF2B5EF4-FFF2-40B4-BE49-F238E27FC236}">
                  <a16:creationId xmlns:a16="http://schemas.microsoft.com/office/drawing/2014/main" id="{30075E9D-00E7-4484-B7C3-D39E3BBD8A27}"/>
                </a:ext>
              </a:extLst>
            </p:cNvPr>
            <p:cNvGraphicFramePr>
              <a:graphicFrameLocks noChangeAspect="1"/>
            </p:cNvGraphicFramePr>
            <p:nvPr/>
          </p:nvGraphicFramePr>
          <p:xfrm>
            <a:off x="4212" y="2832"/>
            <a:ext cx="96" cy="96"/>
          </p:xfrm>
          <a:graphic>
            <a:graphicData uri="http://schemas.openxmlformats.org/presentationml/2006/ole">
              <mc:AlternateContent xmlns:mc="http://schemas.openxmlformats.org/markup-compatibility/2006">
                <mc:Choice xmlns:v="urn:schemas-microsoft-com:vml" Requires="v">
                  <p:oleObj spid="_x0000_s131313" name="公式" r:id="rId41" imgW="139680" imgH="139680" progId="Equation.3">
                    <p:embed/>
                  </p:oleObj>
                </mc:Choice>
                <mc:Fallback>
                  <p:oleObj name="公式" r:id="rId41" imgW="139680" imgH="139680" progId="Equation.3">
                    <p:embed/>
                    <p:pic>
                      <p:nvPicPr>
                        <p:cNvPr id="30743" name="Object 57">
                          <a:extLst>
                            <a:ext uri="{FF2B5EF4-FFF2-40B4-BE49-F238E27FC236}">
                              <a16:creationId xmlns:a16="http://schemas.microsoft.com/office/drawing/2014/main" id="{30075E9D-00E7-4484-B7C3-D39E3BBD8A27}"/>
                            </a:ext>
                          </a:extLst>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212" y="2832"/>
                          <a:ext cx="96"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4" name="Object 58">
              <a:extLst>
                <a:ext uri="{FF2B5EF4-FFF2-40B4-BE49-F238E27FC236}">
                  <a16:creationId xmlns:a16="http://schemas.microsoft.com/office/drawing/2014/main" id="{095B483C-FE68-4CFC-A092-D5460CF289A5}"/>
                </a:ext>
              </a:extLst>
            </p:cNvPr>
            <p:cNvGraphicFramePr>
              <a:graphicFrameLocks noChangeAspect="1"/>
            </p:cNvGraphicFramePr>
            <p:nvPr/>
          </p:nvGraphicFramePr>
          <p:xfrm>
            <a:off x="4068" y="2832"/>
            <a:ext cx="96" cy="96"/>
          </p:xfrm>
          <a:graphic>
            <a:graphicData uri="http://schemas.openxmlformats.org/presentationml/2006/ole">
              <mc:AlternateContent xmlns:mc="http://schemas.openxmlformats.org/markup-compatibility/2006">
                <mc:Choice xmlns:v="urn:schemas-microsoft-com:vml" Requires="v">
                  <p:oleObj spid="_x0000_s131314" name="公式" r:id="rId43" imgW="139680" imgH="139680" progId="Equation.3">
                    <p:embed/>
                  </p:oleObj>
                </mc:Choice>
                <mc:Fallback>
                  <p:oleObj name="公式" r:id="rId43" imgW="139680" imgH="139680" progId="Equation.3">
                    <p:embed/>
                    <p:pic>
                      <p:nvPicPr>
                        <p:cNvPr id="30744" name="Object 58">
                          <a:extLst>
                            <a:ext uri="{FF2B5EF4-FFF2-40B4-BE49-F238E27FC236}">
                              <a16:creationId xmlns:a16="http://schemas.microsoft.com/office/drawing/2014/main" id="{095B483C-FE68-4CFC-A092-D5460CF289A5}"/>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068" y="2832"/>
                          <a:ext cx="96"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5" name="Object 59">
              <a:extLst>
                <a:ext uri="{FF2B5EF4-FFF2-40B4-BE49-F238E27FC236}">
                  <a16:creationId xmlns:a16="http://schemas.microsoft.com/office/drawing/2014/main" id="{2A5918FE-D859-4F7A-A6DE-F37A09D1D25B}"/>
                </a:ext>
              </a:extLst>
            </p:cNvPr>
            <p:cNvGraphicFramePr>
              <a:graphicFrameLocks noChangeAspect="1"/>
            </p:cNvGraphicFramePr>
            <p:nvPr/>
          </p:nvGraphicFramePr>
          <p:xfrm>
            <a:off x="3924" y="2832"/>
            <a:ext cx="96" cy="96"/>
          </p:xfrm>
          <a:graphic>
            <a:graphicData uri="http://schemas.openxmlformats.org/presentationml/2006/ole">
              <mc:AlternateContent xmlns:mc="http://schemas.openxmlformats.org/markup-compatibility/2006">
                <mc:Choice xmlns:v="urn:schemas-microsoft-com:vml" Requires="v">
                  <p:oleObj spid="_x0000_s131315" name="公式" r:id="rId45" imgW="139680" imgH="139680" progId="Equation.3">
                    <p:embed/>
                  </p:oleObj>
                </mc:Choice>
                <mc:Fallback>
                  <p:oleObj name="公式" r:id="rId45" imgW="139680" imgH="139680" progId="Equation.3">
                    <p:embed/>
                    <p:pic>
                      <p:nvPicPr>
                        <p:cNvPr id="30745" name="Object 59">
                          <a:extLst>
                            <a:ext uri="{FF2B5EF4-FFF2-40B4-BE49-F238E27FC236}">
                              <a16:creationId xmlns:a16="http://schemas.microsoft.com/office/drawing/2014/main" id="{2A5918FE-D859-4F7A-A6DE-F37A09D1D25B}"/>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3924" y="2832"/>
                          <a:ext cx="96"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6" name="Object 60">
              <a:extLst>
                <a:ext uri="{FF2B5EF4-FFF2-40B4-BE49-F238E27FC236}">
                  <a16:creationId xmlns:a16="http://schemas.microsoft.com/office/drawing/2014/main" id="{50491BF8-BFB9-4092-BA02-712D935BE83E}"/>
                </a:ext>
              </a:extLst>
            </p:cNvPr>
            <p:cNvGraphicFramePr>
              <a:graphicFrameLocks noChangeAspect="1"/>
            </p:cNvGraphicFramePr>
            <p:nvPr/>
          </p:nvGraphicFramePr>
          <p:xfrm>
            <a:off x="3764" y="2832"/>
            <a:ext cx="96" cy="96"/>
          </p:xfrm>
          <a:graphic>
            <a:graphicData uri="http://schemas.openxmlformats.org/presentationml/2006/ole">
              <mc:AlternateContent xmlns:mc="http://schemas.openxmlformats.org/markup-compatibility/2006">
                <mc:Choice xmlns:v="urn:schemas-microsoft-com:vml" Requires="v">
                  <p:oleObj spid="_x0000_s131316" name="公式" r:id="rId47" imgW="139680" imgH="139680" progId="Equation.3">
                    <p:embed/>
                  </p:oleObj>
                </mc:Choice>
                <mc:Fallback>
                  <p:oleObj name="公式" r:id="rId47" imgW="139680" imgH="139680" progId="Equation.3">
                    <p:embed/>
                    <p:pic>
                      <p:nvPicPr>
                        <p:cNvPr id="30746" name="Object 60">
                          <a:extLst>
                            <a:ext uri="{FF2B5EF4-FFF2-40B4-BE49-F238E27FC236}">
                              <a16:creationId xmlns:a16="http://schemas.microsoft.com/office/drawing/2014/main" id="{50491BF8-BFB9-4092-BA02-712D935BE83E}"/>
                            </a:ext>
                          </a:extLst>
                        </p:cNvPr>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3764" y="2832"/>
                          <a:ext cx="96"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7" name="Object 61">
              <a:extLst>
                <a:ext uri="{FF2B5EF4-FFF2-40B4-BE49-F238E27FC236}">
                  <a16:creationId xmlns:a16="http://schemas.microsoft.com/office/drawing/2014/main" id="{C341A030-A1E4-4CF7-9D79-A8C276A51A9F}"/>
                </a:ext>
              </a:extLst>
            </p:cNvPr>
            <p:cNvGraphicFramePr>
              <a:graphicFrameLocks noChangeAspect="1"/>
            </p:cNvGraphicFramePr>
            <p:nvPr/>
          </p:nvGraphicFramePr>
          <p:xfrm>
            <a:off x="3620" y="2832"/>
            <a:ext cx="96" cy="96"/>
          </p:xfrm>
          <a:graphic>
            <a:graphicData uri="http://schemas.openxmlformats.org/presentationml/2006/ole">
              <mc:AlternateContent xmlns:mc="http://schemas.openxmlformats.org/markup-compatibility/2006">
                <mc:Choice xmlns:v="urn:schemas-microsoft-com:vml" Requires="v">
                  <p:oleObj spid="_x0000_s131317" name="公式" r:id="rId49" imgW="139680" imgH="139680" progId="Equation.3">
                    <p:embed/>
                  </p:oleObj>
                </mc:Choice>
                <mc:Fallback>
                  <p:oleObj name="公式" r:id="rId49" imgW="139680" imgH="139680" progId="Equation.3">
                    <p:embed/>
                    <p:pic>
                      <p:nvPicPr>
                        <p:cNvPr id="30747" name="Object 61">
                          <a:extLst>
                            <a:ext uri="{FF2B5EF4-FFF2-40B4-BE49-F238E27FC236}">
                              <a16:creationId xmlns:a16="http://schemas.microsoft.com/office/drawing/2014/main" id="{C341A030-A1E4-4CF7-9D79-A8C276A51A9F}"/>
                            </a:ext>
                          </a:extLst>
                        </p:cNvPr>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3620" y="2832"/>
                          <a:ext cx="96"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8" name="Object 62">
              <a:extLst>
                <a:ext uri="{FF2B5EF4-FFF2-40B4-BE49-F238E27FC236}">
                  <a16:creationId xmlns:a16="http://schemas.microsoft.com/office/drawing/2014/main" id="{2C2333E1-5344-4606-861A-BF4EB4173733}"/>
                </a:ext>
              </a:extLst>
            </p:cNvPr>
            <p:cNvGraphicFramePr>
              <a:graphicFrameLocks noChangeAspect="1"/>
            </p:cNvGraphicFramePr>
            <p:nvPr/>
          </p:nvGraphicFramePr>
          <p:xfrm>
            <a:off x="3476" y="2832"/>
            <a:ext cx="96" cy="96"/>
          </p:xfrm>
          <a:graphic>
            <a:graphicData uri="http://schemas.openxmlformats.org/presentationml/2006/ole">
              <mc:AlternateContent xmlns:mc="http://schemas.openxmlformats.org/markup-compatibility/2006">
                <mc:Choice xmlns:v="urn:schemas-microsoft-com:vml" Requires="v">
                  <p:oleObj spid="_x0000_s131318" name="公式" r:id="rId51" imgW="139680" imgH="139680" progId="Equation.3">
                    <p:embed/>
                  </p:oleObj>
                </mc:Choice>
                <mc:Fallback>
                  <p:oleObj name="公式" r:id="rId51" imgW="139680" imgH="139680" progId="Equation.3">
                    <p:embed/>
                    <p:pic>
                      <p:nvPicPr>
                        <p:cNvPr id="30748" name="Object 62">
                          <a:extLst>
                            <a:ext uri="{FF2B5EF4-FFF2-40B4-BE49-F238E27FC236}">
                              <a16:creationId xmlns:a16="http://schemas.microsoft.com/office/drawing/2014/main" id="{2C2333E1-5344-4606-861A-BF4EB4173733}"/>
                            </a:ext>
                          </a:extLst>
                        </p:cNvPr>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3476" y="2832"/>
                          <a:ext cx="96"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9" name="Object 63">
              <a:extLst>
                <a:ext uri="{FF2B5EF4-FFF2-40B4-BE49-F238E27FC236}">
                  <a16:creationId xmlns:a16="http://schemas.microsoft.com/office/drawing/2014/main" id="{77828990-BA89-4A9B-BD44-41A3347D057B}"/>
                </a:ext>
              </a:extLst>
            </p:cNvPr>
            <p:cNvGraphicFramePr>
              <a:graphicFrameLocks noChangeAspect="1"/>
            </p:cNvGraphicFramePr>
            <p:nvPr/>
          </p:nvGraphicFramePr>
          <p:xfrm>
            <a:off x="3332" y="2832"/>
            <a:ext cx="96" cy="96"/>
          </p:xfrm>
          <a:graphic>
            <a:graphicData uri="http://schemas.openxmlformats.org/presentationml/2006/ole">
              <mc:AlternateContent xmlns:mc="http://schemas.openxmlformats.org/markup-compatibility/2006">
                <mc:Choice xmlns:v="urn:schemas-microsoft-com:vml" Requires="v">
                  <p:oleObj spid="_x0000_s131319" name="公式" r:id="rId53" imgW="139680" imgH="139680" progId="Equation.3">
                    <p:embed/>
                  </p:oleObj>
                </mc:Choice>
                <mc:Fallback>
                  <p:oleObj name="公式" r:id="rId53" imgW="139680" imgH="139680" progId="Equation.3">
                    <p:embed/>
                    <p:pic>
                      <p:nvPicPr>
                        <p:cNvPr id="30749" name="Object 63">
                          <a:extLst>
                            <a:ext uri="{FF2B5EF4-FFF2-40B4-BE49-F238E27FC236}">
                              <a16:creationId xmlns:a16="http://schemas.microsoft.com/office/drawing/2014/main" id="{77828990-BA89-4A9B-BD44-41A3347D057B}"/>
                            </a:ext>
                          </a:extLst>
                        </p:cNvPr>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3332" y="2832"/>
                          <a:ext cx="96"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0" name="Object 8">
              <a:extLst>
                <a:ext uri="{FF2B5EF4-FFF2-40B4-BE49-F238E27FC236}">
                  <a16:creationId xmlns:a16="http://schemas.microsoft.com/office/drawing/2014/main" id="{4D6B27CD-802E-48E3-82CC-F43443B15536}"/>
                </a:ext>
              </a:extLst>
            </p:cNvPr>
            <p:cNvGraphicFramePr>
              <a:graphicFrameLocks noChangeAspect="1"/>
            </p:cNvGraphicFramePr>
            <p:nvPr/>
          </p:nvGraphicFramePr>
          <p:xfrm>
            <a:off x="4128" y="2976"/>
            <a:ext cx="219" cy="288"/>
          </p:xfrm>
          <a:graphic>
            <a:graphicData uri="http://schemas.openxmlformats.org/presentationml/2006/ole">
              <mc:AlternateContent xmlns:mc="http://schemas.openxmlformats.org/markup-compatibility/2006">
                <mc:Choice xmlns:v="urn:schemas-microsoft-com:vml" Requires="v">
                  <p:oleObj spid="_x0000_s131320" name="Equation" r:id="rId55" imgW="164880" imgH="215640" progId="Equation.3">
                    <p:embed/>
                  </p:oleObj>
                </mc:Choice>
                <mc:Fallback>
                  <p:oleObj name="Equation" r:id="rId55" imgW="164880" imgH="215640" progId="Equation.3">
                    <p:embed/>
                    <p:pic>
                      <p:nvPicPr>
                        <p:cNvPr id="30750" name="Object 8">
                          <a:extLst>
                            <a:ext uri="{FF2B5EF4-FFF2-40B4-BE49-F238E27FC236}">
                              <a16:creationId xmlns:a16="http://schemas.microsoft.com/office/drawing/2014/main" id="{4D6B27CD-802E-48E3-82CC-F43443B15536}"/>
                            </a:ext>
                          </a:extLst>
                        </p:cNvPr>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4128" y="2976"/>
                          <a:ext cx="219" cy="288"/>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51" name="Object 9">
              <a:extLst>
                <a:ext uri="{FF2B5EF4-FFF2-40B4-BE49-F238E27FC236}">
                  <a16:creationId xmlns:a16="http://schemas.microsoft.com/office/drawing/2014/main" id="{86DFDE45-D1C7-4F1F-A894-2C985B9E355E}"/>
                </a:ext>
              </a:extLst>
            </p:cNvPr>
            <p:cNvGraphicFramePr>
              <a:graphicFrameLocks noChangeAspect="1"/>
            </p:cNvGraphicFramePr>
            <p:nvPr/>
          </p:nvGraphicFramePr>
          <p:xfrm>
            <a:off x="3431" y="3143"/>
            <a:ext cx="168" cy="214"/>
          </p:xfrm>
          <a:graphic>
            <a:graphicData uri="http://schemas.openxmlformats.org/presentationml/2006/ole">
              <mc:AlternateContent xmlns:mc="http://schemas.openxmlformats.org/markup-compatibility/2006">
                <mc:Choice xmlns:v="urn:schemas-microsoft-com:vml" Requires="v">
                  <p:oleObj spid="_x0000_s131321" name="Equation" r:id="rId57" imgW="139680" imgH="177480" progId="Equation.3">
                    <p:embed/>
                  </p:oleObj>
                </mc:Choice>
                <mc:Fallback>
                  <p:oleObj name="Equation" r:id="rId57" imgW="139680" imgH="177480" progId="Equation.3">
                    <p:embed/>
                    <p:pic>
                      <p:nvPicPr>
                        <p:cNvPr id="30751" name="Object 9">
                          <a:extLst>
                            <a:ext uri="{FF2B5EF4-FFF2-40B4-BE49-F238E27FC236}">
                              <a16:creationId xmlns:a16="http://schemas.microsoft.com/office/drawing/2014/main" id="{86DFDE45-D1C7-4F1F-A894-2C985B9E355E}"/>
                            </a:ext>
                          </a:extLst>
                        </p:cNvPr>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3431" y="3143"/>
                          <a:ext cx="168" cy="214"/>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4394" name="Line 10">
              <a:extLst>
                <a:ext uri="{FF2B5EF4-FFF2-40B4-BE49-F238E27FC236}">
                  <a16:creationId xmlns:a16="http://schemas.microsoft.com/office/drawing/2014/main" id="{15C826F0-269E-45FC-B2F4-32CED8EF64C3}"/>
                </a:ext>
              </a:extLst>
            </p:cNvPr>
            <p:cNvSpPr>
              <a:spLocks noChangeShapeType="1"/>
            </p:cNvSpPr>
            <p:nvPr/>
          </p:nvSpPr>
          <p:spPr bwMode="auto">
            <a:xfrm>
              <a:off x="3392" y="2929"/>
              <a:ext cx="0" cy="610"/>
            </a:xfrm>
            <a:prstGeom prst="line">
              <a:avLst/>
            </a:prstGeom>
            <a:noFill/>
            <a:ln w="19050">
              <a:solidFill>
                <a:schemeClr val="hlink"/>
              </a:solidFill>
              <a:round/>
              <a:headEnd type="triangle" w="sm" len="lg"/>
              <a:tailEnd type="triangle" w="sm"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30752" name="Object 77">
              <a:extLst>
                <a:ext uri="{FF2B5EF4-FFF2-40B4-BE49-F238E27FC236}">
                  <a16:creationId xmlns:a16="http://schemas.microsoft.com/office/drawing/2014/main" id="{929C1D9E-D608-40E4-8448-7A09F8B69A49}"/>
                </a:ext>
              </a:extLst>
            </p:cNvPr>
            <p:cNvGraphicFramePr>
              <a:graphicFrameLocks noChangeAspect="1"/>
            </p:cNvGraphicFramePr>
            <p:nvPr/>
          </p:nvGraphicFramePr>
          <p:xfrm>
            <a:off x="5169" y="3382"/>
            <a:ext cx="221" cy="206"/>
          </p:xfrm>
          <a:graphic>
            <a:graphicData uri="http://schemas.openxmlformats.org/presentationml/2006/ole">
              <mc:AlternateContent xmlns:mc="http://schemas.openxmlformats.org/markup-compatibility/2006">
                <mc:Choice xmlns:v="urn:schemas-microsoft-com:vml" Requires="v">
                  <p:oleObj spid="_x0000_s131322" name="公式" r:id="rId59" imgW="190440" imgH="177480" progId="Equation.3">
                    <p:embed/>
                  </p:oleObj>
                </mc:Choice>
                <mc:Fallback>
                  <p:oleObj name="公式" r:id="rId59" imgW="190440" imgH="177480" progId="Equation.3">
                    <p:embed/>
                    <p:pic>
                      <p:nvPicPr>
                        <p:cNvPr id="30752" name="Object 77">
                          <a:extLst>
                            <a:ext uri="{FF2B5EF4-FFF2-40B4-BE49-F238E27FC236}">
                              <a16:creationId xmlns:a16="http://schemas.microsoft.com/office/drawing/2014/main" id="{929C1D9E-D608-40E4-8448-7A09F8B69A49}"/>
                            </a:ext>
                          </a:extLst>
                        </p:cNvPr>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5169" y="3382"/>
                          <a:ext cx="221" cy="206"/>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53" name="Object 14">
              <a:extLst>
                <a:ext uri="{FF2B5EF4-FFF2-40B4-BE49-F238E27FC236}">
                  <a16:creationId xmlns:a16="http://schemas.microsoft.com/office/drawing/2014/main" id="{33D94C60-E4C2-451B-9E60-8F1D75234CC9}"/>
                </a:ext>
              </a:extLst>
            </p:cNvPr>
            <p:cNvGraphicFramePr>
              <a:graphicFrameLocks noChangeAspect="1"/>
            </p:cNvGraphicFramePr>
            <p:nvPr/>
          </p:nvGraphicFramePr>
          <p:xfrm>
            <a:off x="3072" y="2592"/>
            <a:ext cx="205" cy="240"/>
          </p:xfrm>
          <a:graphic>
            <a:graphicData uri="http://schemas.openxmlformats.org/presentationml/2006/ole">
              <mc:AlternateContent xmlns:mc="http://schemas.openxmlformats.org/markup-compatibility/2006">
                <mc:Choice xmlns:v="urn:schemas-microsoft-com:vml" Requires="v">
                  <p:oleObj spid="_x0000_s131323" name="公式" r:id="rId61" imgW="152280" imgH="177480" progId="Equation.3">
                    <p:embed/>
                  </p:oleObj>
                </mc:Choice>
                <mc:Fallback>
                  <p:oleObj name="公式" r:id="rId61" imgW="152280" imgH="177480" progId="Equation.3">
                    <p:embed/>
                    <p:pic>
                      <p:nvPicPr>
                        <p:cNvPr id="30753" name="Object 14">
                          <a:extLst>
                            <a:ext uri="{FF2B5EF4-FFF2-40B4-BE49-F238E27FC236}">
                              <a16:creationId xmlns:a16="http://schemas.microsoft.com/office/drawing/2014/main" id="{33D94C60-E4C2-451B-9E60-8F1D75234CC9}"/>
                            </a:ext>
                          </a:extLst>
                        </p:cNvPr>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3072" y="2592"/>
                          <a:ext cx="205"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4" name="Object 78">
              <a:extLst>
                <a:ext uri="{FF2B5EF4-FFF2-40B4-BE49-F238E27FC236}">
                  <a16:creationId xmlns:a16="http://schemas.microsoft.com/office/drawing/2014/main" id="{C2068236-2FD7-4470-8C3A-607545B10EDE}"/>
                </a:ext>
              </a:extLst>
            </p:cNvPr>
            <p:cNvGraphicFramePr>
              <a:graphicFrameLocks noChangeAspect="1"/>
            </p:cNvGraphicFramePr>
            <p:nvPr/>
          </p:nvGraphicFramePr>
          <p:xfrm>
            <a:off x="4924" y="3440"/>
            <a:ext cx="96" cy="96"/>
          </p:xfrm>
          <a:graphic>
            <a:graphicData uri="http://schemas.openxmlformats.org/presentationml/2006/ole">
              <mc:AlternateContent xmlns:mc="http://schemas.openxmlformats.org/markup-compatibility/2006">
                <mc:Choice xmlns:v="urn:schemas-microsoft-com:vml" Requires="v">
                  <p:oleObj spid="_x0000_s131324" name="公式" r:id="rId63" imgW="139680" imgH="139680" progId="Equation.3">
                    <p:embed/>
                  </p:oleObj>
                </mc:Choice>
                <mc:Fallback>
                  <p:oleObj name="公式" r:id="rId63" imgW="139680" imgH="139680" progId="Equation.3">
                    <p:embed/>
                    <p:pic>
                      <p:nvPicPr>
                        <p:cNvPr id="30754" name="Object 78">
                          <a:extLst>
                            <a:ext uri="{FF2B5EF4-FFF2-40B4-BE49-F238E27FC236}">
                              <a16:creationId xmlns:a16="http://schemas.microsoft.com/office/drawing/2014/main" id="{C2068236-2FD7-4470-8C3A-607545B10EDE}"/>
                            </a:ext>
                          </a:extLst>
                        </p:cNvPr>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4924" y="3440"/>
                          <a:ext cx="96"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5" name="Object 79">
              <a:extLst>
                <a:ext uri="{FF2B5EF4-FFF2-40B4-BE49-F238E27FC236}">
                  <a16:creationId xmlns:a16="http://schemas.microsoft.com/office/drawing/2014/main" id="{E9CF18BA-64DB-451C-B90E-D552B29AED32}"/>
                </a:ext>
              </a:extLst>
            </p:cNvPr>
            <p:cNvGraphicFramePr>
              <a:graphicFrameLocks noChangeAspect="1"/>
            </p:cNvGraphicFramePr>
            <p:nvPr/>
          </p:nvGraphicFramePr>
          <p:xfrm>
            <a:off x="4780" y="3440"/>
            <a:ext cx="96" cy="96"/>
          </p:xfrm>
          <a:graphic>
            <a:graphicData uri="http://schemas.openxmlformats.org/presentationml/2006/ole">
              <mc:AlternateContent xmlns:mc="http://schemas.openxmlformats.org/markup-compatibility/2006">
                <mc:Choice xmlns:v="urn:schemas-microsoft-com:vml" Requires="v">
                  <p:oleObj spid="_x0000_s131325" name="公式" r:id="rId65" imgW="139680" imgH="139680" progId="Equation.3">
                    <p:embed/>
                  </p:oleObj>
                </mc:Choice>
                <mc:Fallback>
                  <p:oleObj name="公式" r:id="rId65" imgW="139680" imgH="139680" progId="Equation.3">
                    <p:embed/>
                    <p:pic>
                      <p:nvPicPr>
                        <p:cNvPr id="30755" name="Object 79">
                          <a:extLst>
                            <a:ext uri="{FF2B5EF4-FFF2-40B4-BE49-F238E27FC236}">
                              <a16:creationId xmlns:a16="http://schemas.microsoft.com/office/drawing/2014/main" id="{E9CF18BA-64DB-451C-B90E-D552B29AED32}"/>
                            </a:ext>
                          </a:extLst>
                        </p:cNvPr>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4780" y="3440"/>
                          <a:ext cx="96"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6" name="Object 80">
              <a:extLst>
                <a:ext uri="{FF2B5EF4-FFF2-40B4-BE49-F238E27FC236}">
                  <a16:creationId xmlns:a16="http://schemas.microsoft.com/office/drawing/2014/main" id="{25BD65D0-E282-4C09-AB89-F274A19B6E96}"/>
                </a:ext>
              </a:extLst>
            </p:cNvPr>
            <p:cNvGraphicFramePr>
              <a:graphicFrameLocks noChangeAspect="1"/>
            </p:cNvGraphicFramePr>
            <p:nvPr/>
          </p:nvGraphicFramePr>
          <p:xfrm>
            <a:off x="4636" y="3440"/>
            <a:ext cx="96" cy="96"/>
          </p:xfrm>
          <a:graphic>
            <a:graphicData uri="http://schemas.openxmlformats.org/presentationml/2006/ole">
              <mc:AlternateContent xmlns:mc="http://schemas.openxmlformats.org/markup-compatibility/2006">
                <mc:Choice xmlns:v="urn:schemas-microsoft-com:vml" Requires="v">
                  <p:oleObj spid="_x0000_s131326" name="公式" r:id="rId67" imgW="139680" imgH="139680" progId="Equation.3">
                    <p:embed/>
                  </p:oleObj>
                </mc:Choice>
                <mc:Fallback>
                  <p:oleObj name="公式" r:id="rId67" imgW="139680" imgH="139680" progId="Equation.3">
                    <p:embed/>
                    <p:pic>
                      <p:nvPicPr>
                        <p:cNvPr id="30756" name="Object 80">
                          <a:extLst>
                            <a:ext uri="{FF2B5EF4-FFF2-40B4-BE49-F238E27FC236}">
                              <a16:creationId xmlns:a16="http://schemas.microsoft.com/office/drawing/2014/main" id="{25BD65D0-E282-4C09-AB89-F274A19B6E96}"/>
                            </a:ext>
                          </a:extLst>
                        </p:cNvPr>
                        <p:cNvPicPr>
                          <a:picLocks noChangeAspect="1" noChangeArrowheads="1"/>
                        </p:cNvPicPr>
                        <p:nvPr/>
                      </p:nvPicPr>
                      <p:blipFill>
                        <a:blip r:embed="rId68">
                          <a:extLst>
                            <a:ext uri="{28A0092B-C50C-407E-A947-70E740481C1C}">
                              <a14:useLocalDpi xmlns:a14="http://schemas.microsoft.com/office/drawing/2010/main" val="0"/>
                            </a:ext>
                          </a:extLst>
                        </a:blip>
                        <a:srcRect/>
                        <a:stretch>
                          <a:fillRect/>
                        </a:stretch>
                      </p:blipFill>
                      <p:spPr bwMode="auto">
                        <a:xfrm>
                          <a:off x="4636" y="3440"/>
                          <a:ext cx="96"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7" name="Object 81">
              <a:extLst>
                <a:ext uri="{FF2B5EF4-FFF2-40B4-BE49-F238E27FC236}">
                  <a16:creationId xmlns:a16="http://schemas.microsoft.com/office/drawing/2014/main" id="{78711BCE-624F-4CF2-B547-4DB70BA8595D}"/>
                </a:ext>
              </a:extLst>
            </p:cNvPr>
            <p:cNvGraphicFramePr>
              <a:graphicFrameLocks noChangeAspect="1"/>
            </p:cNvGraphicFramePr>
            <p:nvPr/>
          </p:nvGraphicFramePr>
          <p:xfrm>
            <a:off x="4492" y="3440"/>
            <a:ext cx="96" cy="96"/>
          </p:xfrm>
          <a:graphic>
            <a:graphicData uri="http://schemas.openxmlformats.org/presentationml/2006/ole">
              <mc:AlternateContent xmlns:mc="http://schemas.openxmlformats.org/markup-compatibility/2006">
                <mc:Choice xmlns:v="urn:schemas-microsoft-com:vml" Requires="v">
                  <p:oleObj spid="_x0000_s131327" name="公式" r:id="rId69" imgW="139680" imgH="139680" progId="Equation.3">
                    <p:embed/>
                  </p:oleObj>
                </mc:Choice>
                <mc:Fallback>
                  <p:oleObj name="公式" r:id="rId69" imgW="139680" imgH="139680" progId="Equation.3">
                    <p:embed/>
                    <p:pic>
                      <p:nvPicPr>
                        <p:cNvPr id="30757" name="Object 81">
                          <a:extLst>
                            <a:ext uri="{FF2B5EF4-FFF2-40B4-BE49-F238E27FC236}">
                              <a16:creationId xmlns:a16="http://schemas.microsoft.com/office/drawing/2014/main" id="{78711BCE-624F-4CF2-B547-4DB70BA8595D}"/>
                            </a:ext>
                          </a:extLst>
                        </p:cNvPr>
                        <p:cNvPicPr>
                          <a:picLocks noChangeAspect="1" noChangeArrowheads="1"/>
                        </p:cNvPicPr>
                        <p:nvPr/>
                      </p:nvPicPr>
                      <p:blipFill>
                        <a:blip r:embed="rId70">
                          <a:extLst>
                            <a:ext uri="{28A0092B-C50C-407E-A947-70E740481C1C}">
                              <a14:useLocalDpi xmlns:a14="http://schemas.microsoft.com/office/drawing/2010/main" val="0"/>
                            </a:ext>
                          </a:extLst>
                        </a:blip>
                        <a:srcRect/>
                        <a:stretch>
                          <a:fillRect/>
                        </a:stretch>
                      </p:blipFill>
                      <p:spPr bwMode="auto">
                        <a:xfrm>
                          <a:off x="4492" y="3440"/>
                          <a:ext cx="96"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8" name="Object 82">
              <a:extLst>
                <a:ext uri="{FF2B5EF4-FFF2-40B4-BE49-F238E27FC236}">
                  <a16:creationId xmlns:a16="http://schemas.microsoft.com/office/drawing/2014/main" id="{ADE909B7-7BDE-4D40-AF4D-DA3252A3AF8E}"/>
                </a:ext>
              </a:extLst>
            </p:cNvPr>
            <p:cNvGraphicFramePr>
              <a:graphicFrameLocks noChangeAspect="1"/>
            </p:cNvGraphicFramePr>
            <p:nvPr/>
          </p:nvGraphicFramePr>
          <p:xfrm>
            <a:off x="4336" y="3440"/>
            <a:ext cx="96" cy="96"/>
          </p:xfrm>
          <a:graphic>
            <a:graphicData uri="http://schemas.openxmlformats.org/presentationml/2006/ole">
              <mc:AlternateContent xmlns:mc="http://schemas.openxmlformats.org/markup-compatibility/2006">
                <mc:Choice xmlns:v="urn:schemas-microsoft-com:vml" Requires="v">
                  <p:oleObj spid="_x0000_s131328" name="公式" r:id="rId71" imgW="139680" imgH="139680" progId="Equation.3">
                    <p:embed/>
                  </p:oleObj>
                </mc:Choice>
                <mc:Fallback>
                  <p:oleObj name="公式" r:id="rId71" imgW="139680" imgH="139680" progId="Equation.3">
                    <p:embed/>
                    <p:pic>
                      <p:nvPicPr>
                        <p:cNvPr id="30758" name="Object 82">
                          <a:extLst>
                            <a:ext uri="{FF2B5EF4-FFF2-40B4-BE49-F238E27FC236}">
                              <a16:creationId xmlns:a16="http://schemas.microsoft.com/office/drawing/2014/main" id="{ADE909B7-7BDE-4D40-AF4D-DA3252A3AF8E}"/>
                            </a:ext>
                          </a:extLst>
                        </p:cNvPr>
                        <p:cNvPicPr>
                          <a:picLocks noChangeAspect="1" noChangeArrowheads="1"/>
                        </p:cNvPicPr>
                        <p:nvPr/>
                      </p:nvPicPr>
                      <p:blipFill>
                        <a:blip r:embed="rId72">
                          <a:extLst>
                            <a:ext uri="{28A0092B-C50C-407E-A947-70E740481C1C}">
                              <a14:useLocalDpi xmlns:a14="http://schemas.microsoft.com/office/drawing/2010/main" val="0"/>
                            </a:ext>
                          </a:extLst>
                        </a:blip>
                        <a:srcRect/>
                        <a:stretch>
                          <a:fillRect/>
                        </a:stretch>
                      </p:blipFill>
                      <p:spPr bwMode="auto">
                        <a:xfrm>
                          <a:off x="4336" y="3440"/>
                          <a:ext cx="96"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9" name="Object 83">
              <a:extLst>
                <a:ext uri="{FF2B5EF4-FFF2-40B4-BE49-F238E27FC236}">
                  <a16:creationId xmlns:a16="http://schemas.microsoft.com/office/drawing/2014/main" id="{FEC2C0DE-3EAF-43C4-953A-E66BA1C97386}"/>
                </a:ext>
              </a:extLst>
            </p:cNvPr>
            <p:cNvGraphicFramePr>
              <a:graphicFrameLocks noChangeAspect="1"/>
            </p:cNvGraphicFramePr>
            <p:nvPr/>
          </p:nvGraphicFramePr>
          <p:xfrm>
            <a:off x="4192" y="3440"/>
            <a:ext cx="96" cy="96"/>
          </p:xfrm>
          <a:graphic>
            <a:graphicData uri="http://schemas.openxmlformats.org/presentationml/2006/ole">
              <mc:AlternateContent xmlns:mc="http://schemas.openxmlformats.org/markup-compatibility/2006">
                <mc:Choice xmlns:v="urn:schemas-microsoft-com:vml" Requires="v">
                  <p:oleObj spid="_x0000_s131329" name="公式" r:id="rId73" imgW="139680" imgH="139680" progId="Equation.3">
                    <p:embed/>
                  </p:oleObj>
                </mc:Choice>
                <mc:Fallback>
                  <p:oleObj name="公式" r:id="rId73" imgW="139680" imgH="139680" progId="Equation.3">
                    <p:embed/>
                    <p:pic>
                      <p:nvPicPr>
                        <p:cNvPr id="30759" name="Object 83">
                          <a:extLst>
                            <a:ext uri="{FF2B5EF4-FFF2-40B4-BE49-F238E27FC236}">
                              <a16:creationId xmlns:a16="http://schemas.microsoft.com/office/drawing/2014/main" id="{FEC2C0DE-3EAF-43C4-953A-E66BA1C97386}"/>
                            </a:ext>
                          </a:extLst>
                        </p:cNvPr>
                        <p:cNvPicPr>
                          <a:picLocks noChangeAspect="1" noChangeArrowheads="1"/>
                        </p:cNvPicPr>
                        <p:nvPr/>
                      </p:nvPicPr>
                      <p:blipFill>
                        <a:blip r:embed="rId74">
                          <a:extLst>
                            <a:ext uri="{28A0092B-C50C-407E-A947-70E740481C1C}">
                              <a14:useLocalDpi xmlns:a14="http://schemas.microsoft.com/office/drawing/2010/main" val="0"/>
                            </a:ext>
                          </a:extLst>
                        </a:blip>
                        <a:srcRect/>
                        <a:stretch>
                          <a:fillRect/>
                        </a:stretch>
                      </p:blipFill>
                      <p:spPr bwMode="auto">
                        <a:xfrm>
                          <a:off x="4192" y="3440"/>
                          <a:ext cx="96"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60" name="Object 84">
              <a:extLst>
                <a:ext uri="{FF2B5EF4-FFF2-40B4-BE49-F238E27FC236}">
                  <a16:creationId xmlns:a16="http://schemas.microsoft.com/office/drawing/2014/main" id="{1D61A84E-7881-48A5-A2AC-6CFC4FF99771}"/>
                </a:ext>
              </a:extLst>
            </p:cNvPr>
            <p:cNvGraphicFramePr>
              <a:graphicFrameLocks noChangeAspect="1"/>
            </p:cNvGraphicFramePr>
            <p:nvPr/>
          </p:nvGraphicFramePr>
          <p:xfrm>
            <a:off x="4048" y="3440"/>
            <a:ext cx="96" cy="96"/>
          </p:xfrm>
          <a:graphic>
            <a:graphicData uri="http://schemas.openxmlformats.org/presentationml/2006/ole">
              <mc:AlternateContent xmlns:mc="http://schemas.openxmlformats.org/markup-compatibility/2006">
                <mc:Choice xmlns:v="urn:schemas-microsoft-com:vml" Requires="v">
                  <p:oleObj spid="_x0000_s131330" name="公式" r:id="rId75" imgW="139680" imgH="139680" progId="Equation.3">
                    <p:embed/>
                  </p:oleObj>
                </mc:Choice>
                <mc:Fallback>
                  <p:oleObj name="公式" r:id="rId75" imgW="139680" imgH="139680" progId="Equation.3">
                    <p:embed/>
                    <p:pic>
                      <p:nvPicPr>
                        <p:cNvPr id="30760" name="Object 84">
                          <a:extLst>
                            <a:ext uri="{FF2B5EF4-FFF2-40B4-BE49-F238E27FC236}">
                              <a16:creationId xmlns:a16="http://schemas.microsoft.com/office/drawing/2014/main" id="{1D61A84E-7881-48A5-A2AC-6CFC4FF99771}"/>
                            </a:ext>
                          </a:extLst>
                        </p:cNvPr>
                        <p:cNvPicPr>
                          <a:picLocks noChangeAspect="1" noChangeArrowheads="1"/>
                        </p:cNvPicPr>
                        <p:nvPr/>
                      </p:nvPicPr>
                      <p:blipFill>
                        <a:blip r:embed="rId76">
                          <a:extLst>
                            <a:ext uri="{28A0092B-C50C-407E-A947-70E740481C1C}">
                              <a14:useLocalDpi xmlns:a14="http://schemas.microsoft.com/office/drawing/2010/main" val="0"/>
                            </a:ext>
                          </a:extLst>
                        </a:blip>
                        <a:srcRect/>
                        <a:stretch>
                          <a:fillRect/>
                        </a:stretch>
                      </p:blipFill>
                      <p:spPr bwMode="auto">
                        <a:xfrm>
                          <a:off x="4048" y="3440"/>
                          <a:ext cx="96"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61" name="Object 85">
              <a:extLst>
                <a:ext uri="{FF2B5EF4-FFF2-40B4-BE49-F238E27FC236}">
                  <a16:creationId xmlns:a16="http://schemas.microsoft.com/office/drawing/2014/main" id="{6D8165B0-7B63-4960-8744-5EB9D8715413}"/>
                </a:ext>
              </a:extLst>
            </p:cNvPr>
            <p:cNvGraphicFramePr>
              <a:graphicFrameLocks noChangeAspect="1"/>
            </p:cNvGraphicFramePr>
            <p:nvPr/>
          </p:nvGraphicFramePr>
          <p:xfrm>
            <a:off x="3904" y="3440"/>
            <a:ext cx="96" cy="96"/>
          </p:xfrm>
          <a:graphic>
            <a:graphicData uri="http://schemas.openxmlformats.org/presentationml/2006/ole">
              <mc:AlternateContent xmlns:mc="http://schemas.openxmlformats.org/markup-compatibility/2006">
                <mc:Choice xmlns:v="urn:schemas-microsoft-com:vml" Requires="v">
                  <p:oleObj spid="_x0000_s131331" name="公式" r:id="rId77" imgW="139680" imgH="139680" progId="Equation.3">
                    <p:embed/>
                  </p:oleObj>
                </mc:Choice>
                <mc:Fallback>
                  <p:oleObj name="公式" r:id="rId77" imgW="139680" imgH="139680" progId="Equation.3">
                    <p:embed/>
                    <p:pic>
                      <p:nvPicPr>
                        <p:cNvPr id="30761" name="Object 85">
                          <a:extLst>
                            <a:ext uri="{FF2B5EF4-FFF2-40B4-BE49-F238E27FC236}">
                              <a16:creationId xmlns:a16="http://schemas.microsoft.com/office/drawing/2014/main" id="{6D8165B0-7B63-4960-8744-5EB9D8715413}"/>
                            </a:ext>
                          </a:extLst>
                        </p:cNvPr>
                        <p:cNvPicPr>
                          <a:picLocks noChangeAspect="1" noChangeArrowheads="1"/>
                        </p:cNvPicPr>
                        <p:nvPr/>
                      </p:nvPicPr>
                      <p:blipFill>
                        <a:blip r:embed="rId78">
                          <a:extLst>
                            <a:ext uri="{28A0092B-C50C-407E-A947-70E740481C1C}">
                              <a14:useLocalDpi xmlns:a14="http://schemas.microsoft.com/office/drawing/2010/main" val="0"/>
                            </a:ext>
                          </a:extLst>
                        </a:blip>
                        <a:srcRect/>
                        <a:stretch>
                          <a:fillRect/>
                        </a:stretch>
                      </p:blipFill>
                      <p:spPr bwMode="auto">
                        <a:xfrm>
                          <a:off x="3904" y="3440"/>
                          <a:ext cx="96"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62" name="Object 86">
              <a:extLst>
                <a:ext uri="{FF2B5EF4-FFF2-40B4-BE49-F238E27FC236}">
                  <a16:creationId xmlns:a16="http://schemas.microsoft.com/office/drawing/2014/main" id="{CFA7E5C1-3108-4E9B-98EA-43876C9E82C5}"/>
                </a:ext>
              </a:extLst>
            </p:cNvPr>
            <p:cNvGraphicFramePr>
              <a:graphicFrameLocks noChangeAspect="1"/>
            </p:cNvGraphicFramePr>
            <p:nvPr/>
          </p:nvGraphicFramePr>
          <p:xfrm>
            <a:off x="3744" y="3440"/>
            <a:ext cx="96" cy="96"/>
          </p:xfrm>
          <a:graphic>
            <a:graphicData uri="http://schemas.openxmlformats.org/presentationml/2006/ole">
              <mc:AlternateContent xmlns:mc="http://schemas.openxmlformats.org/markup-compatibility/2006">
                <mc:Choice xmlns:v="urn:schemas-microsoft-com:vml" Requires="v">
                  <p:oleObj spid="_x0000_s131332" name="公式" r:id="rId79" imgW="139680" imgH="139680" progId="Equation.3">
                    <p:embed/>
                  </p:oleObj>
                </mc:Choice>
                <mc:Fallback>
                  <p:oleObj name="公式" r:id="rId79" imgW="139680" imgH="139680" progId="Equation.3">
                    <p:embed/>
                    <p:pic>
                      <p:nvPicPr>
                        <p:cNvPr id="30762" name="Object 86">
                          <a:extLst>
                            <a:ext uri="{FF2B5EF4-FFF2-40B4-BE49-F238E27FC236}">
                              <a16:creationId xmlns:a16="http://schemas.microsoft.com/office/drawing/2014/main" id="{CFA7E5C1-3108-4E9B-98EA-43876C9E82C5}"/>
                            </a:ext>
                          </a:extLst>
                        </p:cNvPr>
                        <p:cNvPicPr>
                          <a:picLocks noChangeAspect="1" noChangeArrowheads="1"/>
                        </p:cNvPicPr>
                        <p:nvPr/>
                      </p:nvPicPr>
                      <p:blipFill>
                        <a:blip r:embed="rId80">
                          <a:extLst>
                            <a:ext uri="{28A0092B-C50C-407E-A947-70E740481C1C}">
                              <a14:useLocalDpi xmlns:a14="http://schemas.microsoft.com/office/drawing/2010/main" val="0"/>
                            </a:ext>
                          </a:extLst>
                        </a:blip>
                        <a:srcRect/>
                        <a:stretch>
                          <a:fillRect/>
                        </a:stretch>
                      </p:blipFill>
                      <p:spPr bwMode="auto">
                        <a:xfrm>
                          <a:off x="3744" y="3440"/>
                          <a:ext cx="96"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63" name="Object 87">
              <a:extLst>
                <a:ext uri="{FF2B5EF4-FFF2-40B4-BE49-F238E27FC236}">
                  <a16:creationId xmlns:a16="http://schemas.microsoft.com/office/drawing/2014/main" id="{B5919716-266D-4DF8-8B6E-FE83F205817C}"/>
                </a:ext>
              </a:extLst>
            </p:cNvPr>
            <p:cNvGraphicFramePr>
              <a:graphicFrameLocks noChangeAspect="1"/>
            </p:cNvGraphicFramePr>
            <p:nvPr/>
          </p:nvGraphicFramePr>
          <p:xfrm>
            <a:off x="3600" y="3440"/>
            <a:ext cx="96" cy="96"/>
          </p:xfrm>
          <a:graphic>
            <a:graphicData uri="http://schemas.openxmlformats.org/presentationml/2006/ole">
              <mc:AlternateContent xmlns:mc="http://schemas.openxmlformats.org/markup-compatibility/2006">
                <mc:Choice xmlns:v="urn:schemas-microsoft-com:vml" Requires="v">
                  <p:oleObj spid="_x0000_s131333" name="公式" r:id="rId81" imgW="139680" imgH="139680" progId="Equation.3">
                    <p:embed/>
                  </p:oleObj>
                </mc:Choice>
                <mc:Fallback>
                  <p:oleObj name="公式" r:id="rId81" imgW="139680" imgH="139680" progId="Equation.3">
                    <p:embed/>
                    <p:pic>
                      <p:nvPicPr>
                        <p:cNvPr id="30763" name="Object 87">
                          <a:extLst>
                            <a:ext uri="{FF2B5EF4-FFF2-40B4-BE49-F238E27FC236}">
                              <a16:creationId xmlns:a16="http://schemas.microsoft.com/office/drawing/2014/main" id="{B5919716-266D-4DF8-8B6E-FE83F205817C}"/>
                            </a:ext>
                          </a:extLst>
                        </p:cNvPr>
                        <p:cNvPicPr>
                          <a:picLocks noChangeAspect="1" noChangeArrowheads="1"/>
                        </p:cNvPicPr>
                        <p:nvPr/>
                      </p:nvPicPr>
                      <p:blipFill>
                        <a:blip r:embed="rId82">
                          <a:extLst>
                            <a:ext uri="{28A0092B-C50C-407E-A947-70E740481C1C}">
                              <a14:useLocalDpi xmlns:a14="http://schemas.microsoft.com/office/drawing/2010/main" val="0"/>
                            </a:ext>
                          </a:extLst>
                        </a:blip>
                        <a:srcRect/>
                        <a:stretch>
                          <a:fillRect/>
                        </a:stretch>
                      </p:blipFill>
                      <p:spPr bwMode="auto">
                        <a:xfrm>
                          <a:off x="3600" y="3440"/>
                          <a:ext cx="96"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64" name="Object 88">
              <a:extLst>
                <a:ext uri="{FF2B5EF4-FFF2-40B4-BE49-F238E27FC236}">
                  <a16:creationId xmlns:a16="http://schemas.microsoft.com/office/drawing/2014/main" id="{0425BCCC-5F6A-4F07-9EFB-C1457B8A0015}"/>
                </a:ext>
              </a:extLst>
            </p:cNvPr>
            <p:cNvGraphicFramePr>
              <a:graphicFrameLocks noChangeAspect="1"/>
            </p:cNvGraphicFramePr>
            <p:nvPr/>
          </p:nvGraphicFramePr>
          <p:xfrm>
            <a:off x="3456" y="3440"/>
            <a:ext cx="96" cy="96"/>
          </p:xfrm>
          <a:graphic>
            <a:graphicData uri="http://schemas.openxmlformats.org/presentationml/2006/ole">
              <mc:AlternateContent xmlns:mc="http://schemas.openxmlformats.org/markup-compatibility/2006">
                <mc:Choice xmlns:v="urn:schemas-microsoft-com:vml" Requires="v">
                  <p:oleObj spid="_x0000_s131334" name="公式" r:id="rId83" imgW="139680" imgH="139680" progId="Equation.3">
                    <p:embed/>
                  </p:oleObj>
                </mc:Choice>
                <mc:Fallback>
                  <p:oleObj name="公式" r:id="rId83" imgW="139680" imgH="139680" progId="Equation.3">
                    <p:embed/>
                    <p:pic>
                      <p:nvPicPr>
                        <p:cNvPr id="30764" name="Object 88">
                          <a:extLst>
                            <a:ext uri="{FF2B5EF4-FFF2-40B4-BE49-F238E27FC236}">
                              <a16:creationId xmlns:a16="http://schemas.microsoft.com/office/drawing/2014/main" id="{0425BCCC-5F6A-4F07-9EFB-C1457B8A0015}"/>
                            </a:ext>
                          </a:extLst>
                        </p:cNvPr>
                        <p:cNvPicPr>
                          <a:picLocks noChangeAspect="1" noChangeArrowheads="1"/>
                        </p:cNvPicPr>
                        <p:nvPr/>
                      </p:nvPicPr>
                      <p:blipFill>
                        <a:blip r:embed="rId84">
                          <a:extLst>
                            <a:ext uri="{28A0092B-C50C-407E-A947-70E740481C1C}">
                              <a14:useLocalDpi xmlns:a14="http://schemas.microsoft.com/office/drawing/2010/main" val="0"/>
                            </a:ext>
                          </a:extLst>
                        </a:blip>
                        <a:srcRect/>
                        <a:stretch>
                          <a:fillRect/>
                        </a:stretch>
                      </p:blipFill>
                      <p:spPr bwMode="auto">
                        <a:xfrm>
                          <a:off x="3456" y="3440"/>
                          <a:ext cx="96"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65" name="Object 89">
              <a:extLst>
                <a:ext uri="{FF2B5EF4-FFF2-40B4-BE49-F238E27FC236}">
                  <a16:creationId xmlns:a16="http://schemas.microsoft.com/office/drawing/2014/main" id="{BA69A371-6AD3-4C9B-89DB-9BA40D3FFF71}"/>
                </a:ext>
              </a:extLst>
            </p:cNvPr>
            <p:cNvGraphicFramePr>
              <a:graphicFrameLocks noChangeAspect="1"/>
            </p:cNvGraphicFramePr>
            <p:nvPr/>
          </p:nvGraphicFramePr>
          <p:xfrm>
            <a:off x="3312" y="3440"/>
            <a:ext cx="96" cy="96"/>
          </p:xfrm>
          <a:graphic>
            <a:graphicData uri="http://schemas.openxmlformats.org/presentationml/2006/ole">
              <mc:AlternateContent xmlns:mc="http://schemas.openxmlformats.org/markup-compatibility/2006">
                <mc:Choice xmlns:v="urn:schemas-microsoft-com:vml" Requires="v">
                  <p:oleObj spid="_x0000_s131335" name="公式" r:id="rId85" imgW="139680" imgH="139680" progId="Equation.3">
                    <p:embed/>
                  </p:oleObj>
                </mc:Choice>
                <mc:Fallback>
                  <p:oleObj name="公式" r:id="rId85" imgW="139680" imgH="139680" progId="Equation.3">
                    <p:embed/>
                    <p:pic>
                      <p:nvPicPr>
                        <p:cNvPr id="30765" name="Object 89">
                          <a:extLst>
                            <a:ext uri="{FF2B5EF4-FFF2-40B4-BE49-F238E27FC236}">
                              <a16:creationId xmlns:a16="http://schemas.microsoft.com/office/drawing/2014/main" id="{BA69A371-6AD3-4C9B-89DB-9BA40D3FFF71}"/>
                            </a:ext>
                          </a:extLst>
                        </p:cNvPr>
                        <p:cNvPicPr>
                          <a:picLocks noChangeAspect="1" noChangeArrowheads="1"/>
                        </p:cNvPicPr>
                        <p:nvPr/>
                      </p:nvPicPr>
                      <p:blipFill>
                        <a:blip r:embed="rId86">
                          <a:extLst>
                            <a:ext uri="{28A0092B-C50C-407E-A947-70E740481C1C}">
                              <a14:useLocalDpi xmlns:a14="http://schemas.microsoft.com/office/drawing/2010/main" val="0"/>
                            </a:ext>
                          </a:extLst>
                        </a:blip>
                        <a:srcRect/>
                        <a:stretch>
                          <a:fillRect/>
                        </a:stretch>
                      </p:blipFill>
                      <p:spPr bwMode="auto">
                        <a:xfrm>
                          <a:off x="3312" y="3440"/>
                          <a:ext cx="96"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66" name="Object 90">
              <a:extLst>
                <a:ext uri="{FF2B5EF4-FFF2-40B4-BE49-F238E27FC236}">
                  <a16:creationId xmlns:a16="http://schemas.microsoft.com/office/drawing/2014/main" id="{99E4FEDE-6AEC-4FB5-BB3D-0BAA9CFADE92}"/>
                </a:ext>
              </a:extLst>
            </p:cNvPr>
            <p:cNvGraphicFramePr>
              <a:graphicFrameLocks noChangeAspect="1"/>
            </p:cNvGraphicFramePr>
            <p:nvPr/>
          </p:nvGraphicFramePr>
          <p:xfrm>
            <a:off x="4935" y="2948"/>
            <a:ext cx="69" cy="92"/>
          </p:xfrm>
          <a:graphic>
            <a:graphicData uri="http://schemas.openxmlformats.org/presentationml/2006/ole">
              <mc:AlternateContent xmlns:mc="http://schemas.openxmlformats.org/markup-compatibility/2006">
                <mc:Choice xmlns:v="urn:schemas-microsoft-com:vml" Requires="v">
                  <p:oleObj spid="_x0000_s131336" name="公式" r:id="rId87" imgW="139680" imgH="75960" progId="Equation.3">
                    <p:embed/>
                  </p:oleObj>
                </mc:Choice>
                <mc:Fallback>
                  <p:oleObj name="公式" r:id="rId87" imgW="139680" imgH="75960" progId="Equation.3">
                    <p:embed/>
                    <p:pic>
                      <p:nvPicPr>
                        <p:cNvPr id="30766" name="Object 90">
                          <a:extLst>
                            <a:ext uri="{FF2B5EF4-FFF2-40B4-BE49-F238E27FC236}">
                              <a16:creationId xmlns:a16="http://schemas.microsoft.com/office/drawing/2014/main" id="{99E4FEDE-6AEC-4FB5-BB3D-0BAA9CFADE92}"/>
                            </a:ext>
                          </a:extLst>
                        </p:cNvPr>
                        <p:cNvPicPr>
                          <a:picLocks noChangeAspect="1" noChangeArrowheads="1"/>
                        </p:cNvPicPr>
                        <p:nvPr/>
                      </p:nvPicPr>
                      <p:blipFill>
                        <a:blip r:embed="rId88">
                          <a:extLst>
                            <a:ext uri="{28A0092B-C50C-407E-A947-70E740481C1C}">
                              <a14:useLocalDpi xmlns:a14="http://schemas.microsoft.com/office/drawing/2010/main" val="0"/>
                            </a:ext>
                          </a:extLst>
                        </a:blip>
                        <a:srcRect/>
                        <a:stretch>
                          <a:fillRect/>
                        </a:stretch>
                      </p:blipFill>
                      <p:spPr bwMode="auto">
                        <a:xfrm>
                          <a:off x="4935" y="2948"/>
                          <a:ext cx="69"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67" name="Object 91">
              <a:extLst>
                <a:ext uri="{FF2B5EF4-FFF2-40B4-BE49-F238E27FC236}">
                  <a16:creationId xmlns:a16="http://schemas.microsoft.com/office/drawing/2014/main" id="{6F87AE91-2835-4134-A2D6-2E0D9CEDAF62}"/>
                </a:ext>
              </a:extLst>
            </p:cNvPr>
            <p:cNvGraphicFramePr>
              <a:graphicFrameLocks noChangeAspect="1"/>
            </p:cNvGraphicFramePr>
            <p:nvPr/>
          </p:nvGraphicFramePr>
          <p:xfrm>
            <a:off x="4783" y="2947"/>
            <a:ext cx="69" cy="92"/>
          </p:xfrm>
          <a:graphic>
            <a:graphicData uri="http://schemas.openxmlformats.org/presentationml/2006/ole">
              <mc:AlternateContent xmlns:mc="http://schemas.openxmlformats.org/markup-compatibility/2006">
                <mc:Choice xmlns:v="urn:schemas-microsoft-com:vml" Requires="v">
                  <p:oleObj spid="_x0000_s131337" name="公式" r:id="rId89" imgW="139680" imgH="75960" progId="Equation.3">
                    <p:embed/>
                  </p:oleObj>
                </mc:Choice>
                <mc:Fallback>
                  <p:oleObj name="公式" r:id="rId89" imgW="139680" imgH="75960" progId="Equation.3">
                    <p:embed/>
                    <p:pic>
                      <p:nvPicPr>
                        <p:cNvPr id="30767" name="Object 91">
                          <a:extLst>
                            <a:ext uri="{FF2B5EF4-FFF2-40B4-BE49-F238E27FC236}">
                              <a16:creationId xmlns:a16="http://schemas.microsoft.com/office/drawing/2014/main" id="{6F87AE91-2835-4134-A2D6-2E0D9CEDAF62}"/>
                            </a:ext>
                          </a:extLst>
                        </p:cNvPr>
                        <p:cNvPicPr>
                          <a:picLocks noChangeAspect="1" noChangeArrowheads="1"/>
                        </p:cNvPicPr>
                        <p:nvPr/>
                      </p:nvPicPr>
                      <p:blipFill>
                        <a:blip r:embed="rId90">
                          <a:extLst>
                            <a:ext uri="{28A0092B-C50C-407E-A947-70E740481C1C}">
                              <a14:useLocalDpi xmlns:a14="http://schemas.microsoft.com/office/drawing/2010/main" val="0"/>
                            </a:ext>
                          </a:extLst>
                        </a:blip>
                        <a:srcRect/>
                        <a:stretch>
                          <a:fillRect/>
                        </a:stretch>
                      </p:blipFill>
                      <p:spPr bwMode="auto">
                        <a:xfrm>
                          <a:off x="4783" y="2947"/>
                          <a:ext cx="69"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68" name="Object 92">
              <a:extLst>
                <a:ext uri="{FF2B5EF4-FFF2-40B4-BE49-F238E27FC236}">
                  <a16:creationId xmlns:a16="http://schemas.microsoft.com/office/drawing/2014/main" id="{CFB2EAB8-E04A-45E6-94B5-23E061013FA4}"/>
                </a:ext>
              </a:extLst>
            </p:cNvPr>
            <p:cNvGraphicFramePr>
              <a:graphicFrameLocks noChangeAspect="1"/>
            </p:cNvGraphicFramePr>
            <p:nvPr/>
          </p:nvGraphicFramePr>
          <p:xfrm>
            <a:off x="4634" y="2948"/>
            <a:ext cx="69" cy="92"/>
          </p:xfrm>
          <a:graphic>
            <a:graphicData uri="http://schemas.openxmlformats.org/presentationml/2006/ole">
              <mc:AlternateContent xmlns:mc="http://schemas.openxmlformats.org/markup-compatibility/2006">
                <mc:Choice xmlns:v="urn:schemas-microsoft-com:vml" Requires="v">
                  <p:oleObj spid="_x0000_s131338" name="公式" r:id="rId91" imgW="139680" imgH="75960" progId="Equation.3">
                    <p:embed/>
                  </p:oleObj>
                </mc:Choice>
                <mc:Fallback>
                  <p:oleObj name="公式" r:id="rId91" imgW="139680" imgH="75960" progId="Equation.3">
                    <p:embed/>
                    <p:pic>
                      <p:nvPicPr>
                        <p:cNvPr id="30768" name="Object 92">
                          <a:extLst>
                            <a:ext uri="{FF2B5EF4-FFF2-40B4-BE49-F238E27FC236}">
                              <a16:creationId xmlns:a16="http://schemas.microsoft.com/office/drawing/2014/main" id="{CFB2EAB8-E04A-45E6-94B5-23E061013FA4}"/>
                            </a:ext>
                          </a:extLst>
                        </p:cNvPr>
                        <p:cNvPicPr>
                          <a:picLocks noChangeAspect="1" noChangeArrowheads="1"/>
                        </p:cNvPicPr>
                        <p:nvPr/>
                      </p:nvPicPr>
                      <p:blipFill>
                        <a:blip r:embed="rId92">
                          <a:extLst>
                            <a:ext uri="{28A0092B-C50C-407E-A947-70E740481C1C}">
                              <a14:useLocalDpi xmlns:a14="http://schemas.microsoft.com/office/drawing/2010/main" val="0"/>
                            </a:ext>
                          </a:extLst>
                        </a:blip>
                        <a:srcRect/>
                        <a:stretch>
                          <a:fillRect/>
                        </a:stretch>
                      </p:blipFill>
                      <p:spPr bwMode="auto">
                        <a:xfrm>
                          <a:off x="4634" y="2948"/>
                          <a:ext cx="69"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69" name="Object 93">
              <a:extLst>
                <a:ext uri="{FF2B5EF4-FFF2-40B4-BE49-F238E27FC236}">
                  <a16:creationId xmlns:a16="http://schemas.microsoft.com/office/drawing/2014/main" id="{3B0AD06F-5C2B-4288-AB29-633FBEDF0BB0}"/>
                </a:ext>
              </a:extLst>
            </p:cNvPr>
            <p:cNvGraphicFramePr>
              <a:graphicFrameLocks noChangeAspect="1"/>
            </p:cNvGraphicFramePr>
            <p:nvPr/>
          </p:nvGraphicFramePr>
          <p:xfrm>
            <a:off x="4491" y="2947"/>
            <a:ext cx="69" cy="92"/>
          </p:xfrm>
          <a:graphic>
            <a:graphicData uri="http://schemas.openxmlformats.org/presentationml/2006/ole">
              <mc:AlternateContent xmlns:mc="http://schemas.openxmlformats.org/markup-compatibility/2006">
                <mc:Choice xmlns:v="urn:schemas-microsoft-com:vml" Requires="v">
                  <p:oleObj spid="_x0000_s131339" name="公式" r:id="rId93" imgW="139680" imgH="75960" progId="Equation.3">
                    <p:embed/>
                  </p:oleObj>
                </mc:Choice>
                <mc:Fallback>
                  <p:oleObj name="公式" r:id="rId93" imgW="139680" imgH="75960" progId="Equation.3">
                    <p:embed/>
                    <p:pic>
                      <p:nvPicPr>
                        <p:cNvPr id="30769" name="Object 93">
                          <a:extLst>
                            <a:ext uri="{FF2B5EF4-FFF2-40B4-BE49-F238E27FC236}">
                              <a16:creationId xmlns:a16="http://schemas.microsoft.com/office/drawing/2014/main" id="{3B0AD06F-5C2B-4288-AB29-633FBEDF0BB0}"/>
                            </a:ext>
                          </a:extLst>
                        </p:cNvPr>
                        <p:cNvPicPr>
                          <a:picLocks noChangeAspect="1" noChangeArrowheads="1"/>
                        </p:cNvPicPr>
                        <p:nvPr/>
                      </p:nvPicPr>
                      <p:blipFill>
                        <a:blip r:embed="rId94">
                          <a:extLst>
                            <a:ext uri="{28A0092B-C50C-407E-A947-70E740481C1C}">
                              <a14:useLocalDpi xmlns:a14="http://schemas.microsoft.com/office/drawing/2010/main" val="0"/>
                            </a:ext>
                          </a:extLst>
                        </a:blip>
                        <a:srcRect/>
                        <a:stretch>
                          <a:fillRect/>
                        </a:stretch>
                      </p:blipFill>
                      <p:spPr bwMode="auto">
                        <a:xfrm>
                          <a:off x="4491" y="2947"/>
                          <a:ext cx="69"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70" name="Object 94">
              <a:extLst>
                <a:ext uri="{FF2B5EF4-FFF2-40B4-BE49-F238E27FC236}">
                  <a16:creationId xmlns:a16="http://schemas.microsoft.com/office/drawing/2014/main" id="{09D8CE00-4D38-41D2-862B-A6F6D901F7DA}"/>
                </a:ext>
              </a:extLst>
            </p:cNvPr>
            <p:cNvGraphicFramePr>
              <a:graphicFrameLocks noChangeAspect="1"/>
            </p:cNvGraphicFramePr>
            <p:nvPr/>
          </p:nvGraphicFramePr>
          <p:xfrm>
            <a:off x="4350" y="2948"/>
            <a:ext cx="69" cy="92"/>
          </p:xfrm>
          <a:graphic>
            <a:graphicData uri="http://schemas.openxmlformats.org/presentationml/2006/ole">
              <mc:AlternateContent xmlns:mc="http://schemas.openxmlformats.org/markup-compatibility/2006">
                <mc:Choice xmlns:v="urn:schemas-microsoft-com:vml" Requires="v">
                  <p:oleObj spid="_x0000_s131340" name="公式" r:id="rId95" imgW="139680" imgH="75960" progId="Equation.3">
                    <p:embed/>
                  </p:oleObj>
                </mc:Choice>
                <mc:Fallback>
                  <p:oleObj name="公式" r:id="rId95" imgW="139680" imgH="75960" progId="Equation.3">
                    <p:embed/>
                    <p:pic>
                      <p:nvPicPr>
                        <p:cNvPr id="30770" name="Object 94">
                          <a:extLst>
                            <a:ext uri="{FF2B5EF4-FFF2-40B4-BE49-F238E27FC236}">
                              <a16:creationId xmlns:a16="http://schemas.microsoft.com/office/drawing/2014/main" id="{09D8CE00-4D38-41D2-862B-A6F6D901F7DA}"/>
                            </a:ext>
                          </a:extLst>
                        </p:cNvPr>
                        <p:cNvPicPr>
                          <a:picLocks noChangeAspect="1" noChangeArrowheads="1"/>
                        </p:cNvPicPr>
                        <p:nvPr/>
                      </p:nvPicPr>
                      <p:blipFill>
                        <a:blip r:embed="rId96">
                          <a:extLst>
                            <a:ext uri="{28A0092B-C50C-407E-A947-70E740481C1C}">
                              <a14:useLocalDpi xmlns:a14="http://schemas.microsoft.com/office/drawing/2010/main" val="0"/>
                            </a:ext>
                          </a:extLst>
                        </a:blip>
                        <a:srcRect/>
                        <a:stretch>
                          <a:fillRect/>
                        </a:stretch>
                      </p:blipFill>
                      <p:spPr bwMode="auto">
                        <a:xfrm>
                          <a:off x="4350" y="2948"/>
                          <a:ext cx="69"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71" name="Object 95">
              <a:extLst>
                <a:ext uri="{FF2B5EF4-FFF2-40B4-BE49-F238E27FC236}">
                  <a16:creationId xmlns:a16="http://schemas.microsoft.com/office/drawing/2014/main" id="{A862EC3A-15AF-4E58-B9B6-B2FB0D4531CA}"/>
                </a:ext>
              </a:extLst>
            </p:cNvPr>
            <p:cNvGraphicFramePr>
              <a:graphicFrameLocks noChangeAspect="1"/>
            </p:cNvGraphicFramePr>
            <p:nvPr/>
          </p:nvGraphicFramePr>
          <p:xfrm>
            <a:off x="4198" y="2947"/>
            <a:ext cx="69" cy="92"/>
          </p:xfrm>
          <a:graphic>
            <a:graphicData uri="http://schemas.openxmlformats.org/presentationml/2006/ole">
              <mc:AlternateContent xmlns:mc="http://schemas.openxmlformats.org/markup-compatibility/2006">
                <mc:Choice xmlns:v="urn:schemas-microsoft-com:vml" Requires="v">
                  <p:oleObj spid="_x0000_s131341" name="公式" r:id="rId97" imgW="139680" imgH="75960" progId="Equation.3">
                    <p:embed/>
                  </p:oleObj>
                </mc:Choice>
                <mc:Fallback>
                  <p:oleObj name="公式" r:id="rId97" imgW="139680" imgH="75960" progId="Equation.3">
                    <p:embed/>
                    <p:pic>
                      <p:nvPicPr>
                        <p:cNvPr id="30771" name="Object 95">
                          <a:extLst>
                            <a:ext uri="{FF2B5EF4-FFF2-40B4-BE49-F238E27FC236}">
                              <a16:creationId xmlns:a16="http://schemas.microsoft.com/office/drawing/2014/main" id="{A862EC3A-15AF-4E58-B9B6-B2FB0D4531CA}"/>
                            </a:ext>
                          </a:extLst>
                        </p:cNvPr>
                        <p:cNvPicPr>
                          <a:picLocks noChangeAspect="1" noChangeArrowheads="1"/>
                        </p:cNvPicPr>
                        <p:nvPr/>
                      </p:nvPicPr>
                      <p:blipFill>
                        <a:blip r:embed="rId98">
                          <a:extLst>
                            <a:ext uri="{28A0092B-C50C-407E-A947-70E740481C1C}">
                              <a14:useLocalDpi xmlns:a14="http://schemas.microsoft.com/office/drawing/2010/main" val="0"/>
                            </a:ext>
                          </a:extLst>
                        </a:blip>
                        <a:srcRect/>
                        <a:stretch>
                          <a:fillRect/>
                        </a:stretch>
                      </p:blipFill>
                      <p:spPr bwMode="auto">
                        <a:xfrm>
                          <a:off x="4198" y="2947"/>
                          <a:ext cx="69"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72" name="Object 96">
              <a:extLst>
                <a:ext uri="{FF2B5EF4-FFF2-40B4-BE49-F238E27FC236}">
                  <a16:creationId xmlns:a16="http://schemas.microsoft.com/office/drawing/2014/main" id="{E39DD626-B404-499D-90CE-8CB83C6B7566}"/>
                </a:ext>
              </a:extLst>
            </p:cNvPr>
            <p:cNvGraphicFramePr>
              <a:graphicFrameLocks noChangeAspect="1"/>
            </p:cNvGraphicFramePr>
            <p:nvPr/>
          </p:nvGraphicFramePr>
          <p:xfrm>
            <a:off x="4049" y="2948"/>
            <a:ext cx="69" cy="92"/>
          </p:xfrm>
          <a:graphic>
            <a:graphicData uri="http://schemas.openxmlformats.org/presentationml/2006/ole">
              <mc:AlternateContent xmlns:mc="http://schemas.openxmlformats.org/markup-compatibility/2006">
                <mc:Choice xmlns:v="urn:schemas-microsoft-com:vml" Requires="v">
                  <p:oleObj spid="_x0000_s131342" name="公式" r:id="rId99" imgW="139680" imgH="75960" progId="Equation.3">
                    <p:embed/>
                  </p:oleObj>
                </mc:Choice>
                <mc:Fallback>
                  <p:oleObj name="公式" r:id="rId99" imgW="139680" imgH="75960" progId="Equation.3">
                    <p:embed/>
                    <p:pic>
                      <p:nvPicPr>
                        <p:cNvPr id="30772" name="Object 96">
                          <a:extLst>
                            <a:ext uri="{FF2B5EF4-FFF2-40B4-BE49-F238E27FC236}">
                              <a16:creationId xmlns:a16="http://schemas.microsoft.com/office/drawing/2014/main" id="{E39DD626-B404-499D-90CE-8CB83C6B7566}"/>
                            </a:ext>
                          </a:extLst>
                        </p:cNvPr>
                        <p:cNvPicPr>
                          <a:picLocks noChangeAspect="1" noChangeArrowheads="1"/>
                        </p:cNvPicPr>
                        <p:nvPr/>
                      </p:nvPicPr>
                      <p:blipFill>
                        <a:blip r:embed="rId100">
                          <a:extLst>
                            <a:ext uri="{28A0092B-C50C-407E-A947-70E740481C1C}">
                              <a14:useLocalDpi xmlns:a14="http://schemas.microsoft.com/office/drawing/2010/main" val="0"/>
                            </a:ext>
                          </a:extLst>
                        </a:blip>
                        <a:srcRect/>
                        <a:stretch>
                          <a:fillRect/>
                        </a:stretch>
                      </p:blipFill>
                      <p:spPr bwMode="auto">
                        <a:xfrm>
                          <a:off x="4049" y="2948"/>
                          <a:ext cx="69"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73" name="Object 97">
              <a:extLst>
                <a:ext uri="{FF2B5EF4-FFF2-40B4-BE49-F238E27FC236}">
                  <a16:creationId xmlns:a16="http://schemas.microsoft.com/office/drawing/2014/main" id="{244BEE9D-318B-428D-A0A8-5A8A5A4EB40D}"/>
                </a:ext>
              </a:extLst>
            </p:cNvPr>
            <p:cNvGraphicFramePr>
              <a:graphicFrameLocks noChangeAspect="1"/>
            </p:cNvGraphicFramePr>
            <p:nvPr/>
          </p:nvGraphicFramePr>
          <p:xfrm>
            <a:off x="3906" y="2947"/>
            <a:ext cx="69" cy="92"/>
          </p:xfrm>
          <a:graphic>
            <a:graphicData uri="http://schemas.openxmlformats.org/presentationml/2006/ole">
              <mc:AlternateContent xmlns:mc="http://schemas.openxmlformats.org/markup-compatibility/2006">
                <mc:Choice xmlns:v="urn:schemas-microsoft-com:vml" Requires="v">
                  <p:oleObj spid="_x0000_s131343" name="公式" r:id="rId101" imgW="139680" imgH="75960" progId="Equation.3">
                    <p:embed/>
                  </p:oleObj>
                </mc:Choice>
                <mc:Fallback>
                  <p:oleObj name="公式" r:id="rId101" imgW="139680" imgH="75960" progId="Equation.3">
                    <p:embed/>
                    <p:pic>
                      <p:nvPicPr>
                        <p:cNvPr id="30773" name="Object 97">
                          <a:extLst>
                            <a:ext uri="{FF2B5EF4-FFF2-40B4-BE49-F238E27FC236}">
                              <a16:creationId xmlns:a16="http://schemas.microsoft.com/office/drawing/2014/main" id="{244BEE9D-318B-428D-A0A8-5A8A5A4EB40D}"/>
                            </a:ext>
                          </a:extLst>
                        </p:cNvPr>
                        <p:cNvPicPr>
                          <a:picLocks noChangeAspect="1" noChangeArrowheads="1"/>
                        </p:cNvPicPr>
                        <p:nvPr/>
                      </p:nvPicPr>
                      <p:blipFill>
                        <a:blip r:embed="rId102">
                          <a:extLst>
                            <a:ext uri="{28A0092B-C50C-407E-A947-70E740481C1C}">
                              <a14:useLocalDpi xmlns:a14="http://schemas.microsoft.com/office/drawing/2010/main" val="0"/>
                            </a:ext>
                          </a:extLst>
                        </a:blip>
                        <a:srcRect/>
                        <a:stretch>
                          <a:fillRect/>
                        </a:stretch>
                      </p:blipFill>
                      <p:spPr bwMode="auto">
                        <a:xfrm>
                          <a:off x="3906" y="2947"/>
                          <a:ext cx="69"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74" name="Object 98">
              <a:extLst>
                <a:ext uri="{FF2B5EF4-FFF2-40B4-BE49-F238E27FC236}">
                  <a16:creationId xmlns:a16="http://schemas.microsoft.com/office/drawing/2014/main" id="{7DF4F0A9-7CFC-41B7-B217-0AEEDC2D92B8}"/>
                </a:ext>
              </a:extLst>
            </p:cNvPr>
            <p:cNvGraphicFramePr>
              <a:graphicFrameLocks noChangeAspect="1"/>
            </p:cNvGraphicFramePr>
            <p:nvPr/>
          </p:nvGraphicFramePr>
          <p:xfrm>
            <a:off x="3756" y="2948"/>
            <a:ext cx="69" cy="92"/>
          </p:xfrm>
          <a:graphic>
            <a:graphicData uri="http://schemas.openxmlformats.org/presentationml/2006/ole">
              <mc:AlternateContent xmlns:mc="http://schemas.openxmlformats.org/markup-compatibility/2006">
                <mc:Choice xmlns:v="urn:schemas-microsoft-com:vml" Requires="v">
                  <p:oleObj spid="_x0000_s131344" name="公式" r:id="rId103" imgW="139680" imgH="75960" progId="Equation.3">
                    <p:embed/>
                  </p:oleObj>
                </mc:Choice>
                <mc:Fallback>
                  <p:oleObj name="公式" r:id="rId103" imgW="139680" imgH="75960" progId="Equation.3">
                    <p:embed/>
                    <p:pic>
                      <p:nvPicPr>
                        <p:cNvPr id="30774" name="Object 98">
                          <a:extLst>
                            <a:ext uri="{FF2B5EF4-FFF2-40B4-BE49-F238E27FC236}">
                              <a16:creationId xmlns:a16="http://schemas.microsoft.com/office/drawing/2014/main" id="{7DF4F0A9-7CFC-41B7-B217-0AEEDC2D92B8}"/>
                            </a:ext>
                          </a:extLst>
                        </p:cNvPr>
                        <p:cNvPicPr>
                          <a:picLocks noChangeAspect="1" noChangeArrowheads="1"/>
                        </p:cNvPicPr>
                        <p:nvPr/>
                      </p:nvPicPr>
                      <p:blipFill>
                        <a:blip r:embed="rId104">
                          <a:extLst>
                            <a:ext uri="{28A0092B-C50C-407E-A947-70E740481C1C}">
                              <a14:useLocalDpi xmlns:a14="http://schemas.microsoft.com/office/drawing/2010/main" val="0"/>
                            </a:ext>
                          </a:extLst>
                        </a:blip>
                        <a:srcRect/>
                        <a:stretch>
                          <a:fillRect/>
                        </a:stretch>
                      </p:blipFill>
                      <p:spPr bwMode="auto">
                        <a:xfrm>
                          <a:off x="3756" y="2948"/>
                          <a:ext cx="69"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75" name="Object 99">
              <a:extLst>
                <a:ext uri="{FF2B5EF4-FFF2-40B4-BE49-F238E27FC236}">
                  <a16:creationId xmlns:a16="http://schemas.microsoft.com/office/drawing/2014/main" id="{BB3A3943-D8A4-4806-A79A-866DE37216C6}"/>
                </a:ext>
              </a:extLst>
            </p:cNvPr>
            <p:cNvGraphicFramePr>
              <a:graphicFrameLocks noChangeAspect="1"/>
            </p:cNvGraphicFramePr>
            <p:nvPr/>
          </p:nvGraphicFramePr>
          <p:xfrm>
            <a:off x="3604" y="2947"/>
            <a:ext cx="69" cy="92"/>
          </p:xfrm>
          <a:graphic>
            <a:graphicData uri="http://schemas.openxmlformats.org/presentationml/2006/ole">
              <mc:AlternateContent xmlns:mc="http://schemas.openxmlformats.org/markup-compatibility/2006">
                <mc:Choice xmlns:v="urn:schemas-microsoft-com:vml" Requires="v">
                  <p:oleObj spid="_x0000_s131345" name="公式" r:id="rId105" imgW="139680" imgH="75960" progId="Equation.3">
                    <p:embed/>
                  </p:oleObj>
                </mc:Choice>
                <mc:Fallback>
                  <p:oleObj name="公式" r:id="rId105" imgW="139680" imgH="75960" progId="Equation.3">
                    <p:embed/>
                    <p:pic>
                      <p:nvPicPr>
                        <p:cNvPr id="30775" name="Object 99">
                          <a:extLst>
                            <a:ext uri="{FF2B5EF4-FFF2-40B4-BE49-F238E27FC236}">
                              <a16:creationId xmlns:a16="http://schemas.microsoft.com/office/drawing/2014/main" id="{BB3A3943-D8A4-4806-A79A-866DE37216C6}"/>
                            </a:ext>
                          </a:extLst>
                        </p:cNvPr>
                        <p:cNvPicPr>
                          <a:picLocks noChangeAspect="1" noChangeArrowheads="1"/>
                        </p:cNvPicPr>
                        <p:nvPr/>
                      </p:nvPicPr>
                      <p:blipFill>
                        <a:blip r:embed="rId106">
                          <a:extLst>
                            <a:ext uri="{28A0092B-C50C-407E-A947-70E740481C1C}">
                              <a14:useLocalDpi xmlns:a14="http://schemas.microsoft.com/office/drawing/2010/main" val="0"/>
                            </a:ext>
                          </a:extLst>
                        </a:blip>
                        <a:srcRect/>
                        <a:stretch>
                          <a:fillRect/>
                        </a:stretch>
                      </p:blipFill>
                      <p:spPr bwMode="auto">
                        <a:xfrm>
                          <a:off x="3604" y="2947"/>
                          <a:ext cx="69"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76" name="Object 100">
              <a:extLst>
                <a:ext uri="{FF2B5EF4-FFF2-40B4-BE49-F238E27FC236}">
                  <a16:creationId xmlns:a16="http://schemas.microsoft.com/office/drawing/2014/main" id="{28314581-2787-4B5B-A68D-E2A695303DF6}"/>
                </a:ext>
              </a:extLst>
            </p:cNvPr>
            <p:cNvGraphicFramePr>
              <a:graphicFrameLocks noChangeAspect="1"/>
            </p:cNvGraphicFramePr>
            <p:nvPr/>
          </p:nvGraphicFramePr>
          <p:xfrm>
            <a:off x="3455" y="2948"/>
            <a:ext cx="69" cy="92"/>
          </p:xfrm>
          <a:graphic>
            <a:graphicData uri="http://schemas.openxmlformats.org/presentationml/2006/ole">
              <mc:AlternateContent xmlns:mc="http://schemas.openxmlformats.org/markup-compatibility/2006">
                <mc:Choice xmlns:v="urn:schemas-microsoft-com:vml" Requires="v">
                  <p:oleObj spid="_x0000_s131346" name="公式" r:id="rId107" imgW="139680" imgH="75960" progId="Equation.3">
                    <p:embed/>
                  </p:oleObj>
                </mc:Choice>
                <mc:Fallback>
                  <p:oleObj name="公式" r:id="rId107" imgW="139680" imgH="75960" progId="Equation.3">
                    <p:embed/>
                    <p:pic>
                      <p:nvPicPr>
                        <p:cNvPr id="30776" name="Object 100">
                          <a:extLst>
                            <a:ext uri="{FF2B5EF4-FFF2-40B4-BE49-F238E27FC236}">
                              <a16:creationId xmlns:a16="http://schemas.microsoft.com/office/drawing/2014/main" id="{28314581-2787-4B5B-A68D-E2A695303DF6}"/>
                            </a:ext>
                          </a:extLst>
                        </p:cNvPr>
                        <p:cNvPicPr>
                          <a:picLocks noChangeAspect="1" noChangeArrowheads="1"/>
                        </p:cNvPicPr>
                        <p:nvPr/>
                      </p:nvPicPr>
                      <p:blipFill>
                        <a:blip r:embed="rId108">
                          <a:extLst>
                            <a:ext uri="{28A0092B-C50C-407E-A947-70E740481C1C}">
                              <a14:useLocalDpi xmlns:a14="http://schemas.microsoft.com/office/drawing/2010/main" val="0"/>
                            </a:ext>
                          </a:extLst>
                        </a:blip>
                        <a:srcRect/>
                        <a:stretch>
                          <a:fillRect/>
                        </a:stretch>
                      </p:blipFill>
                      <p:spPr bwMode="auto">
                        <a:xfrm>
                          <a:off x="3455" y="2948"/>
                          <a:ext cx="69"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77" name="Object 101">
              <a:extLst>
                <a:ext uri="{FF2B5EF4-FFF2-40B4-BE49-F238E27FC236}">
                  <a16:creationId xmlns:a16="http://schemas.microsoft.com/office/drawing/2014/main" id="{7EB1421E-025B-497A-94B8-FF5CD3FAF26C}"/>
                </a:ext>
              </a:extLst>
            </p:cNvPr>
            <p:cNvGraphicFramePr>
              <a:graphicFrameLocks noChangeAspect="1"/>
            </p:cNvGraphicFramePr>
            <p:nvPr/>
          </p:nvGraphicFramePr>
          <p:xfrm>
            <a:off x="3312" y="2947"/>
            <a:ext cx="69" cy="92"/>
          </p:xfrm>
          <a:graphic>
            <a:graphicData uri="http://schemas.openxmlformats.org/presentationml/2006/ole">
              <mc:AlternateContent xmlns:mc="http://schemas.openxmlformats.org/markup-compatibility/2006">
                <mc:Choice xmlns:v="urn:schemas-microsoft-com:vml" Requires="v">
                  <p:oleObj spid="_x0000_s131347" name="公式" r:id="rId109" imgW="139680" imgH="75960" progId="Equation.3">
                    <p:embed/>
                  </p:oleObj>
                </mc:Choice>
                <mc:Fallback>
                  <p:oleObj name="公式" r:id="rId109" imgW="139680" imgH="75960" progId="Equation.3">
                    <p:embed/>
                    <p:pic>
                      <p:nvPicPr>
                        <p:cNvPr id="30777" name="Object 101">
                          <a:extLst>
                            <a:ext uri="{FF2B5EF4-FFF2-40B4-BE49-F238E27FC236}">
                              <a16:creationId xmlns:a16="http://schemas.microsoft.com/office/drawing/2014/main" id="{7EB1421E-025B-497A-94B8-FF5CD3FAF26C}"/>
                            </a:ext>
                          </a:extLst>
                        </p:cNvPr>
                        <p:cNvPicPr>
                          <a:picLocks noChangeAspect="1" noChangeArrowheads="1"/>
                        </p:cNvPicPr>
                        <p:nvPr/>
                      </p:nvPicPr>
                      <p:blipFill>
                        <a:blip r:embed="rId110">
                          <a:extLst>
                            <a:ext uri="{28A0092B-C50C-407E-A947-70E740481C1C}">
                              <a14:useLocalDpi xmlns:a14="http://schemas.microsoft.com/office/drawing/2010/main" val="0"/>
                            </a:ext>
                          </a:extLst>
                        </a:blip>
                        <a:srcRect/>
                        <a:stretch>
                          <a:fillRect/>
                        </a:stretch>
                      </p:blipFill>
                      <p:spPr bwMode="auto">
                        <a:xfrm>
                          <a:off x="3312" y="2947"/>
                          <a:ext cx="69"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0792" name="Group 72">
            <a:extLst>
              <a:ext uri="{FF2B5EF4-FFF2-40B4-BE49-F238E27FC236}">
                <a16:creationId xmlns:a16="http://schemas.microsoft.com/office/drawing/2014/main" id="{C0ECA790-9301-4315-9688-0BD93B4AF0E8}"/>
              </a:ext>
            </a:extLst>
          </p:cNvPr>
          <p:cNvGrpSpPr>
            <a:grpSpLocks/>
          </p:cNvGrpSpPr>
          <p:nvPr/>
        </p:nvGrpSpPr>
        <p:grpSpPr bwMode="auto">
          <a:xfrm>
            <a:off x="0" y="57150"/>
            <a:ext cx="5715000" cy="1068388"/>
            <a:chOff x="0" y="36"/>
            <a:chExt cx="3600" cy="673"/>
          </a:xfrm>
        </p:grpSpPr>
        <p:pic>
          <p:nvPicPr>
            <p:cNvPr id="30793" name="Picture 127" descr="bar_1">
              <a:extLst>
                <a:ext uri="{FF2B5EF4-FFF2-40B4-BE49-F238E27FC236}">
                  <a16:creationId xmlns:a16="http://schemas.microsoft.com/office/drawing/2014/main" id="{322000E4-1545-4B02-B430-59931D0370B5}"/>
                </a:ext>
              </a:extLst>
            </p:cNvPr>
            <p:cNvPicPr>
              <a:picLocks noChangeAspect="1" noChangeArrowheads="1"/>
            </p:cNvPicPr>
            <p:nvPr/>
          </p:nvPicPr>
          <p:blipFill>
            <a:blip r:embed="rId111">
              <a:extLst>
                <a:ext uri="{28A0092B-C50C-407E-A947-70E740481C1C}">
                  <a14:useLocalDpi xmlns:a14="http://schemas.microsoft.com/office/drawing/2010/main" val="0"/>
                </a:ext>
              </a:extLst>
            </a:blip>
            <a:srcRect/>
            <a:stretch>
              <a:fillRect/>
            </a:stretch>
          </p:blipFill>
          <p:spPr bwMode="auto">
            <a:xfrm>
              <a:off x="0" y="36"/>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36" name="Text Box 128">
              <a:extLst>
                <a:ext uri="{FF2B5EF4-FFF2-40B4-BE49-F238E27FC236}">
                  <a16:creationId xmlns:a16="http://schemas.microsoft.com/office/drawing/2014/main" id="{77C55A68-0629-4034-AB86-14DA99CB6520}"/>
                </a:ext>
              </a:extLst>
            </p:cNvPr>
            <p:cNvSpPr txBox="1">
              <a:spLocks noChangeArrowheads="1"/>
            </p:cNvSpPr>
            <p:nvPr/>
          </p:nvSpPr>
          <p:spPr bwMode="auto">
            <a:xfrm>
              <a:off x="59" y="119"/>
              <a:ext cx="3320" cy="327"/>
            </a:xfrm>
            <a:prstGeom prst="rect">
              <a:avLst/>
            </a:prstGeom>
            <a:noFill/>
            <a:ln w="19050">
              <a:noFill/>
              <a:miter lim="800000"/>
              <a:headEnd/>
              <a:tailEnd/>
            </a:ln>
            <a:effectLst>
              <a:outerShdw dist="17961" dir="2700000" algn="ctr" rotWithShape="0">
                <a:schemeClr val="folHlink">
                  <a:alpha val="50000"/>
                </a:schemeClr>
              </a:outerShdw>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solidFill>
                    <a:srgbClr val="FF3399"/>
                  </a:solidFill>
                  <a:latin typeface="隶书" panose="02010509060101010101" pitchFamily="49" charset="-122"/>
                  <a:ea typeface="隶书" panose="02010509060101010101" pitchFamily="49" charset="-122"/>
                </a:rPr>
                <a:t>2-3-(3-5)</a:t>
              </a:r>
              <a:r>
                <a:rPr lang="zh-CN" altLang="en-US">
                  <a:solidFill>
                    <a:srgbClr val="FF3399"/>
                  </a:solidFill>
                  <a:latin typeface="隶书" panose="02010509060101010101" pitchFamily="49" charset="-122"/>
                  <a:ea typeface="隶书" panose="02010509060101010101" pitchFamily="49" charset="-122"/>
                </a:rPr>
                <a:t> </a:t>
              </a:r>
              <a:r>
                <a:rPr lang="zh-CN" altLang="en-US">
                  <a:solidFill>
                    <a:srgbClr val="FF3399"/>
                  </a:solidFill>
                  <a:ea typeface="隶书" panose="02010509060101010101" pitchFamily="49" charset="-122"/>
                </a:rPr>
                <a:t>极化强度和极化规律</a:t>
              </a:r>
            </a:p>
          </p:txBody>
        </p:sp>
      </p:grpSp>
      <p:graphicFrame>
        <p:nvGraphicFramePr>
          <p:cNvPr id="71" name="Object 43">
            <a:extLst>
              <a:ext uri="{FF2B5EF4-FFF2-40B4-BE49-F238E27FC236}">
                <a16:creationId xmlns:a16="http://schemas.microsoft.com/office/drawing/2014/main" id="{B8B7E6D0-A221-447B-9770-CD70A9A7DE2B}"/>
              </a:ext>
            </a:extLst>
          </p:cNvPr>
          <p:cNvGraphicFramePr>
            <a:graphicFrameLocks noChangeAspect="1"/>
          </p:cNvGraphicFramePr>
          <p:nvPr/>
        </p:nvGraphicFramePr>
        <p:xfrm>
          <a:off x="1456554" y="4665662"/>
          <a:ext cx="1371600" cy="987425"/>
        </p:xfrm>
        <a:graphic>
          <a:graphicData uri="http://schemas.openxmlformats.org/presentationml/2006/ole">
            <mc:AlternateContent xmlns:mc="http://schemas.openxmlformats.org/markup-compatibility/2006">
              <mc:Choice xmlns:v="urn:schemas-microsoft-com:vml" Requires="v">
                <p:oleObj spid="_x0000_s131348" name="公式" r:id="rId112" imgW="596880" imgH="431640" progId="Equation.3">
                  <p:embed/>
                </p:oleObj>
              </mc:Choice>
              <mc:Fallback>
                <p:oleObj name="公式" r:id="rId112" imgW="596880" imgH="431640" progId="Equation.3">
                  <p:embed/>
                  <p:pic>
                    <p:nvPicPr>
                      <p:cNvPr id="71" name="Object 43">
                        <a:extLst>
                          <a:ext uri="{FF2B5EF4-FFF2-40B4-BE49-F238E27FC236}">
                            <a16:creationId xmlns:a16="http://schemas.microsoft.com/office/drawing/2014/main" id="{B8B7E6D0-A221-447B-9770-CD70A9A7DE2B}"/>
                          </a:ext>
                        </a:extLst>
                      </p:cNvPr>
                      <p:cNvPicPr>
                        <a:picLocks noChangeAspect="1" noChangeArrowheads="1"/>
                      </p:cNvPicPr>
                      <p:nvPr/>
                    </p:nvPicPr>
                    <p:blipFill>
                      <a:blip r:embed="rId113">
                        <a:extLst>
                          <a:ext uri="{28A0092B-C50C-407E-A947-70E740481C1C}">
                            <a14:useLocalDpi xmlns:a14="http://schemas.microsoft.com/office/drawing/2010/main" val="0"/>
                          </a:ext>
                        </a:extLst>
                      </a:blip>
                      <a:srcRect/>
                      <a:stretch>
                        <a:fillRect/>
                      </a:stretch>
                    </p:blipFill>
                    <p:spPr bwMode="auto">
                      <a:xfrm>
                        <a:off x="1456554" y="4665662"/>
                        <a:ext cx="1371600" cy="9874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693093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4386"/>
                                        </p:tgtEl>
                                        <p:attrNameLst>
                                          <p:attrName>style.visibility</p:attrName>
                                        </p:attrNameLst>
                                      </p:cBhvr>
                                      <p:to>
                                        <p:strVal val="visible"/>
                                      </p:to>
                                    </p:set>
                                    <p:animEffect transition="in" filter="blinds(horizontal)">
                                      <p:cBhvr>
                                        <p:cTn id="7" dur="500"/>
                                        <p:tgtEl>
                                          <p:spTgt spid="144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4429"/>
                                        </p:tgtEl>
                                        <p:attrNameLst>
                                          <p:attrName>style.visibility</p:attrName>
                                        </p:attrNameLst>
                                      </p:cBhvr>
                                      <p:to>
                                        <p:strVal val="visible"/>
                                      </p:to>
                                    </p:set>
                                    <p:animEffect transition="in" filter="blinds(horizontal)">
                                      <p:cBhvr>
                                        <p:cTn id="17" dur="500"/>
                                        <p:tgtEl>
                                          <p:spTgt spid="1444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44433"/>
                                        </p:tgtEl>
                                        <p:attrNameLst>
                                          <p:attrName>style.visibility</p:attrName>
                                        </p:attrNameLst>
                                      </p:cBhvr>
                                      <p:to>
                                        <p:strVal val="visible"/>
                                      </p:to>
                                    </p:set>
                                    <p:animEffect transition="in" filter="dissolve">
                                      <p:cBhvr>
                                        <p:cTn id="22" dur="500"/>
                                        <p:tgtEl>
                                          <p:spTgt spid="14443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dissolve">
                                      <p:cBhvr>
                                        <p:cTn id="2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autoUpdateAnimBg="0"/>
      <p:bldP spid="14442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a:extLst>
              <a:ext uri="{FF2B5EF4-FFF2-40B4-BE49-F238E27FC236}">
                <a16:creationId xmlns:a16="http://schemas.microsoft.com/office/drawing/2014/main" id="{C3B5E6D9-DDC3-4C53-A3B2-A058B287621B}"/>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60AA770D-96A5-41F8-BEC2-682195B911EF}" type="slidenum">
              <a:rPr lang="en-US" altLang="zh-CN" sz="1400" b="0">
                <a:ea typeface="宋体" panose="02010600030101010101" pitchFamily="2" charset="-122"/>
              </a:rPr>
              <a:pPr eaLnBrk="1" hangingPunct="1"/>
              <a:t>28</a:t>
            </a:fld>
            <a:endParaRPr lang="en-US" altLang="zh-CN" sz="1400" b="0">
              <a:ea typeface="宋体" panose="02010600030101010101" pitchFamily="2" charset="-122"/>
            </a:endParaRPr>
          </a:p>
        </p:txBody>
      </p:sp>
      <p:sp>
        <p:nvSpPr>
          <p:cNvPr id="27661" name="Text Box 13">
            <a:extLst>
              <a:ext uri="{FF2B5EF4-FFF2-40B4-BE49-F238E27FC236}">
                <a16:creationId xmlns:a16="http://schemas.microsoft.com/office/drawing/2014/main" id="{6A226D53-62A4-49AD-8824-BBC48A790F0A}"/>
              </a:ext>
            </a:extLst>
          </p:cNvPr>
          <p:cNvSpPr txBox="1">
            <a:spLocks noChangeArrowheads="1"/>
          </p:cNvSpPr>
          <p:nvPr/>
        </p:nvSpPr>
        <p:spPr bwMode="auto">
          <a:xfrm>
            <a:off x="395288" y="476672"/>
            <a:ext cx="3886200" cy="519113"/>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zh-CN" altLang="en-US" dirty="0">
                <a:effectLst>
                  <a:outerShdw blurRad="38100" dist="38100" dir="2700000" algn="tl">
                    <a:srgbClr val="000000"/>
                  </a:outerShdw>
                </a:effectLst>
              </a:rPr>
              <a:t>引入</a:t>
            </a:r>
            <a:r>
              <a:rPr lang="zh-CN" altLang="en-US" dirty="0">
                <a:solidFill>
                  <a:srgbClr val="FF0066"/>
                </a:solidFill>
                <a:effectLst>
                  <a:outerShdw blurRad="38100" dist="38100" dir="2700000" algn="tl">
                    <a:srgbClr val="000000"/>
                  </a:outerShdw>
                </a:effectLst>
              </a:rPr>
              <a:t>电位移矢量</a:t>
            </a:r>
          </a:p>
        </p:txBody>
      </p:sp>
      <p:graphicFrame>
        <p:nvGraphicFramePr>
          <p:cNvPr id="27662" name="Object 14">
            <a:extLst>
              <a:ext uri="{FF2B5EF4-FFF2-40B4-BE49-F238E27FC236}">
                <a16:creationId xmlns:a16="http://schemas.microsoft.com/office/drawing/2014/main" id="{57B53A58-2EDA-477F-9801-24731FA75635}"/>
              </a:ext>
            </a:extLst>
          </p:cNvPr>
          <p:cNvGraphicFramePr>
            <a:graphicFrameLocks noChangeAspect="1"/>
          </p:cNvGraphicFramePr>
          <p:nvPr/>
        </p:nvGraphicFramePr>
        <p:xfrm>
          <a:off x="3966210" y="1412776"/>
          <a:ext cx="2222500" cy="785812"/>
        </p:xfrm>
        <a:graphic>
          <a:graphicData uri="http://schemas.openxmlformats.org/presentationml/2006/ole">
            <mc:AlternateContent xmlns:mc="http://schemas.openxmlformats.org/markup-compatibility/2006">
              <mc:Choice xmlns:v="urn:schemas-microsoft-com:vml" Requires="v">
                <p:oleObj spid="_x0000_s134155" name="公式" r:id="rId3" imgW="1041120" imgH="368280" progId="Equation.3">
                  <p:embed/>
                </p:oleObj>
              </mc:Choice>
              <mc:Fallback>
                <p:oleObj name="公式" r:id="rId3" imgW="1041120" imgH="368280" progId="Equation.3">
                  <p:embed/>
                  <p:pic>
                    <p:nvPicPr>
                      <p:cNvPr id="27662" name="Object 14">
                        <a:extLst>
                          <a:ext uri="{FF2B5EF4-FFF2-40B4-BE49-F238E27FC236}">
                            <a16:creationId xmlns:a16="http://schemas.microsoft.com/office/drawing/2014/main" id="{57B53A58-2EDA-477F-9801-24731FA756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6210" y="1412776"/>
                        <a:ext cx="2222500" cy="785812"/>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63" name="Object 15">
            <a:extLst>
              <a:ext uri="{FF2B5EF4-FFF2-40B4-BE49-F238E27FC236}">
                <a16:creationId xmlns:a16="http://schemas.microsoft.com/office/drawing/2014/main" id="{64AF7A7B-EBA4-485F-BC3A-3BA82C6D94DE}"/>
              </a:ext>
            </a:extLst>
          </p:cNvPr>
          <p:cNvGraphicFramePr>
            <a:graphicFrameLocks noChangeAspect="1"/>
          </p:cNvGraphicFramePr>
          <p:nvPr/>
        </p:nvGraphicFramePr>
        <p:xfrm>
          <a:off x="3608387" y="555625"/>
          <a:ext cx="1858963" cy="568325"/>
        </p:xfrm>
        <a:graphic>
          <a:graphicData uri="http://schemas.openxmlformats.org/presentationml/2006/ole">
            <mc:AlternateContent xmlns:mc="http://schemas.openxmlformats.org/markup-compatibility/2006">
              <mc:Choice xmlns:v="urn:schemas-microsoft-com:vml" Requires="v">
                <p:oleObj spid="_x0000_s134156" name="公式" r:id="rId5" imgW="825480" imgH="253800" progId="Equation.3">
                  <p:embed/>
                </p:oleObj>
              </mc:Choice>
              <mc:Fallback>
                <p:oleObj name="公式" r:id="rId5" imgW="825480" imgH="253800" progId="Equation.3">
                  <p:embed/>
                  <p:pic>
                    <p:nvPicPr>
                      <p:cNvPr id="27663" name="Object 15">
                        <a:extLst>
                          <a:ext uri="{FF2B5EF4-FFF2-40B4-BE49-F238E27FC236}">
                            <a16:creationId xmlns:a16="http://schemas.microsoft.com/office/drawing/2014/main" id="{64AF7A7B-EBA4-485F-BC3A-3BA82C6D94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8387" y="555625"/>
                        <a:ext cx="1858963" cy="568325"/>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 Box 13">
            <a:extLst>
              <a:ext uri="{FF2B5EF4-FFF2-40B4-BE49-F238E27FC236}">
                <a16:creationId xmlns:a16="http://schemas.microsoft.com/office/drawing/2014/main" id="{D2203BD6-E54A-41AC-8BFB-B86F4CD26A39}"/>
              </a:ext>
            </a:extLst>
          </p:cNvPr>
          <p:cNvSpPr txBox="1">
            <a:spLocks noChangeArrowheads="1"/>
          </p:cNvSpPr>
          <p:nvPr/>
        </p:nvSpPr>
        <p:spPr bwMode="auto">
          <a:xfrm>
            <a:off x="395288" y="1412776"/>
            <a:ext cx="3529012" cy="519112"/>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zh-CN" altLang="en-US">
                <a:solidFill>
                  <a:srgbClr val="FFFF00"/>
                </a:solidFill>
                <a:effectLst>
                  <a:outerShdw blurRad="38100" dist="38100" dir="2700000" algn="tl">
                    <a:srgbClr val="000000"/>
                  </a:outerShdw>
                </a:effectLst>
              </a:rPr>
              <a:t>介质中的高斯定理：</a:t>
            </a:r>
          </a:p>
        </p:txBody>
      </p:sp>
      <p:graphicFrame>
        <p:nvGraphicFramePr>
          <p:cNvPr id="16" name="Object 11">
            <a:extLst>
              <a:ext uri="{FF2B5EF4-FFF2-40B4-BE49-F238E27FC236}">
                <a16:creationId xmlns:a16="http://schemas.microsoft.com/office/drawing/2014/main" id="{076323E4-8575-4D9D-8DDD-C05CB3F1510B}"/>
              </a:ext>
            </a:extLst>
          </p:cNvPr>
          <p:cNvGraphicFramePr>
            <a:graphicFrameLocks noChangeAspect="1"/>
          </p:cNvGraphicFramePr>
          <p:nvPr/>
        </p:nvGraphicFramePr>
        <p:xfrm>
          <a:off x="4537868" y="2636912"/>
          <a:ext cx="1612900" cy="638175"/>
        </p:xfrm>
        <a:graphic>
          <a:graphicData uri="http://schemas.openxmlformats.org/presentationml/2006/ole">
            <mc:AlternateContent xmlns:mc="http://schemas.openxmlformats.org/markup-compatibility/2006">
              <mc:Choice xmlns:v="urn:schemas-microsoft-com:vml" Requires="v">
                <p:oleObj spid="_x0000_s134157" name="公式" r:id="rId7" imgW="736560" imgH="291960" progId="Equation.3">
                  <p:embed/>
                </p:oleObj>
              </mc:Choice>
              <mc:Fallback>
                <p:oleObj name="公式" r:id="rId7" imgW="736560" imgH="291960" progId="Equation.3">
                  <p:embed/>
                  <p:pic>
                    <p:nvPicPr>
                      <p:cNvPr id="16" name="Object 11">
                        <a:extLst>
                          <a:ext uri="{FF2B5EF4-FFF2-40B4-BE49-F238E27FC236}">
                            <a16:creationId xmlns:a16="http://schemas.microsoft.com/office/drawing/2014/main" id="{076323E4-8575-4D9D-8DDD-C05CB3F1510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37868" y="2636912"/>
                        <a:ext cx="1612900" cy="638175"/>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Text Box 12">
            <a:extLst>
              <a:ext uri="{FF2B5EF4-FFF2-40B4-BE49-F238E27FC236}">
                <a16:creationId xmlns:a16="http://schemas.microsoft.com/office/drawing/2014/main" id="{42853077-5D14-4D87-AF90-BC4361E306DF}"/>
              </a:ext>
            </a:extLst>
          </p:cNvPr>
          <p:cNvSpPr txBox="1">
            <a:spLocks noChangeArrowheads="1"/>
          </p:cNvSpPr>
          <p:nvPr/>
        </p:nvSpPr>
        <p:spPr bwMode="auto">
          <a:xfrm>
            <a:off x="308768" y="4012457"/>
            <a:ext cx="8458200" cy="519113"/>
          </a:xfrm>
          <a:prstGeom prst="rect">
            <a:avLst/>
          </a:prstGeom>
          <a:noFill/>
          <a:ln w="9525">
            <a:noFill/>
            <a:miter lim="800000"/>
            <a:headEnd/>
            <a:tailEnd type="none" w="sm" len="lg"/>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kumimoji="0" lang="zh-CN" altLang="en-US" dirty="0">
                <a:effectLst>
                  <a:outerShdw blurRad="38100" dist="38100" dir="2700000" algn="tl">
                    <a:srgbClr val="000000"/>
                  </a:outerShdw>
                </a:effectLst>
              </a:rPr>
              <a:t>上述两个方程构成了</a:t>
            </a:r>
            <a:r>
              <a:rPr kumimoji="0" lang="zh-CN" altLang="en-US" dirty="0">
                <a:solidFill>
                  <a:srgbClr val="FF00FF"/>
                </a:solidFill>
                <a:effectLst>
                  <a:outerShdw blurRad="38100" dist="38100" dir="2700000" algn="tl">
                    <a:srgbClr val="000000"/>
                  </a:outerShdw>
                </a:effectLst>
              </a:rPr>
              <a:t>介质中</a:t>
            </a:r>
            <a:r>
              <a:rPr kumimoji="0" lang="zh-CN" altLang="en-US" dirty="0">
                <a:effectLst>
                  <a:outerShdw blurRad="38100" dist="38100" dir="2700000" algn="tl">
                    <a:srgbClr val="000000"/>
                  </a:outerShdw>
                </a:effectLst>
              </a:rPr>
              <a:t>静电场的基本方程。</a:t>
            </a:r>
          </a:p>
        </p:txBody>
      </p:sp>
      <p:sp>
        <p:nvSpPr>
          <p:cNvPr id="18" name="矩形 17">
            <a:extLst>
              <a:ext uri="{FF2B5EF4-FFF2-40B4-BE49-F238E27FC236}">
                <a16:creationId xmlns:a16="http://schemas.microsoft.com/office/drawing/2014/main" id="{732DEC89-1E09-4648-89BF-B2E98E9DE2C6}"/>
              </a:ext>
            </a:extLst>
          </p:cNvPr>
          <p:cNvSpPr/>
          <p:nvPr/>
        </p:nvSpPr>
        <p:spPr>
          <a:xfrm>
            <a:off x="353696" y="2405786"/>
            <a:ext cx="3886200" cy="954107"/>
          </a:xfrm>
          <a:prstGeom prst="rect">
            <a:avLst/>
          </a:prstGeom>
        </p:spPr>
        <p:txBody>
          <a:bodyPr wrap="square">
            <a:spAutoFit/>
          </a:bodyPr>
          <a:lstStyle/>
          <a:p>
            <a:r>
              <a:rPr kumimoji="0" lang="zh-CN" altLang="en-US" dirty="0">
                <a:effectLst>
                  <a:outerShdw blurRad="38100" dist="38100" dir="2700000" algn="tl">
                    <a:srgbClr val="000000"/>
                  </a:outerShdw>
                </a:effectLst>
              </a:rPr>
              <a:t>静止的极化电荷激发的静电场同样是保守场</a:t>
            </a:r>
            <a:endParaRPr lang="en-US" dirty="0"/>
          </a:p>
        </p:txBody>
      </p:sp>
    </p:spTree>
    <p:extLst>
      <p:ext uri="{BB962C8B-B14F-4D97-AF65-F5344CB8AC3E}">
        <p14:creationId xmlns:p14="http://schemas.microsoft.com/office/powerpoint/2010/main" val="17344077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iterate type="wd">
                                    <p:tmPct val="100000"/>
                                  </p:iterate>
                                  <p:childTnLst>
                                    <p:set>
                                      <p:cBhvr>
                                        <p:cTn id="6" dur="1" fill="hold">
                                          <p:stCondLst>
                                            <p:cond delay="0"/>
                                          </p:stCondLst>
                                        </p:cTn>
                                        <p:tgtEl>
                                          <p:spTgt spid="27661"/>
                                        </p:tgtEl>
                                        <p:attrNameLst>
                                          <p:attrName>style.visibility</p:attrName>
                                        </p:attrNameLst>
                                      </p:cBhvr>
                                      <p:to>
                                        <p:strVal val="visible"/>
                                      </p:to>
                                    </p:set>
                                    <p:animEffect transition="in" filter="dissolve">
                                      <p:cBhvr>
                                        <p:cTn id="7" dur="300"/>
                                        <p:tgtEl>
                                          <p:spTgt spid="276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7663"/>
                                        </p:tgtEl>
                                        <p:attrNameLst>
                                          <p:attrName>style.visibility</p:attrName>
                                        </p:attrNameLst>
                                      </p:cBhvr>
                                      <p:to>
                                        <p:strVal val="visible"/>
                                      </p:to>
                                    </p:set>
                                    <p:animEffect transition="in" filter="dissolve">
                                      <p:cBhvr>
                                        <p:cTn id="12" dur="500"/>
                                        <p:tgtEl>
                                          <p:spTgt spid="276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iterate type="wd">
                                    <p:tmPct val="100000"/>
                                  </p:iterate>
                                  <p:childTnLst>
                                    <p:set>
                                      <p:cBhvr>
                                        <p:cTn id="16" dur="1" fill="hold">
                                          <p:stCondLst>
                                            <p:cond delay="0"/>
                                          </p:stCondLst>
                                        </p:cTn>
                                        <p:tgtEl>
                                          <p:spTgt spid="2"/>
                                        </p:tgtEl>
                                        <p:attrNameLst>
                                          <p:attrName>style.visibility</p:attrName>
                                        </p:attrNameLst>
                                      </p:cBhvr>
                                      <p:to>
                                        <p:strVal val="visible"/>
                                      </p:to>
                                    </p:set>
                                    <p:animEffect transition="in" filter="dissolve">
                                      <p:cBhvr>
                                        <p:cTn id="17" dur="3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7662"/>
                                        </p:tgtEl>
                                        <p:attrNameLst>
                                          <p:attrName>style.visibility</p:attrName>
                                        </p:attrNameLst>
                                      </p:cBhvr>
                                      <p:to>
                                        <p:strVal val="visible"/>
                                      </p:to>
                                    </p:set>
                                    <p:animEffect transition="in" filter="dissolve">
                                      <p:cBhvr>
                                        <p:cTn id="22" dur="500"/>
                                        <p:tgtEl>
                                          <p:spTgt spid="2766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61" grpId="0" autoUpdateAnimBg="0"/>
      <p:bldP spid="2" grpId="0" autoUpdateAnimBg="0"/>
      <p:bldP spid="17"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6" name="Rectangle 10">
            <a:extLst>
              <a:ext uri="{FF2B5EF4-FFF2-40B4-BE49-F238E27FC236}">
                <a16:creationId xmlns:a16="http://schemas.microsoft.com/office/drawing/2014/main" id="{81BC2B10-345B-40A0-983D-9434CC26F1DA}"/>
              </a:ext>
            </a:extLst>
          </p:cNvPr>
          <p:cNvSpPr>
            <a:spLocks noGrp="1" noChangeArrowheads="1"/>
          </p:cNvSpPr>
          <p:nvPr>
            <p:ph type="title" sz="quarter"/>
          </p:nvPr>
        </p:nvSpPr>
        <p:spPr>
          <a:xfrm>
            <a:off x="250825" y="188913"/>
            <a:ext cx="7772400" cy="1143000"/>
          </a:xfrm>
        </p:spPr>
        <p:txBody>
          <a:bodyPr/>
          <a:lstStyle/>
          <a:p>
            <a:pPr algn="l"/>
            <a:r>
              <a:rPr lang="zh-CN" altLang="en-US" sz="3200" b="1">
                <a:solidFill>
                  <a:srgbClr val="FFFF00"/>
                </a:solidFill>
              </a:rPr>
              <a:t>有电介质时求解问题的顺序：</a:t>
            </a:r>
          </a:p>
        </p:txBody>
      </p:sp>
      <p:graphicFrame>
        <p:nvGraphicFramePr>
          <p:cNvPr id="132115" name="Object 19">
            <a:extLst>
              <a:ext uri="{FF2B5EF4-FFF2-40B4-BE49-F238E27FC236}">
                <a16:creationId xmlns:a16="http://schemas.microsoft.com/office/drawing/2014/main" id="{8D723835-5581-4C29-9EFA-83B374B42A4E}"/>
              </a:ext>
            </a:extLst>
          </p:cNvPr>
          <p:cNvGraphicFramePr>
            <a:graphicFrameLocks noChangeAspect="1"/>
          </p:cNvGraphicFramePr>
          <p:nvPr>
            <p:ph sz="quarter" idx="1"/>
          </p:nvPr>
        </p:nvGraphicFramePr>
        <p:xfrm>
          <a:off x="4932363" y="1844675"/>
          <a:ext cx="439737" cy="541338"/>
        </p:xfrm>
        <a:graphic>
          <a:graphicData uri="http://schemas.openxmlformats.org/presentationml/2006/ole">
            <mc:AlternateContent xmlns:mc="http://schemas.openxmlformats.org/markup-compatibility/2006">
              <mc:Choice xmlns:v="urn:schemas-microsoft-com:vml" Requires="v">
                <p:oleObj spid="_x0000_s135200" name="公式" r:id="rId3" imgW="164880" imgH="203040" progId="Equation.3">
                  <p:embed/>
                </p:oleObj>
              </mc:Choice>
              <mc:Fallback>
                <p:oleObj name="公式" r:id="rId3" imgW="164880" imgH="203040" progId="Equation.3">
                  <p:embed/>
                  <p:pic>
                    <p:nvPicPr>
                      <p:cNvPr id="132115" name="Object 19">
                        <a:extLst>
                          <a:ext uri="{FF2B5EF4-FFF2-40B4-BE49-F238E27FC236}">
                            <a16:creationId xmlns:a16="http://schemas.microsoft.com/office/drawing/2014/main" id="{8D723835-5581-4C29-9EFA-83B374B42A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1844675"/>
                        <a:ext cx="439737" cy="54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2110" name="Object 14">
            <a:extLst>
              <a:ext uri="{FF2B5EF4-FFF2-40B4-BE49-F238E27FC236}">
                <a16:creationId xmlns:a16="http://schemas.microsoft.com/office/drawing/2014/main" id="{01F3E99F-D2BE-48F8-BC37-1354FB9D95D5}"/>
              </a:ext>
            </a:extLst>
          </p:cNvPr>
          <p:cNvGraphicFramePr>
            <a:graphicFrameLocks noChangeAspect="1"/>
          </p:cNvGraphicFramePr>
          <p:nvPr>
            <p:ph sz="quarter" idx="3"/>
          </p:nvPr>
        </p:nvGraphicFramePr>
        <p:xfrm>
          <a:off x="2533650" y="4997450"/>
          <a:ext cx="114300" cy="215900"/>
        </p:xfrm>
        <a:graphic>
          <a:graphicData uri="http://schemas.openxmlformats.org/presentationml/2006/ole">
            <mc:AlternateContent xmlns:mc="http://schemas.openxmlformats.org/markup-compatibility/2006">
              <mc:Choice xmlns:v="urn:schemas-microsoft-com:vml" Requires="v">
                <p:oleObj spid="_x0000_s135201" name="公式" r:id="rId5" imgW="114120" imgH="215640" progId="Equation.3">
                  <p:embed/>
                </p:oleObj>
              </mc:Choice>
              <mc:Fallback>
                <p:oleObj name="公式" r:id="rId5" imgW="114120" imgH="215640" progId="Equation.3">
                  <p:embed/>
                  <p:pic>
                    <p:nvPicPr>
                      <p:cNvPr id="132110" name="Object 14">
                        <a:extLst>
                          <a:ext uri="{FF2B5EF4-FFF2-40B4-BE49-F238E27FC236}">
                            <a16:creationId xmlns:a16="http://schemas.microsoft.com/office/drawing/2014/main" id="{01F3E99F-D2BE-48F8-BC37-1354FB9D95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3650" y="49974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5" name="Object 7">
            <a:extLst>
              <a:ext uri="{FF2B5EF4-FFF2-40B4-BE49-F238E27FC236}">
                <a16:creationId xmlns:a16="http://schemas.microsoft.com/office/drawing/2014/main" id="{D2E45774-98D5-4D10-AC2E-DA3023938BB5}"/>
              </a:ext>
            </a:extLst>
          </p:cNvPr>
          <p:cNvGraphicFramePr>
            <a:graphicFrameLocks noChangeAspect="1"/>
          </p:cNvGraphicFramePr>
          <p:nvPr>
            <p:ph sz="quarter" idx="4"/>
          </p:nvPr>
        </p:nvGraphicFramePr>
        <p:xfrm>
          <a:off x="2700338" y="1341438"/>
          <a:ext cx="1943100" cy="687387"/>
        </p:xfrm>
        <a:graphic>
          <a:graphicData uri="http://schemas.openxmlformats.org/presentationml/2006/ole">
            <mc:AlternateContent xmlns:mc="http://schemas.openxmlformats.org/markup-compatibility/2006">
              <mc:Choice xmlns:v="urn:schemas-microsoft-com:vml" Requires="v">
                <p:oleObj spid="_x0000_s135202" name="公式" r:id="rId7" imgW="1041120" imgH="368280" progId="Equation.3">
                  <p:embed/>
                </p:oleObj>
              </mc:Choice>
              <mc:Fallback>
                <p:oleObj name="公式" r:id="rId7" imgW="1041120" imgH="368280" progId="Equation.3">
                  <p:embed/>
                  <p:pic>
                    <p:nvPicPr>
                      <p:cNvPr id="37895" name="Object 7">
                        <a:extLst>
                          <a:ext uri="{FF2B5EF4-FFF2-40B4-BE49-F238E27FC236}">
                            <a16:creationId xmlns:a16="http://schemas.microsoft.com/office/drawing/2014/main" id="{D2E45774-98D5-4D10-AC2E-DA3023938BB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0338" y="1341438"/>
                        <a:ext cx="1943100" cy="687387"/>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2108" name="Text Box 12">
            <a:extLst>
              <a:ext uri="{FF2B5EF4-FFF2-40B4-BE49-F238E27FC236}">
                <a16:creationId xmlns:a16="http://schemas.microsoft.com/office/drawing/2014/main" id="{97E32964-B242-4D7E-8461-0812078C1294}"/>
              </a:ext>
            </a:extLst>
          </p:cNvPr>
          <p:cNvSpPr txBox="1">
            <a:spLocks noChangeArrowheads="1"/>
          </p:cNvSpPr>
          <p:nvPr/>
        </p:nvSpPr>
        <p:spPr bwMode="auto">
          <a:xfrm>
            <a:off x="179388" y="1916113"/>
            <a:ext cx="25923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99"/>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rgbClr val="00FF00"/>
                </a:solidFill>
              </a:rPr>
              <a:t>根据自由电荷的分布</a:t>
            </a:r>
          </a:p>
        </p:txBody>
      </p:sp>
      <p:sp>
        <p:nvSpPr>
          <p:cNvPr id="132109" name="Line 13">
            <a:extLst>
              <a:ext uri="{FF2B5EF4-FFF2-40B4-BE49-F238E27FC236}">
                <a16:creationId xmlns:a16="http://schemas.microsoft.com/office/drawing/2014/main" id="{4E593351-7582-45DF-83C2-9B352218994D}"/>
              </a:ext>
            </a:extLst>
          </p:cNvPr>
          <p:cNvSpPr>
            <a:spLocks noChangeShapeType="1"/>
          </p:cNvSpPr>
          <p:nvPr/>
        </p:nvSpPr>
        <p:spPr bwMode="auto">
          <a:xfrm>
            <a:off x="2628900" y="2176463"/>
            <a:ext cx="2303463" cy="0"/>
          </a:xfrm>
          <a:prstGeom prst="line">
            <a:avLst/>
          </a:prstGeom>
          <a:noFill/>
          <a:ln w="19050">
            <a:solidFill>
              <a:srgbClr val="66FF99"/>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2118" name="Line 22">
            <a:extLst>
              <a:ext uri="{FF2B5EF4-FFF2-40B4-BE49-F238E27FC236}">
                <a16:creationId xmlns:a16="http://schemas.microsoft.com/office/drawing/2014/main" id="{6016C616-F111-4E83-99A9-26B5668C3500}"/>
              </a:ext>
            </a:extLst>
          </p:cNvPr>
          <p:cNvSpPr>
            <a:spLocks noChangeShapeType="1"/>
          </p:cNvSpPr>
          <p:nvPr/>
        </p:nvSpPr>
        <p:spPr bwMode="auto">
          <a:xfrm>
            <a:off x="5364163" y="2205038"/>
            <a:ext cx="1800225" cy="0"/>
          </a:xfrm>
          <a:prstGeom prst="line">
            <a:avLst/>
          </a:prstGeom>
          <a:noFill/>
          <a:ln w="19050">
            <a:solidFill>
              <a:srgbClr val="66FF99"/>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229379" name="Object 3">
            <a:extLst>
              <a:ext uri="{FF2B5EF4-FFF2-40B4-BE49-F238E27FC236}">
                <a16:creationId xmlns:a16="http://schemas.microsoft.com/office/drawing/2014/main" id="{D1931CC0-7833-4F40-B143-03DB3FEBA22D}"/>
              </a:ext>
            </a:extLst>
          </p:cNvPr>
          <p:cNvGraphicFramePr>
            <a:graphicFrameLocks noChangeAspect="1"/>
          </p:cNvGraphicFramePr>
          <p:nvPr>
            <p:ph sz="quarter" idx="2"/>
          </p:nvPr>
        </p:nvGraphicFramePr>
        <p:xfrm>
          <a:off x="5148263" y="1512888"/>
          <a:ext cx="1944687" cy="473075"/>
        </p:xfrm>
        <a:graphic>
          <a:graphicData uri="http://schemas.openxmlformats.org/presentationml/2006/ole">
            <mc:AlternateContent xmlns:mc="http://schemas.openxmlformats.org/markup-compatibility/2006">
              <mc:Choice xmlns:v="urn:schemas-microsoft-com:vml" Requires="v">
                <p:oleObj spid="_x0000_s135203" name="公式" r:id="rId9" imgW="1041120" imgH="253800" progId="Equation.3">
                  <p:embed/>
                </p:oleObj>
              </mc:Choice>
              <mc:Fallback>
                <p:oleObj name="公式" r:id="rId9" imgW="1041120" imgH="253800" progId="Equation.3">
                  <p:embed/>
                  <p:pic>
                    <p:nvPicPr>
                      <p:cNvPr id="229379" name="Object 3">
                        <a:extLst>
                          <a:ext uri="{FF2B5EF4-FFF2-40B4-BE49-F238E27FC236}">
                            <a16:creationId xmlns:a16="http://schemas.microsoft.com/office/drawing/2014/main" id="{D1931CC0-7833-4F40-B143-03DB3FEBA22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48263" y="1512888"/>
                        <a:ext cx="1944687" cy="47307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2121" name="Object 25">
            <a:extLst>
              <a:ext uri="{FF2B5EF4-FFF2-40B4-BE49-F238E27FC236}">
                <a16:creationId xmlns:a16="http://schemas.microsoft.com/office/drawing/2014/main" id="{6AE91810-1DBB-4525-905F-7BB47CA5078B}"/>
              </a:ext>
            </a:extLst>
          </p:cNvPr>
          <p:cNvGraphicFramePr>
            <a:graphicFrameLocks noChangeAspect="1"/>
          </p:cNvGraphicFramePr>
          <p:nvPr/>
        </p:nvGraphicFramePr>
        <p:xfrm>
          <a:off x="7092950" y="1844675"/>
          <a:ext cx="404813" cy="541338"/>
        </p:xfrm>
        <a:graphic>
          <a:graphicData uri="http://schemas.openxmlformats.org/presentationml/2006/ole">
            <mc:AlternateContent xmlns:mc="http://schemas.openxmlformats.org/markup-compatibility/2006">
              <mc:Choice xmlns:v="urn:schemas-microsoft-com:vml" Requires="v">
                <p:oleObj spid="_x0000_s135204" name="公式" r:id="rId11" imgW="152280" imgH="203040" progId="Equation.3">
                  <p:embed/>
                </p:oleObj>
              </mc:Choice>
              <mc:Fallback>
                <p:oleObj name="公式" r:id="rId11" imgW="152280" imgH="203040" progId="Equation.3">
                  <p:embed/>
                  <p:pic>
                    <p:nvPicPr>
                      <p:cNvPr id="132121" name="Object 25">
                        <a:extLst>
                          <a:ext uri="{FF2B5EF4-FFF2-40B4-BE49-F238E27FC236}">
                            <a16:creationId xmlns:a16="http://schemas.microsoft.com/office/drawing/2014/main" id="{6AE91810-1DBB-4525-905F-7BB47CA5078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92950" y="1844675"/>
                        <a:ext cx="404813" cy="54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2122" name="Line 26">
            <a:extLst>
              <a:ext uri="{FF2B5EF4-FFF2-40B4-BE49-F238E27FC236}">
                <a16:creationId xmlns:a16="http://schemas.microsoft.com/office/drawing/2014/main" id="{B111EE57-CD31-4D80-8ADD-3526E5A39613}"/>
              </a:ext>
            </a:extLst>
          </p:cNvPr>
          <p:cNvSpPr>
            <a:spLocks noChangeShapeType="1"/>
          </p:cNvSpPr>
          <p:nvPr/>
        </p:nvSpPr>
        <p:spPr bwMode="auto">
          <a:xfrm>
            <a:off x="7540625" y="2205038"/>
            <a:ext cx="560388" cy="0"/>
          </a:xfrm>
          <a:prstGeom prst="line">
            <a:avLst/>
          </a:prstGeom>
          <a:noFill/>
          <a:ln w="19050">
            <a:solidFill>
              <a:srgbClr val="66FF99"/>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132123" name="Object 27">
            <a:extLst>
              <a:ext uri="{FF2B5EF4-FFF2-40B4-BE49-F238E27FC236}">
                <a16:creationId xmlns:a16="http://schemas.microsoft.com/office/drawing/2014/main" id="{771789DB-3D73-4C44-A649-601D584C633D}"/>
              </a:ext>
            </a:extLst>
          </p:cNvPr>
          <p:cNvGraphicFramePr>
            <a:graphicFrameLocks noChangeAspect="1"/>
          </p:cNvGraphicFramePr>
          <p:nvPr/>
        </p:nvGraphicFramePr>
        <p:xfrm>
          <a:off x="8164513" y="1916113"/>
          <a:ext cx="439737" cy="474662"/>
        </p:xfrm>
        <a:graphic>
          <a:graphicData uri="http://schemas.openxmlformats.org/presentationml/2006/ole">
            <mc:AlternateContent xmlns:mc="http://schemas.openxmlformats.org/markup-compatibility/2006">
              <mc:Choice xmlns:v="urn:schemas-microsoft-com:vml" Requires="v">
                <p:oleObj spid="_x0000_s135205" name="公式" r:id="rId13" imgW="164880" imgH="177480" progId="Equation.3">
                  <p:embed/>
                </p:oleObj>
              </mc:Choice>
              <mc:Fallback>
                <p:oleObj name="公式" r:id="rId13" imgW="164880" imgH="177480" progId="Equation.3">
                  <p:embed/>
                  <p:pic>
                    <p:nvPicPr>
                      <p:cNvPr id="132123" name="Object 27">
                        <a:extLst>
                          <a:ext uri="{FF2B5EF4-FFF2-40B4-BE49-F238E27FC236}">
                            <a16:creationId xmlns:a16="http://schemas.microsoft.com/office/drawing/2014/main" id="{771789DB-3D73-4C44-A649-601D584C633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64513" y="1916113"/>
                        <a:ext cx="439737"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2124" name="Line 28">
            <a:extLst>
              <a:ext uri="{FF2B5EF4-FFF2-40B4-BE49-F238E27FC236}">
                <a16:creationId xmlns:a16="http://schemas.microsoft.com/office/drawing/2014/main" id="{57F352E6-0FFE-4E68-81E0-2185CCD2F312}"/>
              </a:ext>
            </a:extLst>
          </p:cNvPr>
          <p:cNvSpPr>
            <a:spLocks noChangeShapeType="1"/>
          </p:cNvSpPr>
          <p:nvPr/>
        </p:nvSpPr>
        <p:spPr bwMode="auto">
          <a:xfrm>
            <a:off x="7308850" y="2420938"/>
            <a:ext cx="0" cy="1152525"/>
          </a:xfrm>
          <a:prstGeom prst="line">
            <a:avLst/>
          </a:prstGeom>
          <a:noFill/>
          <a:ln w="19050">
            <a:solidFill>
              <a:srgbClr val="66FF99"/>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131075" name="Object 3">
            <a:extLst>
              <a:ext uri="{FF2B5EF4-FFF2-40B4-BE49-F238E27FC236}">
                <a16:creationId xmlns:a16="http://schemas.microsoft.com/office/drawing/2014/main" id="{20F31677-0249-4C7C-9334-6E032FA14E7E}"/>
              </a:ext>
            </a:extLst>
          </p:cNvPr>
          <p:cNvGraphicFramePr>
            <a:graphicFrameLocks noChangeAspect="1"/>
          </p:cNvGraphicFramePr>
          <p:nvPr/>
        </p:nvGraphicFramePr>
        <p:xfrm>
          <a:off x="7235825" y="2708275"/>
          <a:ext cx="1568450" cy="461963"/>
        </p:xfrm>
        <a:graphic>
          <a:graphicData uri="http://schemas.openxmlformats.org/presentationml/2006/ole">
            <mc:AlternateContent xmlns:mc="http://schemas.openxmlformats.org/markup-compatibility/2006">
              <mc:Choice xmlns:v="urn:schemas-microsoft-com:vml" Requires="v">
                <p:oleObj spid="_x0000_s135206" name="公式" r:id="rId15" imgW="711000" imgH="253800" progId="Equation.3">
                  <p:embed/>
                </p:oleObj>
              </mc:Choice>
              <mc:Fallback>
                <p:oleObj name="公式" r:id="rId15" imgW="711000" imgH="253800" progId="Equation.3">
                  <p:embed/>
                  <p:pic>
                    <p:nvPicPr>
                      <p:cNvPr id="131075" name="Object 3">
                        <a:extLst>
                          <a:ext uri="{FF2B5EF4-FFF2-40B4-BE49-F238E27FC236}">
                            <a16:creationId xmlns:a16="http://schemas.microsoft.com/office/drawing/2014/main" id="{20F31677-0249-4C7C-9334-6E032FA14E7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235825" y="2708275"/>
                        <a:ext cx="1568450" cy="46196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2126" name="Object 30">
            <a:extLst>
              <a:ext uri="{FF2B5EF4-FFF2-40B4-BE49-F238E27FC236}">
                <a16:creationId xmlns:a16="http://schemas.microsoft.com/office/drawing/2014/main" id="{97BC757A-3D59-4913-A2DA-14893C2B2119}"/>
              </a:ext>
            </a:extLst>
          </p:cNvPr>
          <p:cNvGraphicFramePr>
            <a:graphicFrameLocks noChangeAspect="1"/>
          </p:cNvGraphicFramePr>
          <p:nvPr/>
        </p:nvGraphicFramePr>
        <p:xfrm>
          <a:off x="7092950" y="3644900"/>
          <a:ext cx="404813" cy="541338"/>
        </p:xfrm>
        <a:graphic>
          <a:graphicData uri="http://schemas.openxmlformats.org/presentationml/2006/ole">
            <mc:AlternateContent xmlns:mc="http://schemas.openxmlformats.org/markup-compatibility/2006">
              <mc:Choice xmlns:v="urn:schemas-microsoft-com:vml" Requires="v">
                <p:oleObj spid="_x0000_s135207" name="公式" r:id="rId17" imgW="152280" imgH="203040" progId="Equation.3">
                  <p:embed/>
                </p:oleObj>
              </mc:Choice>
              <mc:Fallback>
                <p:oleObj name="公式" r:id="rId17" imgW="152280" imgH="203040" progId="Equation.3">
                  <p:embed/>
                  <p:pic>
                    <p:nvPicPr>
                      <p:cNvPr id="132126" name="Object 30">
                        <a:extLst>
                          <a:ext uri="{FF2B5EF4-FFF2-40B4-BE49-F238E27FC236}">
                            <a16:creationId xmlns:a16="http://schemas.microsoft.com/office/drawing/2014/main" id="{97BC757A-3D59-4913-A2DA-14893C2B211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092950" y="3644900"/>
                        <a:ext cx="404813" cy="54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2127" name="Line 31">
            <a:extLst>
              <a:ext uri="{FF2B5EF4-FFF2-40B4-BE49-F238E27FC236}">
                <a16:creationId xmlns:a16="http://schemas.microsoft.com/office/drawing/2014/main" id="{5E8A0F3F-9230-4089-B89C-B0202B328891}"/>
              </a:ext>
            </a:extLst>
          </p:cNvPr>
          <p:cNvSpPr>
            <a:spLocks noChangeShapeType="1"/>
          </p:cNvSpPr>
          <p:nvPr/>
        </p:nvSpPr>
        <p:spPr bwMode="auto">
          <a:xfrm flipH="1">
            <a:off x="5364163" y="3933825"/>
            <a:ext cx="1800225" cy="0"/>
          </a:xfrm>
          <a:prstGeom prst="line">
            <a:avLst/>
          </a:prstGeom>
          <a:noFill/>
          <a:ln w="19050">
            <a:solidFill>
              <a:srgbClr val="66FF99"/>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132128" name="Object 32">
            <a:extLst>
              <a:ext uri="{FF2B5EF4-FFF2-40B4-BE49-F238E27FC236}">
                <a16:creationId xmlns:a16="http://schemas.microsoft.com/office/drawing/2014/main" id="{D8C514C4-E020-487A-B6EE-61BDD8050214}"/>
              </a:ext>
            </a:extLst>
          </p:cNvPr>
          <p:cNvGraphicFramePr>
            <a:graphicFrameLocks noChangeAspect="1"/>
          </p:cNvGraphicFramePr>
          <p:nvPr/>
        </p:nvGraphicFramePr>
        <p:xfrm>
          <a:off x="4808538" y="3749675"/>
          <a:ext cx="506412" cy="474663"/>
        </p:xfrm>
        <a:graphic>
          <a:graphicData uri="http://schemas.openxmlformats.org/presentationml/2006/ole">
            <mc:AlternateContent xmlns:mc="http://schemas.openxmlformats.org/markup-compatibility/2006">
              <mc:Choice xmlns:v="urn:schemas-microsoft-com:vml" Requires="v">
                <p:oleObj spid="_x0000_s135208" name="公式" r:id="rId19" imgW="190440" imgH="177480" progId="Equation.3">
                  <p:embed/>
                </p:oleObj>
              </mc:Choice>
              <mc:Fallback>
                <p:oleObj name="公式" r:id="rId19" imgW="190440" imgH="177480" progId="Equation.3">
                  <p:embed/>
                  <p:pic>
                    <p:nvPicPr>
                      <p:cNvPr id="132128" name="Object 32">
                        <a:extLst>
                          <a:ext uri="{FF2B5EF4-FFF2-40B4-BE49-F238E27FC236}">
                            <a16:creationId xmlns:a16="http://schemas.microsoft.com/office/drawing/2014/main" id="{D8C514C4-E020-487A-B6EE-61BDD8050214}"/>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08538" y="3749675"/>
                        <a:ext cx="506412"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04" name="Object 4">
            <a:extLst>
              <a:ext uri="{FF2B5EF4-FFF2-40B4-BE49-F238E27FC236}">
                <a16:creationId xmlns:a16="http://schemas.microsoft.com/office/drawing/2014/main" id="{A7E11D5B-C5A3-4F87-9935-C9DC8C7AC0C5}"/>
              </a:ext>
            </a:extLst>
          </p:cNvPr>
          <p:cNvGraphicFramePr>
            <a:graphicFrameLocks noChangeAspect="1"/>
          </p:cNvGraphicFramePr>
          <p:nvPr/>
        </p:nvGraphicFramePr>
        <p:xfrm>
          <a:off x="5435600" y="3305175"/>
          <a:ext cx="1368425" cy="585788"/>
        </p:xfrm>
        <a:graphic>
          <a:graphicData uri="http://schemas.openxmlformats.org/presentationml/2006/ole">
            <mc:AlternateContent xmlns:mc="http://schemas.openxmlformats.org/markup-compatibility/2006">
              <mc:Choice xmlns:v="urn:schemas-microsoft-com:vml" Requires="v">
                <p:oleObj spid="_x0000_s135209" name="公式" r:id="rId21" imgW="672840" imgH="266400" progId="Equation.3">
                  <p:embed/>
                </p:oleObj>
              </mc:Choice>
              <mc:Fallback>
                <p:oleObj name="公式" r:id="rId21" imgW="672840" imgH="266400" progId="Equation.3">
                  <p:embed/>
                  <p:pic>
                    <p:nvPicPr>
                      <p:cNvPr id="204804" name="Object 4">
                        <a:extLst>
                          <a:ext uri="{FF2B5EF4-FFF2-40B4-BE49-F238E27FC236}">
                            <a16:creationId xmlns:a16="http://schemas.microsoft.com/office/drawing/2014/main" id="{A7E11D5B-C5A3-4F87-9935-C9DC8C7AC0C5}"/>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435600" y="3305175"/>
                        <a:ext cx="1368425" cy="5857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867456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2108"/>
                                        </p:tgtEl>
                                        <p:attrNameLst>
                                          <p:attrName>style.visibility</p:attrName>
                                        </p:attrNameLst>
                                      </p:cBhvr>
                                      <p:to>
                                        <p:strVal val="visible"/>
                                      </p:to>
                                    </p:set>
                                    <p:animEffect transition="in" filter="dissolve">
                                      <p:cBhvr>
                                        <p:cTn id="7" dur="500"/>
                                        <p:tgtEl>
                                          <p:spTgt spid="1321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7895"/>
                                        </p:tgtEl>
                                        <p:attrNameLst>
                                          <p:attrName>style.visibility</p:attrName>
                                        </p:attrNameLst>
                                      </p:cBhvr>
                                      <p:to>
                                        <p:strVal val="visible"/>
                                      </p:to>
                                    </p:set>
                                    <p:animEffect transition="in" filter="dissolve">
                                      <p:cBhvr>
                                        <p:cTn id="12" dur="500"/>
                                        <p:tgtEl>
                                          <p:spTgt spid="378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mph" presetSubtype="0" fill="hold" nodeType="clickEffect">
                                  <p:stCondLst>
                                    <p:cond delay="0"/>
                                  </p:stCondLst>
                                  <p:childTnLst>
                                    <p:animRot by="21600000">
                                      <p:cBhvr>
                                        <p:cTn id="16" dur="2000" fill="hold"/>
                                        <p:tgtEl>
                                          <p:spTgt spid="132109"/>
                                        </p:tgtEl>
                                        <p:attrNameLst>
                                          <p:attrName>r</p:attrName>
                                        </p:attrNameLst>
                                      </p:cBhvr>
                                    </p:animRo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132115"/>
                                        </p:tgtEl>
                                        <p:attrNameLst>
                                          <p:attrName>style.visibility</p:attrName>
                                        </p:attrNameLst>
                                      </p:cBhvr>
                                      <p:to>
                                        <p:strVal val="visible"/>
                                      </p:to>
                                    </p:set>
                                    <p:animEffect transition="in" filter="dissolve">
                                      <p:cBhvr>
                                        <p:cTn id="21" dur="500"/>
                                        <p:tgtEl>
                                          <p:spTgt spid="13211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229379"/>
                                        </p:tgtEl>
                                        <p:attrNameLst>
                                          <p:attrName>style.visibility</p:attrName>
                                        </p:attrNameLst>
                                      </p:cBhvr>
                                      <p:to>
                                        <p:strVal val="visible"/>
                                      </p:to>
                                    </p:set>
                                    <p:animEffect transition="in" filter="dissolve">
                                      <p:cBhvr>
                                        <p:cTn id="26" dur="500"/>
                                        <p:tgtEl>
                                          <p:spTgt spid="22937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8" presetClass="emph" presetSubtype="0" fill="hold" nodeType="clickEffect">
                                  <p:stCondLst>
                                    <p:cond delay="0"/>
                                  </p:stCondLst>
                                  <p:childTnLst>
                                    <p:animRot by="21600000">
                                      <p:cBhvr>
                                        <p:cTn id="30" dur="2000" fill="hold"/>
                                        <p:tgtEl>
                                          <p:spTgt spid="132118"/>
                                        </p:tgtEl>
                                        <p:attrNameLst>
                                          <p:attrName>r</p:attrName>
                                        </p:attrNameLst>
                                      </p:cBhvr>
                                    </p:animRo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132121"/>
                                        </p:tgtEl>
                                        <p:attrNameLst>
                                          <p:attrName>style.visibility</p:attrName>
                                        </p:attrNameLst>
                                      </p:cBhvr>
                                      <p:to>
                                        <p:strVal val="visible"/>
                                      </p:to>
                                    </p:set>
                                    <p:animEffect transition="in" filter="dissolve">
                                      <p:cBhvr>
                                        <p:cTn id="35" dur="500"/>
                                        <p:tgtEl>
                                          <p:spTgt spid="13212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8" presetClass="emph" presetSubtype="0" fill="hold" nodeType="clickEffect">
                                  <p:stCondLst>
                                    <p:cond delay="0"/>
                                  </p:stCondLst>
                                  <p:childTnLst>
                                    <p:animRot by="21600000">
                                      <p:cBhvr>
                                        <p:cTn id="39" dur="2000" fill="hold"/>
                                        <p:tgtEl>
                                          <p:spTgt spid="132122"/>
                                        </p:tgtEl>
                                        <p:attrNameLst>
                                          <p:attrName>r</p:attrName>
                                        </p:attrNameLst>
                                      </p:cBhvr>
                                    </p:animRo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nodeType="clickEffect">
                                  <p:stCondLst>
                                    <p:cond delay="0"/>
                                  </p:stCondLst>
                                  <p:childTnLst>
                                    <p:set>
                                      <p:cBhvr>
                                        <p:cTn id="43" dur="1" fill="hold">
                                          <p:stCondLst>
                                            <p:cond delay="0"/>
                                          </p:stCondLst>
                                        </p:cTn>
                                        <p:tgtEl>
                                          <p:spTgt spid="132123"/>
                                        </p:tgtEl>
                                        <p:attrNameLst>
                                          <p:attrName>style.visibility</p:attrName>
                                        </p:attrNameLst>
                                      </p:cBhvr>
                                      <p:to>
                                        <p:strVal val="visible"/>
                                      </p:to>
                                    </p:set>
                                    <p:animEffect transition="in" filter="dissolve">
                                      <p:cBhvr>
                                        <p:cTn id="44" dur="500"/>
                                        <p:tgtEl>
                                          <p:spTgt spid="13212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nodeType="clickEffect">
                                  <p:stCondLst>
                                    <p:cond delay="0"/>
                                  </p:stCondLst>
                                  <p:childTnLst>
                                    <p:set>
                                      <p:cBhvr>
                                        <p:cTn id="48" dur="1" fill="hold">
                                          <p:stCondLst>
                                            <p:cond delay="0"/>
                                          </p:stCondLst>
                                        </p:cTn>
                                        <p:tgtEl>
                                          <p:spTgt spid="131075"/>
                                        </p:tgtEl>
                                        <p:attrNameLst>
                                          <p:attrName>style.visibility</p:attrName>
                                        </p:attrNameLst>
                                      </p:cBhvr>
                                      <p:to>
                                        <p:strVal val="visible"/>
                                      </p:to>
                                    </p:set>
                                    <p:animEffect transition="in" filter="dissolve">
                                      <p:cBhvr>
                                        <p:cTn id="49" dur="500"/>
                                        <p:tgtEl>
                                          <p:spTgt spid="13107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8" presetClass="emph" presetSubtype="0" fill="hold" nodeType="clickEffect">
                                  <p:stCondLst>
                                    <p:cond delay="0"/>
                                  </p:stCondLst>
                                  <p:childTnLst>
                                    <p:animRot by="21600000">
                                      <p:cBhvr>
                                        <p:cTn id="53" dur="2000" fill="hold"/>
                                        <p:tgtEl>
                                          <p:spTgt spid="132124"/>
                                        </p:tgtEl>
                                        <p:attrNameLst>
                                          <p:attrName>r</p:attrName>
                                        </p:attrNameLst>
                                      </p:cBhvr>
                                    </p:animRo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nodeType="clickEffect">
                                  <p:stCondLst>
                                    <p:cond delay="0"/>
                                  </p:stCondLst>
                                  <p:childTnLst>
                                    <p:set>
                                      <p:cBhvr>
                                        <p:cTn id="57" dur="1" fill="hold">
                                          <p:stCondLst>
                                            <p:cond delay="0"/>
                                          </p:stCondLst>
                                        </p:cTn>
                                        <p:tgtEl>
                                          <p:spTgt spid="132126"/>
                                        </p:tgtEl>
                                        <p:attrNameLst>
                                          <p:attrName>style.visibility</p:attrName>
                                        </p:attrNameLst>
                                      </p:cBhvr>
                                      <p:to>
                                        <p:strVal val="visible"/>
                                      </p:to>
                                    </p:set>
                                    <p:animEffect transition="in" filter="dissolve">
                                      <p:cBhvr>
                                        <p:cTn id="58" dur="500"/>
                                        <p:tgtEl>
                                          <p:spTgt spid="132126"/>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nodeType="clickEffect">
                                  <p:stCondLst>
                                    <p:cond delay="0"/>
                                  </p:stCondLst>
                                  <p:childTnLst>
                                    <p:set>
                                      <p:cBhvr>
                                        <p:cTn id="62" dur="1" fill="hold">
                                          <p:stCondLst>
                                            <p:cond delay="0"/>
                                          </p:stCondLst>
                                        </p:cTn>
                                        <p:tgtEl>
                                          <p:spTgt spid="204804"/>
                                        </p:tgtEl>
                                        <p:attrNameLst>
                                          <p:attrName>style.visibility</p:attrName>
                                        </p:attrNameLst>
                                      </p:cBhvr>
                                      <p:to>
                                        <p:strVal val="visible"/>
                                      </p:to>
                                    </p:set>
                                    <p:animEffect transition="in" filter="dissolve">
                                      <p:cBhvr>
                                        <p:cTn id="63" dur="500"/>
                                        <p:tgtEl>
                                          <p:spTgt spid="20480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8" presetClass="emph" presetSubtype="0" fill="hold" nodeType="clickEffect">
                                  <p:stCondLst>
                                    <p:cond delay="0"/>
                                  </p:stCondLst>
                                  <p:childTnLst>
                                    <p:animRot by="21600000">
                                      <p:cBhvr>
                                        <p:cTn id="67" dur="2000" fill="hold"/>
                                        <p:tgtEl>
                                          <p:spTgt spid="132127"/>
                                        </p:tgtEl>
                                        <p:attrNameLst>
                                          <p:attrName>r</p:attrName>
                                        </p:attrNameLst>
                                      </p:cBhvr>
                                    </p:animRo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nodeType="clickEffect">
                                  <p:stCondLst>
                                    <p:cond delay="0"/>
                                  </p:stCondLst>
                                  <p:childTnLst>
                                    <p:set>
                                      <p:cBhvr>
                                        <p:cTn id="71" dur="1" fill="hold">
                                          <p:stCondLst>
                                            <p:cond delay="0"/>
                                          </p:stCondLst>
                                        </p:cTn>
                                        <p:tgtEl>
                                          <p:spTgt spid="132128"/>
                                        </p:tgtEl>
                                        <p:attrNameLst>
                                          <p:attrName>style.visibility</p:attrName>
                                        </p:attrNameLst>
                                      </p:cBhvr>
                                      <p:to>
                                        <p:strVal val="visible"/>
                                      </p:to>
                                    </p:set>
                                    <p:animEffect transition="in" filter="dissolve">
                                      <p:cBhvr>
                                        <p:cTn id="72" dur="500"/>
                                        <p:tgtEl>
                                          <p:spTgt spid="132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Text Box 1029">
            <a:extLst>
              <a:ext uri="{FF2B5EF4-FFF2-40B4-BE49-F238E27FC236}">
                <a16:creationId xmlns:a16="http://schemas.microsoft.com/office/drawing/2014/main" id="{A9BEC507-C2CF-4C3C-8413-A2A304DC6B80}"/>
              </a:ext>
            </a:extLst>
          </p:cNvPr>
          <p:cNvSpPr txBox="1">
            <a:spLocks noChangeArrowheads="1"/>
          </p:cNvSpPr>
          <p:nvPr/>
        </p:nvSpPr>
        <p:spPr bwMode="auto">
          <a:xfrm>
            <a:off x="457200" y="2565400"/>
            <a:ext cx="8686800" cy="1373188"/>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dirty="0">
                <a:effectLst>
                  <a:outerShdw blurRad="38100" dist="38100" dir="2700000" algn="tl">
                    <a:srgbClr val="000000"/>
                  </a:outerShdw>
                </a:effectLst>
                <a:latin typeface="幼圆" panose="02010509060101010101" pitchFamily="49" charset="-122"/>
              </a:rPr>
              <a:t>2.</a:t>
            </a:r>
            <a:r>
              <a:rPr lang="zh-CN" altLang="en-US" dirty="0">
                <a:effectLst>
                  <a:outerShdw blurRad="38100" dist="38100" dir="2700000" algn="tl">
                    <a:srgbClr val="000000"/>
                  </a:outerShdw>
                </a:effectLst>
              </a:rPr>
              <a:t>静电平衡时</a:t>
            </a:r>
            <a:r>
              <a:rPr lang="zh-CN" altLang="en-US" dirty="0">
                <a:effectLst>
                  <a:outerShdw blurRad="38100" dist="38100" dir="2700000" algn="tl">
                    <a:srgbClr val="000000"/>
                  </a:outerShdw>
                </a:effectLst>
                <a:latin typeface="幼圆" panose="02010509060101010101" pitchFamily="49" charset="-122"/>
              </a:rPr>
              <a:t>导体内没有电荷的</a:t>
            </a:r>
            <a:r>
              <a:rPr lang="zh-CN" altLang="en-US" dirty="0">
                <a:solidFill>
                  <a:srgbClr val="FFFF00"/>
                </a:solidFill>
                <a:effectLst>
                  <a:outerShdw blurRad="38100" dist="38100" dir="2700000" algn="tl">
                    <a:srgbClr val="000000"/>
                  </a:outerShdw>
                </a:effectLst>
                <a:latin typeface="幼圆" panose="02010509060101010101" pitchFamily="49" charset="-122"/>
              </a:rPr>
              <a:t>定向运动</a:t>
            </a:r>
            <a:r>
              <a:rPr lang="zh-CN" altLang="en-US" dirty="0">
                <a:effectLst>
                  <a:outerShdw blurRad="38100" dist="38100" dir="2700000" algn="tl">
                    <a:srgbClr val="000000"/>
                  </a:outerShdw>
                </a:effectLst>
                <a:latin typeface="幼圆" panose="02010509060101010101" pitchFamily="49" charset="-122"/>
              </a:rPr>
              <a:t>并不表明电荷不运动，导体内电子作无规则热运动，服从统计规律。</a:t>
            </a:r>
          </a:p>
        </p:txBody>
      </p:sp>
      <p:sp>
        <p:nvSpPr>
          <p:cNvPr id="13318" name="Text Box 1030">
            <a:extLst>
              <a:ext uri="{FF2B5EF4-FFF2-40B4-BE49-F238E27FC236}">
                <a16:creationId xmlns:a16="http://schemas.microsoft.com/office/drawing/2014/main" id="{CD4FDE07-4514-474B-AB1F-2EC7AA1EF299}"/>
              </a:ext>
            </a:extLst>
          </p:cNvPr>
          <p:cNvSpPr txBox="1">
            <a:spLocks noChangeArrowheads="1"/>
          </p:cNvSpPr>
          <p:nvPr/>
        </p:nvSpPr>
        <p:spPr bwMode="auto">
          <a:xfrm>
            <a:off x="457200" y="3933825"/>
            <a:ext cx="8458200" cy="1800225"/>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dirty="0">
                <a:effectLst>
                  <a:outerShdw blurRad="38100" dist="38100" dir="2700000" algn="tl">
                    <a:srgbClr val="000000"/>
                  </a:outerShdw>
                </a:effectLst>
                <a:latin typeface="幼圆" panose="02010509060101010101" pitchFamily="49" charset="-122"/>
              </a:rPr>
              <a:t>3.</a:t>
            </a:r>
            <a:r>
              <a:rPr lang="zh-CN" altLang="en-US" dirty="0">
                <a:effectLst>
                  <a:outerShdw blurRad="38100" dist="38100" dir="2700000" algn="tl">
                    <a:srgbClr val="000000"/>
                  </a:outerShdw>
                </a:effectLst>
                <a:latin typeface="幼圆" panose="02010509060101010101" pitchFamily="49" charset="-122"/>
              </a:rPr>
              <a:t>依照</a:t>
            </a:r>
            <a:r>
              <a:rPr lang="zh-CN" altLang="en-US" dirty="0">
                <a:solidFill>
                  <a:srgbClr val="FFFF00"/>
                </a:solidFill>
                <a:effectLst>
                  <a:outerShdw blurRad="38100" dist="38100" dir="2700000" algn="tl">
                    <a:srgbClr val="000000"/>
                  </a:outerShdw>
                </a:effectLst>
                <a:latin typeface="幼圆" panose="02010509060101010101" pitchFamily="49" charset="-122"/>
              </a:rPr>
              <a:t>电荷守恒定律</a:t>
            </a:r>
            <a:r>
              <a:rPr lang="zh-CN" altLang="en-US" dirty="0">
                <a:effectLst>
                  <a:outerShdw blurRad="38100" dist="38100" dir="2700000" algn="tl">
                    <a:srgbClr val="000000"/>
                  </a:outerShdw>
                </a:effectLst>
                <a:latin typeface="幼圆" panose="02010509060101010101" pitchFamily="49" charset="-122"/>
              </a:rPr>
              <a:t>，对不接地的孤立导体，无论导体内电荷作定向运动或导体表面出现感应电荷，都不会改变导体所带的电量的大小；对于不带电的孤立导体，感应电荷总是等量异号。</a:t>
            </a:r>
          </a:p>
        </p:txBody>
      </p:sp>
      <p:sp>
        <p:nvSpPr>
          <p:cNvPr id="17" name="Text Box 13">
            <a:extLst>
              <a:ext uri="{FF2B5EF4-FFF2-40B4-BE49-F238E27FC236}">
                <a16:creationId xmlns:a16="http://schemas.microsoft.com/office/drawing/2014/main" id="{92B8FEEE-B9B3-4681-864E-2A2B00A71FEE}"/>
              </a:ext>
            </a:extLst>
          </p:cNvPr>
          <p:cNvSpPr txBox="1">
            <a:spLocks noChangeArrowheads="1"/>
          </p:cNvSpPr>
          <p:nvPr/>
        </p:nvSpPr>
        <p:spPr bwMode="auto">
          <a:xfrm>
            <a:off x="455387" y="1362075"/>
            <a:ext cx="8458200" cy="946150"/>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dirty="0">
                <a:effectLst>
                  <a:outerShdw blurRad="38100" dist="38100" dir="2700000" algn="tl">
                    <a:srgbClr val="000000"/>
                  </a:outerShdw>
                </a:effectLst>
                <a:latin typeface="幼圆" panose="02010509060101010101" pitchFamily="49" charset="-122"/>
              </a:rPr>
              <a:t>1. </a:t>
            </a:r>
            <a:r>
              <a:rPr lang="zh-CN" altLang="en-US" dirty="0">
                <a:effectLst>
                  <a:outerShdw blurRad="38100" dist="38100" dir="2700000" algn="tl">
                    <a:srgbClr val="000000"/>
                  </a:outerShdw>
                </a:effectLst>
                <a:latin typeface="幼圆" panose="02010509060101010101" pitchFamily="49" charset="-122"/>
              </a:rPr>
              <a:t>通常接地导体的电势取为零，接地导体会与大地交换电荷，导体电量不再守恒不变。</a:t>
            </a:r>
          </a:p>
        </p:txBody>
      </p:sp>
      <p:sp>
        <p:nvSpPr>
          <p:cNvPr id="4" name="矩形 3">
            <a:extLst>
              <a:ext uri="{FF2B5EF4-FFF2-40B4-BE49-F238E27FC236}">
                <a16:creationId xmlns:a16="http://schemas.microsoft.com/office/drawing/2014/main" id="{250F086D-D67C-4F56-B02A-E87F1968EF9D}"/>
              </a:ext>
            </a:extLst>
          </p:cNvPr>
          <p:cNvSpPr/>
          <p:nvPr/>
        </p:nvSpPr>
        <p:spPr>
          <a:xfrm>
            <a:off x="539552" y="508328"/>
            <a:ext cx="2698175" cy="523220"/>
          </a:xfrm>
          <a:prstGeom prst="rect">
            <a:avLst/>
          </a:prstGeom>
        </p:spPr>
        <p:txBody>
          <a:bodyPr wrap="none">
            <a:spAutoFit/>
          </a:bodyPr>
          <a:lstStyle/>
          <a:p>
            <a:r>
              <a:rPr lang="zh-CN" altLang="en-US" dirty="0">
                <a:solidFill>
                  <a:srgbClr val="FFFF00"/>
                </a:solidFill>
              </a:rPr>
              <a:t>静电平衡特点：</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dissolve">
                                      <p:cBhvr>
                                        <p:cTn id="7" dur="500"/>
                                        <p:tgtEl>
                                          <p:spTgt spid="133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318"/>
                                        </p:tgtEl>
                                        <p:attrNameLst>
                                          <p:attrName>style.visibility</p:attrName>
                                        </p:attrNameLst>
                                      </p:cBhvr>
                                      <p:to>
                                        <p:strVal val="visible"/>
                                      </p:to>
                                    </p:set>
                                    <p:animEffect transition="in" filter="dissolve">
                                      <p:cBhvr>
                                        <p:cTn id="12" dur="500"/>
                                        <p:tgtEl>
                                          <p:spTgt spid="1331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dissolv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autoUpdateAnimBg="0"/>
      <p:bldP spid="13318" grpId="0" autoUpdateAnimBg="0"/>
      <p:bldP spid="17"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1">
            <a:extLst>
              <a:ext uri="{FF2B5EF4-FFF2-40B4-BE49-F238E27FC236}">
                <a16:creationId xmlns:a16="http://schemas.microsoft.com/office/drawing/2014/main" id="{61A48245-C350-48CA-AC9F-56F04640E190}"/>
              </a:ext>
            </a:extLst>
          </p:cNvPr>
          <p:cNvSpPr>
            <a:spLocks noGrp="1"/>
          </p:cNvSpPr>
          <p:nvPr>
            <p:ph type="dt" sz="quarter" idx="10"/>
          </p:nvPr>
        </p:nvSpPr>
        <p:spPr/>
        <p:txBody>
          <a:bodyPr/>
          <a:lstStyle/>
          <a:p>
            <a:pPr>
              <a:defRPr/>
            </a:pPr>
            <a:fld id="{D85DE880-ACD3-416F-8440-692F82E1CB9A}" type="datetime8">
              <a:rPr lang="en-US"/>
              <a:pPr>
                <a:defRPr/>
              </a:pPr>
              <a:t>12/21/2017 10:14 PM</a:t>
            </a:fld>
            <a:endParaRPr lang="en-US" altLang="zh-CN"/>
          </a:p>
        </p:txBody>
      </p:sp>
      <p:sp>
        <p:nvSpPr>
          <p:cNvPr id="14" name="灯片编号占位符 3">
            <a:extLst>
              <a:ext uri="{FF2B5EF4-FFF2-40B4-BE49-F238E27FC236}">
                <a16:creationId xmlns:a16="http://schemas.microsoft.com/office/drawing/2014/main" id="{07BBE2DD-DEBA-4C00-ADC9-93D9759423A6}"/>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76C13697-4D74-416B-90E0-77BA3C9EFFE1}" type="slidenum">
              <a:rPr lang="en-US" altLang="zh-CN" sz="1400" b="0">
                <a:ea typeface="宋体" panose="02010600030101010101" pitchFamily="2" charset="-122"/>
              </a:rPr>
              <a:pPr eaLnBrk="1" hangingPunct="1"/>
              <a:t>30</a:t>
            </a:fld>
            <a:endParaRPr lang="en-US" altLang="zh-CN" sz="1400" b="0">
              <a:ea typeface="宋体" panose="02010600030101010101" pitchFamily="2" charset="-122"/>
            </a:endParaRPr>
          </a:p>
        </p:txBody>
      </p:sp>
      <p:sp>
        <p:nvSpPr>
          <p:cNvPr id="45058" name="Text Box 2">
            <a:extLst>
              <a:ext uri="{FF2B5EF4-FFF2-40B4-BE49-F238E27FC236}">
                <a16:creationId xmlns:a16="http://schemas.microsoft.com/office/drawing/2014/main" id="{45CC2B7C-9DF2-4AC0-9914-0ED9DC46B931}"/>
              </a:ext>
            </a:extLst>
          </p:cNvPr>
          <p:cNvSpPr txBox="1">
            <a:spLocks noChangeArrowheads="1"/>
          </p:cNvSpPr>
          <p:nvPr/>
        </p:nvSpPr>
        <p:spPr bwMode="auto">
          <a:xfrm>
            <a:off x="457200" y="1268413"/>
            <a:ext cx="3200400" cy="519112"/>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effectLst>
                  <a:outerShdw blurRad="38100" dist="38100" dir="2700000" algn="tl">
                    <a:srgbClr val="000000"/>
                  </a:outerShdw>
                </a:effectLst>
                <a:latin typeface="幼圆" panose="02010509060101010101" pitchFamily="49" charset="-122"/>
              </a:rPr>
              <a:t>3.</a:t>
            </a:r>
            <a:r>
              <a:rPr lang="zh-CN" altLang="en-US">
                <a:effectLst>
                  <a:outerShdw blurRad="38100" dist="38100" dir="2700000" algn="tl">
                    <a:srgbClr val="000000"/>
                  </a:outerShdw>
                </a:effectLst>
                <a:latin typeface="幼圆" panose="02010509060101010101" pitchFamily="49" charset="-122"/>
              </a:rPr>
              <a:t>依照定义，有</a:t>
            </a:r>
          </a:p>
        </p:txBody>
      </p:sp>
      <p:graphicFrame>
        <p:nvGraphicFramePr>
          <p:cNvPr id="229376" name="Object 0">
            <a:extLst>
              <a:ext uri="{FF2B5EF4-FFF2-40B4-BE49-F238E27FC236}">
                <a16:creationId xmlns:a16="http://schemas.microsoft.com/office/drawing/2014/main" id="{71DBAF05-9DB2-4C0C-BC7F-8670C455B78C}"/>
              </a:ext>
            </a:extLst>
          </p:cNvPr>
          <p:cNvGraphicFramePr>
            <a:graphicFrameLocks noChangeAspect="1"/>
          </p:cNvGraphicFramePr>
          <p:nvPr/>
        </p:nvGraphicFramePr>
        <p:xfrm>
          <a:off x="2200275" y="1989138"/>
          <a:ext cx="3429000" cy="554037"/>
        </p:xfrm>
        <a:graphic>
          <a:graphicData uri="http://schemas.openxmlformats.org/presentationml/2006/ole">
            <mc:AlternateContent xmlns:mc="http://schemas.openxmlformats.org/markup-compatibility/2006">
              <mc:Choice xmlns:v="urn:schemas-microsoft-com:vml" Requires="v">
                <p:oleObj spid="_x0000_s136206" name="公式" r:id="rId3" imgW="1562040" imgH="253800" progId="Equation.3">
                  <p:embed/>
                </p:oleObj>
              </mc:Choice>
              <mc:Fallback>
                <p:oleObj name="公式" r:id="rId3" imgW="1562040" imgH="253800" progId="Equation.3">
                  <p:embed/>
                  <p:pic>
                    <p:nvPicPr>
                      <p:cNvPr id="229376" name="Object 0">
                        <a:extLst>
                          <a:ext uri="{FF2B5EF4-FFF2-40B4-BE49-F238E27FC236}">
                            <a16:creationId xmlns:a16="http://schemas.microsoft.com/office/drawing/2014/main" id="{71DBAF05-9DB2-4C0C-BC7F-8670C455B7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0275" y="1989138"/>
                        <a:ext cx="3429000"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9377" name="Object 1">
            <a:extLst>
              <a:ext uri="{FF2B5EF4-FFF2-40B4-BE49-F238E27FC236}">
                <a16:creationId xmlns:a16="http://schemas.microsoft.com/office/drawing/2014/main" id="{9310ADCE-4B39-4FEE-8898-EDE670AB3B81}"/>
              </a:ext>
            </a:extLst>
          </p:cNvPr>
          <p:cNvGraphicFramePr>
            <a:graphicFrameLocks noChangeAspect="1"/>
          </p:cNvGraphicFramePr>
          <p:nvPr/>
        </p:nvGraphicFramePr>
        <p:xfrm>
          <a:off x="3117850" y="2547938"/>
          <a:ext cx="1525588" cy="506412"/>
        </p:xfrm>
        <a:graphic>
          <a:graphicData uri="http://schemas.openxmlformats.org/presentationml/2006/ole">
            <mc:AlternateContent xmlns:mc="http://schemas.openxmlformats.org/markup-compatibility/2006">
              <mc:Choice xmlns:v="urn:schemas-microsoft-com:vml" Requires="v">
                <p:oleObj spid="_x0000_s136207" name="公式" r:id="rId5" imgW="685800" imgH="228600" progId="Equation.3">
                  <p:embed/>
                </p:oleObj>
              </mc:Choice>
              <mc:Fallback>
                <p:oleObj name="公式" r:id="rId5" imgW="685800" imgH="228600" progId="Equation.3">
                  <p:embed/>
                  <p:pic>
                    <p:nvPicPr>
                      <p:cNvPr id="229377" name="Object 1">
                        <a:extLst>
                          <a:ext uri="{FF2B5EF4-FFF2-40B4-BE49-F238E27FC236}">
                            <a16:creationId xmlns:a16="http://schemas.microsoft.com/office/drawing/2014/main" id="{9310ADCE-4B39-4FEE-8898-EDE670AB3B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17850" y="2547938"/>
                        <a:ext cx="1525588" cy="50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2" name="Text Box 6">
            <a:extLst>
              <a:ext uri="{FF2B5EF4-FFF2-40B4-BE49-F238E27FC236}">
                <a16:creationId xmlns:a16="http://schemas.microsoft.com/office/drawing/2014/main" id="{871609EA-1D19-4946-978F-9B2A3534D7BD}"/>
              </a:ext>
            </a:extLst>
          </p:cNvPr>
          <p:cNvSpPr txBox="1">
            <a:spLocks noChangeArrowheads="1"/>
          </p:cNvSpPr>
          <p:nvPr/>
        </p:nvSpPr>
        <p:spPr bwMode="auto">
          <a:xfrm>
            <a:off x="381000" y="4538663"/>
            <a:ext cx="8763000" cy="519112"/>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zh-CN" altLang="en-US" dirty="0">
                <a:effectLst>
                  <a:outerShdw blurRad="38100" dist="38100" dir="2700000" algn="tl">
                    <a:srgbClr val="000000"/>
                  </a:outerShdw>
                </a:effectLst>
                <a:latin typeface="幼圆" panose="02010509060101010101" pitchFamily="49" charset="-122"/>
              </a:rPr>
              <a:t>称作</a:t>
            </a:r>
            <a:r>
              <a:rPr lang="zh-CN" altLang="en-US" dirty="0">
                <a:solidFill>
                  <a:srgbClr val="99FFCC"/>
                </a:solidFill>
                <a:effectLst>
                  <a:outerShdw blurRad="38100" dist="38100" dir="2700000" algn="tl">
                    <a:srgbClr val="000000"/>
                  </a:outerShdw>
                </a:effectLst>
                <a:latin typeface="幼圆" panose="02010509060101010101" pitchFamily="49" charset="-122"/>
              </a:rPr>
              <a:t>电介质的</a:t>
            </a:r>
            <a:r>
              <a:rPr kumimoji="0" lang="zh-CN" altLang="en-US" dirty="0">
                <a:solidFill>
                  <a:srgbClr val="00FF00"/>
                </a:solidFill>
                <a:effectLst>
                  <a:outerShdw blurRad="38100" dist="38100" dir="2700000" algn="tl">
                    <a:srgbClr val="000000"/>
                  </a:outerShdw>
                </a:effectLst>
              </a:rPr>
              <a:t>介电常数</a:t>
            </a:r>
            <a:r>
              <a:rPr kumimoji="0" lang="en-US" altLang="zh-CN" dirty="0">
                <a:solidFill>
                  <a:srgbClr val="99FFCC"/>
                </a:solidFill>
                <a:effectLst>
                  <a:outerShdw blurRad="38100" dist="38100" dir="2700000" algn="tl">
                    <a:srgbClr val="000000"/>
                  </a:outerShdw>
                </a:effectLst>
              </a:rPr>
              <a:t>(</a:t>
            </a:r>
            <a:r>
              <a:rPr kumimoji="0" lang="zh-CN" altLang="en-US" dirty="0">
                <a:solidFill>
                  <a:srgbClr val="99FFCC"/>
                </a:solidFill>
                <a:effectLst>
                  <a:outerShdw blurRad="38100" dist="38100" dir="2700000" algn="tl">
                    <a:srgbClr val="000000"/>
                  </a:outerShdw>
                </a:effectLst>
              </a:rPr>
              <a:t>又称介质的</a:t>
            </a:r>
            <a:r>
              <a:rPr kumimoji="0" lang="zh-CN" altLang="en-US" dirty="0">
                <a:solidFill>
                  <a:srgbClr val="00FF00"/>
                </a:solidFill>
                <a:effectLst>
                  <a:outerShdw blurRad="38100" dist="38100" dir="2700000" algn="tl">
                    <a:srgbClr val="000000"/>
                  </a:outerShdw>
                </a:effectLst>
              </a:rPr>
              <a:t>电容率</a:t>
            </a:r>
            <a:r>
              <a:rPr lang="en-US" altLang="zh-CN" i="1" dirty="0">
                <a:solidFill>
                  <a:srgbClr val="99FFCC"/>
                </a:solidFill>
              </a:rPr>
              <a:t>permittivity</a:t>
            </a:r>
            <a:r>
              <a:rPr kumimoji="0" lang="en-US" altLang="zh-CN" dirty="0">
                <a:solidFill>
                  <a:srgbClr val="99FFCC"/>
                </a:solidFill>
                <a:effectLst>
                  <a:outerShdw blurRad="38100" dist="38100" dir="2700000" algn="tl">
                    <a:srgbClr val="000000"/>
                  </a:outerShdw>
                </a:effectLst>
              </a:rPr>
              <a:t>)</a:t>
            </a:r>
          </a:p>
        </p:txBody>
      </p:sp>
      <p:graphicFrame>
        <p:nvGraphicFramePr>
          <p:cNvPr id="229378" name="Object 2">
            <a:extLst>
              <a:ext uri="{FF2B5EF4-FFF2-40B4-BE49-F238E27FC236}">
                <a16:creationId xmlns:a16="http://schemas.microsoft.com/office/drawing/2014/main" id="{A122C104-E901-4BC9-981D-E18BEE6337FF}"/>
              </a:ext>
            </a:extLst>
          </p:cNvPr>
          <p:cNvGraphicFramePr>
            <a:graphicFrameLocks noChangeAspect="1"/>
          </p:cNvGraphicFramePr>
          <p:nvPr/>
        </p:nvGraphicFramePr>
        <p:xfrm>
          <a:off x="3195638" y="4079875"/>
          <a:ext cx="1304925" cy="573088"/>
        </p:xfrm>
        <a:graphic>
          <a:graphicData uri="http://schemas.openxmlformats.org/presentationml/2006/ole">
            <mc:AlternateContent xmlns:mc="http://schemas.openxmlformats.org/markup-compatibility/2006">
              <mc:Choice xmlns:v="urn:schemas-microsoft-com:vml" Requires="v">
                <p:oleObj spid="_x0000_s136208" name="公式" r:id="rId7" imgW="520560" imgH="228600" progId="Equation.3">
                  <p:embed/>
                </p:oleObj>
              </mc:Choice>
              <mc:Fallback>
                <p:oleObj name="公式" r:id="rId7" imgW="520560" imgH="228600" progId="Equation.3">
                  <p:embed/>
                  <p:pic>
                    <p:nvPicPr>
                      <p:cNvPr id="229378" name="Object 2">
                        <a:extLst>
                          <a:ext uri="{FF2B5EF4-FFF2-40B4-BE49-F238E27FC236}">
                            <a16:creationId xmlns:a16="http://schemas.microsoft.com/office/drawing/2014/main" id="{A122C104-E901-4BC9-981D-E18BEE6337F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95638" y="4079875"/>
                        <a:ext cx="1304925" cy="5730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9379" name="Object 3">
            <a:extLst>
              <a:ext uri="{FF2B5EF4-FFF2-40B4-BE49-F238E27FC236}">
                <a16:creationId xmlns:a16="http://schemas.microsoft.com/office/drawing/2014/main" id="{AB45B6A2-61C1-42D1-A9BA-54F3FAFF4B24}"/>
              </a:ext>
            </a:extLst>
          </p:cNvPr>
          <p:cNvGraphicFramePr>
            <a:graphicFrameLocks noChangeAspect="1"/>
          </p:cNvGraphicFramePr>
          <p:nvPr/>
        </p:nvGraphicFramePr>
        <p:xfrm>
          <a:off x="2971800" y="5113338"/>
          <a:ext cx="2247900" cy="546100"/>
        </p:xfrm>
        <a:graphic>
          <a:graphicData uri="http://schemas.openxmlformats.org/presentationml/2006/ole">
            <mc:AlternateContent xmlns:mc="http://schemas.openxmlformats.org/markup-compatibility/2006">
              <mc:Choice xmlns:v="urn:schemas-microsoft-com:vml" Requires="v">
                <p:oleObj spid="_x0000_s136209" name="公式" r:id="rId9" imgW="1041120" imgH="253800" progId="Equation.3">
                  <p:embed/>
                </p:oleObj>
              </mc:Choice>
              <mc:Fallback>
                <p:oleObj name="公式" r:id="rId9" imgW="1041120" imgH="253800" progId="Equation.3">
                  <p:embed/>
                  <p:pic>
                    <p:nvPicPr>
                      <p:cNvPr id="229379" name="Object 3">
                        <a:extLst>
                          <a:ext uri="{FF2B5EF4-FFF2-40B4-BE49-F238E27FC236}">
                            <a16:creationId xmlns:a16="http://schemas.microsoft.com/office/drawing/2014/main" id="{AB45B6A2-61C1-42D1-A9BA-54F3FAFF4B2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1800" y="5113338"/>
                        <a:ext cx="2247900" cy="5461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6" name="Text Box 10">
            <a:extLst>
              <a:ext uri="{FF2B5EF4-FFF2-40B4-BE49-F238E27FC236}">
                <a16:creationId xmlns:a16="http://schemas.microsoft.com/office/drawing/2014/main" id="{3653FA55-1379-4C8B-978B-6CB762F61E8A}"/>
              </a:ext>
            </a:extLst>
          </p:cNvPr>
          <p:cNvSpPr txBox="1">
            <a:spLocks noChangeArrowheads="1"/>
          </p:cNvSpPr>
          <p:nvPr/>
        </p:nvSpPr>
        <p:spPr bwMode="auto">
          <a:xfrm>
            <a:off x="381000" y="5645150"/>
            <a:ext cx="6858000" cy="519113"/>
          </a:xfrm>
          <a:prstGeom prst="rect">
            <a:avLst/>
          </a:prstGeom>
          <a:noFill/>
          <a:ln w="9525">
            <a:noFill/>
            <a:miter lim="800000"/>
            <a:headEnd/>
            <a:tailEnd/>
          </a:ln>
          <a:effectLst/>
        </p:spPr>
        <p:txBody>
          <a:bodyPr>
            <a:spAutoFit/>
          </a:bodyPr>
          <a:lstStyle/>
          <a:p>
            <a:pPr>
              <a:spcBef>
                <a:spcPct val="50000"/>
              </a:spcBef>
              <a:defRPr/>
            </a:pPr>
            <a:r>
              <a:rPr lang="zh-CN" altLang="en-US">
                <a:effectLst>
                  <a:outerShdw blurRad="38100" dist="38100" dir="2700000" algn="tl">
                    <a:srgbClr val="000000"/>
                  </a:outerShdw>
                </a:effectLst>
                <a:latin typeface="幼圆" pitchFamily="49" charset="-122"/>
              </a:rPr>
              <a:t>应该注意</a:t>
            </a:r>
            <a:r>
              <a:rPr lang="zh-CN" altLang="en-US">
                <a:effectLst>
                  <a:outerShdw blurRad="38100" dist="38100" dir="2700000" algn="tl">
                    <a:srgbClr val="000000"/>
                  </a:outerShdw>
                </a:effectLst>
                <a:latin typeface="幼圆" pitchFamily="49" charset="-122"/>
                <a:sym typeface="Symbol" pitchFamily="18" charset="2"/>
              </a:rPr>
              <a:t>和</a:t>
            </a:r>
            <a:r>
              <a:rPr lang="en-US" altLang="zh-CN" i="1" baseline="-25000">
                <a:effectLst>
                  <a:outerShdw blurRad="38100" dist="38100" dir="2700000" algn="tl">
                    <a:srgbClr val="000000"/>
                  </a:outerShdw>
                </a:effectLst>
                <a:sym typeface="Symbol" pitchFamily="18" charset="2"/>
              </a:rPr>
              <a:t>o</a:t>
            </a:r>
            <a:r>
              <a:rPr lang="zh-CN" altLang="en-US">
                <a:effectLst>
                  <a:outerShdw blurRad="38100" dist="38100" dir="2700000" algn="tl">
                    <a:srgbClr val="000000"/>
                  </a:outerShdw>
                </a:effectLst>
                <a:latin typeface="幼圆" pitchFamily="49" charset="-122"/>
                <a:sym typeface="Symbol" pitchFamily="18" charset="2"/>
              </a:rPr>
              <a:t>有相同的量纲单位</a:t>
            </a:r>
          </a:p>
        </p:txBody>
      </p:sp>
      <p:sp>
        <p:nvSpPr>
          <p:cNvPr id="45067" name="Text Box 11">
            <a:extLst>
              <a:ext uri="{FF2B5EF4-FFF2-40B4-BE49-F238E27FC236}">
                <a16:creationId xmlns:a16="http://schemas.microsoft.com/office/drawing/2014/main" id="{48C69885-48D0-4EAB-B280-5C77AD28B506}"/>
              </a:ext>
            </a:extLst>
          </p:cNvPr>
          <p:cNvSpPr txBox="1">
            <a:spLocks noChangeArrowheads="1"/>
          </p:cNvSpPr>
          <p:nvPr/>
        </p:nvSpPr>
        <p:spPr bwMode="auto">
          <a:xfrm>
            <a:off x="381000" y="3059113"/>
            <a:ext cx="8763000" cy="946150"/>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kumimoji="0" lang="zh-CN" altLang="en-US">
                <a:effectLst>
                  <a:outerShdw blurRad="38100" dist="38100" dir="2700000" algn="tl">
                    <a:srgbClr val="000000"/>
                  </a:outerShdw>
                </a:effectLst>
              </a:rPr>
              <a:t>称为介质的</a:t>
            </a:r>
            <a:r>
              <a:rPr kumimoji="0" lang="zh-CN" altLang="en-US">
                <a:solidFill>
                  <a:srgbClr val="00FF00"/>
                </a:solidFill>
                <a:effectLst>
                  <a:outerShdw blurRad="38100" dist="38100" dir="2700000" algn="tl">
                    <a:srgbClr val="000000"/>
                  </a:outerShdw>
                </a:effectLst>
              </a:rPr>
              <a:t>相对介电常数</a:t>
            </a:r>
            <a:r>
              <a:rPr kumimoji="0" lang="en-US" altLang="zh-CN">
                <a:solidFill>
                  <a:srgbClr val="99FFCC"/>
                </a:solidFill>
                <a:effectLst>
                  <a:outerShdw blurRad="38100" dist="38100" dir="2700000" algn="tl">
                    <a:srgbClr val="000000"/>
                  </a:outerShdw>
                </a:effectLst>
              </a:rPr>
              <a:t>(</a:t>
            </a:r>
            <a:r>
              <a:rPr kumimoji="0" lang="zh-CN" altLang="en-US">
                <a:solidFill>
                  <a:srgbClr val="99FFCC"/>
                </a:solidFill>
                <a:effectLst>
                  <a:outerShdw blurRad="38100" dist="38100" dir="2700000" algn="tl">
                    <a:srgbClr val="000000"/>
                  </a:outerShdw>
                </a:effectLst>
              </a:rPr>
              <a:t>又称</a:t>
            </a:r>
            <a:r>
              <a:rPr kumimoji="0" lang="zh-CN" altLang="en-US">
                <a:solidFill>
                  <a:srgbClr val="00FF00"/>
                </a:solidFill>
                <a:effectLst>
                  <a:outerShdw blurRad="38100" dist="38100" dir="2700000" algn="tl">
                    <a:srgbClr val="000000"/>
                  </a:outerShdw>
                </a:effectLst>
              </a:rPr>
              <a:t>相对电容率</a:t>
            </a:r>
            <a:r>
              <a:rPr kumimoji="0" lang="en-US" altLang="zh-CN" i="1">
                <a:solidFill>
                  <a:srgbClr val="99FFCC"/>
                </a:solidFill>
                <a:effectLst>
                  <a:outerShdw blurRad="38100" dist="38100" dir="2700000" algn="tl">
                    <a:srgbClr val="000000"/>
                  </a:outerShdw>
                </a:effectLst>
              </a:rPr>
              <a:t>relative per-mittivity</a:t>
            </a:r>
            <a:r>
              <a:rPr kumimoji="0" lang="en-US" altLang="zh-CN">
                <a:solidFill>
                  <a:srgbClr val="99FFCC"/>
                </a:solidFill>
                <a:effectLst>
                  <a:outerShdw blurRad="38100" dist="38100" dir="2700000" algn="tl">
                    <a:srgbClr val="000000"/>
                  </a:outerShdw>
                </a:effectLst>
              </a:rPr>
              <a:t>)</a:t>
            </a:r>
            <a:r>
              <a:rPr kumimoji="0" lang="zh-CN" altLang="en-US">
                <a:solidFill>
                  <a:srgbClr val="99FFCC"/>
                </a:solidFill>
                <a:effectLst>
                  <a:outerShdw blurRad="38100" dist="38100" dir="2700000" algn="tl">
                    <a:srgbClr val="000000"/>
                  </a:outerShdw>
                </a:effectLst>
              </a:rPr>
              <a:t>，</a:t>
            </a:r>
            <a:r>
              <a:rPr kumimoji="0" lang="zh-CN" altLang="en-US">
                <a:effectLst>
                  <a:outerShdw blurRad="38100" dist="38100" dir="2700000" algn="tl">
                    <a:srgbClr val="000000"/>
                  </a:outerShdw>
                </a:effectLst>
              </a:rPr>
              <a:t>是一个无量纲的纯数。</a:t>
            </a:r>
          </a:p>
        </p:txBody>
      </p:sp>
      <p:grpSp>
        <p:nvGrpSpPr>
          <p:cNvPr id="46092" name="Group 15">
            <a:extLst>
              <a:ext uri="{FF2B5EF4-FFF2-40B4-BE49-F238E27FC236}">
                <a16:creationId xmlns:a16="http://schemas.microsoft.com/office/drawing/2014/main" id="{E9030EF5-9D9D-477F-93D1-9FABB602A5CF}"/>
              </a:ext>
            </a:extLst>
          </p:cNvPr>
          <p:cNvGrpSpPr>
            <a:grpSpLocks/>
          </p:cNvGrpSpPr>
          <p:nvPr/>
        </p:nvGrpSpPr>
        <p:grpSpPr bwMode="auto">
          <a:xfrm>
            <a:off x="0" y="303213"/>
            <a:ext cx="5715000" cy="1068387"/>
            <a:chOff x="0" y="191"/>
            <a:chExt cx="3600" cy="673"/>
          </a:xfrm>
        </p:grpSpPr>
        <p:pic>
          <p:nvPicPr>
            <p:cNvPr id="46093" name="Picture 16" descr="bar_1">
              <a:extLst>
                <a:ext uri="{FF2B5EF4-FFF2-40B4-BE49-F238E27FC236}">
                  <a16:creationId xmlns:a16="http://schemas.microsoft.com/office/drawing/2014/main" id="{B1021B74-9462-4D8B-95C5-6CDE83458EB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73" name="Text Box 17">
              <a:extLst>
                <a:ext uri="{FF2B5EF4-FFF2-40B4-BE49-F238E27FC236}">
                  <a16:creationId xmlns:a16="http://schemas.microsoft.com/office/drawing/2014/main" id="{27B434D2-52D9-42C9-BA4F-E5177DDF2C51}"/>
                </a:ext>
              </a:extLst>
            </p:cNvPr>
            <p:cNvSpPr txBox="1">
              <a:spLocks noChangeArrowheads="1"/>
            </p:cNvSpPr>
            <p:nvPr/>
          </p:nvSpPr>
          <p:spPr bwMode="auto">
            <a:xfrm>
              <a:off x="59" y="336"/>
              <a:ext cx="3139" cy="327"/>
            </a:xfrm>
            <a:prstGeom prst="rect">
              <a:avLst/>
            </a:prstGeom>
            <a:noFill/>
            <a:ln w="19050">
              <a:noFill/>
              <a:miter lim="800000"/>
              <a:headEnd/>
              <a:tailEnd/>
            </a:ln>
            <a:effectLst>
              <a:outerShdw dist="17961" dir="2700000" algn="ctr" rotWithShape="0">
                <a:schemeClr val="folHlink">
                  <a:alpha val="50000"/>
                </a:schemeClr>
              </a:outerShdw>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solidFill>
                    <a:srgbClr val="FF3399"/>
                  </a:solidFill>
                  <a:ea typeface="隶书" panose="02010509060101010101" pitchFamily="49" charset="-122"/>
                </a:rPr>
                <a:t>2-3-6</a:t>
              </a:r>
              <a:r>
                <a:rPr lang="en-US" altLang="zh-CN">
                  <a:solidFill>
                    <a:srgbClr val="FF3399"/>
                  </a:solidFill>
                  <a:latin typeface="隶书" panose="02010509060101010101" pitchFamily="49" charset="-122"/>
                  <a:ea typeface="隶书" panose="02010509060101010101" pitchFamily="49" charset="-122"/>
                </a:rPr>
                <a:t> </a:t>
              </a:r>
              <a:r>
                <a:rPr lang="zh-CN" altLang="en-US">
                  <a:solidFill>
                    <a:srgbClr val="FF3399"/>
                  </a:solidFill>
                  <a:latin typeface="隶书" panose="02010509060101010101" pitchFamily="49" charset="-122"/>
                  <a:ea typeface="隶书" panose="02010509060101010101" pitchFamily="49" charset="-122"/>
                </a:rPr>
                <a:t>有电</a:t>
              </a:r>
              <a:r>
                <a:rPr lang="zh-CN" altLang="en-US">
                  <a:solidFill>
                    <a:srgbClr val="FF3399"/>
                  </a:solidFill>
                  <a:ea typeface="隶书" panose="02010509060101010101" pitchFamily="49" charset="-122"/>
                </a:rPr>
                <a:t>介质时的高斯定理</a:t>
              </a:r>
            </a:p>
          </p:txBody>
        </p:sp>
      </p:grpSp>
    </p:spTree>
    <p:extLst>
      <p:ext uri="{BB962C8B-B14F-4D97-AF65-F5344CB8AC3E}">
        <p14:creationId xmlns:p14="http://schemas.microsoft.com/office/powerpoint/2010/main" val="14206903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058"/>
                                        </p:tgtEl>
                                        <p:attrNameLst>
                                          <p:attrName>style.visibility</p:attrName>
                                        </p:attrNameLst>
                                      </p:cBhvr>
                                      <p:to>
                                        <p:strVal val="visible"/>
                                      </p:to>
                                    </p:set>
                                    <p:animEffect transition="in" filter="dissolve">
                                      <p:cBhvr>
                                        <p:cTn id="7" dur="500"/>
                                        <p:tgtEl>
                                          <p:spTgt spid="450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29376"/>
                                        </p:tgtEl>
                                        <p:attrNameLst>
                                          <p:attrName>style.visibility</p:attrName>
                                        </p:attrNameLst>
                                      </p:cBhvr>
                                      <p:to>
                                        <p:strVal val="visible"/>
                                      </p:to>
                                    </p:set>
                                    <p:animEffect transition="in" filter="dissolve">
                                      <p:cBhvr>
                                        <p:cTn id="12" dur="500"/>
                                        <p:tgtEl>
                                          <p:spTgt spid="2293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29377"/>
                                        </p:tgtEl>
                                        <p:attrNameLst>
                                          <p:attrName>style.visibility</p:attrName>
                                        </p:attrNameLst>
                                      </p:cBhvr>
                                      <p:to>
                                        <p:strVal val="visible"/>
                                      </p:to>
                                    </p:set>
                                    <p:animEffect transition="in" filter="dissolve">
                                      <p:cBhvr>
                                        <p:cTn id="17" dur="500"/>
                                        <p:tgtEl>
                                          <p:spTgt spid="2293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5067"/>
                                        </p:tgtEl>
                                        <p:attrNameLst>
                                          <p:attrName>style.visibility</p:attrName>
                                        </p:attrNameLst>
                                      </p:cBhvr>
                                      <p:to>
                                        <p:strVal val="visible"/>
                                      </p:to>
                                    </p:set>
                                    <p:animEffect transition="in" filter="dissolve">
                                      <p:cBhvr>
                                        <p:cTn id="22" dur="500"/>
                                        <p:tgtEl>
                                          <p:spTgt spid="450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29378"/>
                                        </p:tgtEl>
                                        <p:attrNameLst>
                                          <p:attrName>style.visibility</p:attrName>
                                        </p:attrNameLst>
                                      </p:cBhvr>
                                      <p:to>
                                        <p:strVal val="visible"/>
                                      </p:to>
                                    </p:set>
                                    <p:animEffect transition="in" filter="dissolve">
                                      <p:cBhvr>
                                        <p:cTn id="27" dur="500"/>
                                        <p:tgtEl>
                                          <p:spTgt spid="22937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5062"/>
                                        </p:tgtEl>
                                        <p:attrNameLst>
                                          <p:attrName>style.visibility</p:attrName>
                                        </p:attrNameLst>
                                      </p:cBhvr>
                                      <p:to>
                                        <p:strVal val="visible"/>
                                      </p:to>
                                    </p:set>
                                    <p:animEffect transition="in" filter="dissolve">
                                      <p:cBhvr>
                                        <p:cTn id="32" dur="500"/>
                                        <p:tgtEl>
                                          <p:spTgt spid="4506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29379"/>
                                        </p:tgtEl>
                                        <p:attrNameLst>
                                          <p:attrName>style.visibility</p:attrName>
                                        </p:attrNameLst>
                                      </p:cBhvr>
                                      <p:to>
                                        <p:strVal val="visible"/>
                                      </p:to>
                                    </p:set>
                                    <p:animEffect transition="in" filter="dissolve">
                                      <p:cBhvr>
                                        <p:cTn id="37" dur="500"/>
                                        <p:tgtEl>
                                          <p:spTgt spid="22937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5066"/>
                                        </p:tgtEl>
                                        <p:attrNameLst>
                                          <p:attrName>style.visibility</p:attrName>
                                        </p:attrNameLst>
                                      </p:cBhvr>
                                      <p:to>
                                        <p:strVal val="visible"/>
                                      </p:to>
                                    </p:set>
                                    <p:animEffect transition="in" filter="dissolve">
                                      <p:cBhvr>
                                        <p:cTn id="42" dur="500"/>
                                        <p:tgtEl>
                                          <p:spTgt spid="45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utoUpdateAnimBg="0"/>
      <p:bldP spid="45062" grpId="0" autoUpdateAnimBg="0"/>
      <p:bldP spid="45066" grpId="0" autoUpdateAnimBg="0"/>
      <p:bldP spid="45067"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3">
            <a:extLst>
              <a:ext uri="{FF2B5EF4-FFF2-40B4-BE49-F238E27FC236}">
                <a16:creationId xmlns:a16="http://schemas.microsoft.com/office/drawing/2014/main" id="{704810D3-29A4-4D2B-BA23-61CE33FC9664}"/>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506A6CA6-BB02-4C41-AF76-41A8278D5226}" type="slidenum">
              <a:rPr lang="en-US" altLang="zh-CN" sz="1400" b="0">
                <a:ea typeface="宋体" panose="02010600030101010101" pitchFamily="2" charset="-122"/>
              </a:rPr>
              <a:pPr eaLnBrk="1" hangingPunct="1"/>
              <a:t>31</a:t>
            </a:fld>
            <a:endParaRPr lang="en-US" altLang="zh-CN" sz="1400" b="0">
              <a:ea typeface="宋体" panose="02010600030101010101" pitchFamily="2" charset="-122"/>
            </a:endParaRPr>
          </a:p>
        </p:txBody>
      </p:sp>
      <p:grpSp>
        <p:nvGrpSpPr>
          <p:cNvPr id="2" name="Group 2100">
            <a:extLst>
              <a:ext uri="{FF2B5EF4-FFF2-40B4-BE49-F238E27FC236}">
                <a16:creationId xmlns:a16="http://schemas.microsoft.com/office/drawing/2014/main" id="{77940112-150C-4585-B65B-99F54C329609}"/>
              </a:ext>
            </a:extLst>
          </p:cNvPr>
          <p:cNvGrpSpPr>
            <a:grpSpLocks/>
          </p:cNvGrpSpPr>
          <p:nvPr/>
        </p:nvGrpSpPr>
        <p:grpSpPr bwMode="auto">
          <a:xfrm>
            <a:off x="4557713" y="2997200"/>
            <a:ext cx="4191000" cy="3429000"/>
            <a:chOff x="2856" y="1888"/>
            <a:chExt cx="2640" cy="2160"/>
          </a:xfrm>
        </p:grpSpPr>
        <p:sp>
          <p:nvSpPr>
            <p:cNvPr id="66563" name="Rectangle 2051" descr="10%">
              <a:extLst>
                <a:ext uri="{FF2B5EF4-FFF2-40B4-BE49-F238E27FC236}">
                  <a16:creationId xmlns:a16="http://schemas.microsoft.com/office/drawing/2014/main" id="{B50A9B67-B6D7-414D-9E2F-F18E32EF6A7F}"/>
                </a:ext>
              </a:extLst>
            </p:cNvPr>
            <p:cNvSpPr>
              <a:spLocks noChangeArrowheads="1"/>
            </p:cNvSpPr>
            <p:nvPr/>
          </p:nvSpPr>
          <p:spPr bwMode="auto">
            <a:xfrm>
              <a:off x="2856" y="1888"/>
              <a:ext cx="2640" cy="2160"/>
            </a:xfrm>
            <a:prstGeom prst="rect">
              <a:avLst/>
            </a:prstGeom>
            <a:pattFill prst="pct10">
              <a:fgClr>
                <a:schemeClr val="tx1"/>
              </a:fgClr>
              <a:bgClr>
                <a:schemeClr val="bg1"/>
              </a:bgClr>
            </a:patt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6564" name="Oval 2052">
              <a:extLst>
                <a:ext uri="{FF2B5EF4-FFF2-40B4-BE49-F238E27FC236}">
                  <a16:creationId xmlns:a16="http://schemas.microsoft.com/office/drawing/2014/main" id="{09785C06-FF06-47F9-9CDD-D0B95DBECA2E}"/>
                </a:ext>
              </a:extLst>
            </p:cNvPr>
            <p:cNvSpPr>
              <a:spLocks noChangeArrowheads="1"/>
            </p:cNvSpPr>
            <p:nvPr/>
          </p:nvSpPr>
          <p:spPr bwMode="auto">
            <a:xfrm>
              <a:off x="3672" y="2560"/>
              <a:ext cx="1009" cy="1008"/>
            </a:xfrm>
            <a:prstGeom prst="ellipse">
              <a:avLst/>
            </a:prstGeom>
            <a:gradFill rotWithShape="0">
              <a:gsLst>
                <a:gs pos="0">
                  <a:srgbClr val="FF99FF"/>
                </a:gs>
                <a:gs pos="100000">
                  <a:srgbClr val="FF99FF">
                    <a:gamma/>
                    <a:shade val="46275"/>
                    <a:invGamma/>
                  </a:srgbClr>
                </a:gs>
              </a:gsLst>
              <a:path path="shape">
                <a:fillToRect l="50000" t="50000" r="50000" b="50000"/>
              </a:path>
            </a:gradFill>
            <a:ln w="9525">
              <a:solidFill>
                <a:srgbClr val="FF99CC"/>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47113" name="Object 2053">
              <a:extLst>
                <a:ext uri="{FF2B5EF4-FFF2-40B4-BE49-F238E27FC236}">
                  <a16:creationId xmlns:a16="http://schemas.microsoft.com/office/drawing/2014/main" id="{46D393CD-D7D8-43DE-B2E0-D8B610BD9BA6}"/>
                </a:ext>
              </a:extLst>
            </p:cNvPr>
            <p:cNvGraphicFramePr>
              <a:graphicFrameLocks noChangeAspect="1"/>
            </p:cNvGraphicFramePr>
            <p:nvPr/>
          </p:nvGraphicFramePr>
          <p:xfrm>
            <a:off x="4112" y="2536"/>
            <a:ext cx="136" cy="136"/>
          </p:xfrm>
          <a:graphic>
            <a:graphicData uri="http://schemas.openxmlformats.org/presentationml/2006/ole">
              <mc:AlternateContent xmlns:mc="http://schemas.openxmlformats.org/markup-compatibility/2006">
                <mc:Choice xmlns:v="urn:schemas-microsoft-com:vml" Requires="v">
                  <p:oleObj spid="_x0000_s137282" name="Equation" r:id="rId3" imgW="139680" imgH="139680" progId="Equation.3">
                    <p:embed/>
                  </p:oleObj>
                </mc:Choice>
                <mc:Fallback>
                  <p:oleObj name="Equation" r:id="rId3" imgW="139680" imgH="139680" progId="Equation.3">
                    <p:embed/>
                    <p:pic>
                      <p:nvPicPr>
                        <p:cNvPr id="47113" name="Object 2053">
                          <a:extLst>
                            <a:ext uri="{FF2B5EF4-FFF2-40B4-BE49-F238E27FC236}">
                              <a16:creationId xmlns:a16="http://schemas.microsoft.com/office/drawing/2014/main" id="{46D393CD-D7D8-43DE-B2E0-D8B610BD9B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2" y="2536"/>
                          <a:ext cx="136" cy="13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14" name="Object 2054">
              <a:extLst>
                <a:ext uri="{FF2B5EF4-FFF2-40B4-BE49-F238E27FC236}">
                  <a16:creationId xmlns:a16="http://schemas.microsoft.com/office/drawing/2014/main" id="{888CEB12-E8DD-4087-B05D-F41F04BC4EE9}"/>
                </a:ext>
              </a:extLst>
            </p:cNvPr>
            <p:cNvGraphicFramePr>
              <a:graphicFrameLocks noChangeAspect="1"/>
            </p:cNvGraphicFramePr>
            <p:nvPr/>
          </p:nvGraphicFramePr>
          <p:xfrm>
            <a:off x="4112" y="3432"/>
            <a:ext cx="136" cy="136"/>
          </p:xfrm>
          <a:graphic>
            <a:graphicData uri="http://schemas.openxmlformats.org/presentationml/2006/ole">
              <mc:AlternateContent xmlns:mc="http://schemas.openxmlformats.org/markup-compatibility/2006">
                <mc:Choice xmlns:v="urn:schemas-microsoft-com:vml" Requires="v">
                  <p:oleObj spid="_x0000_s137283" name="Equation" r:id="rId5" imgW="139680" imgH="139680" progId="Equation.3">
                    <p:embed/>
                  </p:oleObj>
                </mc:Choice>
                <mc:Fallback>
                  <p:oleObj name="Equation" r:id="rId5" imgW="139680" imgH="139680" progId="Equation.3">
                    <p:embed/>
                    <p:pic>
                      <p:nvPicPr>
                        <p:cNvPr id="47114" name="Object 2054">
                          <a:extLst>
                            <a:ext uri="{FF2B5EF4-FFF2-40B4-BE49-F238E27FC236}">
                              <a16:creationId xmlns:a16="http://schemas.microsoft.com/office/drawing/2014/main" id="{888CEB12-E8DD-4087-B05D-F41F04BC4E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2" y="3432"/>
                          <a:ext cx="136" cy="13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15" name="Object 2055">
              <a:extLst>
                <a:ext uri="{FF2B5EF4-FFF2-40B4-BE49-F238E27FC236}">
                  <a16:creationId xmlns:a16="http://schemas.microsoft.com/office/drawing/2014/main" id="{E9E39E94-8B4E-4F84-A5CE-40A0A5544F19}"/>
                </a:ext>
              </a:extLst>
            </p:cNvPr>
            <p:cNvGraphicFramePr>
              <a:graphicFrameLocks noChangeAspect="1"/>
            </p:cNvGraphicFramePr>
            <p:nvPr/>
          </p:nvGraphicFramePr>
          <p:xfrm>
            <a:off x="4552" y="2984"/>
            <a:ext cx="136" cy="136"/>
          </p:xfrm>
          <a:graphic>
            <a:graphicData uri="http://schemas.openxmlformats.org/presentationml/2006/ole">
              <mc:AlternateContent xmlns:mc="http://schemas.openxmlformats.org/markup-compatibility/2006">
                <mc:Choice xmlns:v="urn:schemas-microsoft-com:vml" Requires="v">
                  <p:oleObj spid="_x0000_s137284" name="Equation" r:id="rId7" imgW="139680" imgH="139680" progId="Equation.3">
                    <p:embed/>
                  </p:oleObj>
                </mc:Choice>
                <mc:Fallback>
                  <p:oleObj name="Equation" r:id="rId7" imgW="139680" imgH="139680" progId="Equation.3">
                    <p:embed/>
                    <p:pic>
                      <p:nvPicPr>
                        <p:cNvPr id="47115" name="Object 2055">
                          <a:extLst>
                            <a:ext uri="{FF2B5EF4-FFF2-40B4-BE49-F238E27FC236}">
                              <a16:creationId xmlns:a16="http://schemas.microsoft.com/office/drawing/2014/main" id="{E9E39E94-8B4E-4F84-A5CE-40A0A5544F1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52" y="2984"/>
                          <a:ext cx="136" cy="13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16" name="Object 2056">
              <a:extLst>
                <a:ext uri="{FF2B5EF4-FFF2-40B4-BE49-F238E27FC236}">
                  <a16:creationId xmlns:a16="http://schemas.microsoft.com/office/drawing/2014/main" id="{CB6E52EF-15EB-495E-83CE-4E1C9FEF9B06}"/>
                </a:ext>
              </a:extLst>
            </p:cNvPr>
            <p:cNvGraphicFramePr>
              <a:graphicFrameLocks noChangeAspect="1"/>
            </p:cNvGraphicFramePr>
            <p:nvPr/>
          </p:nvGraphicFramePr>
          <p:xfrm>
            <a:off x="3656" y="2984"/>
            <a:ext cx="136" cy="136"/>
          </p:xfrm>
          <a:graphic>
            <a:graphicData uri="http://schemas.openxmlformats.org/presentationml/2006/ole">
              <mc:AlternateContent xmlns:mc="http://schemas.openxmlformats.org/markup-compatibility/2006">
                <mc:Choice xmlns:v="urn:schemas-microsoft-com:vml" Requires="v">
                  <p:oleObj spid="_x0000_s137285" name="Equation" r:id="rId9" imgW="139680" imgH="139680" progId="Equation.3">
                    <p:embed/>
                  </p:oleObj>
                </mc:Choice>
                <mc:Fallback>
                  <p:oleObj name="Equation" r:id="rId9" imgW="139680" imgH="139680" progId="Equation.3">
                    <p:embed/>
                    <p:pic>
                      <p:nvPicPr>
                        <p:cNvPr id="47116" name="Object 2056">
                          <a:extLst>
                            <a:ext uri="{FF2B5EF4-FFF2-40B4-BE49-F238E27FC236}">
                              <a16:creationId xmlns:a16="http://schemas.microsoft.com/office/drawing/2014/main" id="{CB6E52EF-15EB-495E-83CE-4E1C9FEF9B0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56" y="2984"/>
                          <a:ext cx="136" cy="13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17" name="Object 2057">
              <a:extLst>
                <a:ext uri="{FF2B5EF4-FFF2-40B4-BE49-F238E27FC236}">
                  <a16:creationId xmlns:a16="http://schemas.microsoft.com/office/drawing/2014/main" id="{11E90CF3-B28A-47DF-949C-139387C0018F}"/>
                </a:ext>
              </a:extLst>
            </p:cNvPr>
            <p:cNvGraphicFramePr>
              <a:graphicFrameLocks noChangeAspect="1"/>
            </p:cNvGraphicFramePr>
            <p:nvPr/>
          </p:nvGraphicFramePr>
          <p:xfrm>
            <a:off x="4344" y="2600"/>
            <a:ext cx="136" cy="136"/>
          </p:xfrm>
          <a:graphic>
            <a:graphicData uri="http://schemas.openxmlformats.org/presentationml/2006/ole">
              <mc:AlternateContent xmlns:mc="http://schemas.openxmlformats.org/markup-compatibility/2006">
                <mc:Choice xmlns:v="urn:schemas-microsoft-com:vml" Requires="v">
                  <p:oleObj spid="_x0000_s137286" name="Equation" r:id="rId11" imgW="139680" imgH="139680" progId="Equation.3">
                    <p:embed/>
                  </p:oleObj>
                </mc:Choice>
                <mc:Fallback>
                  <p:oleObj name="Equation" r:id="rId11" imgW="139680" imgH="139680" progId="Equation.3">
                    <p:embed/>
                    <p:pic>
                      <p:nvPicPr>
                        <p:cNvPr id="47117" name="Object 2057">
                          <a:extLst>
                            <a:ext uri="{FF2B5EF4-FFF2-40B4-BE49-F238E27FC236}">
                              <a16:creationId xmlns:a16="http://schemas.microsoft.com/office/drawing/2014/main" id="{11E90CF3-B28A-47DF-949C-139387C0018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44" y="2600"/>
                          <a:ext cx="136" cy="13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18" name="Object 2058">
              <a:extLst>
                <a:ext uri="{FF2B5EF4-FFF2-40B4-BE49-F238E27FC236}">
                  <a16:creationId xmlns:a16="http://schemas.microsoft.com/office/drawing/2014/main" id="{D19176C5-1811-4272-9634-E3641794FA87}"/>
                </a:ext>
              </a:extLst>
            </p:cNvPr>
            <p:cNvGraphicFramePr>
              <a:graphicFrameLocks noChangeAspect="1"/>
            </p:cNvGraphicFramePr>
            <p:nvPr/>
          </p:nvGraphicFramePr>
          <p:xfrm>
            <a:off x="4512" y="2768"/>
            <a:ext cx="136" cy="136"/>
          </p:xfrm>
          <a:graphic>
            <a:graphicData uri="http://schemas.openxmlformats.org/presentationml/2006/ole">
              <mc:AlternateContent xmlns:mc="http://schemas.openxmlformats.org/markup-compatibility/2006">
                <mc:Choice xmlns:v="urn:schemas-microsoft-com:vml" Requires="v">
                  <p:oleObj spid="_x0000_s137287" name="Equation" r:id="rId13" imgW="139680" imgH="139680" progId="Equation.3">
                    <p:embed/>
                  </p:oleObj>
                </mc:Choice>
                <mc:Fallback>
                  <p:oleObj name="Equation" r:id="rId13" imgW="139680" imgH="139680" progId="Equation.3">
                    <p:embed/>
                    <p:pic>
                      <p:nvPicPr>
                        <p:cNvPr id="47118" name="Object 2058">
                          <a:extLst>
                            <a:ext uri="{FF2B5EF4-FFF2-40B4-BE49-F238E27FC236}">
                              <a16:creationId xmlns:a16="http://schemas.microsoft.com/office/drawing/2014/main" id="{D19176C5-1811-4272-9634-E3641794FA8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12" y="2768"/>
                          <a:ext cx="136" cy="13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19" name="Object 2059">
              <a:extLst>
                <a:ext uri="{FF2B5EF4-FFF2-40B4-BE49-F238E27FC236}">
                  <a16:creationId xmlns:a16="http://schemas.microsoft.com/office/drawing/2014/main" id="{BDE70131-853B-4C2A-9FB1-C74DC5A49F7F}"/>
                </a:ext>
              </a:extLst>
            </p:cNvPr>
            <p:cNvGraphicFramePr>
              <a:graphicFrameLocks noChangeAspect="1"/>
            </p:cNvGraphicFramePr>
            <p:nvPr/>
          </p:nvGraphicFramePr>
          <p:xfrm>
            <a:off x="4352" y="3384"/>
            <a:ext cx="136" cy="136"/>
          </p:xfrm>
          <a:graphic>
            <a:graphicData uri="http://schemas.openxmlformats.org/presentationml/2006/ole">
              <mc:AlternateContent xmlns:mc="http://schemas.openxmlformats.org/markup-compatibility/2006">
                <mc:Choice xmlns:v="urn:schemas-microsoft-com:vml" Requires="v">
                  <p:oleObj spid="_x0000_s137288" name="Equation" r:id="rId15" imgW="139680" imgH="139680" progId="Equation.3">
                    <p:embed/>
                  </p:oleObj>
                </mc:Choice>
                <mc:Fallback>
                  <p:oleObj name="Equation" r:id="rId15" imgW="139680" imgH="139680" progId="Equation.3">
                    <p:embed/>
                    <p:pic>
                      <p:nvPicPr>
                        <p:cNvPr id="47119" name="Object 2059">
                          <a:extLst>
                            <a:ext uri="{FF2B5EF4-FFF2-40B4-BE49-F238E27FC236}">
                              <a16:creationId xmlns:a16="http://schemas.microsoft.com/office/drawing/2014/main" id="{BDE70131-853B-4C2A-9FB1-C74DC5A49F7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52" y="3384"/>
                          <a:ext cx="136" cy="13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20" name="Object 2060">
              <a:extLst>
                <a:ext uri="{FF2B5EF4-FFF2-40B4-BE49-F238E27FC236}">
                  <a16:creationId xmlns:a16="http://schemas.microsoft.com/office/drawing/2014/main" id="{60F8641C-AD48-4DD8-8B73-ACD872AD41F1}"/>
                </a:ext>
              </a:extLst>
            </p:cNvPr>
            <p:cNvGraphicFramePr>
              <a:graphicFrameLocks noChangeAspect="1"/>
            </p:cNvGraphicFramePr>
            <p:nvPr/>
          </p:nvGraphicFramePr>
          <p:xfrm>
            <a:off x="4512" y="3208"/>
            <a:ext cx="136" cy="136"/>
          </p:xfrm>
          <a:graphic>
            <a:graphicData uri="http://schemas.openxmlformats.org/presentationml/2006/ole">
              <mc:AlternateContent xmlns:mc="http://schemas.openxmlformats.org/markup-compatibility/2006">
                <mc:Choice xmlns:v="urn:schemas-microsoft-com:vml" Requires="v">
                  <p:oleObj spid="_x0000_s137289" name="Equation" r:id="rId17" imgW="139680" imgH="139680" progId="Equation.3">
                    <p:embed/>
                  </p:oleObj>
                </mc:Choice>
                <mc:Fallback>
                  <p:oleObj name="Equation" r:id="rId17" imgW="139680" imgH="139680" progId="Equation.3">
                    <p:embed/>
                    <p:pic>
                      <p:nvPicPr>
                        <p:cNvPr id="47120" name="Object 2060">
                          <a:extLst>
                            <a:ext uri="{FF2B5EF4-FFF2-40B4-BE49-F238E27FC236}">
                              <a16:creationId xmlns:a16="http://schemas.microsoft.com/office/drawing/2014/main" id="{60F8641C-AD48-4DD8-8B73-ACD872AD41F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12" y="3208"/>
                          <a:ext cx="136" cy="13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21" name="Object 2061">
              <a:extLst>
                <a:ext uri="{FF2B5EF4-FFF2-40B4-BE49-F238E27FC236}">
                  <a16:creationId xmlns:a16="http://schemas.microsoft.com/office/drawing/2014/main" id="{698D8131-386E-427F-9F3B-0CA0B6B3C5BC}"/>
                </a:ext>
              </a:extLst>
            </p:cNvPr>
            <p:cNvGraphicFramePr>
              <a:graphicFrameLocks noChangeAspect="1"/>
            </p:cNvGraphicFramePr>
            <p:nvPr/>
          </p:nvGraphicFramePr>
          <p:xfrm>
            <a:off x="3864" y="3360"/>
            <a:ext cx="136" cy="136"/>
          </p:xfrm>
          <a:graphic>
            <a:graphicData uri="http://schemas.openxmlformats.org/presentationml/2006/ole">
              <mc:AlternateContent xmlns:mc="http://schemas.openxmlformats.org/markup-compatibility/2006">
                <mc:Choice xmlns:v="urn:schemas-microsoft-com:vml" Requires="v">
                  <p:oleObj spid="_x0000_s137290" name="Equation" r:id="rId19" imgW="139680" imgH="139680" progId="Equation.3">
                    <p:embed/>
                  </p:oleObj>
                </mc:Choice>
                <mc:Fallback>
                  <p:oleObj name="Equation" r:id="rId19" imgW="139680" imgH="139680" progId="Equation.3">
                    <p:embed/>
                    <p:pic>
                      <p:nvPicPr>
                        <p:cNvPr id="47121" name="Object 2061">
                          <a:extLst>
                            <a:ext uri="{FF2B5EF4-FFF2-40B4-BE49-F238E27FC236}">
                              <a16:creationId xmlns:a16="http://schemas.microsoft.com/office/drawing/2014/main" id="{698D8131-386E-427F-9F3B-0CA0B6B3C5BC}"/>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64" y="3360"/>
                          <a:ext cx="136" cy="13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22" name="Object 2062">
              <a:extLst>
                <a:ext uri="{FF2B5EF4-FFF2-40B4-BE49-F238E27FC236}">
                  <a16:creationId xmlns:a16="http://schemas.microsoft.com/office/drawing/2014/main" id="{E21244AA-F4B5-436E-B393-62596ABE12EC}"/>
                </a:ext>
              </a:extLst>
            </p:cNvPr>
            <p:cNvGraphicFramePr>
              <a:graphicFrameLocks noChangeAspect="1"/>
            </p:cNvGraphicFramePr>
            <p:nvPr/>
          </p:nvGraphicFramePr>
          <p:xfrm>
            <a:off x="3712" y="3184"/>
            <a:ext cx="136" cy="136"/>
          </p:xfrm>
          <a:graphic>
            <a:graphicData uri="http://schemas.openxmlformats.org/presentationml/2006/ole">
              <mc:AlternateContent xmlns:mc="http://schemas.openxmlformats.org/markup-compatibility/2006">
                <mc:Choice xmlns:v="urn:schemas-microsoft-com:vml" Requires="v">
                  <p:oleObj spid="_x0000_s137291" name="Equation" r:id="rId21" imgW="139680" imgH="139680" progId="Equation.3">
                    <p:embed/>
                  </p:oleObj>
                </mc:Choice>
                <mc:Fallback>
                  <p:oleObj name="Equation" r:id="rId21" imgW="139680" imgH="139680" progId="Equation.3">
                    <p:embed/>
                    <p:pic>
                      <p:nvPicPr>
                        <p:cNvPr id="47122" name="Object 2062">
                          <a:extLst>
                            <a:ext uri="{FF2B5EF4-FFF2-40B4-BE49-F238E27FC236}">
                              <a16:creationId xmlns:a16="http://schemas.microsoft.com/office/drawing/2014/main" id="{E21244AA-F4B5-436E-B393-62596ABE12EC}"/>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712" y="3184"/>
                          <a:ext cx="136" cy="13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23" name="Object 2063">
              <a:extLst>
                <a:ext uri="{FF2B5EF4-FFF2-40B4-BE49-F238E27FC236}">
                  <a16:creationId xmlns:a16="http://schemas.microsoft.com/office/drawing/2014/main" id="{D3F536E4-B60A-481C-871C-64A549F6C587}"/>
                </a:ext>
              </a:extLst>
            </p:cNvPr>
            <p:cNvGraphicFramePr>
              <a:graphicFrameLocks noChangeAspect="1"/>
            </p:cNvGraphicFramePr>
            <p:nvPr/>
          </p:nvGraphicFramePr>
          <p:xfrm>
            <a:off x="3712" y="2776"/>
            <a:ext cx="136" cy="136"/>
          </p:xfrm>
          <a:graphic>
            <a:graphicData uri="http://schemas.openxmlformats.org/presentationml/2006/ole">
              <mc:AlternateContent xmlns:mc="http://schemas.openxmlformats.org/markup-compatibility/2006">
                <mc:Choice xmlns:v="urn:schemas-microsoft-com:vml" Requires="v">
                  <p:oleObj spid="_x0000_s137292" name="Equation" r:id="rId23" imgW="139680" imgH="139680" progId="Equation.3">
                    <p:embed/>
                  </p:oleObj>
                </mc:Choice>
                <mc:Fallback>
                  <p:oleObj name="Equation" r:id="rId23" imgW="139680" imgH="139680" progId="Equation.3">
                    <p:embed/>
                    <p:pic>
                      <p:nvPicPr>
                        <p:cNvPr id="47123" name="Object 2063">
                          <a:extLst>
                            <a:ext uri="{FF2B5EF4-FFF2-40B4-BE49-F238E27FC236}">
                              <a16:creationId xmlns:a16="http://schemas.microsoft.com/office/drawing/2014/main" id="{D3F536E4-B60A-481C-871C-64A549F6C587}"/>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712" y="2776"/>
                          <a:ext cx="136" cy="13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24" name="Object 2064">
              <a:extLst>
                <a:ext uri="{FF2B5EF4-FFF2-40B4-BE49-F238E27FC236}">
                  <a16:creationId xmlns:a16="http://schemas.microsoft.com/office/drawing/2014/main" id="{1F808A5A-8E97-45CB-8014-171EEAD74261}"/>
                </a:ext>
              </a:extLst>
            </p:cNvPr>
            <p:cNvGraphicFramePr>
              <a:graphicFrameLocks noChangeAspect="1"/>
            </p:cNvGraphicFramePr>
            <p:nvPr/>
          </p:nvGraphicFramePr>
          <p:xfrm>
            <a:off x="3872" y="2600"/>
            <a:ext cx="136" cy="136"/>
          </p:xfrm>
          <a:graphic>
            <a:graphicData uri="http://schemas.openxmlformats.org/presentationml/2006/ole">
              <mc:AlternateContent xmlns:mc="http://schemas.openxmlformats.org/markup-compatibility/2006">
                <mc:Choice xmlns:v="urn:schemas-microsoft-com:vml" Requires="v">
                  <p:oleObj spid="_x0000_s137293" name="Equation" r:id="rId25" imgW="139680" imgH="139680" progId="Equation.3">
                    <p:embed/>
                  </p:oleObj>
                </mc:Choice>
                <mc:Fallback>
                  <p:oleObj name="Equation" r:id="rId25" imgW="139680" imgH="139680" progId="Equation.3">
                    <p:embed/>
                    <p:pic>
                      <p:nvPicPr>
                        <p:cNvPr id="47124" name="Object 2064">
                          <a:extLst>
                            <a:ext uri="{FF2B5EF4-FFF2-40B4-BE49-F238E27FC236}">
                              <a16:creationId xmlns:a16="http://schemas.microsoft.com/office/drawing/2014/main" id="{1F808A5A-8E97-45CB-8014-171EEAD74261}"/>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872" y="2600"/>
                          <a:ext cx="136" cy="13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25" name="Object 2065">
              <a:extLst>
                <a:ext uri="{FF2B5EF4-FFF2-40B4-BE49-F238E27FC236}">
                  <a16:creationId xmlns:a16="http://schemas.microsoft.com/office/drawing/2014/main" id="{C863B94D-7EB2-41C1-A11B-E04C4F826CBB}"/>
                </a:ext>
              </a:extLst>
            </p:cNvPr>
            <p:cNvGraphicFramePr>
              <a:graphicFrameLocks noChangeAspect="1"/>
            </p:cNvGraphicFramePr>
            <p:nvPr/>
          </p:nvGraphicFramePr>
          <p:xfrm>
            <a:off x="4436" y="3449"/>
            <a:ext cx="174" cy="215"/>
          </p:xfrm>
          <a:graphic>
            <a:graphicData uri="http://schemas.openxmlformats.org/presentationml/2006/ole">
              <mc:AlternateContent xmlns:mc="http://schemas.openxmlformats.org/markup-compatibility/2006">
                <mc:Choice xmlns:v="urn:schemas-microsoft-com:vml" Requires="v">
                  <p:oleObj spid="_x0000_s137294" name="Equation" r:id="rId27" imgW="164880" imgH="203040" progId="Equation.3">
                    <p:embed/>
                  </p:oleObj>
                </mc:Choice>
                <mc:Fallback>
                  <p:oleObj name="Equation" r:id="rId27" imgW="164880" imgH="203040" progId="Equation.3">
                    <p:embed/>
                    <p:pic>
                      <p:nvPicPr>
                        <p:cNvPr id="47125" name="Object 2065">
                          <a:extLst>
                            <a:ext uri="{FF2B5EF4-FFF2-40B4-BE49-F238E27FC236}">
                              <a16:creationId xmlns:a16="http://schemas.microsoft.com/office/drawing/2014/main" id="{C863B94D-7EB2-41C1-A11B-E04C4F826CBB}"/>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436" y="3449"/>
                          <a:ext cx="174" cy="21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26" name="Object 2066">
              <a:extLst>
                <a:ext uri="{FF2B5EF4-FFF2-40B4-BE49-F238E27FC236}">
                  <a16:creationId xmlns:a16="http://schemas.microsoft.com/office/drawing/2014/main" id="{1ED3DB28-8460-46DA-BCC1-2F2DB00DD55A}"/>
                </a:ext>
              </a:extLst>
            </p:cNvPr>
            <p:cNvGraphicFramePr>
              <a:graphicFrameLocks noChangeAspect="1"/>
            </p:cNvGraphicFramePr>
            <p:nvPr/>
          </p:nvGraphicFramePr>
          <p:xfrm>
            <a:off x="3918" y="2692"/>
            <a:ext cx="157" cy="204"/>
          </p:xfrm>
          <a:graphic>
            <a:graphicData uri="http://schemas.openxmlformats.org/presentationml/2006/ole">
              <mc:AlternateContent xmlns:mc="http://schemas.openxmlformats.org/markup-compatibility/2006">
                <mc:Choice xmlns:v="urn:schemas-microsoft-com:vml" Requires="v">
                  <p:oleObj spid="_x0000_s137295" name="Equation" r:id="rId29" imgW="126720" imgH="164880" progId="Equation.3">
                    <p:embed/>
                  </p:oleObj>
                </mc:Choice>
                <mc:Fallback>
                  <p:oleObj name="Equation" r:id="rId29" imgW="126720" imgH="164880" progId="Equation.3">
                    <p:embed/>
                    <p:pic>
                      <p:nvPicPr>
                        <p:cNvPr id="47126" name="Object 2066">
                          <a:extLst>
                            <a:ext uri="{FF2B5EF4-FFF2-40B4-BE49-F238E27FC236}">
                              <a16:creationId xmlns:a16="http://schemas.microsoft.com/office/drawing/2014/main" id="{1ED3DB28-8460-46DA-BCC1-2F2DB00DD55A}"/>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918" y="2692"/>
                          <a:ext cx="157" cy="20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80" name="Line 2068">
              <a:extLst>
                <a:ext uri="{FF2B5EF4-FFF2-40B4-BE49-F238E27FC236}">
                  <a16:creationId xmlns:a16="http://schemas.microsoft.com/office/drawing/2014/main" id="{80C5A53A-34C4-4A50-A479-47DEE0D61912}"/>
                </a:ext>
              </a:extLst>
            </p:cNvPr>
            <p:cNvSpPr>
              <a:spLocks noChangeShapeType="1"/>
            </p:cNvSpPr>
            <p:nvPr/>
          </p:nvSpPr>
          <p:spPr bwMode="auto">
            <a:xfrm>
              <a:off x="4176" y="3072"/>
              <a:ext cx="456" cy="160"/>
            </a:xfrm>
            <a:prstGeom prst="line">
              <a:avLst/>
            </a:prstGeom>
            <a:noFill/>
            <a:ln w="19050">
              <a:solidFill>
                <a:schemeClr val="tx1"/>
              </a:solidFill>
              <a:round/>
              <a:headEnd/>
              <a:tailEnd type="triangle" w="sm" len="lg"/>
            </a:ln>
            <a:effectLst/>
          </p:spPr>
          <p:txBody>
            <a:bodyPr/>
            <a:lstStyle/>
            <a:p>
              <a:pPr>
                <a:defRPr/>
              </a:pPr>
              <a:endParaRPr lang="zh-CN" altLang="en-US">
                <a:effectLst>
                  <a:outerShdw blurRad="38100" dist="38100" dir="2700000" algn="tl">
                    <a:srgbClr val="000000">
                      <a:alpha val="43137"/>
                    </a:srgbClr>
                  </a:outerShdw>
                </a:effectLst>
              </a:endParaRPr>
            </a:p>
          </p:txBody>
        </p:sp>
        <p:graphicFrame>
          <p:nvGraphicFramePr>
            <p:cNvPr id="47127" name="Object 2070">
              <a:extLst>
                <a:ext uri="{FF2B5EF4-FFF2-40B4-BE49-F238E27FC236}">
                  <a16:creationId xmlns:a16="http://schemas.microsoft.com/office/drawing/2014/main" id="{4D574D14-D991-434B-8BA7-62516EA7943A}"/>
                </a:ext>
              </a:extLst>
            </p:cNvPr>
            <p:cNvGraphicFramePr>
              <a:graphicFrameLocks noChangeAspect="1"/>
            </p:cNvGraphicFramePr>
            <p:nvPr/>
          </p:nvGraphicFramePr>
          <p:xfrm>
            <a:off x="4188" y="3124"/>
            <a:ext cx="204" cy="204"/>
          </p:xfrm>
          <a:graphic>
            <a:graphicData uri="http://schemas.openxmlformats.org/presentationml/2006/ole">
              <mc:AlternateContent xmlns:mc="http://schemas.openxmlformats.org/markup-compatibility/2006">
                <mc:Choice xmlns:v="urn:schemas-microsoft-com:vml" Requires="v">
                  <p:oleObj spid="_x0000_s137296" name="Equation" r:id="rId31" imgW="164880" imgH="164880" progId="Equation.3">
                    <p:embed/>
                  </p:oleObj>
                </mc:Choice>
                <mc:Fallback>
                  <p:oleObj name="Equation" r:id="rId31" imgW="164880" imgH="164880" progId="Equation.3">
                    <p:embed/>
                    <p:pic>
                      <p:nvPicPr>
                        <p:cNvPr id="47127" name="Object 2070">
                          <a:extLst>
                            <a:ext uri="{FF2B5EF4-FFF2-40B4-BE49-F238E27FC236}">
                              <a16:creationId xmlns:a16="http://schemas.microsoft.com/office/drawing/2014/main" id="{4D574D14-D991-434B-8BA7-62516EA7943A}"/>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188" y="3124"/>
                          <a:ext cx="204" cy="20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7154" name="Group 2085">
              <a:extLst>
                <a:ext uri="{FF2B5EF4-FFF2-40B4-BE49-F238E27FC236}">
                  <a16:creationId xmlns:a16="http://schemas.microsoft.com/office/drawing/2014/main" id="{F10B8235-264B-43D6-B7B0-DE4A89906B19}"/>
                </a:ext>
              </a:extLst>
            </p:cNvPr>
            <p:cNvGrpSpPr>
              <a:grpSpLocks/>
            </p:cNvGrpSpPr>
            <p:nvPr/>
          </p:nvGrpSpPr>
          <p:grpSpPr bwMode="auto">
            <a:xfrm>
              <a:off x="3504" y="2456"/>
              <a:ext cx="1304" cy="1209"/>
              <a:chOff x="3504" y="2456"/>
              <a:chExt cx="1304" cy="1209"/>
            </a:xfrm>
          </p:grpSpPr>
          <p:graphicFrame>
            <p:nvGraphicFramePr>
              <p:cNvPr id="47128" name="Object 2086">
                <a:extLst>
                  <a:ext uri="{FF2B5EF4-FFF2-40B4-BE49-F238E27FC236}">
                    <a16:creationId xmlns:a16="http://schemas.microsoft.com/office/drawing/2014/main" id="{63E0B72A-B3B8-44D3-8A79-41E422CE9DF9}"/>
                  </a:ext>
                </a:extLst>
              </p:cNvPr>
              <p:cNvGraphicFramePr>
                <a:graphicFrameLocks noChangeAspect="1"/>
              </p:cNvGraphicFramePr>
              <p:nvPr/>
            </p:nvGraphicFramePr>
            <p:xfrm>
              <a:off x="4088" y="3591"/>
              <a:ext cx="136" cy="74"/>
            </p:xfrm>
            <a:graphic>
              <a:graphicData uri="http://schemas.openxmlformats.org/presentationml/2006/ole">
                <mc:AlternateContent xmlns:mc="http://schemas.openxmlformats.org/markup-compatibility/2006">
                  <mc:Choice xmlns:v="urn:schemas-microsoft-com:vml" Requires="v">
                    <p:oleObj spid="_x0000_s137297" name="Equation" r:id="rId33" imgW="139680" imgH="75960" progId="Equation.3">
                      <p:embed/>
                    </p:oleObj>
                  </mc:Choice>
                  <mc:Fallback>
                    <p:oleObj name="Equation" r:id="rId33" imgW="139680" imgH="75960" progId="Equation.3">
                      <p:embed/>
                      <p:pic>
                        <p:nvPicPr>
                          <p:cNvPr id="47128" name="Object 2086">
                            <a:extLst>
                              <a:ext uri="{FF2B5EF4-FFF2-40B4-BE49-F238E27FC236}">
                                <a16:creationId xmlns:a16="http://schemas.microsoft.com/office/drawing/2014/main" id="{63E0B72A-B3B8-44D3-8A79-41E422CE9DF9}"/>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088" y="3591"/>
                            <a:ext cx="136" cy="7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29" name="Object 2087">
                <a:extLst>
                  <a:ext uri="{FF2B5EF4-FFF2-40B4-BE49-F238E27FC236}">
                    <a16:creationId xmlns:a16="http://schemas.microsoft.com/office/drawing/2014/main" id="{55AA1CC6-C861-4AA7-B432-4E401D696D6B}"/>
                  </a:ext>
                </a:extLst>
              </p:cNvPr>
              <p:cNvGraphicFramePr>
                <a:graphicFrameLocks noChangeAspect="1"/>
              </p:cNvGraphicFramePr>
              <p:nvPr/>
            </p:nvGraphicFramePr>
            <p:xfrm>
              <a:off x="4400" y="3480"/>
              <a:ext cx="136" cy="74"/>
            </p:xfrm>
            <a:graphic>
              <a:graphicData uri="http://schemas.openxmlformats.org/presentationml/2006/ole">
                <mc:AlternateContent xmlns:mc="http://schemas.openxmlformats.org/markup-compatibility/2006">
                  <mc:Choice xmlns:v="urn:schemas-microsoft-com:vml" Requires="v">
                    <p:oleObj spid="_x0000_s137298" name="Equation" r:id="rId35" imgW="139680" imgH="75960" progId="Equation.3">
                      <p:embed/>
                    </p:oleObj>
                  </mc:Choice>
                  <mc:Fallback>
                    <p:oleObj name="Equation" r:id="rId35" imgW="139680" imgH="75960" progId="Equation.3">
                      <p:embed/>
                      <p:pic>
                        <p:nvPicPr>
                          <p:cNvPr id="47129" name="Object 2087">
                            <a:extLst>
                              <a:ext uri="{FF2B5EF4-FFF2-40B4-BE49-F238E27FC236}">
                                <a16:creationId xmlns:a16="http://schemas.microsoft.com/office/drawing/2014/main" id="{55AA1CC6-C861-4AA7-B432-4E401D696D6B}"/>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400" y="3480"/>
                            <a:ext cx="136" cy="7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30" name="Object 2088">
                <a:extLst>
                  <a:ext uri="{FF2B5EF4-FFF2-40B4-BE49-F238E27FC236}">
                    <a16:creationId xmlns:a16="http://schemas.microsoft.com/office/drawing/2014/main" id="{A6A24530-AFC1-4549-8314-ACD81C58B026}"/>
                  </a:ext>
                </a:extLst>
              </p:cNvPr>
              <p:cNvGraphicFramePr>
                <a:graphicFrameLocks noChangeAspect="1"/>
              </p:cNvGraphicFramePr>
              <p:nvPr/>
            </p:nvGraphicFramePr>
            <p:xfrm>
              <a:off x="4616" y="3264"/>
              <a:ext cx="136" cy="74"/>
            </p:xfrm>
            <a:graphic>
              <a:graphicData uri="http://schemas.openxmlformats.org/presentationml/2006/ole">
                <mc:AlternateContent xmlns:mc="http://schemas.openxmlformats.org/markup-compatibility/2006">
                  <mc:Choice xmlns:v="urn:schemas-microsoft-com:vml" Requires="v">
                    <p:oleObj spid="_x0000_s137299" name="Equation" r:id="rId37" imgW="139680" imgH="75960" progId="Equation.3">
                      <p:embed/>
                    </p:oleObj>
                  </mc:Choice>
                  <mc:Fallback>
                    <p:oleObj name="Equation" r:id="rId37" imgW="139680" imgH="75960" progId="Equation.3">
                      <p:embed/>
                      <p:pic>
                        <p:nvPicPr>
                          <p:cNvPr id="47130" name="Object 2088">
                            <a:extLst>
                              <a:ext uri="{FF2B5EF4-FFF2-40B4-BE49-F238E27FC236}">
                                <a16:creationId xmlns:a16="http://schemas.microsoft.com/office/drawing/2014/main" id="{A6A24530-AFC1-4549-8314-ACD81C58B026}"/>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616" y="3264"/>
                            <a:ext cx="136" cy="7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31" name="Object 2089">
                <a:extLst>
                  <a:ext uri="{FF2B5EF4-FFF2-40B4-BE49-F238E27FC236}">
                    <a16:creationId xmlns:a16="http://schemas.microsoft.com/office/drawing/2014/main" id="{5B0B803E-C0F8-42D2-93D3-900E2296CB0C}"/>
                  </a:ext>
                </a:extLst>
              </p:cNvPr>
              <p:cNvGraphicFramePr>
                <a:graphicFrameLocks noChangeAspect="1"/>
              </p:cNvGraphicFramePr>
              <p:nvPr/>
            </p:nvGraphicFramePr>
            <p:xfrm>
              <a:off x="4672" y="3016"/>
              <a:ext cx="136" cy="74"/>
            </p:xfrm>
            <a:graphic>
              <a:graphicData uri="http://schemas.openxmlformats.org/presentationml/2006/ole">
                <mc:AlternateContent xmlns:mc="http://schemas.openxmlformats.org/markup-compatibility/2006">
                  <mc:Choice xmlns:v="urn:schemas-microsoft-com:vml" Requires="v">
                    <p:oleObj spid="_x0000_s137300" name="Equation" r:id="rId39" imgW="139680" imgH="75960" progId="Equation.3">
                      <p:embed/>
                    </p:oleObj>
                  </mc:Choice>
                  <mc:Fallback>
                    <p:oleObj name="Equation" r:id="rId39" imgW="139680" imgH="75960" progId="Equation.3">
                      <p:embed/>
                      <p:pic>
                        <p:nvPicPr>
                          <p:cNvPr id="47131" name="Object 2089">
                            <a:extLst>
                              <a:ext uri="{FF2B5EF4-FFF2-40B4-BE49-F238E27FC236}">
                                <a16:creationId xmlns:a16="http://schemas.microsoft.com/office/drawing/2014/main" id="{5B0B803E-C0F8-42D2-93D3-900E2296CB0C}"/>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672" y="3016"/>
                            <a:ext cx="136" cy="7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32" name="Object 2090">
                <a:extLst>
                  <a:ext uri="{FF2B5EF4-FFF2-40B4-BE49-F238E27FC236}">
                    <a16:creationId xmlns:a16="http://schemas.microsoft.com/office/drawing/2014/main" id="{F9F9B57B-018D-43D8-98E2-A2F258F506DE}"/>
                  </a:ext>
                </a:extLst>
              </p:cNvPr>
              <p:cNvGraphicFramePr>
                <a:graphicFrameLocks noChangeAspect="1"/>
              </p:cNvGraphicFramePr>
              <p:nvPr/>
            </p:nvGraphicFramePr>
            <p:xfrm>
              <a:off x="3752" y="3472"/>
              <a:ext cx="136" cy="74"/>
            </p:xfrm>
            <a:graphic>
              <a:graphicData uri="http://schemas.openxmlformats.org/presentationml/2006/ole">
                <mc:AlternateContent xmlns:mc="http://schemas.openxmlformats.org/markup-compatibility/2006">
                  <mc:Choice xmlns:v="urn:schemas-microsoft-com:vml" Requires="v">
                    <p:oleObj spid="_x0000_s137301" name="Equation" r:id="rId41" imgW="139680" imgH="75960" progId="Equation.3">
                      <p:embed/>
                    </p:oleObj>
                  </mc:Choice>
                  <mc:Fallback>
                    <p:oleObj name="Equation" r:id="rId41" imgW="139680" imgH="75960" progId="Equation.3">
                      <p:embed/>
                      <p:pic>
                        <p:nvPicPr>
                          <p:cNvPr id="47132" name="Object 2090">
                            <a:extLst>
                              <a:ext uri="{FF2B5EF4-FFF2-40B4-BE49-F238E27FC236}">
                                <a16:creationId xmlns:a16="http://schemas.microsoft.com/office/drawing/2014/main" id="{F9F9B57B-018D-43D8-98E2-A2F258F506DE}"/>
                              </a:ext>
                            </a:extLst>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3752" y="3472"/>
                            <a:ext cx="136" cy="7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33" name="Object 2091">
                <a:extLst>
                  <a:ext uri="{FF2B5EF4-FFF2-40B4-BE49-F238E27FC236}">
                    <a16:creationId xmlns:a16="http://schemas.microsoft.com/office/drawing/2014/main" id="{4627546A-5EF4-40C7-A34E-E182EA4FA0DD}"/>
                  </a:ext>
                </a:extLst>
              </p:cNvPr>
              <p:cNvGraphicFramePr>
                <a:graphicFrameLocks noChangeAspect="1"/>
              </p:cNvGraphicFramePr>
              <p:nvPr/>
            </p:nvGraphicFramePr>
            <p:xfrm>
              <a:off x="3576" y="3240"/>
              <a:ext cx="136" cy="74"/>
            </p:xfrm>
            <a:graphic>
              <a:graphicData uri="http://schemas.openxmlformats.org/presentationml/2006/ole">
                <mc:AlternateContent xmlns:mc="http://schemas.openxmlformats.org/markup-compatibility/2006">
                  <mc:Choice xmlns:v="urn:schemas-microsoft-com:vml" Requires="v">
                    <p:oleObj spid="_x0000_s137302" name="Equation" r:id="rId43" imgW="139680" imgH="75960" progId="Equation.3">
                      <p:embed/>
                    </p:oleObj>
                  </mc:Choice>
                  <mc:Fallback>
                    <p:oleObj name="Equation" r:id="rId43" imgW="139680" imgH="75960" progId="Equation.3">
                      <p:embed/>
                      <p:pic>
                        <p:nvPicPr>
                          <p:cNvPr id="47133" name="Object 2091">
                            <a:extLst>
                              <a:ext uri="{FF2B5EF4-FFF2-40B4-BE49-F238E27FC236}">
                                <a16:creationId xmlns:a16="http://schemas.microsoft.com/office/drawing/2014/main" id="{4627546A-5EF4-40C7-A34E-E182EA4FA0DD}"/>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3576" y="3240"/>
                            <a:ext cx="136" cy="7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34" name="Object 2092">
                <a:extLst>
                  <a:ext uri="{FF2B5EF4-FFF2-40B4-BE49-F238E27FC236}">
                    <a16:creationId xmlns:a16="http://schemas.microsoft.com/office/drawing/2014/main" id="{720BBA0F-05F1-4C53-B3B2-423D70EFE95F}"/>
                  </a:ext>
                </a:extLst>
              </p:cNvPr>
              <p:cNvGraphicFramePr>
                <a:graphicFrameLocks noChangeAspect="1"/>
              </p:cNvGraphicFramePr>
              <p:nvPr/>
            </p:nvGraphicFramePr>
            <p:xfrm>
              <a:off x="3504" y="3006"/>
              <a:ext cx="136" cy="74"/>
            </p:xfrm>
            <a:graphic>
              <a:graphicData uri="http://schemas.openxmlformats.org/presentationml/2006/ole">
                <mc:AlternateContent xmlns:mc="http://schemas.openxmlformats.org/markup-compatibility/2006">
                  <mc:Choice xmlns:v="urn:schemas-microsoft-com:vml" Requires="v">
                    <p:oleObj spid="_x0000_s137303" name="Equation" r:id="rId45" imgW="139680" imgH="75960" progId="Equation.3">
                      <p:embed/>
                    </p:oleObj>
                  </mc:Choice>
                  <mc:Fallback>
                    <p:oleObj name="Equation" r:id="rId45" imgW="139680" imgH="75960" progId="Equation.3">
                      <p:embed/>
                      <p:pic>
                        <p:nvPicPr>
                          <p:cNvPr id="47134" name="Object 2092">
                            <a:extLst>
                              <a:ext uri="{FF2B5EF4-FFF2-40B4-BE49-F238E27FC236}">
                                <a16:creationId xmlns:a16="http://schemas.microsoft.com/office/drawing/2014/main" id="{720BBA0F-05F1-4C53-B3B2-423D70EFE95F}"/>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3504" y="3006"/>
                            <a:ext cx="136" cy="7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35" name="Object 2093">
                <a:extLst>
                  <a:ext uri="{FF2B5EF4-FFF2-40B4-BE49-F238E27FC236}">
                    <a16:creationId xmlns:a16="http://schemas.microsoft.com/office/drawing/2014/main" id="{266A05BC-73A2-4359-8A73-CCF46D6CF795}"/>
                  </a:ext>
                </a:extLst>
              </p:cNvPr>
              <p:cNvGraphicFramePr>
                <a:graphicFrameLocks noChangeAspect="1"/>
              </p:cNvGraphicFramePr>
              <p:nvPr/>
            </p:nvGraphicFramePr>
            <p:xfrm>
              <a:off x="4088" y="2456"/>
              <a:ext cx="136" cy="74"/>
            </p:xfrm>
            <a:graphic>
              <a:graphicData uri="http://schemas.openxmlformats.org/presentationml/2006/ole">
                <mc:AlternateContent xmlns:mc="http://schemas.openxmlformats.org/markup-compatibility/2006">
                  <mc:Choice xmlns:v="urn:schemas-microsoft-com:vml" Requires="v">
                    <p:oleObj spid="_x0000_s137304" name="Equation" r:id="rId47" imgW="139680" imgH="75960" progId="Equation.3">
                      <p:embed/>
                    </p:oleObj>
                  </mc:Choice>
                  <mc:Fallback>
                    <p:oleObj name="Equation" r:id="rId47" imgW="139680" imgH="75960" progId="Equation.3">
                      <p:embed/>
                      <p:pic>
                        <p:nvPicPr>
                          <p:cNvPr id="47135" name="Object 2093">
                            <a:extLst>
                              <a:ext uri="{FF2B5EF4-FFF2-40B4-BE49-F238E27FC236}">
                                <a16:creationId xmlns:a16="http://schemas.microsoft.com/office/drawing/2014/main" id="{266A05BC-73A2-4359-8A73-CCF46D6CF795}"/>
                              </a:ext>
                            </a:extLst>
                          </p:cNvPr>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4088" y="2456"/>
                            <a:ext cx="136" cy="7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36" name="Object 2094">
                <a:extLst>
                  <a:ext uri="{FF2B5EF4-FFF2-40B4-BE49-F238E27FC236}">
                    <a16:creationId xmlns:a16="http://schemas.microsoft.com/office/drawing/2014/main" id="{30B5EDBF-FFCB-4A92-A3AC-DED12531C5E9}"/>
                  </a:ext>
                </a:extLst>
              </p:cNvPr>
              <p:cNvGraphicFramePr>
                <a:graphicFrameLocks noChangeAspect="1"/>
              </p:cNvGraphicFramePr>
              <p:nvPr/>
            </p:nvGraphicFramePr>
            <p:xfrm>
              <a:off x="4600" y="2758"/>
              <a:ext cx="136" cy="74"/>
            </p:xfrm>
            <a:graphic>
              <a:graphicData uri="http://schemas.openxmlformats.org/presentationml/2006/ole">
                <mc:AlternateContent xmlns:mc="http://schemas.openxmlformats.org/markup-compatibility/2006">
                  <mc:Choice xmlns:v="urn:schemas-microsoft-com:vml" Requires="v">
                    <p:oleObj spid="_x0000_s137305" name="Equation" r:id="rId49" imgW="139680" imgH="75960" progId="Equation.3">
                      <p:embed/>
                    </p:oleObj>
                  </mc:Choice>
                  <mc:Fallback>
                    <p:oleObj name="Equation" r:id="rId49" imgW="139680" imgH="75960" progId="Equation.3">
                      <p:embed/>
                      <p:pic>
                        <p:nvPicPr>
                          <p:cNvPr id="47136" name="Object 2094">
                            <a:extLst>
                              <a:ext uri="{FF2B5EF4-FFF2-40B4-BE49-F238E27FC236}">
                                <a16:creationId xmlns:a16="http://schemas.microsoft.com/office/drawing/2014/main" id="{30B5EDBF-FFCB-4A92-A3AC-DED12531C5E9}"/>
                              </a:ext>
                            </a:extLst>
                          </p:cNvPr>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4600" y="2758"/>
                            <a:ext cx="136" cy="7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37" name="Object 2095">
                <a:extLst>
                  <a:ext uri="{FF2B5EF4-FFF2-40B4-BE49-F238E27FC236}">
                    <a16:creationId xmlns:a16="http://schemas.microsoft.com/office/drawing/2014/main" id="{DF2FB77A-10C1-4F60-A436-9E30A05C1710}"/>
                  </a:ext>
                </a:extLst>
              </p:cNvPr>
              <p:cNvGraphicFramePr>
                <a:graphicFrameLocks noChangeAspect="1"/>
              </p:cNvGraphicFramePr>
              <p:nvPr/>
            </p:nvGraphicFramePr>
            <p:xfrm>
              <a:off x="4432" y="2584"/>
              <a:ext cx="136" cy="74"/>
            </p:xfrm>
            <a:graphic>
              <a:graphicData uri="http://schemas.openxmlformats.org/presentationml/2006/ole">
                <mc:AlternateContent xmlns:mc="http://schemas.openxmlformats.org/markup-compatibility/2006">
                  <mc:Choice xmlns:v="urn:schemas-microsoft-com:vml" Requires="v">
                    <p:oleObj spid="_x0000_s137306" name="Equation" r:id="rId51" imgW="139680" imgH="75960" progId="Equation.3">
                      <p:embed/>
                    </p:oleObj>
                  </mc:Choice>
                  <mc:Fallback>
                    <p:oleObj name="Equation" r:id="rId51" imgW="139680" imgH="75960" progId="Equation.3">
                      <p:embed/>
                      <p:pic>
                        <p:nvPicPr>
                          <p:cNvPr id="47137" name="Object 2095">
                            <a:extLst>
                              <a:ext uri="{FF2B5EF4-FFF2-40B4-BE49-F238E27FC236}">
                                <a16:creationId xmlns:a16="http://schemas.microsoft.com/office/drawing/2014/main" id="{DF2FB77A-10C1-4F60-A436-9E30A05C1710}"/>
                              </a:ext>
                            </a:extLst>
                          </p:cNvPr>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4432" y="2584"/>
                            <a:ext cx="136" cy="7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38" name="Object 2096">
                <a:extLst>
                  <a:ext uri="{FF2B5EF4-FFF2-40B4-BE49-F238E27FC236}">
                    <a16:creationId xmlns:a16="http://schemas.microsoft.com/office/drawing/2014/main" id="{AB440182-220C-4570-B156-0E4B5F07F7D4}"/>
                  </a:ext>
                </a:extLst>
              </p:cNvPr>
              <p:cNvGraphicFramePr>
                <a:graphicFrameLocks noChangeAspect="1"/>
              </p:cNvGraphicFramePr>
              <p:nvPr/>
            </p:nvGraphicFramePr>
            <p:xfrm>
              <a:off x="3576" y="2784"/>
              <a:ext cx="136" cy="74"/>
            </p:xfrm>
            <a:graphic>
              <a:graphicData uri="http://schemas.openxmlformats.org/presentationml/2006/ole">
                <mc:AlternateContent xmlns:mc="http://schemas.openxmlformats.org/markup-compatibility/2006">
                  <mc:Choice xmlns:v="urn:schemas-microsoft-com:vml" Requires="v">
                    <p:oleObj spid="_x0000_s137307" name="Equation" r:id="rId53" imgW="139680" imgH="75960" progId="Equation.3">
                      <p:embed/>
                    </p:oleObj>
                  </mc:Choice>
                  <mc:Fallback>
                    <p:oleObj name="Equation" r:id="rId53" imgW="139680" imgH="75960" progId="Equation.3">
                      <p:embed/>
                      <p:pic>
                        <p:nvPicPr>
                          <p:cNvPr id="47138" name="Object 2096">
                            <a:extLst>
                              <a:ext uri="{FF2B5EF4-FFF2-40B4-BE49-F238E27FC236}">
                                <a16:creationId xmlns:a16="http://schemas.microsoft.com/office/drawing/2014/main" id="{AB440182-220C-4570-B156-0E4B5F07F7D4}"/>
                              </a:ext>
                            </a:extLst>
                          </p:cNvPr>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3576" y="2784"/>
                            <a:ext cx="136" cy="7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39" name="Object 2097">
                <a:extLst>
                  <a:ext uri="{FF2B5EF4-FFF2-40B4-BE49-F238E27FC236}">
                    <a16:creationId xmlns:a16="http://schemas.microsoft.com/office/drawing/2014/main" id="{E55F7FDE-9FC5-47C7-B03C-C292726776C0}"/>
                  </a:ext>
                </a:extLst>
              </p:cNvPr>
              <p:cNvGraphicFramePr>
                <a:graphicFrameLocks noChangeAspect="1"/>
              </p:cNvGraphicFramePr>
              <p:nvPr/>
            </p:nvGraphicFramePr>
            <p:xfrm>
              <a:off x="3744" y="2592"/>
              <a:ext cx="136" cy="74"/>
            </p:xfrm>
            <a:graphic>
              <a:graphicData uri="http://schemas.openxmlformats.org/presentationml/2006/ole">
                <mc:AlternateContent xmlns:mc="http://schemas.openxmlformats.org/markup-compatibility/2006">
                  <mc:Choice xmlns:v="urn:schemas-microsoft-com:vml" Requires="v">
                    <p:oleObj spid="_x0000_s137308" name="Equation" r:id="rId55" imgW="139680" imgH="75960" progId="Equation.3">
                      <p:embed/>
                    </p:oleObj>
                  </mc:Choice>
                  <mc:Fallback>
                    <p:oleObj name="Equation" r:id="rId55" imgW="139680" imgH="75960" progId="Equation.3">
                      <p:embed/>
                      <p:pic>
                        <p:nvPicPr>
                          <p:cNvPr id="47139" name="Object 2097">
                            <a:extLst>
                              <a:ext uri="{FF2B5EF4-FFF2-40B4-BE49-F238E27FC236}">
                                <a16:creationId xmlns:a16="http://schemas.microsoft.com/office/drawing/2014/main" id="{E55F7FDE-9FC5-47C7-B03C-C292726776C0}"/>
                              </a:ext>
                            </a:extLst>
                          </p:cNvPr>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3744" y="2592"/>
                            <a:ext cx="136" cy="7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
        <p:nvSpPr>
          <p:cNvPr id="66562" name="Text Box 2050">
            <a:extLst>
              <a:ext uri="{FF2B5EF4-FFF2-40B4-BE49-F238E27FC236}">
                <a16:creationId xmlns:a16="http://schemas.microsoft.com/office/drawing/2014/main" id="{C13D2B65-EC83-4FC1-907B-AE564B43803D}"/>
              </a:ext>
            </a:extLst>
          </p:cNvPr>
          <p:cNvSpPr txBox="1">
            <a:spLocks noChangeArrowheads="1"/>
          </p:cNvSpPr>
          <p:nvPr/>
        </p:nvSpPr>
        <p:spPr bwMode="auto">
          <a:xfrm>
            <a:off x="395536" y="621506"/>
            <a:ext cx="8610600" cy="1373188"/>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kumimoji="0" lang="zh-CN" altLang="en-US" dirty="0">
                <a:solidFill>
                  <a:schemeClr val="tx2"/>
                </a:solidFill>
                <a:effectLst>
                  <a:outerShdw blurRad="38100" dist="38100" dir="2700000" algn="tl">
                    <a:srgbClr val="000000"/>
                  </a:outerShdw>
                </a:effectLst>
              </a:rPr>
              <a:t>例题：</a:t>
            </a:r>
            <a:r>
              <a:rPr kumimoji="0" lang="zh-CN" altLang="en-US" dirty="0">
                <a:effectLst>
                  <a:outerShdw blurRad="38100" dist="38100" dir="2700000" algn="tl">
                    <a:srgbClr val="000000"/>
                  </a:outerShdw>
                </a:effectLst>
              </a:rPr>
              <a:t>在无限大的均匀电介质中浸入一电量为</a:t>
            </a:r>
            <a:r>
              <a:rPr kumimoji="0" lang="en-US" altLang="zh-CN" i="1" dirty="0">
                <a:effectLst>
                  <a:outerShdw blurRad="38100" dist="38100" dir="2700000" algn="tl">
                    <a:srgbClr val="000000"/>
                  </a:outerShdw>
                </a:effectLst>
              </a:rPr>
              <a:t>q</a:t>
            </a:r>
            <a:r>
              <a:rPr kumimoji="0" lang="zh-CN" altLang="en-US" dirty="0">
                <a:effectLst>
                  <a:outerShdw blurRad="38100" dist="38100" dir="2700000" algn="tl">
                    <a:srgbClr val="000000"/>
                  </a:outerShdw>
                </a:effectLst>
              </a:rPr>
              <a:t>的均匀带电导体球，介质相对介电常数为</a:t>
            </a:r>
            <a:r>
              <a:rPr kumimoji="0" lang="zh-CN" altLang="en-US" dirty="0">
                <a:effectLst>
                  <a:outerShdw blurRad="38100" dist="38100" dir="2700000" algn="tl">
                    <a:srgbClr val="000000"/>
                  </a:outerShdw>
                </a:effectLst>
                <a:sym typeface="Symbol" panose="05050102010706020507" pitchFamily="18" charset="2"/>
              </a:rPr>
              <a:t></a:t>
            </a:r>
            <a:r>
              <a:rPr kumimoji="0" lang="en-US" altLang="zh-CN" i="1" baseline="-25000" dirty="0">
                <a:effectLst>
                  <a:outerShdw blurRad="38100" dist="38100" dir="2700000" algn="tl">
                    <a:srgbClr val="000000"/>
                  </a:outerShdw>
                </a:effectLst>
                <a:sym typeface="Symbol" panose="05050102010706020507" pitchFamily="18" charset="2"/>
              </a:rPr>
              <a:t>r</a:t>
            </a:r>
            <a:r>
              <a:rPr kumimoji="0" lang="zh-CN" altLang="en-US" dirty="0">
                <a:effectLst>
                  <a:outerShdw blurRad="38100" dist="38100" dir="2700000" algn="tl">
                    <a:srgbClr val="000000"/>
                  </a:outerShdw>
                </a:effectLst>
                <a:sym typeface="Symbol" panose="05050102010706020507" pitchFamily="18" charset="2"/>
              </a:rPr>
              <a:t>，</a:t>
            </a:r>
            <a:r>
              <a:rPr kumimoji="0" lang="zh-CN" altLang="en-US" dirty="0">
                <a:effectLst>
                  <a:outerShdw blurRad="38100" dist="38100" dir="2700000" algn="tl">
                    <a:srgbClr val="000000"/>
                  </a:outerShdw>
                </a:effectLst>
              </a:rPr>
              <a:t>球的半径为</a:t>
            </a:r>
            <a:r>
              <a:rPr kumimoji="0" lang="en-US" altLang="zh-CN" i="1" dirty="0">
                <a:effectLst>
                  <a:outerShdw blurRad="38100" dist="38100" dir="2700000" algn="tl">
                    <a:srgbClr val="000000"/>
                  </a:outerShdw>
                </a:effectLst>
              </a:rPr>
              <a:t>R</a:t>
            </a:r>
            <a:r>
              <a:rPr kumimoji="0" lang="zh-CN" altLang="en-US" dirty="0">
                <a:effectLst>
                  <a:outerShdw blurRad="38100" dist="38100" dir="2700000" algn="tl">
                    <a:srgbClr val="000000"/>
                  </a:outerShdw>
                </a:effectLst>
              </a:rPr>
              <a:t>，求介质中电场强度和极化电荷。</a:t>
            </a:r>
          </a:p>
        </p:txBody>
      </p:sp>
      <p:graphicFrame>
        <p:nvGraphicFramePr>
          <p:cNvPr id="66590" name="Object 2078">
            <a:extLst>
              <a:ext uri="{FF2B5EF4-FFF2-40B4-BE49-F238E27FC236}">
                <a16:creationId xmlns:a16="http://schemas.microsoft.com/office/drawing/2014/main" id="{AC9C3B57-B48F-47B3-B772-5F759EF64022}"/>
              </a:ext>
            </a:extLst>
          </p:cNvPr>
          <p:cNvGraphicFramePr>
            <a:graphicFrameLocks noChangeAspect="1"/>
          </p:cNvGraphicFramePr>
          <p:nvPr/>
        </p:nvGraphicFramePr>
        <p:xfrm>
          <a:off x="691912" y="2754789"/>
          <a:ext cx="1328737" cy="990600"/>
        </p:xfrm>
        <a:graphic>
          <a:graphicData uri="http://schemas.openxmlformats.org/presentationml/2006/ole">
            <mc:AlternateContent xmlns:mc="http://schemas.openxmlformats.org/markup-compatibility/2006">
              <mc:Choice xmlns:v="urn:schemas-microsoft-com:vml" Requires="v">
                <p:oleObj spid="_x0000_s137309" name="公式" r:id="rId57" imgW="609480" imgH="457200" progId="Equation.3">
                  <p:embed/>
                </p:oleObj>
              </mc:Choice>
              <mc:Fallback>
                <p:oleObj name="公式" r:id="rId57" imgW="609480" imgH="457200" progId="Equation.3">
                  <p:embed/>
                  <p:pic>
                    <p:nvPicPr>
                      <p:cNvPr id="66590" name="Object 2078">
                        <a:extLst>
                          <a:ext uri="{FF2B5EF4-FFF2-40B4-BE49-F238E27FC236}">
                            <a16:creationId xmlns:a16="http://schemas.microsoft.com/office/drawing/2014/main" id="{AC9C3B57-B48F-47B3-B772-5F759EF64022}"/>
                          </a:ext>
                        </a:extLst>
                      </p:cNvPr>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691912" y="2754789"/>
                        <a:ext cx="1328737" cy="9906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oup 2099">
            <a:extLst>
              <a:ext uri="{FF2B5EF4-FFF2-40B4-BE49-F238E27FC236}">
                <a16:creationId xmlns:a16="http://schemas.microsoft.com/office/drawing/2014/main" id="{2C534CE0-0C16-4628-BECB-23C310408196}"/>
              </a:ext>
            </a:extLst>
          </p:cNvPr>
          <p:cNvGrpSpPr>
            <a:grpSpLocks/>
          </p:cNvGrpSpPr>
          <p:nvPr/>
        </p:nvGrpSpPr>
        <p:grpSpPr bwMode="auto">
          <a:xfrm>
            <a:off x="5186363" y="3498850"/>
            <a:ext cx="2832100" cy="2741613"/>
            <a:chOff x="3252" y="2204"/>
            <a:chExt cx="1784" cy="1727"/>
          </a:xfrm>
        </p:grpSpPr>
        <p:sp>
          <p:nvSpPr>
            <p:cNvPr id="66579" name="Oval 2067">
              <a:extLst>
                <a:ext uri="{FF2B5EF4-FFF2-40B4-BE49-F238E27FC236}">
                  <a16:creationId xmlns:a16="http://schemas.microsoft.com/office/drawing/2014/main" id="{BD22BEC1-6ABE-46B8-8875-8894C31C3058}"/>
                </a:ext>
              </a:extLst>
            </p:cNvPr>
            <p:cNvSpPr>
              <a:spLocks noChangeArrowheads="1"/>
            </p:cNvSpPr>
            <p:nvPr/>
          </p:nvSpPr>
          <p:spPr bwMode="auto">
            <a:xfrm>
              <a:off x="3308" y="2204"/>
              <a:ext cx="1728" cy="1727"/>
            </a:xfrm>
            <a:prstGeom prst="ellipse">
              <a:avLst/>
            </a:prstGeom>
            <a:noFill/>
            <a:ln w="19050">
              <a:solidFill>
                <a:schemeClr val="tx2"/>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6581" name="Line 2069">
              <a:extLst>
                <a:ext uri="{FF2B5EF4-FFF2-40B4-BE49-F238E27FC236}">
                  <a16:creationId xmlns:a16="http://schemas.microsoft.com/office/drawing/2014/main" id="{57F48BC4-9CDC-4A86-A65C-617E66E63AF6}"/>
                </a:ext>
              </a:extLst>
            </p:cNvPr>
            <p:cNvSpPr>
              <a:spLocks noChangeShapeType="1"/>
            </p:cNvSpPr>
            <p:nvPr/>
          </p:nvSpPr>
          <p:spPr bwMode="auto">
            <a:xfrm flipV="1">
              <a:off x="4176" y="2435"/>
              <a:ext cx="620" cy="637"/>
            </a:xfrm>
            <a:prstGeom prst="line">
              <a:avLst/>
            </a:prstGeom>
            <a:noFill/>
            <a:ln w="19050">
              <a:solidFill>
                <a:srgbClr val="66FF66"/>
              </a:solidFill>
              <a:round/>
              <a:headEnd/>
              <a:tailEnd type="triangle" w="sm" len="lg"/>
            </a:ln>
            <a:effectLst/>
          </p:spPr>
          <p:txBody>
            <a:bodyPr/>
            <a:lstStyle/>
            <a:p>
              <a:pPr>
                <a:defRPr/>
              </a:pPr>
              <a:endParaRPr lang="zh-CN" altLang="en-US">
                <a:effectLst>
                  <a:outerShdw blurRad="38100" dist="38100" dir="2700000" algn="tl">
                    <a:srgbClr val="000000">
                      <a:alpha val="43137"/>
                    </a:srgbClr>
                  </a:outerShdw>
                </a:effectLst>
              </a:endParaRPr>
            </a:p>
          </p:txBody>
        </p:sp>
        <p:graphicFrame>
          <p:nvGraphicFramePr>
            <p:cNvPr id="47111" name="Object 2071">
              <a:extLst>
                <a:ext uri="{FF2B5EF4-FFF2-40B4-BE49-F238E27FC236}">
                  <a16:creationId xmlns:a16="http://schemas.microsoft.com/office/drawing/2014/main" id="{0C48192E-2E45-43C3-A0CD-6AD6454353E2}"/>
                </a:ext>
              </a:extLst>
            </p:cNvPr>
            <p:cNvGraphicFramePr>
              <a:graphicFrameLocks noChangeAspect="1"/>
            </p:cNvGraphicFramePr>
            <p:nvPr/>
          </p:nvGraphicFramePr>
          <p:xfrm>
            <a:off x="4514" y="2496"/>
            <a:ext cx="142" cy="157"/>
          </p:xfrm>
          <a:graphic>
            <a:graphicData uri="http://schemas.openxmlformats.org/presentationml/2006/ole">
              <mc:AlternateContent xmlns:mc="http://schemas.openxmlformats.org/markup-compatibility/2006">
                <mc:Choice xmlns:v="urn:schemas-microsoft-com:vml" Requires="v">
                  <p:oleObj spid="_x0000_s137310" name="Equation" r:id="rId59" imgW="114120" imgH="126720" progId="Equation.3">
                    <p:embed/>
                  </p:oleObj>
                </mc:Choice>
                <mc:Fallback>
                  <p:oleObj name="Equation" r:id="rId59" imgW="114120" imgH="126720" progId="Equation.3">
                    <p:embed/>
                    <p:pic>
                      <p:nvPicPr>
                        <p:cNvPr id="47111" name="Object 2071">
                          <a:extLst>
                            <a:ext uri="{FF2B5EF4-FFF2-40B4-BE49-F238E27FC236}">
                              <a16:creationId xmlns:a16="http://schemas.microsoft.com/office/drawing/2014/main" id="{0C48192E-2E45-43C3-A0CD-6AD6454353E2}"/>
                            </a:ext>
                          </a:extLst>
                        </p:cNvPr>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4514" y="2496"/>
                          <a:ext cx="142" cy="15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12" name="Object 2079">
              <a:extLst>
                <a:ext uri="{FF2B5EF4-FFF2-40B4-BE49-F238E27FC236}">
                  <a16:creationId xmlns:a16="http://schemas.microsoft.com/office/drawing/2014/main" id="{23AB4D01-690D-41EE-99E6-11108074D8CD}"/>
                </a:ext>
              </a:extLst>
            </p:cNvPr>
            <p:cNvGraphicFramePr>
              <a:graphicFrameLocks noChangeAspect="1"/>
            </p:cNvGraphicFramePr>
            <p:nvPr/>
          </p:nvGraphicFramePr>
          <p:xfrm>
            <a:off x="3252" y="3595"/>
            <a:ext cx="213" cy="248"/>
          </p:xfrm>
          <a:graphic>
            <a:graphicData uri="http://schemas.openxmlformats.org/presentationml/2006/ole">
              <mc:AlternateContent xmlns:mc="http://schemas.openxmlformats.org/markup-compatibility/2006">
                <mc:Choice xmlns:v="urn:schemas-microsoft-com:vml" Requires="v">
                  <p:oleObj spid="_x0000_s137311" name="Equation" r:id="rId61" imgW="152280" imgH="177480" progId="Equation.3">
                    <p:embed/>
                  </p:oleObj>
                </mc:Choice>
                <mc:Fallback>
                  <p:oleObj name="Equation" r:id="rId61" imgW="152280" imgH="177480" progId="Equation.3">
                    <p:embed/>
                    <p:pic>
                      <p:nvPicPr>
                        <p:cNvPr id="47112" name="Object 2079">
                          <a:extLst>
                            <a:ext uri="{FF2B5EF4-FFF2-40B4-BE49-F238E27FC236}">
                              <a16:creationId xmlns:a16="http://schemas.microsoft.com/office/drawing/2014/main" id="{23AB4D01-690D-41EE-99E6-11108074D8CD}"/>
                            </a:ext>
                          </a:extLst>
                        </p:cNvPr>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3252" y="3595"/>
                          <a:ext cx="213" cy="24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graphicFrame>
        <p:nvGraphicFramePr>
          <p:cNvPr id="66616" name="Object 2104">
            <a:extLst>
              <a:ext uri="{FF2B5EF4-FFF2-40B4-BE49-F238E27FC236}">
                <a16:creationId xmlns:a16="http://schemas.microsoft.com/office/drawing/2014/main" id="{C4F29E01-306A-414B-AE87-F5AAABA58E57}"/>
              </a:ext>
            </a:extLst>
          </p:cNvPr>
          <p:cNvGraphicFramePr>
            <a:graphicFrameLocks noChangeAspect="1"/>
          </p:cNvGraphicFramePr>
          <p:nvPr/>
        </p:nvGraphicFramePr>
        <p:xfrm>
          <a:off x="2093674" y="2754789"/>
          <a:ext cx="1909763" cy="963612"/>
        </p:xfrm>
        <a:graphic>
          <a:graphicData uri="http://schemas.openxmlformats.org/presentationml/2006/ole">
            <mc:AlternateContent xmlns:mc="http://schemas.openxmlformats.org/markup-compatibility/2006">
              <mc:Choice xmlns:v="urn:schemas-microsoft-com:vml" Requires="v">
                <p:oleObj spid="_x0000_s137312" name="公式" r:id="rId63" imgW="876240" imgH="444240" progId="Equation.3">
                  <p:embed/>
                </p:oleObj>
              </mc:Choice>
              <mc:Fallback>
                <p:oleObj name="公式" r:id="rId63" imgW="876240" imgH="444240" progId="Equation.3">
                  <p:embed/>
                  <p:pic>
                    <p:nvPicPr>
                      <p:cNvPr id="66616" name="Object 2104">
                        <a:extLst>
                          <a:ext uri="{FF2B5EF4-FFF2-40B4-BE49-F238E27FC236}">
                            <a16:creationId xmlns:a16="http://schemas.microsoft.com/office/drawing/2014/main" id="{C4F29E01-306A-414B-AE87-F5AAABA58E57}"/>
                          </a:ext>
                        </a:extLst>
                      </p:cNvPr>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2093674" y="2754789"/>
                        <a:ext cx="1909763" cy="9636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 name="Object 10">
            <a:extLst>
              <a:ext uri="{FF2B5EF4-FFF2-40B4-BE49-F238E27FC236}">
                <a16:creationId xmlns:a16="http://schemas.microsoft.com/office/drawing/2014/main" id="{DD3DE188-9633-4B34-B25A-FBE2F841562E}"/>
              </a:ext>
            </a:extLst>
          </p:cNvPr>
          <p:cNvGraphicFramePr>
            <a:graphicFrameLocks noChangeAspect="1"/>
          </p:cNvGraphicFramePr>
          <p:nvPr/>
        </p:nvGraphicFramePr>
        <p:xfrm>
          <a:off x="726280" y="4223839"/>
          <a:ext cx="1925637" cy="1039813"/>
        </p:xfrm>
        <a:graphic>
          <a:graphicData uri="http://schemas.openxmlformats.org/presentationml/2006/ole">
            <mc:AlternateContent xmlns:mc="http://schemas.openxmlformats.org/markup-compatibility/2006">
              <mc:Choice xmlns:v="urn:schemas-microsoft-com:vml" Requires="v">
                <p:oleObj spid="_x0000_s137313" name="公式" r:id="rId65" imgW="888840" imgH="482400" progId="Equation.3">
                  <p:embed/>
                </p:oleObj>
              </mc:Choice>
              <mc:Fallback>
                <p:oleObj name="公式" r:id="rId65" imgW="888840" imgH="482400" progId="Equation.3">
                  <p:embed/>
                  <p:pic>
                    <p:nvPicPr>
                      <p:cNvPr id="51" name="Object 10">
                        <a:extLst>
                          <a:ext uri="{FF2B5EF4-FFF2-40B4-BE49-F238E27FC236}">
                            <a16:creationId xmlns:a16="http://schemas.microsoft.com/office/drawing/2014/main" id="{DD3DE188-9633-4B34-B25A-FBE2F841562E}"/>
                          </a:ext>
                        </a:extLst>
                      </p:cNvPr>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726280" y="4223839"/>
                        <a:ext cx="1925637" cy="103981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677713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562"/>
                                        </p:tgtEl>
                                        <p:attrNameLst>
                                          <p:attrName>style.visibility</p:attrName>
                                        </p:attrNameLst>
                                      </p:cBhvr>
                                      <p:to>
                                        <p:strVal val="visible"/>
                                      </p:to>
                                    </p:set>
                                    <p:animEffect transition="in" filter="wipe(left)">
                                      <p:cBhvr>
                                        <p:cTn id="7" dur="500"/>
                                        <p:tgtEl>
                                          <p:spTgt spid="665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trips(downLef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6590"/>
                                        </p:tgtEl>
                                        <p:attrNameLst>
                                          <p:attrName>style.visibility</p:attrName>
                                        </p:attrNameLst>
                                      </p:cBhvr>
                                      <p:to>
                                        <p:strVal val="visible"/>
                                      </p:to>
                                    </p:set>
                                    <p:animEffect transition="in" filter="dissolve">
                                      <p:cBhvr>
                                        <p:cTn id="22" dur="500"/>
                                        <p:tgtEl>
                                          <p:spTgt spid="6659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66616"/>
                                        </p:tgtEl>
                                        <p:attrNameLst>
                                          <p:attrName>style.visibility</p:attrName>
                                        </p:attrNameLst>
                                      </p:cBhvr>
                                      <p:to>
                                        <p:strVal val="visible"/>
                                      </p:to>
                                    </p:set>
                                    <p:animEffect transition="in" filter="dissolve">
                                      <p:cBhvr>
                                        <p:cTn id="27" dur="500"/>
                                        <p:tgtEl>
                                          <p:spTgt spid="6661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dissolve">
                                      <p:cBhvr>
                                        <p:cTn id="3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日期占位符 1">
            <a:extLst>
              <a:ext uri="{FF2B5EF4-FFF2-40B4-BE49-F238E27FC236}">
                <a16:creationId xmlns:a16="http://schemas.microsoft.com/office/drawing/2014/main" id="{3314E385-054C-4CD3-B398-472A105E9AE2}"/>
              </a:ext>
            </a:extLst>
          </p:cNvPr>
          <p:cNvSpPr>
            <a:spLocks noGrp="1"/>
          </p:cNvSpPr>
          <p:nvPr>
            <p:ph type="dt" sz="quarter" idx="10"/>
          </p:nvPr>
        </p:nvSpPr>
        <p:spPr/>
        <p:txBody>
          <a:bodyPr/>
          <a:lstStyle/>
          <a:p>
            <a:pPr>
              <a:defRPr/>
            </a:pPr>
            <a:fld id="{77E58111-0246-4E0D-86B5-8542E44B13B6}" type="datetime8">
              <a:rPr lang="en-US"/>
              <a:pPr>
                <a:defRPr/>
              </a:pPr>
              <a:t>12/21/2017 10:20 PM</a:t>
            </a:fld>
            <a:endParaRPr lang="en-US" altLang="zh-CN"/>
          </a:p>
        </p:txBody>
      </p:sp>
      <p:sp>
        <p:nvSpPr>
          <p:cNvPr id="42" name="灯片编号占位符 3">
            <a:extLst>
              <a:ext uri="{FF2B5EF4-FFF2-40B4-BE49-F238E27FC236}">
                <a16:creationId xmlns:a16="http://schemas.microsoft.com/office/drawing/2014/main" id="{90A50AF1-6D76-4CFE-8A36-A9C5F701C78D}"/>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BAC89A13-732A-4B26-930D-63CCEBBC8E36}" type="slidenum">
              <a:rPr lang="en-US" altLang="zh-CN" sz="1400" b="0">
                <a:ea typeface="宋体" panose="02010600030101010101" pitchFamily="2" charset="-122"/>
              </a:rPr>
              <a:pPr eaLnBrk="1" hangingPunct="1"/>
              <a:t>32</a:t>
            </a:fld>
            <a:endParaRPr lang="en-US" altLang="zh-CN" sz="1400" b="0">
              <a:ea typeface="宋体" panose="02010600030101010101" pitchFamily="2" charset="-122"/>
            </a:endParaRPr>
          </a:p>
        </p:txBody>
      </p:sp>
      <p:sp>
        <p:nvSpPr>
          <p:cNvPr id="69634" name="Text Box 2">
            <a:extLst>
              <a:ext uri="{FF2B5EF4-FFF2-40B4-BE49-F238E27FC236}">
                <a16:creationId xmlns:a16="http://schemas.microsoft.com/office/drawing/2014/main" id="{167A8AD3-2F65-415D-8D52-1BE0F84E033B}"/>
              </a:ext>
            </a:extLst>
          </p:cNvPr>
          <p:cNvSpPr txBox="1">
            <a:spLocks noChangeArrowheads="1"/>
          </p:cNvSpPr>
          <p:nvPr/>
        </p:nvSpPr>
        <p:spPr bwMode="auto">
          <a:xfrm>
            <a:off x="381000" y="1258888"/>
            <a:ext cx="8458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kumimoji="0" lang="zh-CN" altLang="en-US" dirty="0">
                <a:solidFill>
                  <a:schemeClr val="tx2"/>
                </a:solidFill>
              </a:rPr>
              <a:t>例题</a:t>
            </a:r>
            <a:r>
              <a:rPr kumimoji="0" lang="en-US" altLang="zh-CN" dirty="0">
                <a:solidFill>
                  <a:schemeClr val="tx2"/>
                </a:solidFill>
              </a:rPr>
              <a:t>2</a:t>
            </a:r>
            <a:r>
              <a:rPr kumimoji="0" lang="zh-CN" altLang="en-US" dirty="0">
                <a:solidFill>
                  <a:schemeClr val="tx2"/>
                </a:solidFill>
              </a:rPr>
              <a:t>：</a:t>
            </a:r>
            <a:r>
              <a:rPr kumimoji="0" lang="zh-CN" altLang="en-US" dirty="0"/>
              <a:t>在带电</a:t>
            </a:r>
            <a:r>
              <a:rPr kumimoji="0" lang="en-US" altLang="zh-CN" dirty="0">
                <a:cs typeface="Times New Roman" panose="02020603050405020304" pitchFamily="18" charset="0"/>
              </a:rPr>
              <a:t>±</a:t>
            </a:r>
            <a:r>
              <a:rPr kumimoji="0" lang="en-US" altLang="zh-CN" dirty="0">
                <a:cs typeface="Times New Roman" panose="02020603050405020304" pitchFamily="18" charset="0"/>
                <a:sym typeface="Symbol" panose="05050102010706020507" pitchFamily="18" charset="2"/>
              </a:rPr>
              <a:t></a:t>
            </a:r>
            <a:r>
              <a:rPr kumimoji="0" lang="en-US" altLang="zh-CN" i="1" baseline="-25000" dirty="0">
                <a:cs typeface="Times New Roman" panose="02020603050405020304" pitchFamily="18" charset="0"/>
                <a:sym typeface="Symbol" panose="05050102010706020507" pitchFamily="18" charset="2"/>
              </a:rPr>
              <a:t>o</a:t>
            </a:r>
            <a:r>
              <a:rPr kumimoji="0" lang="zh-CN" altLang="en-US" dirty="0"/>
              <a:t>的平行板电容器中插入一电介质板，电介质板充满半个电容器，求电场分布。</a:t>
            </a:r>
            <a:endParaRPr kumimoji="0" lang="zh-CN" altLang="en-US" dirty="0">
              <a:solidFill>
                <a:schemeClr val="tx2"/>
              </a:solidFill>
            </a:endParaRPr>
          </a:p>
        </p:txBody>
      </p:sp>
      <p:graphicFrame>
        <p:nvGraphicFramePr>
          <p:cNvPr id="69702" name="Object 70">
            <a:extLst>
              <a:ext uri="{FF2B5EF4-FFF2-40B4-BE49-F238E27FC236}">
                <a16:creationId xmlns:a16="http://schemas.microsoft.com/office/drawing/2014/main" id="{2620D4FD-C3AC-4E60-8FC3-1AD6C84B17FD}"/>
              </a:ext>
            </a:extLst>
          </p:cNvPr>
          <p:cNvGraphicFramePr>
            <a:graphicFrameLocks noChangeAspect="1"/>
          </p:cNvGraphicFramePr>
          <p:nvPr/>
        </p:nvGraphicFramePr>
        <p:xfrm>
          <a:off x="841376" y="2501105"/>
          <a:ext cx="1871663" cy="892175"/>
        </p:xfrm>
        <a:graphic>
          <a:graphicData uri="http://schemas.openxmlformats.org/presentationml/2006/ole">
            <mc:AlternateContent xmlns:mc="http://schemas.openxmlformats.org/markup-compatibility/2006">
              <mc:Choice xmlns:v="urn:schemas-microsoft-com:vml" Requires="v">
                <p:oleObj spid="_x0000_s138292" name="Equation" r:id="rId3" imgW="927000" imgH="444240" progId="Equation.3">
                  <p:embed/>
                </p:oleObj>
              </mc:Choice>
              <mc:Fallback>
                <p:oleObj name="Equation" r:id="rId3" imgW="927000" imgH="444240" progId="Equation.3">
                  <p:embed/>
                  <p:pic>
                    <p:nvPicPr>
                      <p:cNvPr id="69702" name="Object 70">
                        <a:extLst>
                          <a:ext uri="{FF2B5EF4-FFF2-40B4-BE49-F238E27FC236}">
                            <a16:creationId xmlns:a16="http://schemas.microsoft.com/office/drawing/2014/main" id="{2620D4FD-C3AC-4E60-8FC3-1AD6C84B17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376" y="2501105"/>
                        <a:ext cx="1871663" cy="8921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48">
            <a:extLst>
              <a:ext uri="{FF2B5EF4-FFF2-40B4-BE49-F238E27FC236}">
                <a16:creationId xmlns:a16="http://schemas.microsoft.com/office/drawing/2014/main" id="{59E1C173-CC99-467C-AC80-A008961257DA}"/>
              </a:ext>
            </a:extLst>
          </p:cNvPr>
          <p:cNvGrpSpPr>
            <a:grpSpLocks/>
          </p:cNvGrpSpPr>
          <p:nvPr/>
        </p:nvGrpSpPr>
        <p:grpSpPr bwMode="auto">
          <a:xfrm>
            <a:off x="4267200" y="3429000"/>
            <a:ext cx="4495800" cy="2895600"/>
            <a:chOff x="2688" y="2160"/>
            <a:chExt cx="2832" cy="1824"/>
          </a:xfrm>
        </p:grpSpPr>
        <p:sp>
          <p:nvSpPr>
            <p:cNvPr id="69709" name="Rectangle 77">
              <a:extLst>
                <a:ext uri="{FF2B5EF4-FFF2-40B4-BE49-F238E27FC236}">
                  <a16:creationId xmlns:a16="http://schemas.microsoft.com/office/drawing/2014/main" id="{8BE355A3-2396-4984-B1EA-9876263DF17A}"/>
                </a:ext>
              </a:extLst>
            </p:cNvPr>
            <p:cNvSpPr>
              <a:spLocks noChangeArrowheads="1"/>
            </p:cNvSpPr>
            <p:nvPr/>
          </p:nvSpPr>
          <p:spPr bwMode="auto">
            <a:xfrm>
              <a:off x="2688" y="2160"/>
              <a:ext cx="2832" cy="1824"/>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9711" name="Rectangle 79">
              <a:extLst>
                <a:ext uri="{FF2B5EF4-FFF2-40B4-BE49-F238E27FC236}">
                  <a16:creationId xmlns:a16="http://schemas.microsoft.com/office/drawing/2014/main" id="{0A57F6DC-9AA6-4B29-8327-B033A892868B}"/>
                </a:ext>
              </a:extLst>
            </p:cNvPr>
            <p:cNvSpPr>
              <a:spLocks noChangeArrowheads="1"/>
            </p:cNvSpPr>
            <p:nvPr/>
          </p:nvSpPr>
          <p:spPr bwMode="auto">
            <a:xfrm>
              <a:off x="3216" y="3552"/>
              <a:ext cx="1872" cy="96"/>
            </a:xfrm>
            <a:prstGeom prst="rect">
              <a:avLst/>
            </a:prstGeom>
            <a:solidFill>
              <a:srgbClr val="9966FF"/>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9966FF"/>
              </a:extrusionClr>
            </a:sp3d>
          </p:spPr>
          <p:txBody>
            <a:bodyPr wrap="none" anchor="ctr">
              <a:flatTx/>
            </a:bodyPr>
            <a:lstStyle/>
            <a:p>
              <a:pPr>
                <a:defRPr/>
              </a:pPr>
              <a:endParaRPr lang="zh-CN" altLang="en-US">
                <a:effectLst>
                  <a:outerShdw blurRad="38100" dist="38100" dir="2700000" algn="tl">
                    <a:srgbClr val="000000">
                      <a:alpha val="43137"/>
                    </a:srgbClr>
                  </a:outerShdw>
                </a:effectLst>
              </a:endParaRPr>
            </a:p>
          </p:txBody>
        </p:sp>
        <p:graphicFrame>
          <p:nvGraphicFramePr>
            <p:cNvPr id="50182" name="Object 80">
              <a:extLst>
                <a:ext uri="{FF2B5EF4-FFF2-40B4-BE49-F238E27FC236}">
                  <a16:creationId xmlns:a16="http://schemas.microsoft.com/office/drawing/2014/main" id="{72F842EF-F372-479F-B502-D918CC227BA9}"/>
                </a:ext>
              </a:extLst>
            </p:cNvPr>
            <p:cNvGraphicFramePr>
              <a:graphicFrameLocks noChangeAspect="1"/>
            </p:cNvGraphicFramePr>
            <p:nvPr/>
          </p:nvGraphicFramePr>
          <p:xfrm>
            <a:off x="4956" y="3568"/>
            <a:ext cx="69" cy="92"/>
          </p:xfrm>
          <a:graphic>
            <a:graphicData uri="http://schemas.openxmlformats.org/presentationml/2006/ole">
              <mc:AlternateContent xmlns:mc="http://schemas.openxmlformats.org/markup-compatibility/2006">
                <mc:Choice xmlns:v="urn:schemas-microsoft-com:vml" Requires="v">
                  <p:oleObj spid="_x0000_s138293" name="公式" r:id="rId5" imgW="139680" imgH="75960" progId="Equation.3">
                    <p:embed/>
                  </p:oleObj>
                </mc:Choice>
                <mc:Fallback>
                  <p:oleObj name="公式" r:id="rId5" imgW="139680" imgH="75960" progId="Equation.3">
                    <p:embed/>
                    <p:pic>
                      <p:nvPicPr>
                        <p:cNvPr id="50182" name="Object 80">
                          <a:extLst>
                            <a:ext uri="{FF2B5EF4-FFF2-40B4-BE49-F238E27FC236}">
                              <a16:creationId xmlns:a16="http://schemas.microsoft.com/office/drawing/2014/main" id="{72F842EF-F372-479F-B502-D918CC227B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6" y="3568"/>
                          <a:ext cx="69"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3" name="Object 81">
              <a:extLst>
                <a:ext uri="{FF2B5EF4-FFF2-40B4-BE49-F238E27FC236}">
                  <a16:creationId xmlns:a16="http://schemas.microsoft.com/office/drawing/2014/main" id="{DAACDD6B-1EBA-4320-896C-A8E90C7D2F90}"/>
                </a:ext>
              </a:extLst>
            </p:cNvPr>
            <p:cNvGraphicFramePr>
              <a:graphicFrameLocks noChangeAspect="1"/>
            </p:cNvGraphicFramePr>
            <p:nvPr/>
          </p:nvGraphicFramePr>
          <p:xfrm>
            <a:off x="4704" y="3567"/>
            <a:ext cx="69" cy="92"/>
          </p:xfrm>
          <a:graphic>
            <a:graphicData uri="http://schemas.openxmlformats.org/presentationml/2006/ole">
              <mc:AlternateContent xmlns:mc="http://schemas.openxmlformats.org/markup-compatibility/2006">
                <mc:Choice xmlns:v="urn:schemas-microsoft-com:vml" Requires="v">
                  <p:oleObj spid="_x0000_s138294" name="公式" r:id="rId7" imgW="139680" imgH="75960" progId="Equation.3">
                    <p:embed/>
                  </p:oleObj>
                </mc:Choice>
                <mc:Fallback>
                  <p:oleObj name="公式" r:id="rId7" imgW="139680" imgH="75960" progId="Equation.3">
                    <p:embed/>
                    <p:pic>
                      <p:nvPicPr>
                        <p:cNvPr id="50183" name="Object 81">
                          <a:extLst>
                            <a:ext uri="{FF2B5EF4-FFF2-40B4-BE49-F238E27FC236}">
                              <a16:creationId xmlns:a16="http://schemas.microsoft.com/office/drawing/2014/main" id="{DAACDD6B-1EBA-4320-896C-A8E90C7D2F9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04" y="3567"/>
                          <a:ext cx="69"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4" name="Object 83">
              <a:extLst>
                <a:ext uri="{FF2B5EF4-FFF2-40B4-BE49-F238E27FC236}">
                  <a16:creationId xmlns:a16="http://schemas.microsoft.com/office/drawing/2014/main" id="{D22B92F1-235F-4B87-80BD-018C536EE7D2}"/>
                </a:ext>
              </a:extLst>
            </p:cNvPr>
            <p:cNvGraphicFramePr>
              <a:graphicFrameLocks noChangeAspect="1"/>
            </p:cNvGraphicFramePr>
            <p:nvPr/>
          </p:nvGraphicFramePr>
          <p:xfrm>
            <a:off x="4464" y="3567"/>
            <a:ext cx="69" cy="92"/>
          </p:xfrm>
          <a:graphic>
            <a:graphicData uri="http://schemas.openxmlformats.org/presentationml/2006/ole">
              <mc:AlternateContent xmlns:mc="http://schemas.openxmlformats.org/markup-compatibility/2006">
                <mc:Choice xmlns:v="urn:schemas-microsoft-com:vml" Requires="v">
                  <p:oleObj spid="_x0000_s138295" name="公式" r:id="rId9" imgW="139680" imgH="75960" progId="Equation.3">
                    <p:embed/>
                  </p:oleObj>
                </mc:Choice>
                <mc:Fallback>
                  <p:oleObj name="公式" r:id="rId9" imgW="139680" imgH="75960" progId="Equation.3">
                    <p:embed/>
                    <p:pic>
                      <p:nvPicPr>
                        <p:cNvPr id="50184" name="Object 83">
                          <a:extLst>
                            <a:ext uri="{FF2B5EF4-FFF2-40B4-BE49-F238E27FC236}">
                              <a16:creationId xmlns:a16="http://schemas.microsoft.com/office/drawing/2014/main" id="{D22B92F1-235F-4B87-80BD-018C536EE7D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64" y="3567"/>
                          <a:ext cx="69"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5" name="Object 85">
              <a:extLst>
                <a:ext uri="{FF2B5EF4-FFF2-40B4-BE49-F238E27FC236}">
                  <a16:creationId xmlns:a16="http://schemas.microsoft.com/office/drawing/2014/main" id="{562F8376-A24F-4698-BD2C-08126E42F1FB}"/>
                </a:ext>
              </a:extLst>
            </p:cNvPr>
            <p:cNvGraphicFramePr>
              <a:graphicFrameLocks noChangeAspect="1"/>
            </p:cNvGraphicFramePr>
            <p:nvPr/>
          </p:nvGraphicFramePr>
          <p:xfrm>
            <a:off x="4219" y="3567"/>
            <a:ext cx="69" cy="92"/>
          </p:xfrm>
          <a:graphic>
            <a:graphicData uri="http://schemas.openxmlformats.org/presentationml/2006/ole">
              <mc:AlternateContent xmlns:mc="http://schemas.openxmlformats.org/markup-compatibility/2006">
                <mc:Choice xmlns:v="urn:schemas-microsoft-com:vml" Requires="v">
                  <p:oleObj spid="_x0000_s138296" name="公式" r:id="rId11" imgW="139680" imgH="75960" progId="Equation.3">
                    <p:embed/>
                  </p:oleObj>
                </mc:Choice>
                <mc:Fallback>
                  <p:oleObj name="公式" r:id="rId11" imgW="139680" imgH="75960" progId="Equation.3">
                    <p:embed/>
                    <p:pic>
                      <p:nvPicPr>
                        <p:cNvPr id="50185" name="Object 85">
                          <a:extLst>
                            <a:ext uri="{FF2B5EF4-FFF2-40B4-BE49-F238E27FC236}">
                              <a16:creationId xmlns:a16="http://schemas.microsoft.com/office/drawing/2014/main" id="{562F8376-A24F-4698-BD2C-08126E42F1F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19" y="3567"/>
                          <a:ext cx="69"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6" name="Object 87">
              <a:extLst>
                <a:ext uri="{FF2B5EF4-FFF2-40B4-BE49-F238E27FC236}">
                  <a16:creationId xmlns:a16="http://schemas.microsoft.com/office/drawing/2014/main" id="{1F286B93-7619-46FB-A554-AE5C9F6487C0}"/>
                </a:ext>
              </a:extLst>
            </p:cNvPr>
            <p:cNvGraphicFramePr>
              <a:graphicFrameLocks noChangeAspect="1"/>
            </p:cNvGraphicFramePr>
            <p:nvPr/>
          </p:nvGraphicFramePr>
          <p:xfrm>
            <a:off x="3927" y="3567"/>
            <a:ext cx="69" cy="92"/>
          </p:xfrm>
          <a:graphic>
            <a:graphicData uri="http://schemas.openxmlformats.org/presentationml/2006/ole">
              <mc:AlternateContent xmlns:mc="http://schemas.openxmlformats.org/markup-compatibility/2006">
                <mc:Choice xmlns:v="urn:schemas-microsoft-com:vml" Requires="v">
                  <p:oleObj spid="_x0000_s138297" name="公式" r:id="rId13" imgW="139680" imgH="75960" progId="Equation.3">
                    <p:embed/>
                  </p:oleObj>
                </mc:Choice>
                <mc:Fallback>
                  <p:oleObj name="公式" r:id="rId13" imgW="139680" imgH="75960" progId="Equation.3">
                    <p:embed/>
                    <p:pic>
                      <p:nvPicPr>
                        <p:cNvPr id="50186" name="Object 87">
                          <a:extLst>
                            <a:ext uri="{FF2B5EF4-FFF2-40B4-BE49-F238E27FC236}">
                              <a16:creationId xmlns:a16="http://schemas.microsoft.com/office/drawing/2014/main" id="{1F286B93-7619-46FB-A554-AE5C9F6487C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27" y="3567"/>
                          <a:ext cx="69"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7" name="Object 89">
              <a:extLst>
                <a:ext uri="{FF2B5EF4-FFF2-40B4-BE49-F238E27FC236}">
                  <a16:creationId xmlns:a16="http://schemas.microsoft.com/office/drawing/2014/main" id="{EF7E9DC6-29C7-4FB0-B7A7-91500B0B1E6F}"/>
                </a:ext>
              </a:extLst>
            </p:cNvPr>
            <p:cNvGraphicFramePr>
              <a:graphicFrameLocks noChangeAspect="1"/>
            </p:cNvGraphicFramePr>
            <p:nvPr/>
          </p:nvGraphicFramePr>
          <p:xfrm>
            <a:off x="3625" y="3567"/>
            <a:ext cx="69" cy="92"/>
          </p:xfrm>
          <a:graphic>
            <a:graphicData uri="http://schemas.openxmlformats.org/presentationml/2006/ole">
              <mc:AlternateContent xmlns:mc="http://schemas.openxmlformats.org/markup-compatibility/2006">
                <mc:Choice xmlns:v="urn:schemas-microsoft-com:vml" Requires="v">
                  <p:oleObj spid="_x0000_s138298" name="公式" r:id="rId15" imgW="139680" imgH="75960" progId="Equation.3">
                    <p:embed/>
                  </p:oleObj>
                </mc:Choice>
                <mc:Fallback>
                  <p:oleObj name="公式" r:id="rId15" imgW="139680" imgH="75960" progId="Equation.3">
                    <p:embed/>
                    <p:pic>
                      <p:nvPicPr>
                        <p:cNvPr id="50187" name="Object 89">
                          <a:extLst>
                            <a:ext uri="{FF2B5EF4-FFF2-40B4-BE49-F238E27FC236}">
                              <a16:creationId xmlns:a16="http://schemas.microsoft.com/office/drawing/2014/main" id="{EF7E9DC6-29C7-4FB0-B7A7-91500B0B1E6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25" y="3567"/>
                          <a:ext cx="69"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8" name="Object 91">
              <a:extLst>
                <a:ext uri="{FF2B5EF4-FFF2-40B4-BE49-F238E27FC236}">
                  <a16:creationId xmlns:a16="http://schemas.microsoft.com/office/drawing/2014/main" id="{1BB0FD49-0D66-411D-B968-E43E4AB73ECD}"/>
                </a:ext>
              </a:extLst>
            </p:cNvPr>
            <p:cNvGraphicFramePr>
              <a:graphicFrameLocks noChangeAspect="1"/>
            </p:cNvGraphicFramePr>
            <p:nvPr/>
          </p:nvGraphicFramePr>
          <p:xfrm>
            <a:off x="3333" y="3567"/>
            <a:ext cx="69" cy="92"/>
          </p:xfrm>
          <a:graphic>
            <a:graphicData uri="http://schemas.openxmlformats.org/presentationml/2006/ole">
              <mc:AlternateContent xmlns:mc="http://schemas.openxmlformats.org/markup-compatibility/2006">
                <mc:Choice xmlns:v="urn:schemas-microsoft-com:vml" Requires="v">
                  <p:oleObj spid="_x0000_s138299" name="公式" r:id="rId17" imgW="139680" imgH="75960" progId="Equation.3">
                    <p:embed/>
                  </p:oleObj>
                </mc:Choice>
                <mc:Fallback>
                  <p:oleObj name="公式" r:id="rId17" imgW="139680" imgH="75960" progId="Equation.3">
                    <p:embed/>
                    <p:pic>
                      <p:nvPicPr>
                        <p:cNvPr id="50188" name="Object 91">
                          <a:extLst>
                            <a:ext uri="{FF2B5EF4-FFF2-40B4-BE49-F238E27FC236}">
                              <a16:creationId xmlns:a16="http://schemas.microsoft.com/office/drawing/2014/main" id="{1BB0FD49-0D66-411D-B968-E43E4AB73EC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33" y="3567"/>
                          <a:ext cx="69"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9" name="Object 107">
              <a:extLst>
                <a:ext uri="{FF2B5EF4-FFF2-40B4-BE49-F238E27FC236}">
                  <a16:creationId xmlns:a16="http://schemas.microsoft.com/office/drawing/2014/main" id="{AF7645F5-8A6B-4865-8081-F86085AB05BC}"/>
                </a:ext>
              </a:extLst>
            </p:cNvPr>
            <p:cNvGraphicFramePr>
              <a:graphicFrameLocks noChangeAspect="1"/>
            </p:cNvGraphicFramePr>
            <p:nvPr/>
          </p:nvGraphicFramePr>
          <p:xfrm>
            <a:off x="3431" y="3143"/>
            <a:ext cx="168" cy="214"/>
          </p:xfrm>
          <a:graphic>
            <a:graphicData uri="http://schemas.openxmlformats.org/presentationml/2006/ole">
              <mc:AlternateContent xmlns:mc="http://schemas.openxmlformats.org/markup-compatibility/2006">
                <mc:Choice xmlns:v="urn:schemas-microsoft-com:vml" Requires="v">
                  <p:oleObj spid="_x0000_s138300" name="Equation" r:id="rId19" imgW="139680" imgH="177480" progId="Equation.3">
                    <p:embed/>
                  </p:oleObj>
                </mc:Choice>
                <mc:Fallback>
                  <p:oleObj name="Equation" r:id="rId19" imgW="139680" imgH="177480" progId="Equation.3">
                    <p:embed/>
                    <p:pic>
                      <p:nvPicPr>
                        <p:cNvPr id="50189" name="Object 107">
                          <a:extLst>
                            <a:ext uri="{FF2B5EF4-FFF2-40B4-BE49-F238E27FC236}">
                              <a16:creationId xmlns:a16="http://schemas.microsoft.com/office/drawing/2014/main" id="{AF7645F5-8A6B-4865-8081-F86085AB05BC}"/>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31" y="3143"/>
                          <a:ext cx="168" cy="214"/>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9740" name="Line 108">
              <a:extLst>
                <a:ext uri="{FF2B5EF4-FFF2-40B4-BE49-F238E27FC236}">
                  <a16:creationId xmlns:a16="http://schemas.microsoft.com/office/drawing/2014/main" id="{30B8962D-EED1-4E58-BA22-7C16776032CC}"/>
                </a:ext>
              </a:extLst>
            </p:cNvPr>
            <p:cNvSpPr>
              <a:spLocks noChangeShapeType="1"/>
            </p:cNvSpPr>
            <p:nvPr/>
          </p:nvSpPr>
          <p:spPr bwMode="auto">
            <a:xfrm>
              <a:off x="3392" y="2929"/>
              <a:ext cx="0" cy="610"/>
            </a:xfrm>
            <a:prstGeom prst="line">
              <a:avLst/>
            </a:prstGeom>
            <a:noFill/>
            <a:ln w="19050">
              <a:solidFill>
                <a:schemeClr val="hlink"/>
              </a:solidFill>
              <a:round/>
              <a:headEnd type="triangle" w="sm" len="lg"/>
              <a:tailEnd type="triangle" w="sm"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50190" name="Object 129">
              <a:extLst>
                <a:ext uri="{FF2B5EF4-FFF2-40B4-BE49-F238E27FC236}">
                  <a16:creationId xmlns:a16="http://schemas.microsoft.com/office/drawing/2014/main" id="{B014ECB1-9170-40DD-8728-A1761FB78FCF}"/>
                </a:ext>
              </a:extLst>
            </p:cNvPr>
            <p:cNvGraphicFramePr>
              <a:graphicFrameLocks noChangeAspect="1"/>
            </p:cNvGraphicFramePr>
            <p:nvPr/>
          </p:nvGraphicFramePr>
          <p:xfrm>
            <a:off x="4049" y="2948"/>
            <a:ext cx="69" cy="92"/>
          </p:xfrm>
          <a:graphic>
            <a:graphicData uri="http://schemas.openxmlformats.org/presentationml/2006/ole">
              <mc:AlternateContent xmlns:mc="http://schemas.openxmlformats.org/markup-compatibility/2006">
                <mc:Choice xmlns:v="urn:schemas-microsoft-com:vml" Requires="v">
                  <p:oleObj spid="_x0000_s138301" name="公式" r:id="rId21" imgW="139680" imgH="75960" progId="Equation.3">
                    <p:embed/>
                  </p:oleObj>
                </mc:Choice>
                <mc:Fallback>
                  <p:oleObj name="公式" r:id="rId21" imgW="139680" imgH="75960" progId="Equation.3">
                    <p:embed/>
                    <p:pic>
                      <p:nvPicPr>
                        <p:cNvPr id="50190" name="Object 129">
                          <a:extLst>
                            <a:ext uri="{FF2B5EF4-FFF2-40B4-BE49-F238E27FC236}">
                              <a16:creationId xmlns:a16="http://schemas.microsoft.com/office/drawing/2014/main" id="{B014ECB1-9170-40DD-8728-A1761FB78FCF}"/>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049" y="2948"/>
                          <a:ext cx="69"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1" name="Object 130">
              <a:extLst>
                <a:ext uri="{FF2B5EF4-FFF2-40B4-BE49-F238E27FC236}">
                  <a16:creationId xmlns:a16="http://schemas.microsoft.com/office/drawing/2014/main" id="{15A3AB33-824F-4DBD-86DE-CA5705DF8010}"/>
                </a:ext>
              </a:extLst>
            </p:cNvPr>
            <p:cNvGraphicFramePr>
              <a:graphicFrameLocks noChangeAspect="1"/>
            </p:cNvGraphicFramePr>
            <p:nvPr/>
          </p:nvGraphicFramePr>
          <p:xfrm>
            <a:off x="3906" y="2947"/>
            <a:ext cx="69" cy="92"/>
          </p:xfrm>
          <a:graphic>
            <a:graphicData uri="http://schemas.openxmlformats.org/presentationml/2006/ole">
              <mc:AlternateContent xmlns:mc="http://schemas.openxmlformats.org/markup-compatibility/2006">
                <mc:Choice xmlns:v="urn:schemas-microsoft-com:vml" Requires="v">
                  <p:oleObj spid="_x0000_s138302" name="公式" r:id="rId23" imgW="139680" imgH="75960" progId="Equation.3">
                    <p:embed/>
                  </p:oleObj>
                </mc:Choice>
                <mc:Fallback>
                  <p:oleObj name="公式" r:id="rId23" imgW="139680" imgH="75960" progId="Equation.3">
                    <p:embed/>
                    <p:pic>
                      <p:nvPicPr>
                        <p:cNvPr id="50191" name="Object 130">
                          <a:extLst>
                            <a:ext uri="{FF2B5EF4-FFF2-40B4-BE49-F238E27FC236}">
                              <a16:creationId xmlns:a16="http://schemas.microsoft.com/office/drawing/2014/main" id="{15A3AB33-824F-4DBD-86DE-CA5705DF8010}"/>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906" y="2947"/>
                          <a:ext cx="69"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2" name="Object 131">
              <a:extLst>
                <a:ext uri="{FF2B5EF4-FFF2-40B4-BE49-F238E27FC236}">
                  <a16:creationId xmlns:a16="http://schemas.microsoft.com/office/drawing/2014/main" id="{56ED6C22-F9CB-416F-95F3-8E79725FCD05}"/>
                </a:ext>
              </a:extLst>
            </p:cNvPr>
            <p:cNvGraphicFramePr>
              <a:graphicFrameLocks noChangeAspect="1"/>
            </p:cNvGraphicFramePr>
            <p:nvPr/>
          </p:nvGraphicFramePr>
          <p:xfrm>
            <a:off x="3756" y="2948"/>
            <a:ext cx="69" cy="92"/>
          </p:xfrm>
          <a:graphic>
            <a:graphicData uri="http://schemas.openxmlformats.org/presentationml/2006/ole">
              <mc:AlternateContent xmlns:mc="http://schemas.openxmlformats.org/markup-compatibility/2006">
                <mc:Choice xmlns:v="urn:schemas-microsoft-com:vml" Requires="v">
                  <p:oleObj spid="_x0000_s138303" name="公式" r:id="rId25" imgW="139680" imgH="75960" progId="Equation.3">
                    <p:embed/>
                  </p:oleObj>
                </mc:Choice>
                <mc:Fallback>
                  <p:oleObj name="公式" r:id="rId25" imgW="139680" imgH="75960" progId="Equation.3">
                    <p:embed/>
                    <p:pic>
                      <p:nvPicPr>
                        <p:cNvPr id="50192" name="Object 131">
                          <a:extLst>
                            <a:ext uri="{FF2B5EF4-FFF2-40B4-BE49-F238E27FC236}">
                              <a16:creationId xmlns:a16="http://schemas.microsoft.com/office/drawing/2014/main" id="{56ED6C22-F9CB-416F-95F3-8E79725FCD0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756" y="2948"/>
                          <a:ext cx="69"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3" name="Object 132">
              <a:extLst>
                <a:ext uri="{FF2B5EF4-FFF2-40B4-BE49-F238E27FC236}">
                  <a16:creationId xmlns:a16="http://schemas.microsoft.com/office/drawing/2014/main" id="{2BEC66AE-1F27-4E34-B345-A0EFB85BA239}"/>
                </a:ext>
              </a:extLst>
            </p:cNvPr>
            <p:cNvGraphicFramePr>
              <a:graphicFrameLocks noChangeAspect="1"/>
            </p:cNvGraphicFramePr>
            <p:nvPr/>
          </p:nvGraphicFramePr>
          <p:xfrm>
            <a:off x="3604" y="2947"/>
            <a:ext cx="69" cy="92"/>
          </p:xfrm>
          <a:graphic>
            <a:graphicData uri="http://schemas.openxmlformats.org/presentationml/2006/ole">
              <mc:AlternateContent xmlns:mc="http://schemas.openxmlformats.org/markup-compatibility/2006">
                <mc:Choice xmlns:v="urn:schemas-microsoft-com:vml" Requires="v">
                  <p:oleObj spid="_x0000_s138304" name="公式" r:id="rId27" imgW="139680" imgH="75960" progId="Equation.3">
                    <p:embed/>
                  </p:oleObj>
                </mc:Choice>
                <mc:Fallback>
                  <p:oleObj name="公式" r:id="rId27" imgW="139680" imgH="75960" progId="Equation.3">
                    <p:embed/>
                    <p:pic>
                      <p:nvPicPr>
                        <p:cNvPr id="50193" name="Object 132">
                          <a:extLst>
                            <a:ext uri="{FF2B5EF4-FFF2-40B4-BE49-F238E27FC236}">
                              <a16:creationId xmlns:a16="http://schemas.microsoft.com/office/drawing/2014/main" id="{2BEC66AE-1F27-4E34-B345-A0EFB85BA239}"/>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604" y="2947"/>
                          <a:ext cx="69"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0216" name="Group 140">
              <a:extLst>
                <a:ext uri="{FF2B5EF4-FFF2-40B4-BE49-F238E27FC236}">
                  <a16:creationId xmlns:a16="http://schemas.microsoft.com/office/drawing/2014/main" id="{FFCF2A2F-7363-4EC3-B030-19FD006F1328}"/>
                </a:ext>
              </a:extLst>
            </p:cNvPr>
            <p:cNvGrpSpPr>
              <a:grpSpLocks/>
            </p:cNvGrpSpPr>
            <p:nvPr/>
          </p:nvGrpSpPr>
          <p:grpSpPr bwMode="auto">
            <a:xfrm>
              <a:off x="3600" y="2880"/>
              <a:ext cx="576" cy="296"/>
              <a:chOff x="3600" y="2880"/>
              <a:chExt cx="576" cy="296"/>
            </a:xfrm>
          </p:grpSpPr>
          <p:sp>
            <p:nvSpPr>
              <p:cNvPr id="69705" name="AutoShape 73">
                <a:extLst>
                  <a:ext uri="{FF2B5EF4-FFF2-40B4-BE49-F238E27FC236}">
                    <a16:creationId xmlns:a16="http://schemas.microsoft.com/office/drawing/2014/main" id="{D8D78F72-A4FE-4C42-A12F-ABCD6AEE2059}"/>
                  </a:ext>
                </a:extLst>
              </p:cNvPr>
              <p:cNvSpPr>
                <a:spLocks noChangeArrowheads="1"/>
              </p:cNvSpPr>
              <p:nvPr/>
            </p:nvSpPr>
            <p:spPr bwMode="auto">
              <a:xfrm>
                <a:off x="3600" y="2880"/>
                <a:ext cx="576" cy="117"/>
              </a:xfrm>
              <a:prstGeom prst="can">
                <a:avLst>
                  <a:gd name="adj" fmla="val 25000"/>
                </a:avLst>
              </a:prstGeom>
              <a:gradFill rotWithShape="0">
                <a:gsLst>
                  <a:gs pos="0">
                    <a:srgbClr val="FFCCFF">
                      <a:gamma/>
                      <a:shade val="46275"/>
                      <a:invGamma/>
                    </a:srgbClr>
                  </a:gs>
                  <a:gs pos="50000">
                    <a:srgbClr val="FFCCFF"/>
                  </a:gs>
                  <a:gs pos="100000">
                    <a:srgbClr val="FFCCFF">
                      <a:gamma/>
                      <a:shade val="46275"/>
                      <a:invGamma/>
                    </a:srgbClr>
                  </a:gs>
                </a:gsLst>
                <a:lin ang="0" scaled="1"/>
              </a:gradFill>
              <a:ln w="9525">
                <a:noFill/>
                <a:round/>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50203" name="Object 53">
                <a:extLst>
                  <a:ext uri="{FF2B5EF4-FFF2-40B4-BE49-F238E27FC236}">
                    <a16:creationId xmlns:a16="http://schemas.microsoft.com/office/drawing/2014/main" id="{43929615-6CC2-417F-BDCC-30F33018604E}"/>
                  </a:ext>
                </a:extLst>
              </p:cNvPr>
              <p:cNvGraphicFramePr>
                <a:graphicFrameLocks noChangeAspect="1"/>
              </p:cNvGraphicFramePr>
              <p:nvPr/>
            </p:nvGraphicFramePr>
            <p:xfrm>
              <a:off x="3936" y="2976"/>
              <a:ext cx="193" cy="200"/>
            </p:xfrm>
            <a:graphic>
              <a:graphicData uri="http://schemas.openxmlformats.org/presentationml/2006/ole">
                <mc:AlternateContent xmlns:mc="http://schemas.openxmlformats.org/markup-compatibility/2006">
                  <mc:Choice xmlns:v="urn:schemas-microsoft-com:vml" Requires="v">
                    <p:oleObj spid="_x0000_s138305" name="Equation" r:id="rId29" imgW="241200" imgH="177480" progId="Equation.3">
                      <p:embed/>
                    </p:oleObj>
                  </mc:Choice>
                  <mc:Fallback>
                    <p:oleObj name="Equation" r:id="rId29" imgW="241200" imgH="177480" progId="Equation.3">
                      <p:embed/>
                      <p:pic>
                        <p:nvPicPr>
                          <p:cNvPr id="50203" name="Object 53">
                            <a:extLst>
                              <a:ext uri="{FF2B5EF4-FFF2-40B4-BE49-F238E27FC236}">
                                <a16:creationId xmlns:a16="http://schemas.microsoft.com/office/drawing/2014/main" id="{43929615-6CC2-417F-BDCC-30F33018604E}"/>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936" y="2976"/>
                            <a:ext cx="193" cy="200"/>
                          </a:xfrm>
                          <a:prstGeom prst="rect">
                            <a:avLst/>
                          </a:prstGeom>
                          <a:noFill/>
                          <a:ln>
                            <a:noFill/>
                          </a:ln>
                          <a:effectLst>
                            <a:outerShdw dist="127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69725" name="Rectangle 93">
              <a:extLst>
                <a:ext uri="{FF2B5EF4-FFF2-40B4-BE49-F238E27FC236}">
                  <a16:creationId xmlns:a16="http://schemas.microsoft.com/office/drawing/2014/main" id="{81C7732F-42B4-4FED-8886-1A2B3844431F}"/>
                </a:ext>
              </a:extLst>
            </p:cNvPr>
            <p:cNvSpPr>
              <a:spLocks noChangeArrowheads="1"/>
            </p:cNvSpPr>
            <p:nvPr/>
          </p:nvSpPr>
          <p:spPr bwMode="auto">
            <a:xfrm>
              <a:off x="3216" y="2832"/>
              <a:ext cx="1872" cy="96"/>
            </a:xfrm>
            <a:prstGeom prst="rect">
              <a:avLst/>
            </a:prstGeom>
            <a:solidFill>
              <a:srgbClr val="9966FF"/>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9966FF"/>
              </a:extrusionClr>
            </a:sp3d>
          </p:spPr>
          <p:txBody>
            <a:bodyPr wrap="none" anchor="ctr">
              <a:flatTx/>
            </a:bodyPr>
            <a:lstStyle/>
            <a:p>
              <a:pPr>
                <a:defRPr/>
              </a:pPr>
              <a:endParaRPr lang="zh-CN" altLang="en-US">
                <a:effectLst>
                  <a:outerShdw blurRad="38100" dist="38100" dir="2700000" algn="tl">
                    <a:srgbClr val="000000">
                      <a:alpha val="43137"/>
                    </a:srgbClr>
                  </a:outerShdw>
                </a:effectLst>
              </a:endParaRPr>
            </a:p>
          </p:txBody>
        </p:sp>
        <p:graphicFrame>
          <p:nvGraphicFramePr>
            <p:cNvPr id="50194" name="Object 94">
              <a:extLst>
                <a:ext uri="{FF2B5EF4-FFF2-40B4-BE49-F238E27FC236}">
                  <a16:creationId xmlns:a16="http://schemas.microsoft.com/office/drawing/2014/main" id="{1D1CD32F-97BE-425F-B484-9DF4CF69C5A3}"/>
                </a:ext>
              </a:extLst>
            </p:cNvPr>
            <p:cNvGraphicFramePr>
              <a:graphicFrameLocks noChangeAspect="1"/>
            </p:cNvGraphicFramePr>
            <p:nvPr/>
          </p:nvGraphicFramePr>
          <p:xfrm>
            <a:off x="4944" y="2832"/>
            <a:ext cx="96" cy="96"/>
          </p:xfrm>
          <a:graphic>
            <a:graphicData uri="http://schemas.openxmlformats.org/presentationml/2006/ole">
              <mc:AlternateContent xmlns:mc="http://schemas.openxmlformats.org/markup-compatibility/2006">
                <mc:Choice xmlns:v="urn:schemas-microsoft-com:vml" Requires="v">
                  <p:oleObj spid="_x0000_s138306" name="公式" r:id="rId31" imgW="139680" imgH="139680" progId="Equation.3">
                    <p:embed/>
                  </p:oleObj>
                </mc:Choice>
                <mc:Fallback>
                  <p:oleObj name="公式" r:id="rId31" imgW="139680" imgH="139680" progId="Equation.3">
                    <p:embed/>
                    <p:pic>
                      <p:nvPicPr>
                        <p:cNvPr id="50194" name="Object 94">
                          <a:extLst>
                            <a:ext uri="{FF2B5EF4-FFF2-40B4-BE49-F238E27FC236}">
                              <a16:creationId xmlns:a16="http://schemas.microsoft.com/office/drawing/2014/main" id="{1D1CD32F-97BE-425F-B484-9DF4CF69C5A3}"/>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944" y="2832"/>
                          <a:ext cx="96"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5" name="Object 95">
              <a:extLst>
                <a:ext uri="{FF2B5EF4-FFF2-40B4-BE49-F238E27FC236}">
                  <a16:creationId xmlns:a16="http://schemas.microsoft.com/office/drawing/2014/main" id="{2D7372CF-897A-4F51-A24A-168F7A211957}"/>
                </a:ext>
              </a:extLst>
            </p:cNvPr>
            <p:cNvGraphicFramePr>
              <a:graphicFrameLocks noChangeAspect="1"/>
            </p:cNvGraphicFramePr>
            <p:nvPr/>
          </p:nvGraphicFramePr>
          <p:xfrm>
            <a:off x="4704" y="2832"/>
            <a:ext cx="96" cy="96"/>
          </p:xfrm>
          <a:graphic>
            <a:graphicData uri="http://schemas.openxmlformats.org/presentationml/2006/ole">
              <mc:AlternateContent xmlns:mc="http://schemas.openxmlformats.org/markup-compatibility/2006">
                <mc:Choice xmlns:v="urn:schemas-microsoft-com:vml" Requires="v">
                  <p:oleObj spid="_x0000_s138307" name="公式" r:id="rId33" imgW="139680" imgH="139680" progId="Equation.3">
                    <p:embed/>
                  </p:oleObj>
                </mc:Choice>
                <mc:Fallback>
                  <p:oleObj name="公式" r:id="rId33" imgW="139680" imgH="139680" progId="Equation.3">
                    <p:embed/>
                    <p:pic>
                      <p:nvPicPr>
                        <p:cNvPr id="50195" name="Object 95">
                          <a:extLst>
                            <a:ext uri="{FF2B5EF4-FFF2-40B4-BE49-F238E27FC236}">
                              <a16:creationId xmlns:a16="http://schemas.microsoft.com/office/drawing/2014/main" id="{2D7372CF-897A-4F51-A24A-168F7A211957}"/>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704" y="2832"/>
                          <a:ext cx="96"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6" name="Object 97">
              <a:extLst>
                <a:ext uri="{FF2B5EF4-FFF2-40B4-BE49-F238E27FC236}">
                  <a16:creationId xmlns:a16="http://schemas.microsoft.com/office/drawing/2014/main" id="{A7765CDC-84C8-466C-AFCB-539FC356BFAA}"/>
                </a:ext>
              </a:extLst>
            </p:cNvPr>
            <p:cNvGraphicFramePr>
              <a:graphicFrameLocks noChangeAspect="1"/>
            </p:cNvGraphicFramePr>
            <p:nvPr/>
          </p:nvGraphicFramePr>
          <p:xfrm>
            <a:off x="4464" y="2832"/>
            <a:ext cx="96" cy="96"/>
          </p:xfrm>
          <a:graphic>
            <a:graphicData uri="http://schemas.openxmlformats.org/presentationml/2006/ole">
              <mc:AlternateContent xmlns:mc="http://schemas.openxmlformats.org/markup-compatibility/2006">
                <mc:Choice xmlns:v="urn:schemas-microsoft-com:vml" Requires="v">
                  <p:oleObj spid="_x0000_s138308" name="公式" r:id="rId35" imgW="139680" imgH="139680" progId="Equation.3">
                    <p:embed/>
                  </p:oleObj>
                </mc:Choice>
                <mc:Fallback>
                  <p:oleObj name="公式" r:id="rId35" imgW="139680" imgH="139680" progId="Equation.3">
                    <p:embed/>
                    <p:pic>
                      <p:nvPicPr>
                        <p:cNvPr id="50196" name="Object 97">
                          <a:extLst>
                            <a:ext uri="{FF2B5EF4-FFF2-40B4-BE49-F238E27FC236}">
                              <a16:creationId xmlns:a16="http://schemas.microsoft.com/office/drawing/2014/main" id="{A7765CDC-84C8-466C-AFCB-539FC356BFAA}"/>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464" y="2832"/>
                          <a:ext cx="96"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7" name="Object 99">
              <a:extLst>
                <a:ext uri="{FF2B5EF4-FFF2-40B4-BE49-F238E27FC236}">
                  <a16:creationId xmlns:a16="http://schemas.microsoft.com/office/drawing/2014/main" id="{023E7411-0E9D-4763-A635-6E95DB94197F}"/>
                </a:ext>
              </a:extLst>
            </p:cNvPr>
            <p:cNvGraphicFramePr>
              <a:graphicFrameLocks noChangeAspect="1"/>
            </p:cNvGraphicFramePr>
            <p:nvPr/>
          </p:nvGraphicFramePr>
          <p:xfrm>
            <a:off x="4212" y="2832"/>
            <a:ext cx="96" cy="96"/>
          </p:xfrm>
          <a:graphic>
            <a:graphicData uri="http://schemas.openxmlformats.org/presentationml/2006/ole">
              <mc:AlternateContent xmlns:mc="http://schemas.openxmlformats.org/markup-compatibility/2006">
                <mc:Choice xmlns:v="urn:schemas-microsoft-com:vml" Requires="v">
                  <p:oleObj spid="_x0000_s138309" name="公式" r:id="rId37" imgW="139680" imgH="139680" progId="Equation.3">
                    <p:embed/>
                  </p:oleObj>
                </mc:Choice>
                <mc:Fallback>
                  <p:oleObj name="公式" r:id="rId37" imgW="139680" imgH="139680" progId="Equation.3">
                    <p:embed/>
                    <p:pic>
                      <p:nvPicPr>
                        <p:cNvPr id="50197" name="Object 99">
                          <a:extLst>
                            <a:ext uri="{FF2B5EF4-FFF2-40B4-BE49-F238E27FC236}">
                              <a16:creationId xmlns:a16="http://schemas.microsoft.com/office/drawing/2014/main" id="{023E7411-0E9D-4763-A635-6E95DB94197F}"/>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212" y="2832"/>
                          <a:ext cx="96"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8" name="Object 101">
              <a:extLst>
                <a:ext uri="{FF2B5EF4-FFF2-40B4-BE49-F238E27FC236}">
                  <a16:creationId xmlns:a16="http://schemas.microsoft.com/office/drawing/2014/main" id="{A2F6BFF0-F4CE-4EC6-9FC7-D7DAD1E4C607}"/>
                </a:ext>
              </a:extLst>
            </p:cNvPr>
            <p:cNvGraphicFramePr>
              <a:graphicFrameLocks noChangeAspect="1"/>
            </p:cNvGraphicFramePr>
            <p:nvPr/>
          </p:nvGraphicFramePr>
          <p:xfrm>
            <a:off x="3924" y="2832"/>
            <a:ext cx="96" cy="96"/>
          </p:xfrm>
          <a:graphic>
            <a:graphicData uri="http://schemas.openxmlformats.org/presentationml/2006/ole">
              <mc:AlternateContent xmlns:mc="http://schemas.openxmlformats.org/markup-compatibility/2006">
                <mc:Choice xmlns:v="urn:schemas-microsoft-com:vml" Requires="v">
                  <p:oleObj spid="_x0000_s138310" name="公式" r:id="rId39" imgW="139680" imgH="139680" progId="Equation.3">
                    <p:embed/>
                  </p:oleObj>
                </mc:Choice>
                <mc:Fallback>
                  <p:oleObj name="公式" r:id="rId39" imgW="139680" imgH="139680" progId="Equation.3">
                    <p:embed/>
                    <p:pic>
                      <p:nvPicPr>
                        <p:cNvPr id="50198" name="Object 101">
                          <a:extLst>
                            <a:ext uri="{FF2B5EF4-FFF2-40B4-BE49-F238E27FC236}">
                              <a16:creationId xmlns:a16="http://schemas.microsoft.com/office/drawing/2014/main" id="{A2F6BFF0-F4CE-4EC6-9FC7-D7DAD1E4C607}"/>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924" y="2832"/>
                          <a:ext cx="96"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9" name="Object 103">
              <a:extLst>
                <a:ext uri="{FF2B5EF4-FFF2-40B4-BE49-F238E27FC236}">
                  <a16:creationId xmlns:a16="http://schemas.microsoft.com/office/drawing/2014/main" id="{199721E0-DFF8-48F2-9336-929C2AB06297}"/>
                </a:ext>
              </a:extLst>
            </p:cNvPr>
            <p:cNvGraphicFramePr>
              <a:graphicFrameLocks noChangeAspect="1"/>
            </p:cNvGraphicFramePr>
            <p:nvPr/>
          </p:nvGraphicFramePr>
          <p:xfrm>
            <a:off x="3620" y="2832"/>
            <a:ext cx="96" cy="96"/>
          </p:xfrm>
          <a:graphic>
            <a:graphicData uri="http://schemas.openxmlformats.org/presentationml/2006/ole">
              <mc:AlternateContent xmlns:mc="http://schemas.openxmlformats.org/markup-compatibility/2006">
                <mc:Choice xmlns:v="urn:schemas-microsoft-com:vml" Requires="v">
                  <p:oleObj spid="_x0000_s138311" name="公式" r:id="rId41" imgW="139680" imgH="139680" progId="Equation.3">
                    <p:embed/>
                  </p:oleObj>
                </mc:Choice>
                <mc:Fallback>
                  <p:oleObj name="公式" r:id="rId41" imgW="139680" imgH="139680" progId="Equation.3">
                    <p:embed/>
                    <p:pic>
                      <p:nvPicPr>
                        <p:cNvPr id="50199" name="Object 103">
                          <a:extLst>
                            <a:ext uri="{FF2B5EF4-FFF2-40B4-BE49-F238E27FC236}">
                              <a16:creationId xmlns:a16="http://schemas.microsoft.com/office/drawing/2014/main" id="{199721E0-DFF8-48F2-9336-929C2AB06297}"/>
                            </a:ext>
                          </a:extLst>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3620" y="2832"/>
                          <a:ext cx="96"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00" name="Object 105">
              <a:extLst>
                <a:ext uri="{FF2B5EF4-FFF2-40B4-BE49-F238E27FC236}">
                  <a16:creationId xmlns:a16="http://schemas.microsoft.com/office/drawing/2014/main" id="{9A993616-FEA2-472F-A9D1-7333A5A131D4}"/>
                </a:ext>
              </a:extLst>
            </p:cNvPr>
            <p:cNvGraphicFramePr>
              <a:graphicFrameLocks noChangeAspect="1"/>
            </p:cNvGraphicFramePr>
            <p:nvPr/>
          </p:nvGraphicFramePr>
          <p:xfrm>
            <a:off x="3332" y="2832"/>
            <a:ext cx="96" cy="96"/>
          </p:xfrm>
          <a:graphic>
            <a:graphicData uri="http://schemas.openxmlformats.org/presentationml/2006/ole">
              <mc:AlternateContent xmlns:mc="http://schemas.openxmlformats.org/markup-compatibility/2006">
                <mc:Choice xmlns:v="urn:schemas-microsoft-com:vml" Requires="v">
                  <p:oleObj spid="_x0000_s138312" name="公式" r:id="rId43" imgW="139680" imgH="139680" progId="Equation.3">
                    <p:embed/>
                  </p:oleObj>
                </mc:Choice>
                <mc:Fallback>
                  <p:oleObj name="公式" r:id="rId43" imgW="139680" imgH="139680" progId="Equation.3">
                    <p:embed/>
                    <p:pic>
                      <p:nvPicPr>
                        <p:cNvPr id="50200" name="Object 105">
                          <a:extLst>
                            <a:ext uri="{FF2B5EF4-FFF2-40B4-BE49-F238E27FC236}">
                              <a16:creationId xmlns:a16="http://schemas.microsoft.com/office/drawing/2014/main" id="{9A993616-FEA2-472F-A9D1-7333A5A131D4}"/>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3332" y="2832"/>
                          <a:ext cx="96"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01" name="Object 110">
              <a:extLst>
                <a:ext uri="{FF2B5EF4-FFF2-40B4-BE49-F238E27FC236}">
                  <a16:creationId xmlns:a16="http://schemas.microsoft.com/office/drawing/2014/main" id="{D45E3F57-846E-4D59-A914-FB6EFA719A24}"/>
                </a:ext>
              </a:extLst>
            </p:cNvPr>
            <p:cNvGraphicFramePr>
              <a:graphicFrameLocks noChangeAspect="1"/>
            </p:cNvGraphicFramePr>
            <p:nvPr/>
          </p:nvGraphicFramePr>
          <p:xfrm>
            <a:off x="3072" y="2592"/>
            <a:ext cx="205" cy="240"/>
          </p:xfrm>
          <a:graphic>
            <a:graphicData uri="http://schemas.openxmlformats.org/presentationml/2006/ole">
              <mc:AlternateContent xmlns:mc="http://schemas.openxmlformats.org/markup-compatibility/2006">
                <mc:Choice xmlns:v="urn:schemas-microsoft-com:vml" Requires="v">
                  <p:oleObj spid="_x0000_s138313" name="公式" r:id="rId45" imgW="152280" imgH="177480" progId="Equation.3">
                    <p:embed/>
                  </p:oleObj>
                </mc:Choice>
                <mc:Fallback>
                  <p:oleObj name="公式" r:id="rId45" imgW="152280" imgH="177480" progId="Equation.3">
                    <p:embed/>
                    <p:pic>
                      <p:nvPicPr>
                        <p:cNvPr id="50201" name="Object 110">
                          <a:extLst>
                            <a:ext uri="{FF2B5EF4-FFF2-40B4-BE49-F238E27FC236}">
                              <a16:creationId xmlns:a16="http://schemas.microsoft.com/office/drawing/2014/main" id="{D45E3F57-846E-4D59-A914-FB6EFA719A24}"/>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3072" y="2592"/>
                          <a:ext cx="205"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02" name="Object 142">
              <a:extLst>
                <a:ext uri="{FF2B5EF4-FFF2-40B4-BE49-F238E27FC236}">
                  <a16:creationId xmlns:a16="http://schemas.microsoft.com/office/drawing/2014/main" id="{0725427A-0F61-4DF9-B2D5-4AFB0DEF9BA1}"/>
                </a:ext>
              </a:extLst>
            </p:cNvPr>
            <p:cNvGraphicFramePr>
              <a:graphicFrameLocks noChangeAspect="1"/>
            </p:cNvGraphicFramePr>
            <p:nvPr/>
          </p:nvGraphicFramePr>
          <p:xfrm>
            <a:off x="3792" y="2602"/>
            <a:ext cx="187" cy="225"/>
          </p:xfrm>
          <a:graphic>
            <a:graphicData uri="http://schemas.openxmlformats.org/presentationml/2006/ole">
              <mc:AlternateContent xmlns:mc="http://schemas.openxmlformats.org/markup-compatibility/2006">
                <mc:Choice xmlns:v="urn:schemas-microsoft-com:vml" Requires="v">
                  <p:oleObj spid="_x0000_s138314" name="公式" r:id="rId47" imgW="190440" imgH="228600" progId="Equation.3">
                    <p:embed/>
                  </p:oleObj>
                </mc:Choice>
                <mc:Fallback>
                  <p:oleObj name="公式" r:id="rId47" imgW="190440" imgH="228600" progId="Equation.3">
                    <p:embed/>
                    <p:pic>
                      <p:nvPicPr>
                        <p:cNvPr id="50202" name="Object 142">
                          <a:extLst>
                            <a:ext uri="{FF2B5EF4-FFF2-40B4-BE49-F238E27FC236}">
                              <a16:creationId xmlns:a16="http://schemas.microsoft.com/office/drawing/2014/main" id="{0725427A-0F61-4DF9-B2D5-4AFB0DEF9BA1}"/>
                            </a:ext>
                          </a:extLst>
                        </p:cNvPr>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3792" y="2602"/>
                          <a:ext cx="187"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0210" name="Group 149">
            <a:extLst>
              <a:ext uri="{FF2B5EF4-FFF2-40B4-BE49-F238E27FC236}">
                <a16:creationId xmlns:a16="http://schemas.microsoft.com/office/drawing/2014/main" id="{F517B0DD-7635-48E7-9127-A298F40CB67A}"/>
              </a:ext>
            </a:extLst>
          </p:cNvPr>
          <p:cNvGrpSpPr>
            <a:grpSpLocks/>
          </p:cNvGrpSpPr>
          <p:nvPr/>
        </p:nvGrpSpPr>
        <p:grpSpPr bwMode="auto">
          <a:xfrm>
            <a:off x="0" y="303213"/>
            <a:ext cx="5715000" cy="1068387"/>
            <a:chOff x="0" y="191"/>
            <a:chExt cx="3600" cy="673"/>
          </a:xfrm>
        </p:grpSpPr>
        <p:pic>
          <p:nvPicPr>
            <p:cNvPr id="50211" name="Picture 150" descr="bar_1">
              <a:extLst>
                <a:ext uri="{FF2B5EF4-FFF2-40B4-BE49-F238E27FC236}">
                  <a16:creationId xmlns:a16="http://schemas.microsoft.com/office/drawing/2014/main" id="{3BCF1DE6-9B64-4305-9AFA-2D2BB0FF9C6E}"/>
                </a:ext>
              </a:extLst>
            </p:cNvPr>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783" name="Text Box 151">
              <a:extLst>
                <a:ext uri="{FF2B5EF4-FFF2-40B4-BE49-F238E27FC236}">
                  <a16:creationId xmlns:a16="http://schemas.microsoft.com/office/drawing/2014/main" id="{730C59E5-897C-4188-8D0B-4F74025EC72A}"/>
                </a:ext>
              </a:extLst>
            </p:cNvPr>
            <p:cNvSpPr txBox="1">
              <a:spLocks noChangeArrowheads="1"/>
            </p:cNvSpPr>
            <p:nvPr/>
          </p:nvSpPr>
          <p:spPr bwMode="auto">
            <a:xfrm>
              <a:off x="59" y="336"/>
              <a:ext cx="3139" cy="327"/>
            </a:xfrm>
            <a:prstGeom prst="rect">
              <a:avLst/>
            </a:prstGeom>
            <a:noFill/>
            <a:ln w="19050">
              <a:noFill/>
              <a:miter lim="800000"/>
              <a:headEnd/>
              <a:tailEnd/>
            </a:ln>
            <a:effectLst>
              <a:outerShdw dist="17961" dir="2700000" algn="ctr" rotWithShape="0">
                <a:schemeClr val="folHlink">
                  <a:alpha val="50000"/>
                </a:schemeClr>
              </a:outerShdw>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solidFill>
                    <a:srgbClr val="FF3399"/>
                  </a:solidFill>
                  <a:ea typeface="隶书" panose="02010509060101010101" pitchFamily="49" charset="-122"/>
                </a:rPr>
                <a:t>2-3-6</a:t>
              </a:r>
              <a:r>
                <a:rPr lang="en-US" altLang="zh-CN">
                  <a:solidFill>
                    <a:srgbClr val="FF3399"/>
                  </a:solidFill>
                  <a:latin typeface="隶书" panose="02010509060101010101" pitchFamily="49" charset="-122"/>
                  <a:ea typeface="隶书" panose="02010509060101010101" pitchFamily="49" charset="-122"/>
                </a:rPr>
                <a:t> </a:t>
              </a:r>
              <a:r>
                <a:rPr lang="zh-CN" altLang="en-US">
                  <a:solidFill>
                    <a:srgbClr val="FF3399"/>
                  </a:solidFill>
                  <a:latin typeface="隶书" panose="02010509060101010101" pitchFamily="49" charset="-122"/>
                  <a:ea typeface="隶书" panose="02010509060101010101" pitchFamily="49" charset="-122"/>
                </a:rPr>
                <a:t>有电</a:t>
              </a:r>
              <a:r>
                <a:rPr lang="zh-CN" altLang="en-US">
                  <a:solidFill>
                    <a:srgbClr val="FF3399"/>
                  </a:solidFill>
                  <a:ea typeface="隶书" panose="02010509060101010101" pitchFamily="49" charset="-122"/>
                </a:rPr>
                <a:t>介质时的高斯定理</a:t>
              </a:r>
            </a:p>
          </p:txBody>
        </p:sp>
      </p:grpSp>
      <p:graphicFrame>
        <p:nvGraphicFramePr>
          <p:cNvPr id="43" name="Object 0">
            <a:extLst>
              <a:ext uri="{FF2B5EF4-FFF2-40B4-BE49-F238E27FC236}">
                <a16:creationId xmlns:a16="http://schemas.microsoft.com/office/drawing/2014/main" id="{B12CF87A-9B48-4EAD-AC3E-97E12523C1D8}"/>
              </a:ext>
            </a:extLst>
          </p:cNvPr>
          <p:cNvGraphicFramePr>
            <a:graphicFrameLocks noChangeAspect="1"/>
          </p:cNvGraphicFramePr>
          <p:nvPr/>
        </p:nvGraphicFramePr>
        <p:xfrm>
          <a:off x="841376" y="3521891"/>
          <a:ext cx="3008312" cy="1016000"/>
        </p:xfrm>
        <a:graphic>
          <a:graphicData uri="http://schemas.openxmlformats.org/presentationml/2006/ole">
            <mc:AlternateContent xmlns:mc="http://schemas.openxmlformats.org/markup-compatibility/2006">
              <mc:Choice xmlns:v="urn:schemas-microsoft-com:vml" Requires="v">
                <p:oleObj spid="_x0000_s138315" name="公式" r:id="rId50" imgW="1307880" imgH="444240" progId="Equation.3">
                  <p:embed/>
                </p:oleObj>
              </mc:Choice>
              <mc:Fallback>
                <p:oleObj name="公式" r:id="rId50" imgW="1307880" imgH="444240" progId="Equation.3">
                  <p:embed/>
                  <p:pic>
                    <p:nvPicPr>
                      <p:cNvPr id="43" name="Object 0">
                        <a:extLst>
                          <a:ext uri="{FF2B5EF4-FFF2-40B4-BE49-F238E27FC236}">
                            <a16:creationId xmlns:a16="http://schemas.microsoft.com/office/drawing/2014/main" id="{B12CF87A-9B48-4EAD-AC3E-97E12523C1D8}"/>
                          </a:ext>
                        </a:extLst>
                      </p:cNvPr>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841376" y="3521891"/>
                        <a:ext cx="3008312" cy="1016000"/>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 name="Object 4">
            <a:extLst>
              <a:ext uri="{FF2B5EF4-FFF2-40B4-BE49-F238E27FC236}">
                <a16:creationId xmlns:a16="http://schemas.microsoft.com/office/drawing/2014/main" id="{2BF10299-A7F3-4DF8-BF33-40220029228B}"/>
              </a:ext>
            </a:extLst>
          </p:cNvPr>
          <p:cNvGraphicFramePr>
            <a:graphicFrameLocks noChangeAspect="1"/>
          </p:cNvGraphicFramePr>
          <p:nvPr/>
        </p:nvGraphicFramePr>
        <p:xfrm>
          <a:off x="2137569" y="4775200"/>
          <a:ext cx="1227138" cy="1016000"/>
        </p:xfrm>
        <a:graphic>
          <a:graphicData uri="http://schemas.openxmlformats.org/presentationml/2006/ole">
            <mc:AlternateContent xmlns:mc="http://schemas.openxmlformats.org/markup-compatibility/2006">
              <mc:Choice xmlns:v="urn:schemas-microsoft-com:vml" Requires="v">
                <p:oleObj spid="_x0000_s138316" name="公式" r:id="rId52" imgW="533160" imgH="444240" progId="Equation.3">
                  <p:embed/>
                </p:oleObj>
              </mc:Choice>
              <mc:Fallback>
                <p:oleObj name="公式" r:id="rId52" imgW="533160" imgH="444240" progId="Equation.3">
                  <p:embed/>
                  <p:pic>
                    <p:nvPicPr>
                      <p:cNvPr id="44" name="Object 4">
                        <a:extLst>
                          <a:ext uri="{FF2B5EF4-FFF2-40B4-BE49-F238E27FC236}">
                            <a16:creationId xmlns:a16="http://schemas.microsoft.com/office/drawing/2014/main" id="{2BF10299-A7F3-4DF8-BF33-40220029228B}"/>
                          </a:ext>
                        </a:extLst>
                      </p:cNvPr>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2137569" y="4775200"/>
                        <a:ext cx="1227138" cy="1016000"/>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11684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634"/>
                                        </p:tgtEl>
                                        <p:attrNameLst>
                                          <p:attrName>style.visibility</p:attrName>
                                        </p:attrNameLst>
                                      </p:cBhvr>
                                      <p:to>
                                        <p:strVal val="visible"/>
                                      </p:to>
                                    </p:set>
                                    <p:animEffect transition="in" filter="blinds(horizontal)">
                                      <p:cBhvr>
                                        <p:cTn id="7" dur="500"/>
                                        <p:tgtEl>
                                          <p:spTgt spid="696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9702"/>
                                        </p:tgtEl>
                                        <p:attrNameLst>
                                          <p:attrName>style.visibility</p:attrName>
                                        </p:attrNameLst>
                                      </p:cBhvr>
                                      <p:to>
                                        <p:strVal val="visible"/>
                                      </p:to>
                                    </p:set>
                                    <p:animEffect transition="in" filter="dissolve">
                                      <p:cBhvr>
                                        <p:cTn id="17" dur="500"/>
                                        <p:tgtEl>
                                          <p:spTgt spid="6970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dissolve">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dissolve">
                                      <p:cBhvr>
                                        <p:cTn id="2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灯片编号占位符 3">
            <a:extLst>
              <a:ext uri="{FF2B5EF4-FFF2-40B4-BE49-F238E27FC236}">
                <a16:creationId xmlns:a16="http://schemas.microsoft.com/office/drawing/2014/main" id="{9D370C42-3D8F-4190-ABD4-22415AE208DB}"/>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879C468D-7FC8-4589-8E40-54F1140F6C73}" type="slidenum">
              <a:rPr lang="en-US" altLang="zh-CN" sz="1400" b="0">
                <a:ea typeface="宋体" panose="02010600030101010101" pitchFamily="2" charset="-122"/>
              </a:rPr>
              <a:pPr eaLnBrk="1" hangingPunct="1"/>
              <a:t>33</a:t>
            </a:fld>
            <a:endParaRPr lang="en-US" altLang="zh-CN" sz="1400" b="0">
              <a:ea typeface="宋体" panose="02010600030101010101" pitchFamily="2" charset="-122"/>
            </a:endParaRPr>
          </a:p>
        </p:txBody>
      </p:sp>
      <p:sp>
        <p:nvSpPr>
          <p:cNvPr id="192514" name="Text Box 2">
            <a:extLst>
              <a:ext uri="{FF2B5EF4-FFF2-40B4-BE49-F238E27FC236}">
                <a16:creationId xmlns:a16="http://schemas.microsoft.com/office/drawing/2014/main" id="{988715FD-C334-443C-B93C-7BDFF477F159}"/>
              </a:ext>
            </a:extLst>
          </p:cNvPr>
          <p:cNvSpPr txBox="1">
            <a:spLocks noChangeArrowheads="1"/>
          </p:cNvSpPr>
          <p:nvPr/>
        </p:nvSpPr>
        <p:spPr bwMode="auto">
          <a:xfrm>
            <a:off x="533400" y="1277938"/>
            <a:ext cx="82296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zh-CN" altLang="en-US" dirty="0">
                <a:solidFill>
                  <a:schemeClr val="tx2"/>
                </a:solidFill>
                <a:latin typeface="幼圆" panose="02010509060101010101" pitchFamily="49" charset="-122"/>
              </a:rPr>
              <a:t>例题</a:t>
            </a:r>
            <a:r>
              <a:rPr lang="zh-CN" altLang="en-US" dirty="0">
                <a:latin typeface="幼圆" panose="02010509060101010101" pitchFamily="49" charset="-122"/>
              </a:rPr>
              <a:t>：将电容器保持与电源相接</a:t>
            </a:r>
            <a:r>
              <a:rPr lang="en-US" altLang="zh-CN" dirty="0">
                <a:latin typeface="幼圆" panose="02010509060101010101" pitchFamily="49" charset="-122"/>
              </a:rPr>
              <a:t>,</a:t>
            </a:r>
            <a:r>
              <a:rPr lang="zh-CN" altLang="en-US" dirty="0">
                <a:latin typeface="幼圆" panose="02010509060101010101" pitchFamily="49" charset="-122"/>
              </a:rPr>
              <a:t>再插入电介质</a:t>
            </a:r>
            <a:r>
              <a:rPr lang="en-US" altLang="zh-CN" dirty="0">
                <a:latin typeface="幼圆" panose="02010509060101010101" pitchFamily="49" charset="-122"/>
              </a:rPr>
              <a:t>(</a:t>
            </a:r>
            <a:r>
              <a:rPr lang="zh-CN" altLang="en-US" dirty="0">
                <a:latin typeface="幼圆" panose="02010509060101010101" pitchFamily="49" charset="-122"/>
              </a:rPr>
              <a:t>如图</a:t>
            </a:r>
            <a:r>
              <a:rPr lang="en-US" altLang="zh-CN" dirty="0">
                <a:latin typeface="幼圆" panose="02010509060101010101" pitchFamily="49" charset="-122"/>
              </a:rPr>
              <a:t>)</a:t>
            </a:r>
            <a:r>
              <a:rPr lang="zh-CN" altLang="en-US" dirty="0">
                <a:latin typeface="幼圆" panose="02010509060101010101" pitchFamily="49" charset="-122"/>
              </a:rPr>
              <a:t>，</a:t>
            </a:r>
            <a:r>
              <a:rPr lang="en-US" altLang="zh-CN" dirty="0">
                <a:latin typeface="幼圆" panose="02010509060101010101" pitchFamily="49" charset="-122"/>
              </a:rPr>
              <a:t>(1)</a:t>
            </a:r>
            <a:r>
              <a:rPr lang="zh-CN" altLang="en-US" dirty="0">
                <a:latin typeface="幼圆" panose="02010509060101010101" pitchFamily="49" charset="-122"/>
              </a:rPr>
              <a:t>求电介质中的电场强度；</a:t>
            </a:r>
            <a:r>
              <a:rPr lang="en-US" altLang="zh-CN" dirty="0">
                <a:latin typeface="幼圆" panose="02010509060101010101" pitchFamily="49" charset="-122"/>
              </a:rPr>
              <a:t>(2)</a:t>
            </a:r>
            <a:r>
              <a:rPr lang="zh-CN" altLang="en-US" dirty="0">
                <a:latin typeface="幼圆" panose="02010509060101010101" pitchFamily="49" charset="-122"/>
              </a:rPr>
              <a:t>导体间的电势差；（</a:t>
            </a:r>
            <a:r>
              <a:rPr lang="en-US" altLang="zh-CN" dirty="0">
                <a:latin typeface="幼圆" panose="02010509060101010101" pitchFamily="49" charset="-122"/>
              </a:rPr>
              <a:t>3</a:t>
            </a:r>
            <a:r>
              <a:rPr lang="zh-CN" altLang="en-US" dirty="0">
                <a:latin typeface="幼圆" panose="02010509060101010101" pitchFamily="49" charset="-122"/>
              </a:rPr>
              <a:t>）电介质界面的极化电荷面密度。</a:t>
            </a:r>
          </a:p>
        </p:txBody>
      </p:sp>
      <p:grpSp>
        <p:nvGrpSpPr>
          <p:cNvPr id="2" name="Group 8">
            <a:extLst>
              <a:ext uri="{FF2B5EF4-FFF2-40B4-BE49-F238E27FC236}">
                <a16:creationId xmlns:a16="http://schemas.microsoft.com/office/drawing/2014/main" id="{41A917E1-0480-4667-950E-A2C61EFE4E48}"/>
              </a:ext>
            </a:extLst>
          </p:cNvPr>
          <p:cNvGrpSpPr>
            <a:grpSpLocks/>
          </p:cNvGrpSpPr>
          <p:nvPr/>
        </p:nvGrpSpPr>
        <p:grpSpPr bwMode="auto">
          <a:xfrm>
            <a:off x="4343400" y="3657600"/>
            <a:ext cx="4495800" cy="2895600"/>
            <a:chOff x="2736" y="2304"/>
            <a:chExt cx="2832" cy="1824"/>
          </a:xfrm>
        </p:grpSpPr>
        <p:sp>
          <p:nvSpPr>
            <p:cNvPr id="192521" name="Rectangle 9">
              <a:extLst>
                <a:ext uri="{FF2B5EF4-FFF2-40B4-BE49-F238E27FC236}">
                  <a16:creationId xmlns:a16="http://schemas.microsoft.com/office/drawing/2014/main" id="{26C6C680-5128-4670-8477-FCCED229FE71}"/>
                </a:ext>
              </a:extLst>
            </p:cNvPr>
            <p:cNvSpPr>
              <a:spLocks noChangeArrowheads="1"/>
            </p:cNvSpPr>
            <p:nvPr/>
          </p:nvSpPr>
          <p:spPr bwMode="auto">
            <a:xfrm>
              <a:off x="2736" y="2304"/>
              <a:ext cx="2832" cy="1824"/>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54314" name="Group 10">
              <a:extLst>
                <a:ext uri="{FF2B5EF4-FFF2-40B4-BE49-F238E27FC236}">
                  <a16:creationId xmlns:a16="http://schemas.microsoft.com/office/drawing/2014/main" id="{B1AAA1F7-3344-49B2-8212-1F2449FD22B9}"/>
                </a:ext>
              </a:extLst>
            </p:cNvPr>
            <p:cNvGrpSpPr>
              <a:grpSpLocks/>
            </p:cNvGrpSpPr>
            <p:nvPr/>
          </p:nvGrpSpPr>
          <p:grpSpPr bwMode="auto">
            <a:xfrm>
              <a:off x="3312" y="3521"/>
              <a:ext cx="2059" cy="227"/>
              <a:chOff x="3370" y="2830"/>
              <a:chExt cx="2059" cy="227"/>
            </a:xfrm>
          </p:grpSpPr>
          <p:sp>
            <p:nvSpPr>
              <p:cNvPr id="192523" name="AutoShape 11">
                <a:extLst>
                  <a:ext uri="{FF2B5EF4-FFF2-40B4-BE49-F238E27FC236}">
                    <a16:creationId xmlns:a16="http://schemas.microsoft.com/office/drawing/2014/main" id="{20D2A676-882C-4442-9973-CA647ADF5A90}"/>
                  </a:ext>
                </a:extLst>
              </p:cNvPr>
              <p:cNvSpPr>
                <a:spLocks noChangeArrowheads="1"/>
              </p:cNvSpPr>
              <p:nvPr/>
            </p:nvSpPr>
            <p:spPr bwMode="auto">
              <a:xfrm>
                <a:off x="3370" y="2830"/>
                <a:ext cx="2059" cy="227"/>
              </a:xfrm>
              <a:prstGeom prst="cube">
                <a:avLst>
                  <a:gd name="adj" fmla="val 69060"/>
                </a:avLst>
              </a:prstGeom>
              <a:solidFill>
                <a:srgbClr val="6666FF">
                  <a:alpha val="50000"/>
                </a:srgbClr>
              </a:solidFill>
              <a:ln w="9525">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54336" name="Group 12">
                <a:extLst>
                  <a:ext uri="{FF2B5EF4-FFF2-40B4-BE49-F238E27FC236}">
                    <a16:creationId xmlns:a16="http://schemas.microsoft.com/office/drawing/2014/main" id="{F831D18B-E500-4D1E-BA32-2742CF1AD631}"/>
                  </a:ext>
                </a:extLst>
              </p:cNvPr>
              <p:cNvGrpSpPr>
                <a:grpSpLocks/>
              </p:cNvGrpSpPr>
              <p:nvPr/>
            </p:nvGrpSpPr>
            <p:grpSpPr bwMode="auto">
              <a:xfrm>
                <a:off x="3478" y="3010"/>
                <a:ext cx="1731" cy="45"/>
                <a:chOff x="3478" y="3010"/>
                <a:chExt cx="1731" cy="45"/>
              </a:xfrm>
            </p:grpSpPr>
            <p:graphicFrame>
              <p:nvGraphicFramePr>
                <p:cNvPr id="54292" name="Object 13">
                  <a:extLst>
                    <a:ext uri="{FF2B5EF4-FFF2-40B4-BE49-F238E27FC236}">
                      <a16:creationId xmlns:a16="http://schemas.microsoft.com/office/drawing/2014/main" id="{1A38F263-7BFE-4A35-964B-0398E440A762}"/>
                    </a:ext>
                  </a:extLst>
                </p:cNvPr>
                <p:cNvGraphicFramePr>
                  <a:graphicFrameLocks noChangeAspect="1"/>
                </p:cNvGraphicFramePr>
                <p:nvPr/>
              </p:nvGraphicFramePr>
              <p:xfrm>
                <a:off x="3478" y="3010"/>
                <a:ext cx="83" cy="45"/>
              </p:xfrm>
              <a:graphic>
                <a:graphicData uri="http://schemas.openxmlformats.org/presentationml/2006/ole">
                  <mc:AlternateContent xmlns:mc="http://schemas.openxmlformats.org/markup-compatibility/2006">
                    <mc:Choice xmlns:v="urn:schemas-microsoft-com:vml" Requires="v">
                      <p:oleObj spid="_x0000_s139334" name="Equation" r:id="rId3" imgW="139680" imgH="75960" progId="Equation.3">
                        <p:embed/>
                      </p:oleObj>
                    </mc:Choice>
                    <mc:Fallback>
                      <p:oleObj name="Equation" r:id="rId3" imgW="139680" imgH="75960" progId="Equation.3">
                        <p:embed/>
                        <p:pic>
                          <p:nvPicPr>
                            <p:cNvPr id="54292" name="Object 13">
                              <a:extLst>
                                <a:ext uri="{FF2B5EF4-FFF2-40B4-BE49-F238E27FC236}">
                                  <a16:creationId xmlns:a16="http://schemas.microsoft.com/office/drawing/2014/main" id="{1A38F263-7BFE-4A35-964B-0398E440A7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8" y="3010"/>
                              <a:ext cx="83" cy="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93" name="Object 14">
                  <a:extLst>
                    <a:ext uri="{FF2B5EF4-FFF2-40B4-BE49-F238E27FC236}">
                      <a16:creationId xmlns:a16="http://schemas.microsoft.com/office/drawing/2014/main" id="{4A0D0C5D-04C2-4CF8-8214-E4B95A33F0AA}"/>
                    </a:ext>
                  </a:extLst>
                </p:cNvPr>
                <p:cNvGraphicFramePr>
                  <a:graphicFrameLocks noChangeAspect="1"/>
                </p:cNvGraphicFramePr>
                <p:nvPr/>
              </p:nvGraphicFramePr>
              <p:xfrm>
                <a:off x="3630" y="3010"/>
                <a:ext cx="83" cy="45"/>
              </p:xfrm>
              <a:graphic>
                <a:graphicData uri="http://schemas.openxmlformats.org/presentationml/2006/ole">
                  <mc:AlternateContent xmlns:mc="http://schemas.openxmlformats.org/markup-compatibility/2006">
                    <mc:Choice xmlns:v="urn:schemas-microsoft-com:vml" Requires="v">
                      <p:oleObj spid="_x0000_s139335" name="公式" r:id="rId5" imgW="139680" imgH="75960" progId="Equation.3">
                        <p:embed/>
                      </p:oleObj>
                    </mc:Choice>
                    <mc:Fallback>
                      <p:oleObj name="公式" r:id="rId5" imgW="139680" imgH="75960" progId="Equation.3">
                        <p:embed/>
                        <p:pic>
                          <p:nvPicPr>
                            <p:cNvPr id="54293" name="Object 14">
                              <a:extLst>
                                <a:ext uri="{FF2B5EF4-FFF2-40B4-BE49-F238E27FC236}">
                                  <a16:creationId xmlns:a16="http://schemas.microsoft.com/office/drawing/2014/main" id="{4A0D0C5D-04C2-4CF8-8214-E4B95A33F0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0" y="3010"/>
                              <a:ext cx="83" cy="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94" name="Object 15">
                  <a:extLst>
                    <a:ext uri="{FF2B5EF4-FFF2-40B4-BE49-F238E27FC236}">
                      <a16:creationId xmlns:a16="http://schemas.microsoft.com/office/drawing/2014/main" id="{9B422E6C-6ABF-4A5B-9D17-7547A71DCD5F}"/>
                    </a:ext>
                  </a:extLst>
                </p:cNvPr>
                <p:cNvGraphicFramePr>
                  <a:graphicFrameLocks noChangeAspect="1"/>
                </p:cNvGraphicFramePr>
                <p:nvPr/>
              </p:nvGraphicFramePr>
              <p:xfrm>
                <a:off x="3774" y="3010"/>
                <a:ext cx="83" cy="45"/>
              </p:xfrm>
              <a:graphic>
                <a:graphicData uri="http://schemas.openxmlformats.org/presentationml/2006/ole">
                  <mc:AlternateContent xmlns:mc="http://schemas.openxmlformats.org/markup-compatibility/2006">
                    <mc:Choice xmlns:v="urn:schemas-microsoft-com:vml" Requires="v">
                      <p:oleObj spid="_x0000_s139336" name="Equation" r:id="rId7" imgW="139680" imgH="75960" progId="Equation.3">
                        <p:embed/>
                      </p:oleObj>
                    </mc:Choice>
                    <mc:Fallback>
                      <p:oleObj name="Equation" r:id="rId7" imgW="139680" imgH="75960" progId="Equation.3">
                        <p:embed/>
                        <p:pic>
                          <p:nvPicPr>
                            <p:cNvPr id="54294" name="Object 15">
                              <a:extLst>
                                <a:ext uri="{FF2B5EF4-FFF2-40B4-BE49-F238E27FC236}">
                                  <a16:creationId xmlns:a16="http://schemas.microsoft.com/office/drawing/2014/main" id="{9B422E6C-6ABF-4A5B-9D17-7547A71DCD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4" y="3010"/>
                              <a:ext cx="83" cy="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95" name="Object 16">
                  <a:extLst>
                    <a:ext uri="{FF2B5EF4-FFF2-40B4-BE49-F238E27FC236}">
                      <a16:creationId xmlns:a16="http://schemas.microsoft.com/office/drawing/2014/main" id="{388A2E00-A554-4F85-9AC4-99990452E503}"/>
                    </a:ext>
                  </a:extLst>
                </p:cNvPr>
                <p:cNvGraphicFramePr>
                  <a:graphicFrameLocks noChangeAspect="1"/>
                </p:cNvGraphicFramePr>
                <p:nvPr/>
              </p:nvGraphicFramePr>
              <p:xfrm>
                <a:off x="3926" y="3010"/>
                <a:ext cx="83" cy="45"/>
              </p:xfrm>
              <a:graphic>
                <a:graphicData uri="http://schemas.openxmlformats.org/presentationml/2006/ole">
                  <mc:AlternateContent xmlns:mc="http://schemas.openxmlformats.org/markup-compatibility/2006">
                    <mc:Choice xmlns:v="urn:schemas-microsoft-com:vml" Requires="v">
                      <p:oleObj spid="_x0000_s139337" name="Equation" r:id="rId9" imgW="139680" imgH="75960" progId="Equation.3">
                        <p:embed/>
                      </p:oleObj>
                    </mc:Choice>
                    <mc:Fallback>
                      <p:oleObj name="Equation" r:id="rId9" imgW="139680" imgH="75960" progId="Equation.3">
                        <p:embed/>
                        <p:pic>
                          <p:nvPicPr>
                            <p:cNvPr id="54295" name="Object 16">
                              <a:extLst>
                                <a:ext uri="{FF2B5EF4-FFF2-40B4-BE49-F238E27FC236}">
                                  <a16:creationId xmlns:a16="http://schemas.microsoft.com/office/drawing/2014/main" id="{388A2E00-A554-4F85-9AC4-99990452E50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26" y="3010"/>
                              <a:ext cx="83" cy="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96" name="Object 17">
                  <a:extLst>
                    <a:ext uri="{FF2B5EF4-FFF2-40B4-BE49-F238E27FC236}">
                      <a16:creationId xmlns:a16="http://schemas.microsoft.com/office/drawing/2014/main" id="{623EBE07-E3B2-4D2F-A3DD-C233EA886843}"/>
                    </a:ext>
                  </a:extLst>
                </p:cNvPr>
                <p:cNvGraphicFramePr>
                  <a:graphicFrameLocks noChangeAspect="1"/>
                </p:cNvGraphicFramePr>
                <p:nvPr/>
              </p:nvGraphicFramePr>
              <p:xfrm>
                <a:off x="4078" y="3010"/>
                <a:ext cx="83" cy="45"/>
              </p:xfrm>
              <a:graphic>
                <a:graphicData uri="http://schemas.openxmlformats.org/presentationml/2006/ole">
                  <mc:AlternateContent xmlns:mc="http://schemas.openxmlformats.org/markup-compatibility/2006">
                    <mc:Choice xmlns:v="urn:schemas-microsoft-com:vml" Requires="v">
                      <p:oleObj spid="_x0000_s139338" name="Equation" r:id="rId11" imgW="139680" imgH="75960" progId="Equation.3">
                        <p:embed/>
                      </p:oleObj>
                    </mc:Choice>
                    <mc:Fallback>
                      <p:oleObj name="Equation" r:id="rId11" imgW="139680" imgH="75960" progId="Equation.3">
                        <p:embed/>
                        <p:pic>
                          <p:nvPicPr>
                            <p:cNvPr id="54296" name="Object 17">
                              <a:extLst>
                                <a:ext uri="{FF2B5EF4-FFF2-40B4-BE49-F238E27FC236}">
                                  <a16:creationId xmlns:a16="http://schemas.microsoft.com/office/drawing/2014/main" id="{623EBE07-E3B2-4D2F-A3DD-C233EA88684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8" y="3010"/>
                              <a:ext cx="83" cy="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97" name="Object 18">
                  <a:extLst>
                    <a:ext uri="{FF2B5EF4-FFF2-40B4-BE49-F238E27FC236}">
                      <a16:creationId xmlns:a16="http://schemas.microsoft.com/office/drawing/2014/main" id="{D08AC570-7932-4915-B51E-10BA0FBA61AA}"/>
                    </a:ext>
                  </a:extLst>
                </p:cNvPr>
                <p:cNvGraphicFramePr>
                  <a:graphicFrameLocks noChangeAspect="1"/>
                </p:cNvGraphicFramePr>
                <p:nvPr/>
              </p:nvGraphicFramePr>
              <p:xfrm>
                <a:off x="4230" y="3010"/>
                <a:ext cx="83" cy="45"/>
              </p:xfrm>
              <a:graphic>
                <a:graphicData uri="http://schemas.openxmlformats.org/presentationml/2006/ole">
                  <mc:AlternateContent xmlns:mc="http://schemas.openxmlformats.org/markup-compatibility/2006">
                    <mc:Choice xmlns:v="urn:schemas-microsoft-com:vml" Requires="v">
                      <p:oleObj spid="_x0000_s139339" name="Equation" r:id="rId13" imgW="139680" imgH="75960" progId="Equation.3">
                        <p:embed/>
                      </p:oleObj>
                    </mc:Choice>
                    <mc:Fallback>
                      <p:oleObj name="Equation" r:id="rId13" imgW="139680" imgH="75960" progId="Equation.3">
                        <p:embed/>
                        <p:pic>
                          <p:nvPicPr>
                            <p:cNvPr id="54297" name="Object 18">
                              <a:extLst>
                                <a:ext uri="{FF2B5EF4-FFF2-40B4-BE49-F238E27FC236}">
                                  <a16:creationId xmlns:a16="http://schemas.microsoft.com/office/drawing/2014/main" id="{D08AC570-7932-4915-B51E-10BA0FBA61A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30" y="3010"/>
                              <a:ext cx="83" cy="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98" name="Object 19">
                  <a:extLst>
                    <a:ext uri="{FF2B5EF4-FFF2-40B4-BE49-F238E27FC236}">
                      <a16:creationId xmlns:a16="http://schemas.microsoft.com/office/drawing/2014/main" id="{79A298CD-77C4-4515-B591-9FE4D38B02BA}"/>
                    </a:ext>
                  </a:extLst>
                </p:cNvPr>
                <p:cNvGraphicFramePr>
                  <a:graphicFrameLocks noChangeAspect="1"/>
                </p:cNvGraphicFramePr>
                <p:nvPr/>
              </p:nvGraphicFramePr>
              <p:xfrm>
                <a:off x="4374" y="3010"/>
                <a:ext cx="83" cy="45"/>
              </p:xfrm>
              <a:graphic>
                <a:graphicData uri="http://schemas.openxmlformats.org/presentationml/2006/ole">
                  <mc:AlternateContent xmlns:mc="http://schemas.openxmlformats.org/markup-compatibility/2006">
                    <mc:Choice xmlns:v="urn:schemas-microsoft-com:vml" Requires="v">
                      <p:oleObj spid="_x0000_s139340" name="Equation" r:id="rId15" imgW="139680" imgH="75960" progId="Equation.3">
                        <p:embed/>
                      </p:oleObj>
                    </mc:Choice>
                    <mc:Fallback>
                      <p:oleObj name="Equation" r:id="rId15" imgW="139680" imgH="75960" progId="Equation.3">
                        <p:embed/>
                        <p:pic>
                          <p:nvPicPr>
                            <p:cNvPr id="54298" name="Object 19">
                              <a:extLst>
                                <a:ext uri="{FF2B5EF4-FFF2-40B4-BE49-F238E27FC236}">
                                  <a16:creationId xmlns:a16="http://schemas.microsoft.com/office/drawing/2014/main" id="{79A298CD-77C4-4515-B591-9FE4D38B02B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74" y="3010"/>
                              <a:ext cx="83" cy="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99" name="Object 20">
                  <a:extLst>
                    <a:ext uri="{FF2B5EF4-FFF2-40B4-BE49-F238E27FC236}">
                      <a16:creationId xmlns:a16="http://schemas.microsoft.com/office/drawing/2014/main" id="{5B2BB3D2-4DC8-4CDE-B9A0-B7A342C31FD4}"/>
                    </a:ext>
                  </a:extLst>
                </p:cNvPr>
                <p:cNvGraphicFramePr>
                  <a:graphicFrameLocks noChangeAspect="1"/>
                </p:cNvGraphicFramePr>
                <p:nvPr/>
              </p:nvGraphicFramePr>
              <p:xfrm>
                <a:off x="4526" y="3010"/>
                <a:ext cx="83" cy="45"/>
              </p:xfrm>
              <a:graphic>
                <a:graphicData uri="http://schemas.openxmlformats.org/presentationml/2006/ole">
                  <mc:AlternateContent xmlns:mc="http://schemas.openxmlformats.org/markup-compatibility/2006">
                    <mc:Choice xmlns:v="urn:schemas-microsoft-com:vml" Requires="v">
                      <p:oleObj spid="_x0000_s139341" name="Equation" r:id="rId17" imgW="139680" imgH="75960" progId="Equation.3">
                        <p:embed/>
                      </p:oleObj>
                    </mc:Choice>
                    <mc:Fallback>
                      <p:oleObj name="Equation" r:id="rId17" imgW="139680" imgH="75960" progId="Equation.3">
                        <p:embed/>
                        <p:pic>
                          <p:nvPicPr>
                            <p:cNvPr id="54299" name="Object 20">
                              <a:extLst>
                                <a:ext uri="{FF2B5EF4-FFF2-40B4-BE49-F238E27FC236}">
                                  <a16:creationId xmlns:a16="http://schemas.microsoft.com/office/drawing/2014/main" id="{5B2BB3D2-4DC8-4CDE-B9A0-B7A342C31FD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26" y="3010"/>
                              <a:ext cx="83" cy="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300" name="Object 21">
                  <a:extLst>
                    <a:ext uri="{FF2B5EF4-FFF2-40B4-BE49-F238E27FC236}">
                      <a16:creationId xmlns:a16="http://schemas.microsoft.com/office/drawing/2014/main" id="{29923514-5FAF-4C74-9F9D-2164703938D7}"/>
                    </a:ext>
                  </a:extLst>
                </p:cNvPr>
                <p:cNvGraphicFramePr>
                  <a:graphicFrameLocks noChangeAspect="1"/>
                </p:cNvGraphicFramePr>
                <p:nvPr/>
              </p:nvGraphicFramePr>
              <p:xfrm>
                <a:off x="4678" y="3010"/>
                <a:ext cx="83" cy="45"/>
              </p:xfrm>
              <a:graphic>
                <a:graphicData uri="http://schemas.openxmlformats.org/presentationml/2006/ole">
                  <mc:AlternateContent xmlns:mc="http://schemas.openxmlformats.org/markup-compatibility/2006">
                    <mc:Choice xmlns:v="urn:schemas-microsoft-com:vml" Requires="v">
                      <p:oleObj spid="_x0000_s139342" name="Equation" r:id="rId19" imgW="139680" imgH="75960" progId="Equation.3">
                        <p:embed/>
                      </p:oleObj>
                    </mc:Choice>
                    <mc:Fallback>
                      <p:oleObj name="Equation" r:id="rId19" imgW="139680" imgH="75960" progId="Equation.3">
                        <p:embed/>
                        <p:pic>
                          <p:nvPicPr>
                            <p:cNvPr id="54300" name="Object 21">
                              <a:extLst>
                                <a:ext uri="{FF2B5EF4-FFF2-40B4-BE49-F238E27FC236}">
                                  <a16:creationId xmlns:a16="http://schemas.microsoft.com/office/drawing/2014/main" id="{29923514-5FAF-4C74-9F9D-2164703938D7}"/>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78" y="3010"/>
                              <a:ext cx="83" cy="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301" name="Object 22">
                  <a:extLst>
                    <a:ext uri="{FF2B5EF4-FFF2-40B4-BE49-F238E27FC236}">
                      <a16:creationId xmlns:a16="http://schemas.microsoft.com/office/drawing/2014/main" id="{58BD9B7D-4CFE-4024-A55F-443536EF9798}"/>
                    </a:ext>
                  </a:extLst>
                </p:cNvPr>
                <p:cNvGraphicFramePr>
                  <a:graphicFrameLocks noChangeAspect="1"/>
                </p:cNvGraphicFramePr>
                <p:nvPr/>
              </p:nvGraphicFramePr>
              <p:xfrm>
                <a:off x="4830" y="3010"/>
                <a:ext cx="83" cy="45"/>
              </p:xfrm>
              <a:graphic>
                <a:graphicData uri="http://schemas.openxmlformats.org/presentationml/2006/ole">
                  <mc:AlternateContent xmlns:mc="http://schemas.openxmlformats.org/markup-compatibility/2006">
                    <mc:Choice xmlns:v="urn:schemas-microsoft-com:vml" Requires="v">
                      <p:oleObj spid="_x0000_s139343" name="Equation" r:id="rId21" imgW="139680" imgH="75960" progId="Equation.3">
                        <p:embed/>
                      </p:oleObj>
                    </mc:Choice>
                    <mc:Fallback>
                      <p:oleObj name="Equation" r:id="rId21" imgW="139680" imgH="75960" progId="Equation.3">
                        <p:embed/>
                        <p:pic>
                          <p:nvPicPr>
                            <p:cNvPr id="54301" name="Object 22">
                              <a:extLst>
                                <a:ext uri="{FF2B5EF4-FFF2-40B4-BE49-F238E27FC236}">
                                  <a16:creationId xmlns:a16="http://schemas.microsoft.com/office/drawing/2014/main" id="{58BD9B7D-4CFE-4024-A55F-443536EF9798}"/>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30" y="3010"/>
                              <a:ext cx="83" cy="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302" name="Object 23">
                  <a:extLst>
                    <a:ext uri="{FF2B5EF4-FFF2-40B4-BE49-F238E27FC236}">
                      <a16:creationId xmlns:a16="http://schemas.microsoft.com/office/drawing/2014/main" id="{E16D976D-842B-4A05-B548-D9196AAF3CA0}"/>
                    </a:ext>
                  </a:extLst>
                </p:cNvPr>
                <p:cNvGraphicFramePr>
                  <a:graphicFrameLocks noChangeAspect="1"/>
                </p:cNvGraphicFramePr>
                <p:nvPr/>
              </p:nvGraphicFramePr>
              <p:xfrm>
                <a:off x="5126" y="3010"/>
                <a:ext cx="83" cy="45"/>
              </p:xfrm>
              <a:graphic>
                <a:graphicData uri="http://schemas.openxmlformats.org/presentationml/2006/ole">
                  <mc:AlternateContent xmlns:mc="http://schemas.openxmlformats.org/markup-compatibility/2006">
                    <mc:Choice xmlns:v="urn:schemas-microsoft-com:vml" Requires="v">
                      <p:oleObj spid="_x0000_s139344" name="Equation" r:id="rId23" imgW="139680" imgH="75960" progId="Equation.3">
                        <p:embed/>
                      </p:oleObj>
                    </mc:Choice>
                    <mc:Fallback>
                      <p:oleObj name="Equation" r:id="rId23" imgW="139680" imgH="75960" progId="Equation.3">
                        <p:embed/>
                        <p:pic>
                          <p:nvPicPr>
                            <p:cNvPr id="54302" name="Object 23">
                              <a:extLst>
                                <a:ext uri="{FF2B5EF4-FFF2-40B4-BE49-F238E27FC236}">
                                  <a16:creationId xmlns:a16="http://schemas.microsoft.com/office/drawing/2014/main" id="{E16D976D-842B-4A05-B548-D9196AAF3CA0}"/>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126" y="3010"/>
                              <a:ext cx="83" cy="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303" name="Object 24">
                  <a:extLst>
                    <a:ext uri="{FF2B5EF4-FFF2-40B4-BE49-F238E27FC236}">
                      <a16:creationId xmlns:a16="http://schemas.microsoft.com/office/drawing/2014/main" id="{3B4B62E5-ED5E-4EC1-A0F4-53B6BE631AC2}"/>
                    </a:ext>
                  </a:extLst>
                </p:cNvPr>
                <p:cNvGraphicFramePr>
                  <a:graphicFrameLocks noChangeAspect="1"/>
                </p:cNvGraphicFramePr>
                <p:nvPr/>
              </p:nvGraphicFramePr>
              <p:xfrm>
                <a:off x="4970" y="3010"/>
                <a:ext cx="83" cy="45"/>
              </p:xfrm>
              <a:graphic>
                <a:graphicData uri="http://schemas.openxmlformats.org/presentationml/2006/ole">
                  <mc:AlternateContent xmlns:mc="http://schemas.openxmlformats.org/markup-compatibility/2006">
                    <mc:Choice xmlns:v="urn:schemas-microsoft-com:vml" Requires="v">
                      <p:oleObj spid="_x0000_s139345" name="Equation" r:id="rId25" imgW="139680" imgH="75960" progId="Equation.3">
                        <p:embed/>
                      </p:oleObj>
                    </mc:Choice>
                    <mc:Fallback>
                      <p:oleObj name="Equation" r:id="rId25" imgW="139680" imgH="75960" progId="Equation.3">
                        <p:embed/>
                        <p:pic>
                          <p:nvPicPr>
                            <p:cNvPr id="54303" name="Object 24">
                              <a:extLst>
                                <a:ext uri="{FF2B5EF4-FFF2-40B4-BE49-F238E27FC236}">
                                  <a16:creationId xmlns:a16="http://schemas.microsoft.com/office/drawing/2014/main" id="{3B4B62E5-ED5E-4EC1-A0F4-53B6BE631AC2}"/>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970" y="3010"/>
                              <a:ext cx="83" cy="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192537" name="AutoShape 25">
              <a:extLst>
                <a:ext uri="{FF2B5EF4-FFF2-40B4-BE49-F238E27FC236}">
                  <a16:creationId xmlns:a16="http://schemas.microsoft.com/office/drawing/2014/main" id="{C4960E74-86FA-4DD4-A875-89D712A89E24}"/>
                </a:ext>
              </a:extLst>
            </p:cNvPr>
            <p:cNvSpPr>
              <a:spLocks noChangeArrowheads="1"/>
            </p:cNvSpPr>
            <p:nvPr/>
          </p:nvSpPr>
          <p:spPr bwMode="auto">
            <a:xfrm>
              <a:off x="3315" y="3122"/>
              <a:ext cx="2060" cy="544"/>
            </a:xfrm>
            <a:prstGeom prst="cube">
              <a:avLst>
                <a:gd name="adj" fmla="val 28125"/>
              </a:avLst>
            </a:prstGeom>
            <a:solidFill>
              <a:srgbClr val="99FFCC">
                <a:alpha val="70000"/>
              </a:srgbClr>
            </a:solidFill>
            <a:ln w="9525">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2538" name="AutoShape 26">
              <a:extLst>
                <a:ext uri="{FF2B5EF4-FFF2-40B4-BE49-F238E27FC236}">
                  <a16:creationId xmlns:a16="http://schemas.microsoft.com/office/drawing/2014/main" id="{1438A43A-290D-4DE4-9C81-91D018569096}"/>
                </a:ext>
              </a:extLst>
            </p:cNvPr>
            <p:cNvSpPr>
              <a:spLocks noChangeArrowheads="1"/>
            </p:cNvSpPr>
            <p:nvPr/>
          </p:nvSpPr>
          <p:spPr bwMode="auto">
            <a:xfrm>
              <a:off x="3314" y="2849"/>
              <a:ext cx="2060" cy="427"/>
            </a:xfrm>
            <a:prstGeom prst="cube">
              <a:avLst>
                <a:gd name="adj" fmla="val 35833"/>
              </a:avLst>
            </a:prstGeom>
            <a:solidFill>
              <a:srgbClr val="FF99CC">
                <a:alpha val="70000"/>
              </a:srgbClr>
            </a:solidFill>
            <a:ln w="9525">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54317" name="Group 27">
              <a:extLst>
                <a:ext uri="{FF2B5EF4-FFF2-40B4-BE49-F238E27FC236}">
                  <a16:creationId xmlns:a16="http://schemas.microsoft.com/office/drawing/2014/main" id="{67D10D22-31A5-45A6-806F-6DD56B62BBDF}"/>
                </a:ext>
              </a:extLst>
            </p:cNvPr>
            <p:cNvGrpSpPr>
              <a:grpSpLocks/>
            </p:cNvGrpSpPr>
            <p:nvPr/>
          </p:nvGrpSpPr>
          <p:grpSpPr bwMode="auto">
            <a:xfrm>
              <a:off x="3315" y="2777"/>
              <a:ext cx="2059" cy="231"/>
              <a:chOff x="3415" y="1752"/>
              <a:chExt cx="2059" cy="231"/>
            </a:xfrm>
          </p:grpSpPr>
          <p:sp>
            <p:nvSpPr>
              <p:cNvPr id="192540" name="AutoShape 28">
                <a:extLst>
                  <a:ext uri="{FF2B5EF4-FFF2-40B4-BE49-F238E27FC236}">
                    <a16:creationId xmlns:a16="http://schemas.microsoft.com/office/drawing/2014/main" id="{BE9F5B20-049D-4F92-806C-8190EF5CC2D3}"/>
                  </a:ext>
                </a:extLst>
              </p:cNvPr>
              <p:cNvSpPr>
                <a:spLocks noChangeArrowheads="1"/>
              </p:cNvSpPr>
              <p:nvPr/>
            </p:nvSpPr>
            <p:spPr bwMode="auto">
              <a:xfrm>
                <a:off x="3415" y="1752"/>
                <a:ext cx="2059" cy="227"/>
              </a:xfrm>
              <a:prstGeom prst="cube">
                <a:avLst>
                  <a:gd name="adj" fmla="val 69060"/>
                </a:avLst>
              </a:prstGeom>
              <a:solidFill>
                <a:srgbClr val="6666FF">
                  <a:alpha val="70000"/>
                </a:srgbClr>
              </a:solidFill>
              <a:ln w="9525">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54334" name="Group 29">
                <a:extLst>
                  <a:ext uri="{FF2B5EF4-FFF2-40B4-BE49-F238E27FC236}">
                    <a16:creationId xmlns:a16="http://schemas.microsoft.com/office/drawing/2014/main" id="{0862B890-FDBB-488B-B315-C2472575A124}"/>
                  </a:ext>
                </a:extLst>
              </p:cNvPr>
              <p:cNvGrpSpPr>
                <a:grpSpLocks/>
              </p:cNvGrpSpPr>
              <p:nvPr/>
            </p:nvGrpSpPr>
            <p:grpSpPr bwMode="auto">
              <a:xfrm>
                <a:off x="3494" y="1907"/>
                <a:ext cx="1724" cy="76"/>
                <a:chOff x="3494" y="1907"/>
                <a:chExt cx="1724" cy="76"/>
              </a:xfrm>
            </p:grpSpPr>
            <p:graphicFrame>
              <p:nvGraphicFramePr>
                <p:cNvPr id="54280" name="Object 30">
                  <a:extLst>
                    <a:ext uri="{FF2B5EF4-FFF2-40B4-BE49-F238E27FC236}">
                      <a16:creationId xmlns:a16="http://schemas.microsoft.com/office/drawing/2014/main" id="{D0B84A3C-30DC-4534-A630-9E3BDD6D44CE}"/>
                    </a:ext>
                  </a:extLst>
                </p:cNvPr>
                <p:cNvGraphicFramePr>
                  <a:graphicFrameLocks noChangeAspect="1"/>
                </p:cNvGraphicFramePr>
                <p:nvPr/>
              </p:nvGraphicFramePr>
              <p:xfrm>
                <a:off x="3494" y="1907"/>
                <a:ext cx="76" cy="76"/>
              </p:xfrm>
              <a:graphic>
                <a:graphicData uri="http://schemas.openxmlformats.org/presentationml/2006/ole">
                  <mc:AlternateContent xmlns:mc="http://schemas.openxmlformats.org/markup-compatibility/2006">
                    <mc:Choice xmlns:v="urn:schemas-microsoft-com:vml" Requires="v">
                      <p:oleObj spid="_x0000_s139346" name="公式" r:id="rId27" imgW="139680" imgH="139680" progId="Equation.3">
                        <p:embed/>
                      </p:oleObj>
                    </mc:Choice>
                    <mc:Fallback>
                      <p:oleObj name="公式" r:id="rId27" imgW="139680" imgH="139680" progId="Equation.3">
                        <p:embed/>
                        <p:pic>
                          <p:nvPicPr>
                            <p:cNvPr id="54280" name="Object 30">
                              <a:extLst>
                                <a:ext uri="{FF2B5EF4-FFF2-40B4-BE49-F238E27FC236}">
                                  <a16:creationId xmlns:a16="http://schemas.microsoft.com/office/drawing/2014/main" id="{D0B84A3C-30DC-4534-A630-9E3BDD6D44CE}"/>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494" y="1907"/>
                              <a:ext cx="76" cy="76"/>
                            </a:xfrm>
                            <a:prstGeom prst="rect">
                              <a:avLst/>
                            </a:prstGeom>
                            <a:noFill/>
                            <a:ln>
                              <a:noFill/>
                            </a:ln>
                            <a:effectLst/>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81" name="Object 31">
                  <a:extLst>
                    <a:ext uri="{FF2B5EF4-FFF2-40B4-BE49-F238E27FC236}">
                      <a16:creationId xmlns:a16="http://schemas.microsoft.com/office/drawing/2014/main" id="{8F01900A-2225-4FB3-917A-510E569E0AA6}"/>
                    </a:ext>
                  </a:extLst>
                </p:cNvPr>
                <p:cNvGraphicFramePr>
                  <a:graphicFrameLocks noChangeAspect="1"/>
                </p:cNvGraphicFramePr>
                <p:nvPr/>
              </p:nvGraphicFramePr>
              <p:xfrm>
                <a:off x="3646" y="1907"/>
                <a:ext cx="76" cy="76"/>
              </p:xfrm>
              <a:graphic>
                <a:graphicData uri="http://schemas.openxmlformats.org/presentationml/2006/ole">
                  <mc:AlternateContent xmlns:mc="http://schemas.openxmlformats.org/markup-compatibility/2006">
                    <mc:Choice xmlns:v="urn:schemas-microsoft-com:vml" Requires="v">
                      <p:oleObj spid="_x0000_s139347" name="公式" r:id="rId29" imgW="139680" imgH="139680" progId="Equation.3">
                        <p:embed/>
                      </p:oleObj>
                    </mc:Choice>
                    <mc:Fallback>
                      <p:oleObj name="公式" r:id="rId29" imgW="139680" imgH="139680" progId="Equation.3">
                        <p:embed/>
                        <p:pic>
                          <p:nvPicPr>
                            <p:cNvPr id="54281" name="Object 31">
                              <a:extLst>
                                <a:ext uri="{FF2B5EF4-FFF2-40B4-BE49-F238E27FC236}">
                                  <a16:creationId xmlns:a16="http://schemas.microsoft.com/office/drawing/2014/main" id="{8F01900A-2225-4FB3-917A-510E569E0AA6}"/>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646" y="1907"/>
                              <a:ext cx="76" cy="76"/>
                            </a:xfrm>
                            <a:prstGeom prst="rect">
                              <a:avLst/>
                            </a:prstGeom>
                            <a:noFill/>
                            <a:ln>
                              <a:noFill/>
                            </a:ln>
                            <a:effectLst/>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82" name="Object 32">
                  <a:extLst>
                    <a:ext uri="{FF2B5EF4-FFF2-40B4-BE49-F238E27FC236}">
                      <a16:creationId xmlns:a16="http://schemas.microsoft.com/office/drawing/2014/main" id="{ACBEE09F-A7BB-4F12-9087-5E20B5DC8B81}"/>
                    </a:ext>
                  </a:extLst>
                </p:cNvPr>
                <p:cNvGraphicFramePr>
                  <a:graphicFrameLocks noChangeAspect="1"/>
                </p:cNvGraphicFramePr>
                <p:nvPr/>
              </p:nvGraphicFramePr>
              <p:xfrm>
                <a:off x="3790" y="1907"/>
                <a:ext cx="76" cy="76"/>
              </p:xfrm>
              <a:graphic>
                <a:graphicData uri="http://schemas.openxmlformats.org/presentationml/2006/ole">
                  <mc:AlternateContent xmlns:mc="http://schemas.openxmlformats.org/markup-compatibility/2006">
                    <mc:Choice xmlns:v="urn:schemas-microsoft-com:vml" Requires="v">
                      <p:oleObj spid="_x0000_s139348" name="公式" r:id="rId31" imgW="139680" imgH="139680" progId="Equation.3">
                        <p:embed/>
                      </p:oleObj>
                    </mc:Choice>
                    <mc:Fallback>
                      <p:oleObj name="公式" r:id="rId31" imgW="139680" imgH="139680" progId="Equation.3">
                        <p:embed/>
                        <p:pic>
                          <p:nvPicPr>
                            <p:cNvPr id="54282" name="Object 32">
                              <a:extLst>
                                <a:ext uri="{FF2B5EF4-FFF2-40B4-BE49-F238E27FC236}">
                                  <a16:creationId xmlns:a16="http://schemas.microsoft.com/office/drawing/2014/main" id="{ACBEE09F-A7BB-4F12-9087-5E20B5DC8B81}"/>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790" y="1907"/>
                              <a:ext cx="76" cy="76"/>
                            </a:xfrm>
                            <a:prstGeom prst="rect">
                              <a:avLst/>
                            </a:prstGeom>
                            <a:noFill/>
                            <a:ln>
                              <a:noFill/>
                            </a:ln>
                            <a:effectLst/>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83" name="Object 33">
                  <a:extLst>
                    <a:ext uri="{FF2B5EF4-FFF2-40B4-BE49-F238E27FC236}">
                      <a16:creationId xmlns:a16="http://schemas.microsoft.com/office/drawing/2014/main" id="{D58FAD58-9C27-48F7-A685-3C1C605C0E6F}"/>
                    </a:ext>
                  </a:extLst>
                </p:cNvPr>
                <p:cNvGraphicFramePr>
                  <a:graphicFrameLocks noChangeAspect="1"/>
                </p:cNvGraphicFramePr>
                <p:nvPr/>
              </p:nvGraphicFramePr>
              <p:xfrm>
                <a:off x="3942" y="1907"/>
                <a:ext cx="76" cy="76"/>
              </p:xfrm>
              <a:graphic>
                <a:graphicData uri="http://schemas.openxmlformats.org/presentationml/2006/ole">
                  <mc:AlternateContent xmlns:mc="http://schemas.openxmlformats.org/markup-compatibility/2006">
                    <mc:Choice xmlns:v="urn:schemas-microsoft-com:vml" Requires="v">
                      <p:oleObj spid="_x0000_s139349" name="公式" r:id="rId33" imgW="139680" imgH="139680" progId="Equation.3">
                        <p:embed/>
                      </p:oleObj>
                    </mc:Choice>
                    <mc:Fallback>
                      <p:oleObj name="公式" r:id="rId33" imgW="139680" imgH="139680" progId="Equation.3">
                        <p:embed/>
                        <p:pic>
                          <p:nvPicPr>
                            <p:cNvPr id="54283" name="Object 33">
                              <a:extLst>
                                <a:ext uri="{FF2B5EF4-FFF2-40B4-BE49-F238E27FC236}">
                                  <a16:creationId xmlns:a16="http://schemas.microsoft.com/office/drawing/2014/main" id="{D58FAD58-9C27-48F7-A685-3C1C605C0E6F}"/>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942" y="1907"/>
                              <a:ext cx="76" cy="76"/>
                            </a:xfrm>
                            <a:prstGeom prst="rect">
                              <a:avLst/>
                            </a:prstGeom>
                            <a:noFill/>
                            <a:ln>
                              <a:noFill/>
                            </a:ln>
                            <a:effectLst/>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84" name="Object 34">
                  <a:extLst>
                    <a:ext uri="{FF2B5EF4-FFF2-40B4-BE49-F238E27FC236}">
                      <a16:creationId xmlns:a16="http://schemas.microsoft.com/office/drawing/2014/main" id="{33003154-2FFC-4C0D-9716-775A58C2BF00}"/>
                    </a:ext>
                  </a:extLst>
                </p:cNvPr>
                <p:cNvGraphicFramePr>
                  <a:graphicFrameLocks noChangeAspect="1"/>
                </p:cNvGraphicFramePr>
                <p:nvPr/>
              </p:nvGraphicFramePr>
              <p:xfrm>
                <a:off x="4094" y="1907"/>
                <a:ext cx="76" cy="76"/>
              </p:xfrm>
              <a:graphic>
                <a:graphicData uri="http://schemas.openxmlformats.org/presentationml/2006/ole">
                  <mc:AlternateContent xmlns:mc="http://schemas.openxmlformats.org/markup-compatibility/2006">
                    <mc:Choice xmlns:v="urn:schemas-microsoft-com:vml" Requires="v">
                      <p:oleObj spid="_x0000_s139350" name="公式" r:id="rId35" imgW="139680" imgH="139680" progId="Equation.3">
                        <p:embed/>
                      </p:oleObj>
                    </mc:Choice>
                    <mc:Fallback>
                      <p:oleObj name="公式" r:id="rId35" imgW="139680" imgH="139680" progId="Equation.3">
                        <p:embed/>
                        <p:pic>
                          <p:nvPicPr>
                            <p:cNvPr id="54284" name="Object 34">
                              <a:extLst>
                                <a:ext uri="{FF2B5EF4-FFF2-40B4-BE49-F238E27FC236}">
                                  <a16:creationId xmlns:a16="http://schemas.microsoft.com/office/drawing/2014/main" id="{33003154-2FFC-4C0D-9716-775A58C2BF00}"/>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094" y="1907"/>
                              <a:ext cx="76" cy="76"/>
                            </a:xfrm>
                            <a:prstGeom prst="rect">
                              <a:avLst/>
                            </a:prstGeom>
                            <a:noFill/>
                            <a:ln>
                              <a:noFill/>
                            </a:ln>
                            <a:effectLst/>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85" name="Object 35">
                  <a:extLst>
                    <a:ext uri="{FF2B5EF4-FFF2-40B4-BE49-F238E27FC236}">
                      <a16:creationId xmlns:a16="http://schemas.microsoft.com/office/drawing/2014/main" id="{B797ADF9-5D07-4ECB-8FE6-4FCD714D74CC}"/>
                    </a:ext>
                  </a:extLst>
                </p:cNvPr>
                <p:cNvGraphicFramePr>
                  <a:graphicFrameLocks noChangeAspect="1"/>
                </p:cNvGraphicFramePr>
                <p:nvPr/>
              </p:nvGraphicFramePr>
              <p:xfrm>
                <a:off x="4246" y="1907"/>
                <a:ext cx="76" cy="76"/>
              </p:xfrm>
              <a:graphic>
                <a:graphicData uri="http://schemas.openxmlformats.org/presentationml/2006/ole">
                  <mc:AlternateContent xmlns:mc="http://schemas.openxmlformats.org/markup-compatibility/2006">
                    <mc:Choice xmlns:v="urn:schemas-microsoft-com:vml" Requires="v">
                      <p:oleObj spid="_x0000_s139351" name="公式" r:id="rId37" imgW="139680" imgH="139680" progId="Equation.3">
                        <p:embed/>
                      </p:oleObj>
                    </mc:Choice>
                    <mc:Fallback>
                      <p:oleObj name="公式" r:id="rId37" imgW="139680" imgH="139680" progId="Equation.3">
                        <p:embed/>
                        <p:pic>
                          <p:nvPicPr>
                            <p:cNvPr id="54285" name="Object 35">
                              <a:extLst>
                                <a:ext uri="{FF2B5EF4-FFF2-40B4-BE49-F238E27FC236}">
                                  <a16:creationId xmlns:a16="http://schemas.microsoft.com/office/drawing/2014/main" id="{B797ADF9-5D07-4ECB-8FE6-4FCD714D74CC}"/>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246" y="1907"/>
                              <a:ext cx="76" cy="76"/>
                            </a:xfrm>
                            <a:prstGeom prst="rect">
                              <a:avLst/>
                            </a:prstGeom>
                            <a:noFill/>
                            <a:ln>
                              <a:noFill/>
                            </a:ln>
                            <a:effectLst/>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86" name="Object 36">
                  <a:extLst>
                    <a:ext uri="{FF2B5EF4-FFF2-40B4-BE49-F238E27FC236}">
                      <a16:creationId xmlns:a16="http://schemas.microsoft.com/office/drawing/2014/main" id="{D5837628-5248-4958-934F-567406EC3609}"/>
                    </a:ext>
                  </a:extLst>
                </p:cNvPr>
                <p:cNvGraphicFramePr>
                  <a:graphicFrameLocks noChangeAspect="1"/>
                </p:cNvGraphicFramePr>
                <p:nvPr/>
              </p:nvGraphicFramePr>
              <p:xfrm>
                <a:off x="4390" y="1907"/>
                <a:ext cx="76" cy="76"/>
              </p:xfrm>
              <a:graphic>
                <a:graphicData uri="http://schemas.openxmlformats.org/presentationml/2006/ole">
                  <mc:AlternateContent xmlns:mc="http://schemas.openxmlformats.org/markup-compatibility/2006">
                    <mc:Choice xmlns:v="urn:schemas-microsoft-com:vml" Requires="v">
                      <p:oleObj spid="_x0000_s139352" name="公式" r:id="rId39" imgW="139680" imgH="139680" progId="Equation.3">
                        <p:embed/>
                      </p:oleObj>
                    </mc:Choice>
                    <mc:Fallback>
                      <p:oleObj name="公式" r:id="rId39" imgW="139680" imgH="139680" progId="Equation.3">
                        <p:embed/>
                        <p:pic>
                          <p:nvPicPr>
                            <p:cNvPr id="54286" name="Object 36">
                              <a:extLst>
                                <a:ext uri="{FF2B5EF4-FFF2-40B4-BE49-F238E27FC236}">
                                  <a16:creationId xmlns:a16="http://schemas.microsoft.com/office/drawing/2014/main" id="{D5837628-5248-4958-934F-567406EC3609}"/>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390" y="1907"/>
                              <a:ext cx="76" cy="76"/>
                            </a:xfrm>
                            <a:prstGeom prst="rect">
                              <a:avLst/>
                            </a:prstGeom>
                            <a:noFill/>
                            <a:ln>
                              <a:noFill/>
                            </a:ln>
                            <a:effectLst/>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87" name="Object 37">
                  <a:extLst>
                    <a:ext uri="{FF2B5EF4-FFF2-40B4-BE49-F238E27FC236}">
                      <a16:creationId xmlns:a16="http://schemas.microsoft.com/office/drawing/2014/main" id="{9829DFC8-BAA3-4DE6-A31B-61A0FE0B1A95}"/>
                    </a:ext>
                  </a:extLst>
                </p:cNvPr>
                <p:cNvGraphicFramePr>
                  <a:graphicFrameLocks noChangeAspect="1"/>
                </p:cNvGraphicFramePr>
                <p:nvPr/>
              </p:nvGraphicFramePr>
              <p:xfrm>
                <a:off x="4542" y="1907"/>
                <a:ext cx="76" cy="76"/>
              </p:xfrm>
              <a:graphic>
                <a:graphicData uri="http://schemas.openxmlformats.org/presentationml/2006/ole">
                  <mc:AlternateContent xmlns:mc="http://schemas.openxmlformats.org/markup-compatibility/2006">
                    <mc:Choice xmlns:v="urn:schemas-microsoft-com:vml" Requires="v">
                      <p:oleObj spid="_x0000_s139353" name="公式" r:id="rId41" imgW="139680" imgH="139680" progId="Equation.3">
                        <p:embed/>
                      </p:oleObj>
                    </mc:Choice>
                    <mc:Fallback>
                      <p:oleObj name="公式" r:id="rId41" imgW="139680" imgH="139680" progId="Equation.3">
                        <p:embed/>
                        <p:pic>
                          <p:nvPicPr>
                            <p:cNvPr id="54287" name="Object 37">
                              <a:extLst>
                                <a:ext uri="{FF2B5EF4-FFF2-40B4-BE49-F238E27FC236}">
                                  <a16:creationId xmlns:a16="http://schemas.microsoft.com/office/drawing/2014/main" id="{9829DFC8-BAA3-4DE6-A31B-61A0FE0B1A95}"/>
                                </a:ext>
                              </a:extLst>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542" y="1907"/>
                              <a:ext cx="76" cy="76"/>
                            </a:xfrm>
                            <a:prstGeom prst="rect">
                              <a:avLst/>
                            </a:prstGeom>
                            <a:noFill/>
                            <a:ln>
                              <a:noFill/>
                            </a:ln>
                            <a:effectLst/>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88" name="Object 38">
                  <a:extLst>
                    <a:ext uri="{FF2B5EF4-FFF2-40B4-BE49-F238E27FC236}">
                      <a16:creationId xmlns:a16="http://schemas.microsoft.com/office/drawing/2014/main" id="{D16AAC8F-F914-42AF-B29B-80C23B84354A}"/>
                    </a:ext>
                  </a:extLst>
                </p:cNvPr>
                <p:cNvGraphicFramePr>
                  <a:graphicFrameLocks noChangeAspect="1"/>
                </p:cNvGraphicFramePr>
                <p:nvPr/>
              </p:nvGraphicFramePr>
              <p:xfrm>
                <a:off x="4694" y="1907"/>
                <a:ext cx="76" cy="76"/>
              </p:xfrm>
              <a:graphic>
                <a:graphicData uri="http://schemas.openxmlformats.org/presentationml/2006/ole">
                  <mc:AlternateContent xmlns:mc="http://schemas.openxmlformats.org/markup-compatibility/2006">
                    <mc:Choice xmlns:v="urn:schemas-microsoft-com:vml" Requires="v">
                      <p:oleObj spid="_x0000_s139354" name="公式" r:id="rId43" imgW="139680" imgH="139680" progId="Equation.3">
                        <p:embed/>
                      </p:oleObj>
                    </mc:Choice>
                    <mc:Fallback>
                      <p:oleObj name="公式" r:id="rId43" imgW="139680" imgH="139680" progId="Equation.3">
                        <p:embed/>
                        <p:pic>
                          <p:nvPicPr>
                            <p:cNvPr id="54288" name="Object 38">
                              <a:extLst>
                                <a:ext uri="{FF2B5EF4-FFF2-40B4-BE49-F238E27FC236}">
                                  <a16:creationId xmlns:a16="http://schemas.microsoft.com/office/drawing/2014/main" id="{D16AAC8F-F914-42AF-B29B-80C23B84354A}"/>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694" y="1907"/>
                              <a:ext cx="76" cy="76"/>
                            </a:xfrm>
                            <a:prstGeom prst="rect">
                              <a:avLst/>
                            </a:prstGeom>
                            <a:noFill/>
                            <a:ln>
                              <a:noFill/>
                            </a:ln>
                            <a:effectLst/>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89" name="Object 39">
                  <a:extLst>
                    <a:ext uri="{FF2B5EF4-FFF2-40B4-BE49-F238E27FC236}">
                      <a16:creationId xmlns:a16="http://schemas.microsoft.com/office/drawing/2014/main" id="{64035F10-6305-4AC6-93B2-E75ADA02D318}"/>
                    </a:ext>
                  </a:extLst>
                </p:cNvPr>
                <p:cNvGraphicFramePr>
                  <a:graphicFrameLocks noChangeAspect="1"/>
                </p:cNvGraphicFramePr>
                <p:nvPr/>
              </p:nvGraphicFramePr>
              <p:xfrm>
                <a:off x="4846" y="1907"/>
                <a:ext cx="76" cy="76"/>
              </p:xfrm>
              <a:graphic>
                <a:graphicData uri="http://schemas.openxmlformats.org/presentationml/2006/ole">
                  <mc:AlternateContent xmlns:mc="http://schemas.openxmlformats.org/markup-compatibility/2006">
                    <mc:Choice xmlns:v="urn:schemas-microsoft-com:vml" Requires="v">
                      <p:oleObj spid="_x0000_s139355" name="公式" r:id="rId45" imgW="139680" imgH="139680" progId="Equation.3">
                        <p:embed/>
                      </p:oleObj>
                    </mc:Choice>
                    <mc:Fallback>
                      <p:oleObj name="公式" r:id="rId45" imgW="139680" imgH="139680" progId="Equation.3">
                        <p:embed/>
                        <p:pic>
                          <p:nvPicPr>
                            <p:cNvPr id="54289" name="Object 39">
                              <a:extLst>
                                <a:ext uri="{FF2B5EF4-FFF2-40B4-BE49-F238E27FC236}">
                                  <a16:creationId xmlns:a16="http://schemas.microsoft.com/office/drawing/2014/main" id="{64035F10-6305-4AC6-93B2-E75ADA02D318}"/>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4846" y="1907"/>
                              <a:ext cx="76" cy="76"/>
                            </a:xfrm>
                            <a:prstGeom prst="rect">
                              <a:avLst/>
                            </a:prstGeom>
                            <a:noFill/>
                            <a:ln>
                              <a:noFill/>
                            </a:ln>
                            <a:effectLst/>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90" name="Object 40">
                  <a:extLst>
                    <a:ext uri="{FF2B5EF4-FFF2-40B4-BE49-F238E27FC236}">
                      <a16:creationId xmlns:a16="http://schemas.microsoft.com/office/drawing/2014/main" id="{F184468D-4CA9-4CA3-AD07-030A613E845F}"/>
                    </a:ext>
                  </a:extLst>
                </p:cNvPr>
                <p:cNvGraphicFramePr>
                  <a:graphicFrameLocks noChangeAspect="1"/>
                </p:cNvGraphicFramePr>
                <p:nvPr/>
              </p:nvGraphicFramePr>
              <p:xfrm>
                <a:off x="4990" y="1907"/>
                <a:ext cx="76" cy="76"/>
              </p:xfrm>
              <a:graphic>
                <a:graphicData uri="http://schemas.openxmlformats.org/presentationml/2006/ole">
                  <mc:AlternateContent xmlns:mc="http://schemas.openxmlformats.org/markup-compatibility/2006">
                    <mc:Choice xmlns:v="urn:schemas-microsoft-com:vml" Requires="v">
                      <p:oleObj spid="_x0000_s139356" name="公式" r:id="rId47" imgW="139680" imgH="139680" progId="Equation.3">
                        <p:embed/>
                      </p:oleObj>
                    </mc:Choice>
                    <mc:Fallback>
                      <p:oleObj name="公式" r:id="rId47" imgW="139680" imgH="139680" progId="Equation.3">
                        <p:embed/>
                        <p:pic>
                          <p:nvPicPr>
                            <p:cNvPr id="54290" name="Object 40">
                              <a:extLst>
                                <a:ext uri="{FF2B5EF4-FFF2-40B4-BE49-F238E27FC236}">
                                  <a16:creationId xmlns:a16="http://schemas.microsoft.com/office/drawing/2014/main" id="{F184468D-4CA9-4CA3-AD07-030A613E845F}"/>
                                </a:ext>
                              </a:extLst>
                            </p:cNvPr>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4990" y="1907"/>
                              <a:ext cx="76" cy="76"/>
                            </a:xfrm>
                            <a:prstGeom prst="rect">
                              <a:avLst/>
                            </a:prstGeom>
                            <a:noFill/>
                            <a:ln>
                              <a:noFill/>
                            </a:ln>
                            <a:effectLst/>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91" name="Object 41">
                  <a:extLst>
                    <a:ext uri="{FF2B5EF4-FFF2-40B4-BE49-F238E27FC236}">
                      <a16:creationId xmlns:a16="http://schemas.microsoft.com/office/drawing/2014/main" id="{4C9EA6A5-3EF5-46DD-AE68-44D1DAA883C2}"/>
                    </a:ext>
                  </a:extLst>
                </p:cNvPr>
                <p:cNvGraphicFramePr>
                  <a:graphicFrameLocks noChangeAspect="1"/>
                </p:cNvGraphicFramePr>
                <p:nvPr/>
              </p:nvGraphicFramePr>
              <p:xfrm>
                <a:off x="5142" y="1907"/>
                <a:ext cx="76" cy="76"/>
              </p:xfrm>
              <a:graphic>
                <a:graphicData uri="http://schemas.openxmlformats.org/presentationml/2006/ole">
                  <mc:AlternateContent xmlns:mc="http://schemas.openxmlformats.org/markup-compatibility/2006">
                    <mc:Choice xmlns:v="urn:schemas-microsoft-com:vml" Requires="v">
                      <p:oleObj spid="_x0000_s139357" name="公式" r:id="rId49" imgW="139680" imgH="139680" progId="Equation.3">
                        <p:embed/>
                      </p:oleObj>
                    </mc:Choice>
                    <mc:Fallback>
                      <p:oleObj name="公式" r:id="rId49" imgW="139680" imgH="139680" progId="Equation.3">
                        <p:embed/>
                        <p:pic>
                          <p:nvPicPr>
                            <p:cNvPr id="54291" name="Object 41">
                              <a:extLst>
                                <a:ext uri="{FF2B5EF4-FFF2-40B4-BE49-F238E27FC236}">
                                  <a16:creationId xmlns:a16="http://schemas.microsoft.com/office/drawing/2014/main" id="{4C9EA6A5-3EF5-46DD-AE68-44D1DAA883C2}"/>
                                </a:ext>
                              </a:extLst>
                            </p:cNvPr>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5142" y="1907"/>
                              <a:ext cx="76" cy="76"/>
                            </a:xfrm>
                            <a:prstGeom prst="rect">
                              <a:avLst/>
                            </a:prstGeom>
                            <a:noFill/>
                            <a:ln>
                              <a:noFill/>
                            </a:ln>
                            <a:effectLst/>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54318" name="Group 42">
              <a:extLst>
                <a:ext uri="{FF2B5EF4-FFF2-40B4-BE49-F238E27FC236}">
                  <a16:creationId xmlns:a16="http://schemas.microsoft.com/office/drawing/2014/main" id="{FADE49E3-3ED5-44EE-B1EF-A4936FA121BF}"/>
                </a:ext>
              </a:extLst>
            </p:cNvPr>
            <p:cNvGrpSpPr>
              <a:grpSpLocks/>
            </p:cNvGrpSpPr>
            <p:nvPr/>
          </p:nvGrpSpPr>
          <p:grpSpPr bwMode="auto">
            <a:xfrm>
              <a:off x="3500" y="3004"/>
              <a:ext cx="834" cy="680"/>
              <a:chOff x="3431" y="1979"/>
              <a:chExt cx="834" cy="680"/>
            </a:xfrm>
          </p:grpSpPr>
          <p:grpSp>
            <p:nvGrpSpPr>
              <p:cNvPr id="54329" name="Group 43">
                <a:extLst>
                  <a:ext uri="{FF2B5EF4-FFF2-40B4-BE49-F238E27FC236}">
                    <a16:creationId xmlns:a16="http://schemas.microsoft.com/office/drawing/2014/main" id="{EA15EFAE-9466-4AA7-8ABD-5737FDC7FE02}"/>
                  </a:ext>
                </a:extLst>
              </p:cNvPr>
              <p:cNvGrpSpPr>
                <a:grpSpLocks/>
              </p:cNvGrpSpPr>
              <p:nvPr/>
            </p:nvGrpSpPr>
            <p:grpSpPr bwMode="auto">
              <a:xfrm>
                <a:off x="3431" y="2267"/>
                <a:ext cx="834" cy="392"/>
                <a:chOff x="3600" y="2267"/>
                <a:chExt cx="834" cy="392"/>
              </a:xfrm>
            </p:grpSpPr>
            <p:graphicFrame>
              <p:nvGraphicFramePr>
                <p:cNvPr id="54278" name="Object 44">
                  <a:extLst>
                    <a:ext uri="{FF2B5EF4-FFF2-40B4-BE49-F238E27FC236}">
                      <a16:creationId xmlns:a16="http://schemas.microsoft.com/office/drawing/2014/main" id="{38B1BDED-5740-400A-8331-9AAA6B3C5F75}"/>
                    </a:ext>
                  </a:extLst>
                </p:cNvPr>
                <p:cNvGraphicFramePr>
                  <a:graphicFrameLocks noChangeAspect="1"/>
                </p:cNvGraphicFramePr>
                <p:nvPr/>
              </p:nvGraphicFramePr>
              <p:xfrm>
                <a:off x="4176" y="2309"/>
                <a:ext cx="258" cy="259"/>
              </p:xfrm>
              <a:graphic>
                <a:graphicData uri="http://schemas.openxmlformats.org/presentationml/2006/ole">
                  <mc:AlternateContent xmlns:mc="http://schemas.openxmlformats.org/markup-compatibility/2006">
                    <mc:Choice xmlns:v="urn:schemas-microsoft-com:vml" Requires="v">
                      <p:oleObj spid="_x0000_s139358" name="公式" r:id="rId51" imgW="215640" imgH="215640" progId="Equation.3">
                        <p:embed/>
                      </p:oleObj>
                    </mc:Choice>
                    <mc:Fallback>
                      <p:oleObj name="公式" r:id="rId51" imgW="215640" imgH="215640" progId="Equation.3">
                        <p:embed/>
                        <p:pic>
                          <p:nvPicPr>
                            <p:cNvPr id="54278" name="Object 44">
                              <a:extLst>
                                <a:ext uri="{FF2B5EF4-FFF2-40B4-BE49-F238E27FC236}">
                                  <a16:creationId xmlns:a16="http://schemas.microsoft.com/office/drawing/2014/main" id="{38B1BDED-5740-400A-8331-9AAA6B3C5F75}"/>
                                </a:ext>
                              </a:extLst>
                            </p:cNvPr>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4176" y="2309"/>
                              <a:ext cx="258"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9" name="Object 45">
                  <a:extLst>
                    <a:ext uri="{FF2B5EF4-FFF2-40B4-BE49-F238E27FC236}">
                      <a16:creationId xmlns:a16="http://schemas.microsoft.com/office/drawing/2014/main" id="{29C0B53D-277A-4751-A5B5-089181252055}"/>
                    </a:ext>
                  </a:extLst>
                </p:cNvPr>
                <p:cNvGraphicFramePr>
                  <a:graphicFrameLocks noChangeAspect="1"/>
                </p:cNvGraphicFramePr>
                <p:nvPr/>
              </p:nvGraphicFramePr>
              <p:xfrm>
                <a:off x="3648" y="2353"/>
                <a:ext cx="177" cy="215"/>
              </p:xfrm>
              <a:graphic>
                <a:graphicData uri="http://schemas.openxmlformats.org/presentationml/2006/ole">
                  <mc:AlternateContent xmlns:mc="http://schemas.openxmlformats.org/markup-compatibility/2006">
                    <mc:Choice xmlns:v="urn:schemas-microsoft-com:vml" Requires="v">
                      <p:oleObj spid="_x0000_s139359" name="公式" r:id="rId53" imgW="177480" imgH="215640" progId="Equation.3">
                        <p:embed/>
                      </p:oleObj>
                    </mc:Choice>
                    <mc:Fallback>
                      <p:oleObj name="公式" r:id="rId53" imgW="177480" imgH="215640" progId="Equation.3">
                        <p:embed/>
                        <p:pic>
                          <p:nvPicPr>
                            <p:cNvPr id="54279" name="Object 45">
                              <a:extLst>
                                <a:ext uri="{FF2B5EF4-FFF2-40B4-BE49-F238E27FC236}">
                                  <a16:creationId xmlns:a16="http://schemas.microsoft.com/office/drawing/2014/main" id="{29C0B53D-277A-4751-A5B5-089181252055}"/>
                                </a:ext>
                              </a:extLst>
                            </p:cNvPr>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3648" y="2353"/>
                              <a:ext cx="177"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2558" name="Line 46">
                  <a:extLst>
                    <a:ext uri="{FF2B5EF4-FFF2-40B4-BE49-F238E27FC236}">
                      <a16:creationId xmlns:a16="http://schemas.microsoft.com/office/drawing/2014/main" id="{2EB75065-DCDA-4EB9-9E61-CFC16D15C46A}"/>
                    </a:ext>
                  </a:extLst>
                </p:cNvPr>
                <p:cNvSpPr>
                  <a:spLocks noChangeShapeType="1"/>
                </p:cNvSpPr>
                <p:nvPr/>
              </p:nvSpPr>
              <p:spPr bwMode="auto">
                <a:xfrm>
                  <a:off x="3600" y="2267"/>
                  <a:ext cx="6" cy="392"/>
                </a:xfrm>
                <a:prstGeom prst="line">
                  <a:avLst/>
                </a:prstGeom>
                <a:noFill/>
                <a:ln w="9525">
                  <a:solidFill>
                    <a:schemeClr val="tx2"/>
                  </a:solidFill>
                  <a:round/>
                  <a:headEnd type="stealth" w="med" len="lg"/>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54330" name="Group 47">
                <a:extLst>
                  <a:ext uri="{FF2B5EF4-FFF2-40B4-BE49-F238E27FC236}">
                    <a16:creationId xmlns:a16="http://schemas.microsoft.com/office/drawing/2014/main" id="{9D62F91D-0C94-43CE-8437-2F84A2EDA0A2}"/>
                  </a:ext>
                </a:extLst>
              </p:cNvPr>
              <p:cNvGrpSpPr>
                <a:grpSpLocks/>
              </p:cNvGrpSpPr>
              <p:nvPr/>
            </p:nvGrpSpPr>
            <p:grpSpPr bwMode="auto">
              <a:xfrm>
                <a:off x="3431" y="1979"/>
                <a:ext cx="819" cy="288"/>
                <a:chOff x="3600" y="1979"/>
                <a:chExt cx="819" cy="288"/>
              </a:xfrm>
            </p:grpSpPr>
            <p:graphicFrame>
              <p:nvGraphicFramePr>
                <p:cNvPr id="54276" name="Object 48">
                  <a:extLst>
                    <a:ext uri="{FF2B5EF4-FFF2-40B4-BE49-F238E27FC236}">
                      <a16:creationId xmlns:a16="http://schemas.microsoft.com/office/drawing/2014/main" id="{3677EF95-F889-4BBA-9BC8-2C3E73EB69A7}"/>
                    </a:ext>
                  </a:extLst>
                </p:cNvPr>
                <p:cNvGraphicFramePr>
                  <a:graphicFrameLocks noChangeAspect="1"/>
                </p:cNvGraphicFramePr>
                <p:nvPr/>
              </p:nvGraphicFramePr>
              <p:xfrm>
                <a:off x="4176" y="1979"/>
                <a:ext cx="243" cy="259"/>
              </p:xfrm>
              <a:graphic>
                <a:graphicData uri="http://schemas.openxmlformats.org/presentationml/2006/ole">
                  <mc:AlternateContent xmlns:mc="http://schemas.openxmlformats.org/markup-compatibility/2006">
                    <mc:Choice xmlns:v="urn:schemas-microsoft-com:vml" Requires="v">
                      <p:oleObj spid="_x0000_s139360" name="公式" r:id="rId55" imgW="203040" imgH="215640" progId="Equation.3">
                        <p:embed/>
                      </p:oleObj>
                    </mc:Choice>
                    <mc:Fallback>
                      <p:oleObj name="公式" r:id="rId55" imgW="203040" imgH="215640" progId="Equation.3">
                        <p:embed/>
                        <p:pic>
                          <p:nvPicPr>
                            <p:cNvPr id="54276" name="Object 48">
                              <a:extLst>
                                <a:ext uri="{FF2B5EF4-FFF2-40B4-BE49-F238E27FC236}">
                                  <a16:creationId xmlns:a16="http://schemas.microsoft.com/office/drawing/2014/main" id="{3677EF95-F889-4BBA-9BC8-2C3E73EB69A7}"/>
                                </a:ext>
                              </a:extLst>
                            </p:cNvPr>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4176" y="1979"/>
                              <a:ext cx="243"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7" name="Object 49">
                  <a:extLst>
                    <a:ext uri="{FF2B5EF4-FFF2-40B4-BE49-F238E27FC236}">
                      <a16:creationId xmlns:a16="http://schemas.microsoft.com/office/drawing/2014/main" id="{40CE7533-191D-4604-9B21-EB811DA20CAA}"/>
                    </a:ext>
                  </a:extLst>
                </p:cNvPr>
                <p:cNvGraphicFramePr>
                  <a:graphicFrameLocks noChangeAspect="1"/>
                </p:cNvGraphicFramePr>
                <p:nvPr/>
              </p:nvGraphicFramePr>
              <p:xfrm>
                <a:off x="3648" y="2024"/>
                <a:ext cx="181" cy="238"/>
              </p:xfrm>
              <a:graphic>
                <a:graphicData uri="http://schemas.openxmlformats.org/presentationml/2006/ole">
                  <mc:AlternateContent xmlns:mc="http://schemas.openxmlformats.org/markup-compatibility/2006">
                    <mc:Choice xmlns:v="urn:schemas-microsoft-com:vml" Requires="v">
                      <p:oleObj spid="_x0000_s139361" name="公式" r:id="rId57" imgW="164880" imgH="215640" progId="Equation.3">
                        <p:embed/>
                      </p:oleObj>
                    </mc:Choice>
                    <mc:Fallback>
                      <p:oleObj name="公式" r:id="rId57" imgW="164880" imgH="215640" progId="Equation.3">
                        <p:embed/>
                        <p:pic>
                          <p:nvPicPr>
                            <p:cNvPr id="54277" name="Object 49">
                              <a:extLst>
                                <a:ext uri="{FF2B5EF4-FFF2-40B4-BE49-F238E27FC236}">
                                  <a16:creationId xmlns:a16="http://schemas.microsoft.com/office/drawing/2014/main" id="{40CE7533-191D-4604-9B21-EB811DA20CAA}"/>
                                </a:ext>
                              </a:extLst>
                            </p:cNvPr>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3648" y="2024"/>
                              <a:ext cx="181"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2562" name="Line 50">
                  <a:extLst>
                    <a:ext uri="{FF2B5EF4-FFF2-40B4-BE49-F238E27FC236}">
                      <a16:creationId xmlns:a16="http://schemas.microsoft.com/office/drawing/2014/main" id="{5AE9085E-824D-48B9-9967-AE5E96B21AFC}"/>
                    </a:ext>
                  </a:extLst>
                </p:cNvPr>
                <p:cNvSpPr>
                  <a:spLocks noChangeShapeType="1"/>
                </p:cNvSpPr>
                <p:nvPr/>
              </p:nvSpPr>
              <p:spPr bwMode="auto">
                <a:xfrm>
                  <a:off x="3600" y="1979"/>
                  <a:ext cx="0" cy="288"/>
                </a:xfrm>
                <a:prstGeom prst="line">
                  <a:avLst/>
                </a:prstGeom>
                <a:noFill/>
                <a:ln w="9525">
                  <a:solidFill>
                    <a:schemeClr val="tx2"/>
                  </a:solidFill>
                  <a:round/>
                  <a:headEnd type="stealth" w="med" len="lg"/>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sp>
          <p:nvSpPr>
            <p:cNvPr id="192563" name="Line 51">
              <a:extLst>
                <a:ext uri="{FF2B5EF4-FFF2-40B4-BE49-F238E27FC236}">
                  <a16:creationId xmlns:a16="http://schemas.microsoft.com/office/drawing/2014/main" id="{9EA0D94F-95AE-48DC-B3FE-750980F19762}"/>
                </a:ext>
              </a:extLst>
            </p:cNvPr>
            <p:cNvSpPr>
              <a:spLocks noChangeShapeType="1"/>
            </p:cNvSpPr>
            <p:nvPr/>
          </p:nvSpPr>
          <p:spPr bwMode="auto">
            <a:xfrm flipV="1">
              <a:off x="4224" y="2544"/>
              <a:ext cx="0" cy="336"/>
            </a:xfrm>
            <a:prstGeom prst="line">
              <a:avLst/>
            </a:prstGeom>
            <a:noFill/>
            <a:ln w="28575">
              <a:solidFill>
                <a:schemeClr val="hlink"/>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2564" name="Line 52">
              <a:extLst>
                <a:ext uri="{FF2B5EF4-FFF2-40B4-BE49-F238E27FC236}">
                  <a16:creationId xmlns:a16="http://schemas.microsoft.com/office/drawing/2014/main" id="{B8168283-6A11-444B-95A2-A5148314095A}"/>
                </a:ext>
              </a:extLst>
            </p:cNvPr>
            <p:cNvSpPr>
              <a:spLocks noChangeShapeType="1"/>
            </p:cNvSpPr>
            <p:nvPr/>
          </p:nvSpPr>
          <p:spPr bwMode="auto">
            <a:xfrm flipV="1">
              <a:off x="2976" y="2544"/>
              <a:ext cx="1248" cy="0"/>
            </a:xfrm>
            <a:prstGeom prst="line">
              <a:avLst/>
            </a:prstGeom>
            <a:noFill/>
            <a:ln w="28575">
              <a:solidFill>
                <a:schemeClr val="hlink"/>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2565" name="Line 53">
              <a:extLst>
                <a:ext uri="{FF2B5EF4-FFF2-40B4-BE49-F238E27FC236}">
                  <a16:creationId xmlns:a16="http://schemas.microsoft.com/office/drawing/2014/main" id="{AE852576-DE64-4FC2-909B-A2167B96C7E6}"/>
                </a:ext>
              </a:extLst>
            </p:cNvPr>
            <p:cNvSpPr>
              <a:spLocks noChangeShapeType="1"/>
            </p:cNvSpPr>
            <p:nvPr/>
          </p:nvSpPr>
          <p:spPr bwMode="auto">
            <a:xfrm>
              <a:off x="2976" y="2544"/>
              <a:ext cx="0" cy="576"/>
            </a:xfrm>
            <a:prstGeom prst="line">
              <a:avLst/>
            </a:prstGeom>
            <a:noFill/>
            <a:ln w="28575">
              <a:solidFill>
                <a:schemeClr val="hlink"/>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2566" name="Line 54">
              <a:extLst>
                <a:ext uri="{FF2B5EF4-FFF2-40B4-BE49-F238E27FC236}">
                  <a16:creationId xmlns:a16="http://schemas.microsoft.com/office/drawing/2014/main" id="{4A53203E-F1B8-4734-9B63-895C075EA80D}"/>
                </a:ext>
              </a:extLst>
            </p:cNvPr>
            <p:cNvSpPr>
              <a:spLocks noChangeShapeType="1"/>
            </p:cNvSpPr>
            <p:nvPr/>
          </p:nvSpPr>
          <p:spPr bwMode="auto">
            <a:xfrm>
              <a:off x="4222" y="3748"/>
              <a:ext cx="0" cy="188"/>
            </a:xfrm>
            <a:prstGeom prst="line">
              <a:avLst/>
            </a:prstGeom>
            <a:noFill/>
            <a:ln w="28575">
              <a:solidFill>
                <a:schemeClr val="hlink"/>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2567" name="Line 55">
              <a:extLst>
                <a:ext uri="{FF2B5EF4-FFF2-40B4-BE49-F238E27FC236}">
                  <a16:creationId xmlns:a16="http://schemas.microsoft.com/office/drawing/2014/main" id="{760753D2-BFA3-41D9-A259-52C673B14FA2}"/>
                </a:ext>
              </a:extLst>
            </p:cNvPr>
            <p:cNvSpPr>
              <a:spLocks noChangeShapeType="1"/>
            </p:cNvSpPr>
            <p:nvPr/>
          </p:nvSpPr>
          <p:spPr bwMode="auto">
            <a:xfrm flipH="1">
              <a:off x="2976" y="3936"/>
              <a:ext cx="1248" cy="0"/>
            </a:xfrm>
            <a:prstGeom prst="line">
              <a:avLst/>
            </a:prstGeom>
            <a:noFill/>
            <a:ln w="28575">
              <a:solidFill>
                <a:schemeClr val="hlink"/>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2568" name="Line 56">
              <a:extLst>
                <a:ext uri="{FF2B5EF4-FFF2-40B4-BE49-F238E27FC236}">
                  <a16:creationId xmlns:a16="http://schemas.microsoft.com/office/drawing/2014/main" id="{052BBDC6-7D74-463A-8265-A6621CDEA306}"/>
                </a:ext>
              </a:extLst>
            </p:cNvPr>
            <p:cNvSpPr>
              <a:spLocks noChangeShapeType="1"/>
            </p:cNvSpPr>
            <p:nvPr/>
          </p:nvSpPr>
          <p:spPr bwMode="auto">
            <a:xfrm>
              <a:off x="2976" y="3264"/>
              <a:ext cx="0" cy="672"/>
            </a:xfrm>
            <a:prstGeom prst="line">
              <a:avLst/>
            </a:prstGeom>
            <a:noFill/>
            <a:ln w="28575">
              <a:solidFill>
                <a:schemeClr val="hlink"/>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2569" name="Line 57">
              <a:extLst>
                <a:ext uri="{FF2B5EF4-FFF2-40B4-BE49-F238E27FC236}">
                  <a16:creationId xmlns:a16="http://schemas.microsoft.com/office/drawing/2014/main" id="{30592623-1C1A-4514-8BE9-2C7A8E13A184}"/>
                </a:ext>
              </a:extLst>
            </p:cNvPr>
            <p:cNvSpPr>
              <a:spLocks noChangeShapeType="1"/>
            </p:cNvSpPr>
            <p:nvPr/>
          </p:nvSpPr>
          <p:spPr bwMode="auto">
            <a:xfrm>
              <a:off x="2880" y="3120"/>
              <a:ext cx="192" cy="0"/>
            </a:xfrm>
            <a:prstGeom prst="line">
              <a:avLst/>
            </a:prstGeom>
            <a:noFill/>
            <a:ln w="28575">
              <a:solidFill>
                <a:srgbClr val="FF3399"/>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2570" name="Line 58">
              <a:extLst>
                <a:ext uri="{FF2B5EF4-FFF2-40B4-BE49-F238E27FC236}">
                  <a16:creationId xmlns:a16="http://schemas.microsoft.com/office/drawing/2014/main" id="{E8AA3E1C-E514-4659-AB0E-B425274F300E}"/>
                </a:ext>
              </a:extLst>
            </p:cNvPr>
            <p:cNvSpPr>
              <a:spLocks noChangeShapeType="1"/>
            </p:cNvSpPr>
            <p:nvPr/>
          </p:nvSpPr>
          <p:spPr bwMode="auto">
            <a:xfrm>
              <a:off x="2928" y="3168"/>
              <a:ext cx="96" cy="0"/>
            </a:xfrm>
            <a:prstGeom prst="line">
              <a:avLst/>
            </a:prstGeom>
            <a:noFill/>
            <a:ln w="28575">
              <a:solidFill>
                <a:srgbClr val="FF3399"/>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2571" name="Line 59">
              <a:extLst>
                <a:ext uri="{FF2B5EF4-FFF2-40B4-BE49-F238E27FC236}">
                  <a16:creationId xmlns:a16="http://schemas.microsoft.com/office/drawing/2014/main" id="{D726A665-41E9-4D5B-AB3A-BBCA994E1402}"/>
                </a:ext>
              </a:extLst>
            </p:cNvPr>
            <p:cNvSpPr>
              <a:spLocks noChangeShapeType="1"/>
            </p:cNvSpPr>
            <p:nvPr/>
          </p:nvSpPr>
          <p:spPr bwMode="auto">
            <a:xfrm>
              <a:off x="2880" y="3216"/>
              <a:ext cx="192" cy="0"/>
            </a:xfrm>
            <a:prstGeom prst="line">
              <a:avLst/>
            </a:prstGeom>
            <a:noFill/>
            <a:ln w="28575">
              <a:solidFill>
                <a:srgbClr val="FF3399"/>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2572" name="Line 60">
              <a:extLst>
                <a:ext uri="{FF2B5EF4-FFF2-40B4-BE49-F238E27FC236}">
                  <a16:creationId xmlns:a16="http://schemas.microsoft.com/office/drawing/2014/main" id="{BE02EC77-043C-4C9D-B995-367C4FC22E87}"/>
                </a:ext>
              </a:extLst>
            </p:cNvPr>
            <p:cNvSpPr>
              <a:spLocks noChangeShapeType="1"/>
            </p:cNvSpPr>
            <p:nvPr/>
          </p:nvSpPr>
          <p:spPr bwMode="auto">
            <a:xfrm>
              <a:off x="2928" y="3264"/>
              <a:ext cx="96" cy="0"/>
            </a:xfrm>
            <a:prstGeom prst="line">
              <a:avLst/>
            </a:prstGeom>
            <a:noFill/>
            <a:ln w="28575">
              <a:solidFill>
                <a:srgbClr val="FF3399"/>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54274" name="Object 61">
              <a:extLst>
                <a:ext uri="{FF2B5EF4-FFF2-40B4-BE49-F238E27FC236}">
                  <a16:creationId xmlns:a16="http://schemas.microsoft.com/office/drawing/2014/main" id="{416A3C11-6D00-42EC-BED6-332F4D3B5B61}"/>
                </a:ext>
              </a:extLst>
            </p:cNvPr>
            <p:cNvGraphicFramePr>
              <a:graphicFrameLocks noChangeAspect="1"/>
            </p:cNvGraphicFramePr>
            <p:nvPr/>
          </p:nvGraphicFramePr>
          <p:xfrm>
            <a:off x="3024" y="3264"/>
            <a:ext cx="222" cy="240"/>
          </p:xfrm>
          <a:graphic>
            <a:graphicData uri="http://schemas.openxmlformats.org/presentationml/2006/ole">
              <mc:AlternateContent xmlns:mc="http://schemas.openxmlformats.org/markup-compatibility/2006">
                <mc:Choice xmlns:v="urn:schemas-microsoft-com:vml" Requires="v">
                  <p:oleObj spid="_x0000_s139362" name="公式" r:id="rId59" imgW="164880" imgH="177480" progId="Equation.3">
                    <p:embed/>
                  </p:oleObj>
                </mc:Choice>
                <mc:Fallback>
                  <p:oleObj name="公式" r:id="rId59" imgW="164880" imgH="177480" progId="Equation.3">
                    <p:embed/>
                    <p:pic>
                      <p:nvPicPr>
                        <p:cNvPr id="54274" name="Object 61">
                          <a:extLst>
                            <a:ext uri="{FF2B5EF4-FFF2-40B4-BE49-F238E27FC236}">
                              <a16:creationId xmlns:a16="http://schemas.microsoft.com/office/drawing/2014/main" id="{416A3C11-6D00-42EC-BED6-332F4D3B5B61}"/>
                            </a:ext>
                          </a:extLst>
                        </p:cNvPr>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3024" y="3264"/>
                          <a:ext cx="22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5" name="Object 62">
              <a:extLst>
                <a:ext uri="{FF2B5EF4-FFF2-40B4-BE49-F238E27FC236}">
                  <a16:creationId xmlns:a16="http://schemas.microsoft.com/office/drawing/2014/main" id="{EF521386-1053-4584-B8AE-E617712E680E}"/>
                </a:ext>
              </a:extLst>
            </p:cNvPr>
            <p:cNvGraphicFramePr>
              <a:graphicFrameLocks noChangeAspect="1"/>
            </p:cNvGraphicFramePr>
            <p:nvPr/>
          </p:nvGraphicFramePr>
          <p:xfrm>
            <a:off x="4704" y="2659"/>
            <a:ext cx="229" cy="269"/>
          </p:xfrm>
          <a:graphic>
            <a:graphicData uri="http://schemas.openxmlformats.org/presentationml/2006/ole">
              <mc:AlternateContent xmlns:mc="http://schemas.openxmlformats.org/markup-compatibility/2006">
                <mc:Choice xmlns:v="urn:schemas-microsoft-com:vml" Requires="v">
                  <p:oleObj spid="_x0000_s139363" name="公式" r:id="rId61" imgW="152280" imgH="177480" progId="Equation.3">
                    <p:embed/>
                  </p:oleObj>
                </mc:Choice>
                <mc:Fallback>
                  <p:oleObj name="公式" r:id="rId61" imgW="152280" imgH="177480" progId="Equation.3">
                    <p:embed/>
                    <p:pic>
                      <p:nvPicPr>
                        <p:cNvPr id="54275" name="Object 62">
                          <a:extLst>
                            <a:ext uri="{FF2B5EF4-FFF2-40B4-BE49-F238E27FC236}">
                              <a16:creationId xmlns:a16="http://schemas.microsoft.com/office/drawing/2014/main" id="{EF521386-1053-4584-B8AE-E617712E680E}"/>
                            </a:ext>
                          </a:extLst>
                        </p:cNvPr>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4704" y="2659"/>
                          <a:ext cx="229"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4310" name="Group 66">
            <a:extLst>
              <a:ext uri="{FF2B5EF4-FFF2-40B4-BE49-F238E27FC236}">
                <a16:creationId xmlns:a16="http://schemas.microsoft.com/office/drawing/2014/main" id="{F5C9E9D9-1817-4E32-A58B-0C804E88C4C8}"/>
              </a:ext>
            </a:extLst>
          </p:cNvPr>
          <p:cNvGrpSpPr>
            <a:grpSpLocks/>
          </p:cNvGrpSpPr>
          <p:nvPr/>
        </p:nvGrpSpPr>
        <p:grpSpPr bwMode="auto">
          <a:xfrm>
            <a:off x="0" y="303213"/>
            <a:ext cx="5715000" cy="1068387"/>
            <a:chOff x="0" y="191"/>
            <a:chExt cx="3600" cy="673"/>
          </a:xfrm>
        </p:grpSpPr>
        <p:pic>
          <p:nvPicPr>
            <p:cNvPr id="54311" name="Picture 67" descr="bar_1">
              <a:extLst>
                <a:ext uri="{FF2B5EF4-FFF2-40B4-BE49-F238E27FC236}">
                  <a16:creationId xmlns:a16="http://schemas.microsoft.com/office/drawing/2014/main" id="{49CF7137-EB31-449D-B6F3-41A22E643D36}"/>
                </a:ext>
              </a:extLst>
            </p:cNvPr>
            <p:cNvPicPr>
              <a:picLocks noChangeAspect="1"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2580" name="Text Box 68">
              <a:extLst>
                <a:ext uri="{FF2B5EF4-FFF2-40B4-BE49-F238E27FC236}">
                  <a16:creationId xmlns:a16="http://schemas.microsoft.com/office/drawing/2014/main" id="{B90FB1F9-99B4-4053-AAE7-6BC0A9C7896E}"/>
                </a:ext>
              </a:extLst>
            </p:cNvPr>
            <p:cNvSpPr txBox="1">
              <a:spLocks noChangeArrowheads="1"/>
            </p:cNvSpPr>
            <p:nvPr/>
          </p:nvSpPr>
          <p:spPr bwMode="auto">
            <a:xfrm>
              <a:off x="59" y="336"/>
              <a:ext cx="3139" cy="327"/>
            </a:xfrm>
            <a:prstGeom prst="rect">
              <a:avLst/>
            </a:prstGeom>
            <a:noFill/>
            <a:ln w="19050">
              <a:noFill/>
              <a:miter lim="800000"/>
              <a:headEnd/>
              <a:tailEnd/>
            </a:ln>
            <a:effectLst>
              <a:outerShdw dist="17961" dir="2700000" algn="ctr" rotWithShape="0">
                <a:schemeClr val="folHlink">
                  <a:alpha val="50000"/>
                </a:schemeClr>
              </a:outerShdw>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solidFill>
                    <a:srgbClr val="FF3399"/>
                  </a:solidFill>
                  <a:ea typeface="隶书" panose="02010509060101010101" pitchFamily="49" charset="-122"/>
                </a:rPr>
                <a:t>2-3-6</a:t>
              </a:r>
              <a:r>
                <a:rPr lang="en-US" altLang="zh-CN">
                  <a:solidFill>
                    <a:srgbClr val="FF3399"/>
                  </a:solidFill>
                  <a:latin typeface="隶书" panose="02010509060101010101" pitchFamily="49" charset="-122"/>
                  <a:ea typeface="隶书" panose="02010509060101010101" pitchFamily="49" charset="-122"/>
                </a:rPr>
                <a:t> </a:t>
              </a:r>
              <a:r>
                <a:rPr lang="zh-CN" altLang="en-US">
                  <a:solidFill>
                    <a:srgbClr val="FF3399"/>
                  </a:solidFill>
                  <a:latin typeface="隶书" panose="02010509060101010101" pitchFamily="49" charset="-122"/>
                  <a:ea typeface="隶书" panose="02010509060101010101" pitchFamily="49" charset="-122"/>
                </a:rPr>
                <a:t>有电</a:t>
              </a:r>
              <a:r>
                <a:rPr lang="zh-CN" altLang="en-US">
                  <a:solidFill>
                    <a:srgbClr val="FF3399"/>
                  </a:solidFill>
                  <a:ea typeface="隶书" panose="02010509060101010101" pitchFamily="49" charset="-122"/>
                </a:rPr>
                <a:t>介质时的高斯定理</a:t>
              </a:r>
            </a:p>
          </p:txBody>
        </p:sp>
      </p:grpSp>
      <p:graphicFrame>
        <p:nvGraphicFramePr>
          <p:cNvPr id="65" name="Object 5">
            <a:extLst>
              <a:ext uri="{FF2B5EF4-FFF2-40B4-BE49-F238E27FC236}">
                <a16:creationId xmlns:a16="http://schemas.microsoft.com/office/drawing/2014/main" id="{FCC046C4-4F58-4BD9-883A-73DC80F85736}"/>
              </a:ext>
            </a:extLst>
          </p:cNvPr>
          <p:cNvGraphicFramePr>
            <a:graphicFrameLocks noChangeAspect="1"/>
          </p:cNvGraphicFramePr>
          <p:nvPr/>
        </p:nvGraphicFramePr>
        <p:xfrm>
          <a:off x="631191" y="2876551"/>
          <a:ext cx="1584325" cy="1001713"/>
        </p:xfrm>
        <a:graphic>
          <a:graphicData uri="http://schemas.openxmlformats.org/presentationml/2006/ole">
            <mc:AlternateContent xmlns:mc="http://schemas.openxmlformats.org/markup-compatibility/2006">
              <mc:Choice xmlns:v="urn:schemas-microsoft-com:vml" Requires="v">
                <p:oleObj spid="_x0000_s139364" name="公式" r:id="rId64" imgW="698400" imgH="444240" progId="Equation.3">
                  <p:embed/>
                </p:oleObj>
              </mc:Choice>
              <mc:Fallback>
                <p:oleObj name="公式" r:id="rId64" imgW="698400" imgH="444240" progId="Equation.3">
                  <p:embed/>
                  <p:pic>
                    <p:nvPicPr>
                      <p:cNvPr id="65" name="Object 5">
                        <a:extLst>
                          <a:ext uri="{FF2B5EF4-FFF2-40B4-BE49-F238E27FC236}">
                            <a16:creationId xmlns:a16="http://schemas.microsoft.com/office/drawing/2014/main" id="{FCC046C4-4F58-4BD9-883A-73DC80F85736}"/>
                          </a:ext>
                        </a:extLst>
                      </p:cNvPr>
                      <p:cNvPicPr>
                        <a:picLocks noChangeAspect="1"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631191" y="2876551"/>
                        <a:ext cx="1584325" cy="10017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 name="Object 72">
            <a:extLst>
              <a:ext uri="{FF2B5EF4-FFF2-40B4-BE49-F238E27FC236}">
                <a16:creationId xmlns:a16="http://schemas.microsoft.com/office/drawing/2014/main" id="{DBE754D0-3EB7-4780-900D-FA31B6F45D92}"/>
              </a:ext>
            </a:extLst>
          </p:cNvPr>
          <p:cNvGraphicFramePr>
            <a:graphicFrameLocks noChangeAspect="1"/>
          </p:cNvGraphicFramePr>
          <p:nvPr/>
        </p:nvGraphicFramePr>
        <p:xfrm>
          <a:off x="2286953" y="2876551"/>
          <a:ext cx="1266825" cy="1001713"/>
        </p:xfrm>
        <a:graphic>
          <a:graphicData uri="http://schemas.openxmlformats.org/presentationml/2006/ole">
            <mc:AlternateContent xmlns:mc="http://schemas.openxmlformats.org/markup-compatibility/2006">
              <mc:Choice xmlns:v="urn:schemas-microsoft-com:vml" Requires="v">
                <p:oleObj spid="_x0000_s139365" name="公式" r:id="rId66" imgW="558720" imgH="444240" progId="Equation.3">
                  <p:embed/>
                </p:oleObj>
              </mc:Choice>
              <mc:Fallback>
                <p:oleObj name="公式" r:id="rId66" imgW="558720" imgH="444240" progId="Equation.3">
                  <p:embed/>
                  <p:pic>
                    <p:nvPicPr>
                      <p:cNvPr id="67" name="Object 72">
                        <a:extLst>
                          <a:ext uri="{FF2B5EF4-FFF2-40B4-BE49-F238E27FC236}">
                            <a16:creationId xmlns:a16="http://schemas.microsoft.com/office/drawing/2014/main" id="{DBE754D0-3EB7-4780-900D-FA31B6F45D92}"/>
                          </a:ext>
                        </a:extLst>
                      </p:cNvPr>
                      <p:cNvPicPr>
                        <a:picLocks noChangeAspect="1" noChangeArrowheads="1"/>
                      </p:cNvPicPr>
                      <p:nvPr/>
                    </p:nvPicPr>
                    <p:blipFill>
                      <a:blip r:embed="rId67">
                        <a:extLst>
                          <a:ext uri="{28A0092B-C50C-407E-A947-70E740481C1C}">
                            <a14:useLocalDpi xmlns:a14="http://schemas.microsoft.com/office/drawing/2010/main" val="0"/>
                          </a:ext>
                        </a:extLst>
                      </a:blip>
                      <a:srcRect/>
                      <a:stretch>
                        <a:fillRect/>
                      </a:stretch>
                    </p:blipFill>
                    <p:spPr bwMode="auto">
                      <a:xfrm>
                        <a:off x="2286953" y="2876551"/>
                        <a:ext cx="1266825" cy="10017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 name="Object 65">
            <a:extLst>
              <a:ext uri="{FF2B5EF4-FFF2-40B4-BE49-F238E27FC236}">
                <a16:creationId xmlns:a16="http://schemas.microsoft.com/office/drawing/2014/main" id="{2890A6F8-F9DC-48A3-BAA9-6E87A9BC2891}"/>
              </a:ext>
            </a:extLst>
          </p:cNvPr>
          <p:cNvGraphicFramePr>
            <a:graphicFrameLocks noChangeAspect="1"/>
          </p:cNvGraphicFramePr>
          <p:nvPr/>
        </p:nvGraphicFramePr>
        <p:xfrm>
          <a:off x="606425" y="4116388"/>
          <a:ext cx="3505200" cy="944562"/>
        </p:xfrm>
        <a:graphic>
          <a:graphicData uri="http://schemas.openxmlformats.org/presentationml/2006/ole">
            <mc:AlternateContent xmlns:mc="http://schemas.openxmlformats.org/markup-compatibility/2006">
              <mc:Choice xmlns:v="urn:schemas-microsoft-com:vml" Requires="v">
                <p:oleObj spid="_x0000_s139366" name="公式" r:id="rId68" imgW="1638000" imgH="444240" progId="Equation.3">
                  <p:embed/>
                </p:oleObj>
              </mc:Choice>
              <mc:Fallback>
                <p:oleObj name="公式" r:id="rId68" imgW="1638000" imgH="444240" progId="Equation.3">
                  <p:embed/>
                  <p:pic>
                    <p:nvPicPr>
                      <p:cNvPr id="69" name="Object 65">
                        <a:extLst>
                          <a:ext uri="{FF2B5EF4-FFF2-40B4-BE49-F238E27FC236}">
                            <a16:creationId xmlns:a16="http://schemas.microsoft.com/office/drawing/2014/main" id="{2890A6F8-F9DC-48A3-BAA9-6E87A9BC2891}"/>
                          </a:ext>
                        </a:extLst>
                      </p:cNvPr>
                      <p:cNvPicPr>
                        <a:picLocks noChangeAspect="1" noChangeArrowheads="1"/>
                      </p:cNvPicPr>
                      <p:nvPr/>
                    </p:nvPicPr>
                    <p:blipFill>
                      <a:blip r:embed="rId69">
                        <a:extLst>
                          <a:ext uri="{28A0092B-C50C-407E-A947-70E740481C1C}">
                            <a14:useLocalDpi xmlns:a14="http://schemas.microsoft.com/office/drawing/2010/main" val="0"/>
                          </a:ext>
                        </a:extLst>
                      </a:blip>
                      <a:srcRect/>
                      <a:stretch>
                        <a:fillRect/>
                      </a:stretch>
                    </p:blipFill>
                    <p:spPr bwMode="auto">
                      <a:xfrm>
                        <a:off x="606425" y="4116388"/>
                        <a:ext cx="3505200" cy="9445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 name="Object 65">
            <a:extLst>
              <a:ext uri="{FF2B5EF4-FFF2-40B4-BE49-F238E27FC236}">
                <a16:creationId xmlns:a16="http://schemas.microsoft.com/office/drawing/2014/main" id="{3843388D-69B5-49DC-9D04-10F0D785DDBA}"/>
              </a:ext>
            </a:extLst>
          </p:cNvPr>
          <p:cNvGraphicFramePr>
            <a:graphicFrameLocks noChangeAspect="1"/>
          </p:cNvGraphicFramePr>
          <p:nvPr/>
        </p:nvGraphicFramePr>
        <p:xfrm>
          <a:off x="573088" y="5387975"/>
          <a:ext cx="3505200" cy="944562"/>
        </p:xfrm>
        <a:graphic>
          <a:graphicData uri="http://schemas.openxmlformats.org/presentationml/2006/ole">
            <mc:AlternateContent xmlns:mc="http://schemas.openxmlformats.org/markup-compatibility/2006">
              <mc:Choice xmlns:v="urn:schemas-microsoft-com:vml" Requires="v">
                <p:oleObj spid="_x0000_s139367" name="公式" r:id="rId68" imgW="1638000" imgH="444240" progId="Equation.3">
                  <p:embed/>
                </p:oleObj>
              </mc:Choice>
              <mc:Fallback>
                <p:oleObj name="公式" r:id="rId68" imgW="1638000" imgH="444240" progId="Equation.3">
                  <p:embed/>
                  <p:pic>
                    <p:nvPicPr>
                      <p:cNvPr id="70" name="Object 65">
                        <a:extLst>
                          <a:ext uri="{FF2B5EF4-FFF2-40B4-BE49-F238E27FC236}">
                            <a16:creationId xmlns:a16="http://schemas.microsoft.com/office/drawing/2014/main" id="{3843388D-69B5-49DC-9D04-10F0D785DDBA}"/>
                          </a:ext>
                        </a:extLst>
                      </p:cNvPr>
                      <p:cNvPicPr>
                        <a:picLocks noChangeAspect="1" noChangeArrowheads="1"/>
                      </p:cNvPicPr>
                      <p:nvPr/>
                    </p:nvPicPr>
                    <p:blipFill>
                      <a:blip r:embed="rId69">
                        <a:extLst>
                          <a:ext uri="{28A0092B-C50C-407E-A947-70E740481C1C}">
                            <a14:useLocalDpi xmlns:a14="http://schemas.microsoft.com/office/drawing/2010/main" val="0"/>
                          </a:ext>
                        </a:extLst>
                      </a:blip>
                      <a:srcRect/>
                      <a:stretch>
                        <a:fillRect/>
                      </a:stretch>
                    </p:blipFill>
                    <p:spPr bwMode="auto">
                      <a:xfrm>
                        <a:off x="573088" y="5387975"/>
                        <a:ext cx="3505200" cy="9445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960793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2514"/>
                                        </p:tgtEl>
                                        <p:attrNameLst>
                                          <p:attrName>style.visibility</p:attrName>
                                        </p:attrNameLst>
                                      </p:cBhvr>
                                      <p:to>
                                        <p:strVal val="visible"/>
                                      </p:to>
                                    </p:set>
                                    <p:animEffect transition="in" filter="dissolve">
                                      <p:cBhvr>
                                        <p:cTn id="7" dur="500"/>
                                        <p:tgtEl>
                                          <p:spTgt spid="1925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dissolve">
                                      <p:cBhvr>
                                        <p:cTn id="17" dur="500"/>
                                        <p:tgtEl>
                                          <p:spTgt spid="6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dissolve">
                                      <p:cBhvr>
                                        <p:cTn id="22" dur="500"/>
                                        <p:tgtEl>
                                          <p:spTgt spid="6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dissolve">
                                      <p:cBhvr>
                                        <p:cTn id="27" dur="500"/>
                                        <p:tgtEl>
                                          <p:spTgt spid="6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70"/>
                                        </p:tgtEl>
                                        <p:attrNameLst>
                                          <p:attrName>style.visibility</p:attrName>
                                        </p:attrNameLst>
                                      </p:cBhvr>
                                      <p:to>
                                        <p:strVal val="visible"/>
                                      </p:to>
                                    </p:set>
                                    <p:animEffect transition="in" filter="dissolve">
                                      <p:cBhvr>
                                        <p:cTn id="32"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4"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 Box 2">
            <a:extLst>
              <a:ext uri="{FF2B5EF4-FFF2-40B4-BE49-F238E27FC236}">
                <a16:creationId xmlns:a16="http://schemas.microsoft.com/office/drawing/2014/main" id="{F82518C9-6309-4EE6-AC25-E549AFAC7E46}"/>
              </a:ext>
            </a:extLst>
          </p:cNvPr>
          <p:cNvSpPr txBox="1">
            <a:spLocks noChangeArrowheads="1"/>
          </p:cNvSpPr>
          <p:nvPr/>
        </p:nvSpPr>
        <p:spPr bwMode="auto">
          <a:xfrm>
            <a:off x="444327" y="467801"/>
            <a:ext cx="3538538" cy="519112"/>
          </a:xfrm>
          <a:prstGeom prst="rect">
            <a:avLst/>
          </a:prstGeom>
          <a:noFill/>
          <a:ln w="9525">
            <a:noFill/>
            <a:miter lim="800000"/>
            <a:headEnd/>
            <a:tailEnd/>
          </a:ln>
          <a:effectLst/>
        </p:spPr>
        <p:txBody>
          <a:bodyPr>
            <a:spAutoFit/>
          </a:bodyPr>
          <a:lstStyle/>
          <a:p>
            <a:pPr>
              <a:spcBef>
                <a:spcPct val="50000"/>
              </a:spcBef>
              <a:defRPr/>
            </a:pPr>
            <a:r>
              <a:rPr lang="zh-CN" altLang="en-US" dirty="0">
                <a:solidFill>
                  <a:schemeClr val="tx2"/>
                </a:solidFill>
                <a:effectLst>
                  <a:outerShdw blurRad="38100" dist="38100" dir="2700000" algn="tl">
                    <a:srgbClr val="000000"/>
                  </a:outerShdw>
                </a:effectLst>
                <a:latin typeface="隶书" pitchFamily="49" charset="-122"/>
                <a:ea typeface="隶书" pitchFamily="49" charset="-122"/>
              </a:rPr>
              <a:t>一、电容器的能量</a:t>
            </a:r>
          </a:p>
        </p:txBody>
      </p:sp>
      <p:graphicFrame>
        <p:nvGraphicFramePr>
          <p:cNvPr id="45" name="Object 0">
            <a:extLst>
              <a:ext uri="{FF2B5EF4-FFF2-40B4-BE49-F238E27FC236}">
                <a16:creationId xmlns:a16="http://schemas.microsoft.com/office/drawing/2014/main" id="{3D2E934A-0936-4DBF-AD41-81F89E702D1B}"/>
              </a:ext>
            </a:extLst>
          </p:cNvPr>
          <p:cNvGraphicFramePr>
            <a:graphicFrameLocks noChangeAspect="1"/>
          </p:cNvGraphicFramePr>
          <p:nvPr/>
        </p:nvGraphicFramePr>
        <p:xfrm>
          <a:off x="819943" y="1378362"/>
          <a:ext cx="1620837" cy="939800"/>
        </p:xfrm>
        <a:graphic>
          <a:graphicData uri="http://schemas.openxmlformats.org/presentationml/2006/ole">
            <mc:AlternateContent xmlns:mc="http://schemas.openxmlformats.org/markup-compatibility/2006">
              <mc:Choice xmlns:v="urn:schemas-microsoft-com:vml" Requires="v">
                <p:oleObj spid="_x0000_s140298" name="公式" r:id="rId3" imgW="698400" imgH="406080" progId="Equation.3">
                  <p:embed/>
                </p:oleObj>
              </mc:Choice>
              <mc:Fallback>
                <p:oleObj name="公式" r:id="rId3" imgW="698400" imgH="406080" progId="Equation.3">
                  <p:embed/>
                  <p:pic>
                    <p:nvPicPr>
                      <p:cNvPr id="45" name="Object 0">
                        <a:extLst>
                          <a:ext uri="{FF2B5EF4-FFF2-40B4-BE49-F238E27FC236}">
                            <a16:creationId xmlns:a16="http://schemas.microsoft.com/office/drawing/2014/main" id="{3D2E934A-0936-4DBF-AD41-81F89E702D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943" y="1378362"/>
                        <a:ext cx="1620837" cy="9398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 name="Object 2">
            <a:extLst>
              <a:ext uri="{FF2B5EF4-FFF2-40B4-BE49-F238E27FC236}">
                <a16:creationId xmlns:a16="http://schemas.microsoft.com/office/drawing/2014/main" id="{DD234EDB-BE08-43B2-8B81-FEE6AAACDCA4}"/>
              </a:ext>
            </a:extLst>
          </p:cNvPr>
          <p:cNvGraphicFramePr>
            <a:graphicFrameLocks noChangeAspect="1"/>
          </p:cNvGraphicFramePr>
          <p:nvPr/>
        </p:nvGraphicFramePr>
        <p:xfrm>
          <a:off x="3527320" y="1413337"/>
          <a:ext cx="1497012" cy="876300"/>
        </p:xfrm>
        <a:graphic>
          <a:graphicData uri="http://schemas.openxmlformats.org/presentationml/2006/ole">
            <mc:AlternateContent xmlns:mc="http://schemas.openxmlformats.org/markup-compatibility/2006">
              <mc:Choice xmlns:v="urn:schemas-microsoft-com:vml" Requires="v">
                <p:oleObj spid="_x0000_s140299" name="公式" r:id="rId5" imgW="787320" imgH="406080" progId="Equation.3">
                  <p:embed/>
                </p:oleObj>
              </mc:Choice>
              <mc:Fallback>
                <p:oleObj name="公式" r:id="rId5" imgW="787320" imgH="406080" progId="Equation.3">
                  <p:embed/>
                  <p:pic>
                    <p:nvPicPr>
                      <p:cNvPr id="46" name="Object 2">
                        <a:extLst>
                          <a:ext uri="{FF2B5EF4-FFF2-40B4-BE49-F238E27FC236}">
                            <a16:creationId xmlns:a16="http://schemas.microsoft.com/office/drawing/2014/main" id="{DD234EDB-BE08-43B2-8B81-FEE6AAACDC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7320" y="1413337"/>
                        <a:ext cx="1497012" cy="8763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 name="Object 3">
            <a:extLst>
              <a:ext uri="{FF2B5EF4-FFF2-40B4-BE49-F238E27FC236}">
                <a16:creationId xmlns:a16="http://schemas.microsoft.com/office/drawing/2014/main" id="{82490B57-CB75-4ABB-AF38-092E705B0C89}"/>
              </a:ext>
            </a:extLst>
          </p:cNvPr>
          <p:cNvGraphicFramePr>
            <a:graphicFrameLocks noChangeAspect="1"/>
          </p:cNvGraphicFramePr>
          <p:nvPr/>
        </p:nvGraphicFramePr>
        <p:xfrm>
          <a:off x="5065381" y="1441862"/>
          <a:ext cx="1738312" cy="876300"/>
        </p:xfrm>
        <a:graphic>
          <a:graphicData uri="http://schemas.openxmlformats.org/presentationml/2006/ole">
            <mc:AlternateContent xmlns:mc="http://schemas.openxmlformats.org/markup-compatibility/2006">
              <mc:Choice xmlns:v="urn:schemas-microsoft-com:vml" Requires="v">
                <p:oleObj spid="_x0000_s140300" name="公式" r:id="rId7" imgW="914400" imgH="406080" progId="Equation.3">
                  <p:embed/>
                </p:oleObj>
              </mc:Choice>
              <mc:Fallback>
                <p:oleObj name="公式" r:id="rId7" imgW="914400" imgH="406080" progId="Equation.3">
                  <p:embed/>
                  <p:pic>
                    <p:nvPicPr>
                      <p:cNvPr id="47" name="Object 3">
                        <a:extLst>
                          <a:ext uri="{FF2B5EF4-FFF2-40B4-BE49-F238E27FC236}">
                            <a16:creationId xmlns:a16="http://schemas.microsoft.com/office/drawing/2014/main" id="{82490B57-CB75-4ABB-AF38-092E705B0C8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65381" y="1441862"/>
                        <a:ext cx="1738312" cy="8763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 name="Object 69">
            <a:extLst>
              <a:ext uri="{FF2B5EF4-FFF2-40B4-BE49-F238E27FC236}">
                <a16:creationId xmlns:a16="http://schemas.microsoft.com/office/drawing/2014/main" id="{C853CF58-72E5-470C-ACD5-21CD59D75499}"/>
              </a:ext>
            </a:extLst>
          </p:cNvPr>
          <p:cNvGraphicFramePr>
            <a:graphicFrameLocks noChangeAspect="1"/>
          </p:cNvGraphicFramePr>
          <p:nvPr/>
        </p:nvGraphicFramePr>
        <p:xfrm>
          <a:off x="3419872" y="2361027"/>
          <a:ext cx="2782887" cy="862012"/>
        </p:xfrm>
        <a:graphic>
          <a:graphicData uri="http://schemas.openxmlformats.org/presentationml/2006/ole">
            <mc:AlternateContent xmlns:mc="http://schemas.openxmlformats.org/markup-compatibility/2006">
              <mc:Choice xmlns:v="urn:schemas-microsoft-com:vml" Requires="v">
                <p:oleObj spid="_x0000_s140301" name="公式" r:id="rId9" imgW="1307880" imgH="406080" progId="Equation.3">
                  <p:embed/>
                </p:oleObj>
              </mc:Choice>
              <mc:Fallback>
                <p:oleObj name="公式" r:id="rId9" imgW="1307880" imgH="406080" progId="Equation.3">
                  <p:embed/>
                  <p:pic>
                    <p:nvPicPr>
                      <p:cNvPr id="48" name="Object 69">
                        <a:extLst>
                          <a:ext uri="{FF2B5EF4-FFF2-40B4-BE49-F238E27FC236}">
                            <a16:creationId xmlns:a16="http://schemas.microsoft.com/office/drawing/2014/main" id="{C853CF58-72E5-470C-ACD5-21CD59D7549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19872" y="2361027"/>
                        <a:ext cx="2782887" cy="8620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 name="Object 11">
            <a:extLst>
              <a:ext uri="{FF2B5EF4-FFF2-40B4-BE49-F238E27FC236}">
                <a16:creationId xmlns:a16="http://schemas.microsoft.com/office/drawing/2014/main" id="{B7ACB4FE-8A7E-4F12-BC67-B49D96F2090C}"/>
              </a:ext>
            </a:extLst>
          </p:cNvPr>
          <p:cNvGraphicFramePr>
            <a:graphicFrameLocks noChangeAspect="1"/>
          </p:cNvGraphicFramePr>
          <p:nvPr/>
        </p:nvGraphicFramePr>
        <p:xfrm>
          <a:off x="5868144" y="5320224"/>
          <a:ext cx="1677988" cy="973138"/>
        </p:xfrm>
        <a:graphic>
          <a:graphicData uri="http://schemas.openxmlformats.org/presentationml/2006/ole">
            <mc:AlternateContent xmlns:mc="http://schemas.openxmlformats.org/markup-compatibility/2006">
              <mc:Choice xmlns:v="urn:schemas-microsoft-com:vml" Requires="v">
                <p:oleObj spid="_x0000_s140302" name="公式" r:id="rId11" imgW="787320" imgH="457200" progId="Equation.3">
                  <p:embed/>
                </p:oleObj>
              </mc:Choice>
              <mc:Fallback>
                <p:oleObj name="公式" r:id="rId11" imgW="787320" imgH="457200" progId="Equation.3">
                  <p:embed/>
                  <p:pic>
                    <p:nvPicPr>
                      <p:cNvPr id="49" name="Object 11">
                        <a:extLst>
                          <a:ext uri="{FF2B5EF4-FFF2-40B4-BE49-F238E27FC236}">
                            <a16:creationId xmlns:a16="http://schemas.microsoft.com/office/drawing/2014/main" id="{B7ACB4FE-8A7E-4F12-BC67-B49D96F2090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68144" y="5320224"/>
                        <a:ext cx="1677988" cy="973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8398" dir="1593903" algn="ctr" rotWithShape="0">
                                <a:schemeClr val="bg2"/>
                              </a:outerShdw>
                            </a:effectLst>
                          </a14:hiddenEffects>
                        </a:ext>
                      </a:extLst>
                    </p:spPr>
                  </p:pic>
                </p:oleObj>
              </mc:Fallback>
            </mc:AlternateContent>
          </a:graphicData>
        </a:graphic>
      </p:graphicFrame>
      <p:sp>
        <p:nvSpPr>
          <p:cNvPr id="4" name="矩形 3">
            <a:extLst>
              <a:ext uri="{FF2B5EF4-FFF2-40B4-BE49-F238E27FC236}">
                <a16:creationId xmlns:a16="http://schemas.microsoft.com/office/drawing/2014/main" id="{6236E547-1870-4E14-9FAC-BE1689DEEDF2}"/>
              </a:ext>
            </a:extLst>
          </p:cNvPr>
          <p:cNvSpPr/>
          <p:nvPr/>
        </p:nvSpPr>
        <p:spPr>
          <a:xfrm>
            <a:off x="444327" y="5545183"/>
            <a:ext cx="5143500" cy="523220"/>
          </a:xfrm>
          <a:prstGeom prst="rect">
            <a:avLst/>
          </a:prstGeom>
        </p:spPr>
        <p:txBody>
          <a:bodyPr wrap="square">
            <a:spAutoFit/>
          </a:bodyPr>
          <a:lstStyle/>
          <a:p>
            <a:r>
              <a:rPr lang="zh-CN" altLang="en-US" dirty="0">
                <a:solidFill>
                  <a:srgbClr val="FFCC99"/>
                </a:solidFill>
              </a:rPr>
              <a:t>带电导体平板间的相互作用力</a:t>
            </a:r>
            <a:endParaRPr lang="en-US" dirty="0"/>
          </a:p>
        </p:txBody>
      </p:sp>
      <p:graphicFrame>
        <p:nvGraphicFramePr>
          <p:cNvPr id="51" name="Object 5">
            <a:extLst>
              <a:ext uri="{FF2B5EF4-FFF2-40B4-BE49-F238E27FC236}">
                <a16:creationId xmlns:a16="http://schemas.microsoft.com/office/drawing/2014/main" id="{4CBBFEDC-B9DC-4384-8481-B0DB717BEA94}"/>
              </a:ext>
            </a:extLst>
          </p:cNvPr>
          <p:cNvGraphicFramePr>
            <a:graphicFrameLocks noChangeAspect="1"/>
          </p:cNvGraphicFramePr>
          <p:nvPr/>
        </p:nvGraphicFramePr>
        <p:xfrm>
          <a:off x="826690" y="2430775"/>
          <a:ext cx="1654175" cy="1028700"/>
        </p:xfrm>
        <a:graphic>
          <a:graphicData uri="http://schemas.openxmlformats.org/presentationml/2006/ole">
            <mc:AlternateContent xmlns:mc="http://schemas.openxmlformats.org/markup-compatibility/2006">
              <mc:Choice xmlns:v="urn:schemas-microsoft-com:vml" Requires="v">
                <p:oleObj spid="_x0000_s140303" name="公式" r:id="rId13" imgW="711000" imgH="444240" progId="Equation.3">
                  <p:embed/>
                </p:oleObj>
              </mc:Choice>
              <mc:Fallback>
                <p:oleObj name="公式" r:id="rId13" imgW="711000" imgH="444240" progId="Equation.3">
                  <p:embed/>
                  <p:pic>
                    <p:nvPicPr>
                      <p:cNvPr id="51" name="Object 5">
                        <a:extLst>
                          <a:ext uri="{FF2B5EF4-FFF2-40B4-BE49-F238E27FC236}">
                            <a16:creationId xmlns:a16="http://schemas.microsoft.com/office/drawing/2014/main" id="{4CBBFEDC-B9DC-4384-8481-B0DB717BEA9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6690" y="2430775"/>
                        <a:ext cx="1654175"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 name="Object 4">
            <a:extLst>
              <a:ext uri="{FF2B5EF4-FFF2-40B4-BE49-F238E27FC236}">
                <a16:creationId xmlns:a16="http://schemas.microsoft.com/office/drawing/2014/main" id="{130EB381-4672-4FE8-9ADC-3D7B75481ABB}"/>
              </a:ext>
            </a:extLst>
          </p:cNvPr>
          <p:cNvGraphicFramePr>
            <a:graphicFrameLocks noChangeAspect="1"/>
          </p:cNvGraphicFramePr>
          <p:nvPr>
            <p:extLst>
              <p:ext uri="{D42A27DB-BD31-4B8C-83A1-F6EECF244321}">
                <p14:modId xmlns:p14="http://schemas.microsoft.com/office/powerpoint/2010/main" val="611708220"/>
              </p:ext>
            </p:extLst>
          </p:nvPr>
        </p:nvGraphicFramePr>
        <p:xfrm>
          <a:off x="3527320" y="3459475"/>
          <a:ext cx="3448050" cy="825500"/>
        </p:xfrm>
        <a:graphic>
          <a:graphicData uri="http://schemas.openxmlformats.org/presentationml/2006/ole">
            <mc:AlternateContent xmlns:mc="http://schemas.openxmlformats.org/markup-compatibility/2006">
              <mc:Choice xmlns:v="urn:schemas-microsoft-com:vml" Requires="v">
                <p:oleObj spid="_x0000_s140304" name="公式" r:id="rId15" imgW="1688760" imgH="406080" progId="Equation.3">
                  <p:embed/>
                </p:oleObj>
              </mc:Choice>
              <mc:Fallback>
                <p:oleObj name="公式" r:id="rId15" imgW="1688760" imgH="406080" progId="Equation.3">
                  <p:embed/>
                  <p:pic>
                    <p:nvPicPr>
                      <p:cNvPr id="52" name="Object 4">
                        <a:extLst>
                          <a:ext uri="{FF2B5EF4-FFF2-40B4-BE49-F238E27FC236}">
                            <a16:creationId xmlns:a16="http://schemas.microsoft.com/office/drawing/2014/main" id="{130EB381-4672-4FE8-9ADC-3D7B75481AB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27320" y="3459475"/>
                        <a:ext cx="3448050" cy="8255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a:extLst>
              <a:ext uri="{FF2B5EF4-FFF2-40B4-BE49-F238E27FC236}">
                <a16:creationId xmlns:a16="http://schemas.microsoft.com/office/drawing/2014/main" id="{F5480CF1-8F82-4CEF-BC41-67C7AF6996DE}"/>
              </a:ext>
            </a:extLst>
          </p:cNvPr>
          <p:cNvSpPr/>
          <p:nvPr/>
        </p:nvSpPr>
        <p:spPr>
          <a:xfrm>
            <a:off x="690772" y="3658671"/>
            <a:ext cx="2348720" cy="523220"/>
          </a:xfrm>
          <a:prstGeom prst="rect">
            <a:avLst/>
          </a:prstGeom>
        </p:spPr>
        <p:txBody>
          <a:bodyPr wrap="none">
            <a:spAutoFit/>
          </a:bodyPr>
          <a:lstStyle/>
          <a:p>
            <a:r>
              <a:rPr lang="zh-CN" altLang="en-US" dirty="0">
                <a:solidFill>
                  <a:srgbClr val="FF3399"/>
                </a:solidFill>
                <a:effectLst>
                  <a:outerShdw blurRad="38100" dist="38100" dir="2700000" algn="tl">
                    <a:srgbClr val="000000"/>
                  </a:outerShdw>
                </a:effectLst>
                <a:latin typeface="幼圆" panose="02010509060101010101" pitchFamily="49" charset="-122"/>
              </a:rPr>
              <a:t>电场能量密度</a:t>
            </a:r>
            <a:endParaRPr lang="en-US" dirty="0"/>
          </a:p>
        </p:txBody>
      </p:sp>
      <p:graphicFrame>
        <p:nvGraphicFramePr>
          <p:cNvPr id="55" name="Object 3">
            <a:extLst>
              <a:ext uri="{FF2B5EF4-FFF2-40B4-BE49-F238E27FC236}">
                <a16:creationId xmlns:a16="http://schemas.microsoft.com/office/drawing/2014/main" id="{0B9F7AEE-502F-4899-A2F6-34A5050104EB}"/>
              </a:ext>
            </a:extLst>
          </p:cNvPr>
          <p:cNvGraphicFramePr>
            <a:graphicFrameLocks noChangeAspect="1"/>
          </p:cNvGraphicFramePr>
          <p:nvPr/>
        </p:nvGraphicFramePr>
        <p:xfrm>
          <a:off x="3550870" y="4469184"/>
          <a:ext cx="4235450" cy="809625"/>
        </p:xfrm>
        <a:graphic>
          <a:graphicData uri="http://schemas.openxmlformats.org/presentationml/2006/ole">
            <mc:AlternateContent xmlns:mc="http://schemas.openxmlformats.org/markup-compatibility/2006">
              <mc:Choice xmlns:v="urn:schemas-microsoft-com:vml" Requires="v">
                <p:oleObj spid="_x0000_s140305" name="公式" r:id="rId17" imgW="2044440" imgH="393480" progId="Equation.3">
                  <p:embed/>
                </p:oleObj>
              </mc:Choice>
              <mc:Fallback>
                <p:oleObj name="公式" r:id="rId17" imgW="2044440" imgH="393480" progId="Equation.3">
                  <p:embed/>
                  <p:pic>
                    <p:nvPicPr>
                      <p:cNvPr id="55" name="Object 3">
                        <a:extLst>
                          <a:ext uri="{FF2B5EF4-FFF2-40B4-BE49-F238E27FC236}">
                            <a16:creationId xmlns:a16="http://schemas.microsoft.com/office/drawing/2014/main" id="{0B9F7AEE-502F-4899-A2F6-34A5050104E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50870" y="4469184"/>
                        <a:ext cx="4235450" cy="8096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8690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dissolve">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dissolve">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dissolve">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dissolve">
                                      <p:cBhvr>
                                        <p:cTn id="27" dur="5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dissolve">
                                      <p:cBhvr>
                                        <p:cTn id="32" dur="500"/>
                                        <p:tgtEl>
                                          <p:spTgt spid="5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dissolve">
                                      <p:cBhvr>
                                        <p:cTn id="37" dur="500"/>
                                        <p:tgtEl>
                                          <p:spTgt spid="5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dissolve">
                                      <p:cBhvr>
                                        <p:cTn id="4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1">
            <a:extLst>
              <a:ext uri="{FF2B5EF4-FFF2-40B4-BE49-F238E27FC236}">
                <a16:creationId xmlns:a16="http://schemas.microsoft.com/office/drawing/2014/main" id="{82DA3F27-CC85-4357-8DDD-EDC578DC4889}"/>
              </a:ext>
            </a:extLst>
          </p:cNvPr>
          <p:cNvSpPr txBox="1">
            <a:spLocks noGrp="1"/>
          </p:cNvSpPr>
          <p:nvPr/>
        </p:nvSpPr>
        <p:spPr bwMode="auto">
          <a:xfrm>
            <a:off x="685800" y="6248400"/>
            <a:ext cx="1905000" cy="457200"/>
          </a:xfrm>
          <a:prstGeom prst="rect">
            <a:avLst/>
          </a:prstGeom>
          <a:noFill/>
          <a:ln>
            <a:miter lim="800000"/>
            <a:headEnd/>
            <a:tailEnd/>
          </a:ln>
        </p:spPr>
        <p:txBody>
          <a:bodyPr/>
          <a:lstStyle/>
          <a:p>
            <a:pPr>
              <a:defRPr/>
            </a:pPr>
            <a:fld id="{78EFF153-002D-4893-8BC6-687F0BBEB5ED}" type="datetime8">
              <a:rPr lang="en-US" sz="1400" b="0">
                <a:ea typeface="+mn-ea"/>
              </a:rPr>
              <a:pPr>
                <a:defRPr/>
              </a:pPr>
              <a:t>12/21/2017 10:26 PM</a:t>
            </a:fld>
            <a:endParaRPr lang="en-US" altLang="zh-CN" sz="1400" b="0">
              <a:ea typeface="+mn-ea"/>
            </a:endParaRPr>
          </a:p>
        </p:txBody>
      </p:sp>
      <p:sp>
        <p:nvSpPr>
          <p:cNvPr id="71682" name="Text Box 2">
            <a:extLst>
              <a:ext uri="{FF2B5EF4-FFF2-40B4-BE49-F238E27FC236}">
                <a16:creationId xmlns:a16="http://schemas.microsoft.com/office/drawing/2014/main" id="{0ADEC3B1-516A-4F1E-BCAC-3DC69D0CCEF1}"/>
              </a:ext>
            </a:extLst>
          </p:cNvPr>
          <p:cNvSpPr txBox="1">
            <a:spLocks noChangeArrowheads="1"/>
          </p:cNvSpPr>
          <p:nvPr/>
        </p:nvSpPr>
        <p:spPr bwMode="auto">
          <a:xfrm>
            <a:off x="301625" y="364331"/>
            <a:ext cx="6283325" cy="519113"/>
          </a:xfrm>
          <a:prstGeom prst="rect">
            <a:avLst/>
          </a:prstGeom>
          <a:noFill/>
          <a:ln w="19050">
            <a:noFill/>
            <a:miter lim="800000"/>
            <a:headEnd type="none" w="sm" len="lg"/>
            <a:tailEnd type="none" w="sm" len="lg"/>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kumimoji="0" lang="zh-CN" altLang="en-US" dirty="0">
                <a:solidFill>
                  <a:schemeClr val="tx2"/>
                </a:solidFill>
                <a:effectLst>
                  <a:outerShdw blurRad="38100" dist="38100" dir="2700000" algn="tl">
                    <a:srgbClr val="000000"/>
                  </a:outerShdw>
                </a:effectLst>
                <a:latin typeface="隶书" panose="02010509060101010101" pitchFamily="49" charset="-122"/>
                <a:ea typeface="隶书" panose="02010509060101010101" pitchFamily="49" charset="-122"/>
              </a:rPr>
              <a:t>电荷连续分布带电体的静电能</a:t>
            </a:r>
          </a:p>
        </p:txBody>
      </p:sp>
      <p:sp>
        <p:nvSpPr>
          <p:cNvPr id="71683" name="Rectangle 3">
            <a:extLst>
              <a:ext uri="{FF2B5EF4-FFF2-40B4-BE49-F238E27FC236}">
                <a16:creationId xmlns:a16="http://schemas.microsoft.com/office/drawing/2014/main" id="{7AE8AEC4-079D-4E02-9C67-01AB0F3BD423}"/>
              </a:ext>
            </a:extLst>
          </p:cNvPr>
          <p:cNvSpPr>
            <a:spLocks noChangeArrowheads="1"/>
          </p:cNvSpPr>
          <p:nvPr/>
        </p:nvSpPr>
        <p:spPr bwMode="auto">
          <a:xfrm>
            <a:off x="301625" y="2188468"/>
            <a:ext cx="8613775" cy="1384995"/>
          </a:xfrm>
          <a:prstGeom prst="rect">
            <a:avLst/>
          </a:prstGeom>
          <a:noFill/>
          <a:ln w="19050">
            <a:noFill/>
            <a:miter lim="800000"/>
            <a:headEnd type="none" w="sm" len="lg"/>
            <a:tailEnd type="none" w="sm" len="lg"/>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r>
              <a:rPr kumimoji="0" lang="en-US" altLang="zh-CN" dirty="0">
                <a:effectLst>
                  <a:outerShdw blurRad="38100" dist="38100" dir="2700000" algn="tl">
                    <a:srgbClr val="000000"/>
                  </a:outerShdw>
                </a:effectLst>
              </a:rPr>
              <a:t>	</a:t>
            </a:r>
            <a:r>
              <a:rPr kumimoji="0" lang="zh-CN" altLang="en-US" dirty="0">
                <a:effectLst>
                  <a:outerShdw blurRad="38100" dist="38100" dir="2700000" algn="tl">
                    <a:srgbClr val="000000"/>
                  </a:outerShdw>
                </a:effectLst>
              </a:rPr>
              <a:t>最初彼此相距无限远，当它们聚集成一个带电体时，外力克服静电力所作的功等于该带电体的静电能。由点电荷系的静电能</a:t>
            </a:r>
          </a:p>
        </p:txBody>
      </p:sp>
      <p:sp>
        <p:nvSpPr>
          <p:cNvPr id="71684" name="Text Box 4">
            <a:extLst>
              <a:ext uri="{FF2B5EF4-FFF2-40B4-BE49-F238E27FC236}">
                <a16:creationId xmlns:a16="http://schemas.microsoft.com/office/drawing/2014/main" id="{BB2E9E1B-7DE5-4C87-9A4E-05B58B95D0ED}"/>
              </a:ext>
            </a:extLst>
          </p:cNvPr>
          <p:cNvSpPr txBox="1">
            <a:spLocks noChangeArrowheads="1"/>
          </p:cNvSpPr>
          <p:nvPr/>
        </p:nvSpPr>
        <p:spPr bwMode="auto">
          <a:xfrm>
            <a:off x="279400" y="4797425"/>
            <a:ext cx="7416800" cy="519113"/>
          </a:xfrm>
          <a:prstGeom prst="rect">
            <a:avLst/>
          </a:prstGeom>
          <a:noFill/>
          <a:ln w="19050">
            <a:noFill/>
            <a:miter lim="800000"/>
            <a:headEnd type="none" w="sm" len="lg"/>
            <a:tailEnd type="none" w="sm" len="lg"/>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kumimoji="0" lang="zh-CN" altLang="en-US" dirty="0">
                <a:effectLst>
                  <a:outerShdw blurRad="38100" dist="38100" dir="2700000" algn="tl">
                    <a:srgbClr val="000000"/>
                  </a:outerShdw>
                </a:effectLst>
              </a:rPr>
              <a:t>可导出电荷连续分布带电体系的静电能：</a:t>
            </a:r>
          </a:p>
        </p:txBody>
      </p:sp>
      <p:graphicFrame>
        <p:nvGraphicFramePr>
          <p:cNvPr id="71685" name="Object 5">
            <a:extLst>
              <a:ext uri="{FF2B5EF4-FFF2-40B4-BE49-F238E27FC236}">
                <a16:creationId xmlns:a16="http://schemas.microsoft.com/office/drawing/2014/main" id="{9B756D68-6A2E-487B-9A63-10195C4C7163}"/>
              </a:ext>
            </a:extLst>
          </p:cNvPr>
          <p:cNvGraphicFramePr>
            <a:graphicFrameLocks noChangeAspect="1"/>
          </p:cNvGraphicFramePr>
          <p:nvPr/>
        </p:nvGraphicFramePr>
        <p:xfrm>
          <a:off x="2800350" y="5314950"/>
          <a:ext cx="2171700" cy="935038"/>
        </p:xfrm>
        <a:graphic>
          <a:graphicData uri="http://schemas.openxmlformats.org/presentationml/2006/ole">
            <mc:AlternateContent xmlns:mc="http://schemas.openxmlformats.org/markup-compatibility/2006">
              <mc:Choice xmlns:v="urn:schemas-microsoft-com:vml" Requires="v">
                <p:oleObj spid="_x0000_s141316" name="公式" r:id="rId3" imgW="952200" imgH="431640" progId="Equation.3">
                  <p:embed/>
                </p:oleObj>
              </mc:Choice>
              <mc:Fallback>
                <p:oleObj name="公式" r:id="rId3" imgW="952200" imgH="431640" progId="Equation.3">
                  <p:embed/>
                  <p:pic>
                    <p:nvPicPr>
                      <p:cNvPr id="71685" name="Object 5">
                        <a:extLst>
                          <a:ext uri="{FF2B5EF4-FFF2-40B4-BE49-F238E27FC236}">
                            <a16:creationId xmlns:a16="http://schemas.microsoft.com/office/drawing/2014/main" id="{9B756D68-6A2E-487B-9A63-10195C4C71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0350" y="5314950"/>
                        <a:ext cx="2171700" cy="9350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686" name="Object 6">
            <a:extLst>
              <a:ext uri="{FF2B5EF4-FFF2-40B4-BE49-F238E27FC236}">
                <a16:creationId xmlns:a16="http://schemas.microsoft.com/office/drawing/2014/main" id="{959A0669-2983-4DF3-B68E-F232A4896DBE}"/>
              </a:ext>
            </a:extLst>
          </p:cNvPr>
          <p:cNvGraphicFramePr>
            <a:graphicFrameLocks noChangeAspect="1"/>
          </p:cNvGraphicFramePr>
          <p:nvPr/>
        </p:nvGraphicFramePr>
        <p:xfrm>
          <a:off x="2949575" y="3573463"/>
          <a:ext cx="2178050" cy="966787"/>
        </p:xfrm>
        <a:graphic>
          <a:graphicData uri="http://schemas.openxmlformats.org/presentationml/2006/ole">
            <mc:AlternateContent xmlns:mc="http://schemas.openxmlformats.org/markup-compatibility/2006">
              <mc:Choice xmlns:v="urn:schemas-microsoft-com:vml" Requires="v">
                <p:oleObj spid="_x0000_s141317" name="公式" r:id="rId5" imgW="927000" imgH="431640" progId="Equation.3">
                  <p:embed/>
                </p:oleObj>
              </mc:Choice>
              <mc:Fallback>
                <p:oleObj name="公式" r:id="rId5" imgW="927000" imgH="431640" progId="Equation.3">
                  <p:embed/>
                  <p:pic>
                    <p:nvPicPr>
                      <p:cNvPr id="71686" name="Object 6">
                        <a:extLst>
                          <a:ext uri="{FF2B5EF4-FFF2-40B4-BE49-F238E27FC236}">
                            <a16:creationId xmlns:a16="http://schemas.microsoft.com/office/drawing/2014/main" id="{959A0669-2983-4DF3-B68E-F232A4896D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9575" y="3573463"/>
                        <a:ext cx="2178050" cy="9667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a:extLst>
              <a:ext uri="{FF2B5EF4-FFF2-40B4-BE49-F238E27FC236}">
                <a16:creationId xmlns:a16="http://schemas.microsoft.com/office/drawing/2014/main" id="{98250BA9-2125-49F0-A9F3-0ACCF2D68D37}"/>
              </a:ext>
            </a:extLst>
          </p:cNvPr>
          <p:cNvSpPr/>
          <p:nvPr/>
        </p:nvSpPr>
        <p:spPr>
          <a:xfrm>
            <a:off x="530225" y="1058902"/>
            <a:ext cx="8613775" cy="954107"/>
          </a:xfrm>
          <a:prstGeom prst="rect">
            <a:avLst/>
          </a:prstGeom>
        </p:spPr>
        <p:txBody>
          <a:bodyPr wrap="square">
            <a:spAutoFit/>
          </a:bodyPr>
          <a:lstStyle/>
          <a:p>
            <a:r>
              <a:rPr kumimoji="0" lang="zh-CN" altLang="en-US" dirty="0">
                <a:effectLst>
                  <a:outerShdw blurRad="38100" dist="38100" dir="2700000" algn="tl">
                    <a:srgbClr val="000000"/>
                  </a:outerShdw>
                </a:effectLst>
              </a:rPr>
              <a:t>电荷间的静电力所作的功称作电荷系在原状态的</a:t>
            </a:r>
            <a:r>
              <a:rPr kumimoji="0" lang="zh-CN" altLang="en-US" dirty="0">
                <a:solidFill>
                  <a:schemeClr val="tx2"/>
                </a:solidFill>
                <a:effectLst>
                  <a:outerShdw blurRad="38100" dist="38100" dir="2700000" algn="tl">
                    <a:srgbClr val="000000"/>
                  </a:outerShdw>
                </a:effectLst>
              </a:rPr>
              <a:t>静电能，</a:t>
            </a:r>
            <a:r>
              <a:rPr kumimoji="0" lang="zh-CN" altLang="en-US" dirty="0">
                <a:effectLst>
                  <a:outerShdw blurRad="38100" dist="38100" dir="2700000" algn="tl">
                    <a:srgbClr val="000000"/>
                  </a:outerShdw>
                </a:effectLst>
              </a:rPr>
              <a:t>也称作</a:t>
            </a:r>
            <a:r>
              <a:rPr kumimoji="0" lang="zh-CN" altLang="en-US" dirty="0">
                <a:solidFill>
                  <a:schemeClr val="tx2"/>
                </a:solidFill>
                <a:effectLst>
                  <a:outerShdw blurRad="38100" dist="38100" dir="2700000" algn="tl">
                    <a:srgbClr val="000000"/>
                  </a:outerShdw>
                </a:effectLst>
              </a:rPr>
              <a:t>相互作用能</a:t>
            </a:r>
            <a:r>
              <a:rPr kumimoji="0" lang="zh-CN" altLang="en-US" dirty="0">
                <a:effectLst>
                  <a:outerShdw blurRad="38100" dist="38100" dir="2700000" algn="tl">
                    <a:srgbClr val="000000"/>
                  </a:outerShdw>
                </a:effectLst>
              </a:rPr>
              <a:t>。</a:t>
            </a:r>
            <a:endParaRPr lang="en-US" dirty="0"/>
          </a:p>
        </p:txBody>
      </p:sp>
    </p:spTree>
    <p:extLst>
      <p:ext uri="{BB962C8B-B14F-4D97-AF65-F5344CB8AC3E}">
        <p14:creationId xmlns:p14="http://schemas.microsoft.com/office/powerpoint/2010/main" val="10597179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682"/>
                                        </p:tgtEl>
                                        <p:attrNameLst>
                                          <p:attrName>style.visibility</p:attrName>
                                        </p:attrNameLst>
                                      </p:cBhvr>
                                      <p:to>
                                        <p:strVal val="visible"/>
                                      </p:to>
                                    </p:set>
                                    <p:animEffect transition="in" filter="wipe(left)">
                                      <p:cBhvr>
                                        <p:cTn id="7" dur="500"/>
                                        <p:tgtEl>
                                          <p:spTgt spid="716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683"/>
                                        </p:tgtEl>
                                        <p:attrNameLst>
                                          <p:attrName>style.visibility</p:attrName>
                                        </p:attrNameLst>
                                      </p:cBhvr>
                                      <p:to>
                                        <p:strVal val="visible"/>
                                      </p:to>
                                    </p:set>
                                    <p:animEffect transition="in" filter="wipe(left)">
                                      <p:cBhvr>
                                        <p:cTn id="12" dur="500"/>
                                        <p:tgtEl>
                                          <p:spTgt spid="716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1686"/>
                                        </p:tgtEl>
                                        <p:attrNameLst>
                                          <p:attrName>style.visibility</p:attrName>
                                        </p:attrNameLst>
                                      </p:cBhvr>
                                      <p:to>
                                        <p:strVal val="visible"/>
                                      </p:to>
                                    </p:set>
                                    <p:animEffect transition="in" filter="dissolve">
                                      <p:cBhvr>
                                        <p:cTn id="17" dur="500"/>
                                        <p:tgtEl>
                                          <p:spTgt spid="716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1684"/>
                                        </p:tgtEl>
                                        <p:attrNameLst>
                                          <p:attrName>style.visibility</p:attrName>
                                        </p:attrNameLst>
                                      </p:cBhvr>
                                      <p:to>
                                        <p:strVal val="visible"/>
                                      </p:to>
                                    </p:set>
                                    <p:animEffect transition="in" filter="wipe(left)">
                                      <p:cBhvr>
                                        <p:cTn id="22" dur="500"/>
                                        <p:tgtEl>
                                          <p:spTgt spid="716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71685"/>
                                        </p:tgtEl>
                                        <p:attrNameLst>
                                          <p:attrName>style.visibility</p:attrName>
                                        </p:attrNameLst>
                                      </p:cBhvr>
                                      <p:to>
                                        <p:strVal val="visible"/>
                                      </p:to>
                                    </p:set>
                                    <p:animEffect transition="in" filter="dissolve">
                                      <p:cBhvr>
                                        <p:cTn id="27" dur="500"/>
                                        <p:tgtEl>
                                          <p:spTgt spid="71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autoUpdateAnimBg="0"/>
      <p:bldP spid="71683" grpId="0" autoUpdateAnimBg="0"/>
      <p:bldP spid="71684"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1">
            <a:extLst>
              <a:ext uri="{FF2B5EF4-FFF2-40B4-BE49-F238E27FC236}">
                <a16:creationId xmlns:a16="http://schemas.microsoft.com/office/drawing/2014/main" id="{6F1254AE-3355-4B4B-BA47-8AB4645F4804}"/>
              </a:ext>
            </a:extLst>
          </p:cNvPr>
          <p:cNvSpPr>
            <a:spLocks noGrp="1"/>
          </p:cNvSpPr>
          <p:nvPr>
            <p:ph type="dt" sz="quarter" idx="10"/>
          </p:nvPr>
        </p:nvSpPr>
        <p:spPr/>
        <p:txBody>
          <a:bodyPr/>
          <a:lstStyle/>
          <a:p>
            <a:pPr>
              <a:defRPr/>
            </a:pPr>
            <a:fld id="{D52E6515-5863-4C06-AA92-2D5639F5C300}" type="datetime8">
              <a:rPr lang="en-US"/>
              <a:pPr>
                <a:defRPr/>
              </a:pPr>
              <a:t>12/21/2017 10:26 PM</a:t>
            </a:fld>
            <a:endParaRPr lang="en-US" altLang="zh-CN"/>
          </a:p>
        </p:txBody>
      </p:sp>
      <p:sp>
        <p:nvSpPr>
          <p:cNvPr id="16" name="灯片编号占位符 3">
            <a:extLst>
              <a:ext uri="{FF2B5EF4-FFF2-40B4-BE49-F238E27FC236}">
                <a16:creationId xmlns:a16="http://schemas.microsoft.com/office/drawing/2014/main" id="{F178BEA9-BAA5-409A-B468-8FD08AA3AE2D}"/>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7A629199-1AB3-4627-AF75-EB01A4423E8C}" type="slidenum">
              <a:rPr lang="en-US" altLang="zh-CN" sz="1400" b="0">
                <a:ea typeface="宋体" panose="02010600030101010101" pitchFamily="2" charset="-122"/>
              </a:rPr>
              <a:pPr eaLnBrk="1" hangingPunct="1"/>
              <a:t>36</a:t>
            </a:fld>
            <a:endParaRPr lang="en-US" altLang="zh-CN" sz="1400" b="0">
              <a:ea typeface="宋体" panose="02010600030101010101" pitchFamily="2" charset="-122"/>
            </a:endParaRPr>
          </a:p>
        </p:txBody>
      </p:sp>
      <p:graphicFrame>
        <p:nvGraphicFramePr>
          <p:cNvPr id="90119" name="Object 7">
            <a:extLst>
              <a:ext uri="{FF2B5EF4-FFF2-40B4-BE49-F238E27FC236}">
                <a16:creationId xmlns:a16="http://schemas.microsoft.com/office/drawing/2014/main" id="{6128ABFD-DBD2-4FCE-BC63-3E8BDEFD783A}"/>
              </a:ext>
            </a:extLst>
          </p:cNvPr>
          <p:cNvGraphicFramePr>
            <a:graphicFrameLocks noChangeAspect="1"/>
          </p:cNvGraphicFramePr>
          <p:nvPr/>
        </p:nvGraphicFramePr>
        <p:xfrm>
          <a:off x="533400" y="3638550"/>
          <a:ext cx="2301875" cy="725488"/>
        </p:xfrm>
        <a:graphic>
          <a:graphicData uri="http://schemas.openxmlformats.org/presentationml/2006/ole">
            <mc:AlternateContent xmlns:mc="http://schemas.openxmlformats.org/markup-compatibility/2006">
              <mc:Choice xmlns:v="urn:schemas-microsoft-com:vml" Requires="v">
                <p:oleObj spid="_x0000_s142344" name="公式" r:id="rId3" imgW="965160" imgH="304560" progId="Equation.3">
                  <p:embed/>
                </p:oleObj>
              </mc:Choice>
              <mc:Fallback>
                <p:oleObj name="公式" r:id="rId3" imgW="965160" imgH="304560" progId="Equation.3">
                  <p:embed/>
                  <p:pic>
                    <p:nvPicPr>
                      <p:cNvPr id="90119" name="Object 7">
                        <a:extLst>
                          <a:ext uri="{FF2B5EF4-FFF2-40B4-BE49-F238E27FC236}">
                            <a16:creationId xmlns:a16="http://schemas.microsoft.com/office/drawing/2014/main" id="{6128ABFD-DBD2-4FCE-BC63-3E8BDEFD78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638550"/>
                        <a:ext cx="2301875" cy="7254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20" name="Object 8">
            <a:extLst>
              <a:ext uri="{FF2B5EF4-FFF2-40B4-BE49-F238E27FC236}">
                <a16:creationId xmlns:a16="http://schemas.microsoft.com/office/drawing/2014/main" id="{638292E2-9D11-4FF0-A000-E09D2E94FB38}"/>
              </a:ext>
            </a:extLst>
          </p:cNvPr>
          <p:cNvGraphicFramePr>
            <a:graphicFrameLocks noChangeAspect="1"/>
          </p:cNvGraphicFramePr>
          <p:nvPr/>
        </p:nvGraphicFramePr>
        <p:xfrm>
          <a:off x="3276600" y="1628775"/>
          <a:ext cx="1482725" cy="1000125"/>
        </p:xfrm>
        <a:graphic>
          <a:graphicData uri="http://schemas.openxmlformats.org/presentationml/2006/ole">
            <mc:AlternateContent xmlns:mc="http://schemas.openxmlformats.org/markup-compatibility/2006">
              <mc:Choice xmlns:v="urn:schemas-microsoft-com:vml" Requires="v">
                <p:oleObj spid="_x0000_s142345" name="公式" r:id="rId5" imgW="609480" imgH="431640" progId="Equation.3">
                  <p:embed/>
                </p:oleObj>
              </mc:Choice>
              <mc:Fallback>
                <p:oleObj name="公式" r:id="rId5" imgW="609480" imgH="431640" progId="Equation.3">
                  <p:embed/>
                  <p:pic>
                    <p:nvPicPr>
                      <p:cNvPr id="90120" name="Object 8">
                        <a:extLst>
                          <a:ext uri="{FF2B5EF4-FFF2-40B4-BE49-F238E27FC236}">
                            <a16:creationId xmlns:a16="http://schemas.microsoft.com/office/drawing/2014/main" id="{638292E2-9D11-4FF0-A000-E09D2E94FB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1628775"/>
                        <a:ext cx="1482725" cy="10001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21" name="Object 9">
            <a:extLst>
              <a:ext uri="{FF2B5EF4-FFF2-40B4-BE49-F238E27FC236}">
                <a16:creationId xmlns:a16="http://schemas.microsoft.com/office/drawing/2014/main" id="{C31C4656-D147-4DE1-A368-ED7E551A6067}"/>
              </a:ext>
            </a:extLst>
          </p:cNvPr>
          <p:cNvGraphicFramePr>
            <a:graphicFrameLocks noChangeAspect="1"/>
          </p:cNvGraphicFramePr>
          <p:nvPr/>
        </p:nvGraphicFramePr>
        <p:xfrm>
          <a:off x="3203575" y="2868613"/>
          <a:ext cx="1690688" cy="1092200"/>
        </p:xfrm>
        <a:graphic>
          <a:graphicData uri="http://schemas.openxmlformats.org/presentationml/2006/ole">
            <mc:AlternateContent xmlns:mc="http://schemas.openxmlformats.org/markup-compatibility/2006">
              <mc:Choice xmlns:v="urn:schemas-microsoft-com:vml" Requires="v">
                <p:oleObj spid="_x0000_s142346" name="公式" r:id="rId7" imgW="634680" imgH="431640" progId="Equation.3">
                  <p:embed/>
                </p:oleObj>
              </mc:Choice>
              <mc:Fallback>
                <p:oleObj name="公式" r:id="rId7" imgW="634680" imgH="431640" progId="Equation.3">
                  <p:embed/>
                  <p:pic>
                    <p:nvPicPr>
                      <p:cNvPr id="90121" name="Object 9">
                        <a:extLst>
                          <a:ext uri="{FF2B5EF4-FFF2-40B4-BE49-F238E27FC236}">
                            <a16:creationId xmlns:a16="http://schemas.microsoft.com/office/drawing/2014/main" id="{C31C4656-D147-4DE1-A368-ED7E551A606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575" y="2868613"/>
                        <a:ext cx="1690688" cy="10922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23" name="Object 11">
            <a:extLst>
              <a:ext uri="{FF2B5EF4-FFF2-40B4-BE49-F238E27FC236}">
                <a16:creationId xmlns:a16="http://schemas.microsoft.com/office/drawing/2014/main" id="{A7077C26-3D43-4EDF-99B5-BD94CD472386}"/>
              </a:ext>
            </a:extLst>
          </p:cNvPr>
          <p:cNvGraphicFramePr>
            <a:graphicFrameLocks noChangeAspect="1"/>
          </p:cNvGraphicFramePr>
          <p:nvPr/>
        </p:nvGraphicFramePr>
        <p:xfrm>
          <a:off x="3203575" y="4148138"/>
          <a:ext cx="2622550" cy="936625"/>
        </p:xfrm>
        <a:graphic>
          <a:graphicData uri="http://schemas.openxmlformats.org/presentationml/2006/ole">
            <mc:AlternateContent xmlns:mc="http://schemas.openxmlformats.org/markup-compatibility/2006">
              <mc:Choice xmlns:v="urn:schemas-microsoft-com:vml" Requires="v">
                <p:oleObj spid="_x0000_s142347" name="公式" r:id="rId9" imgW="1333440" imgH="419040" progId="Equation.3">
                  <p:embed/>
                </p:oleObj>
              </mc:Choice>
              <mc:Fallback>
                <p:oleObj name="公式" r:id="rId9" imgW="1333440" imgH="419040" progId="Equation.3">
                  <p:embed/>
                  <p:pic>
                    <p:nvPicPr>
                      <p:cNvPr id="90123" name="Object 11">
                        <a:extLst>
                          <a:ext uri="{FF2B5EF4-FFF2-40B4-BE49-F238E27FC236}">
                            <a16:creationId xmlns:a16="http://schemas.microsoft.com/office/drawing/2014/main" id="{A7077C26-3D43-4EDF-99B5-BD94CD47238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3575" y="4148138"/>
                        <a:ext cx="2622550" cy="9366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24" name="Object 12">
            <a:extLst>
              <a:ext uri="{FF2B5EF4-FFF2-40B4-BE49-F238E27FC236}">
                <a16:creationId xmlns:a16="http://schemas.microsoft.com/office/drawing/2014/main" id="{EACD05FF-1754-44C0-8261-2DC245F09E29}"/>
              </a:ext>
            </a:extLst>
          </p:cNvPr>
          <p:cNvGraphicFramePr>
            <a:graphicFrameLocks noChangeAspect="1"/>
          </p:cNvGraphicFramePr>
          <p:nvPr/>
        </p:nvGraphicFramePr>
        <p:xfrm>
          <a:off x="3276600" y="5387975"/>
          <a:ext cx="2490788" cy="963613"/>
        </p:xfrm>
        <a:graphic>
          <a:graphicData uri="http://schemas.openxmlformats.org/presentationml/2006/ole">
            <mc:AlternateContent xmlns:mc="http://schemas.openxmlformats.org/markup-compatibility/2006">
              <mc:Choice xmlns:v="urn:schemas-microsoft-com:vml" Requires="v">
                <p:oleObj spid="_x0000_s142348" name="公式" r:id="rId11" imgW="1015920" imgH="393480" progId="Equation.3">
                  <p:embed/>
                </p:oleObj>
              </mc:Choice>
              <mc:Fallback>
                <p:oleObj name="公式" r:id="rId11" imgW="1015920" imgH="393480" progId="Equation.3">
                  <p:embed/>
                  <p:pic>
                    <p:nvPicPr>
                      <p:cNvPr id="90124" name="Object 12">
                        <a:extLst>
                          <a:ext uri="{FF2B5EF4-FFF2-40B4-BE49-F238E27FC236}">
                            <a16:creationId xmlns:a16="http://schemas.microsoft.com/office/drawing/2014/main" id="{EACD05FF-1754-44C0-8261-2DC245F09E2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76600" y="5387975"/>
                        <a:ext cx="2490788" cy="9636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25" name="Object 13">
            <a:extLst>
              <a:ext uri="{FF2B5EF4-FFF2-40B4-BE49-F238E27FC236}">
                <a16:creationId xmlns:a16="http://schemas.microsoft.com/office/drawing/2014/main" id="{7DC8BEEA-5EE9-4C3C-ADE2-6AF5B7B7EAC7}"/>
              </a:ext>
            </a:extLst>
          </p:cNvPr>
          <p:cNvGraphicFramePr>
            <a:graphicFrameLocks noChangeAspect="1"/>
          </p:cNvGraphicFramePr>
          <p:nvPr/>
        </p:nvGraphicFramePr>
        <p:xfrm>
          <a:off x="2843213" y="1844675"/>
          <a:ext cx="485775" cy="4248150"/>
        </p:xfrm>
        <a:graphic>
          <a:graphicData uri="http://schemas.openxmlformats.org/presentationml/2006/ole">
            <mc:AlternateContent xmlns:mc="http://schemas.openxmlformats.org/markup-compatibility/2006">
              <mc:Choice xmlns:v="urn:schemas-microsoft-com:vml" Requires="v">
                <p:oleObj spid="_x0000_s142349" name="公式" r:id="rId13" imgW="203040" imgH="927000" progId="Equation.3">
                  <p:embed/>
                </p:oleObj>
              </mc:Choice>
              <mc:Fallback>
                <p:oleObj name="公式" r:id="rId13" imgW="203040" imgH="927000" progId="Equation.3">
                  <p:embed/>
                  <p:pic>
                    <p:nvPicPr>
                      <p:cNvPr id="90125" name="Object 13">
                        <a:extLst>
                          <a:ext uri="{FF2B5EF4-FFF2-40B4-BE49-F238E27FC236}">
                            <a16:creationId xmlns:a16="http://schemas.microsoft.com/office/drawing/2014/main" id="{7DC8BEEA-5EE9-4C3C-ADE2-6AF5B7B7EAC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43213" y="1844675"/>
                        <a:ext cx="485775" cy="42481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26" name="Text Box 14">
            <a:extLst>
              <a:ext uri="{FF2B5EF4-FFF2-40B4-BE49-F238E27FC236}">
                <a16:creationId xmlns:a16="http://schemas.microsoft.com/office/drawing/2014/main" id="{979B2377-EAF5-43AF-9D8F-3F3FC4006D60}"/>
              </a:ext>
            </a:extLst>
          </p:cNvPr>
          <p:cNvSpPr txBox="1">
            <a:spLocks noChangeArrowheads="1"/>
          </p:cNvSpPr>
          <p:nvPr/>
        </p:nvSpPr>
        <p:spPr bwMode="auto">
          <a:xfrm>
            <a:off x="5795963" y="1989138"/>
            <a:ext cx="3168650" cy="396875"/>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zh-CN" altLang="en-US" sz="2000">
                <a:effectLst>
                  <a:outerShdw blurRad="38100" dist="38100" dir="2700000" algn="tl">
                    <a:srgbClr val="000000"/>
                  </a:outerShdw>
                </a:effectLst>
                <a:latin typeface="幼圆" panose="02010509060101010101" pitchFamily="49" charset="-122"/>
              </a:rPr>
              <a:t>点电荷系的静电能</a:t>
            </a:r>
          </a:p>
        </p:txBody>
      </p:sp>
      <p:sp>
        <p:nvSpPr>
          <p:cNvPr id="90127" name="Text Box 15">
            <a:extLst>
              <a:ext uri="{FF2B5EF4-FFF2-40B4-BE49-F238E27FC236}">
                <a16:creationId xmlns:a16="http://schemas.microsoft.com/office/drawing/2014/main" id="{C242B7A8-9828-421F-B154-24078129F20A}"/>
              </a:ext>
            </a:extLst>
          </p:cNvPr>
          <p:cNvSpPr txBox="1">
            <a:spLocks noChangeArrowheads="1"/>
          </p:cNvSpPr>
          <p:nvPr/>
        </p:nvSpPr>
        <p:spPr bwMode="auto">
          <a:xfrm>
            <a:off x="5867400" y="3141663"/>
            <a:ext cx="3313113" cy="396875"/>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zh-CN" altLang="en-US" sz="2000">
                <a:effectLst>
                  <a:outerShdw blurRad="38100" dist="38100" dir="2700000" algn="tl">
                    <a:srgbClr val="000000"/>
                  </a:outerShdw>
                </a:effectLst>
                <a:latin typeface="幼圆" panose="02010509060101010101" pitchFamily="49" charset="-122"/>
              </a:rPr>
              <a:t>连续分布的带电体的静电能</a:t>
            </a:r>
          </a:p>
        </p:txBody>
      </p:sp>
      <p:sp>
        <p:nvSpPr>
          <p:cNvPr id="90128" name="Text Box 16">
            <a:extLst>
              <a:ext uri="{FF2B5EF4-FFF2-40B4-BE49-F238E27FC236}">
                <a16:creationId xmlns:a16="http://schemas.microsoft.com/office/drawing/2014/main" id="{E2373DD6-2FA5-4901-A493-14B8F1713426}"/>
              </a:ext>
            </a:extLst>
          </p:cNvPr>
          <p:cNvSpPr txBox="1">
            <a:spLocks noChangeArrowheads="1"/>
          </p:cNvSpPr>
          <p:nvPr/>
        </p:nvSpPr>
        <p:spPr bwMode="auto">
          <a:xfrm>
            <a:off x="5940425" y="4508500"/>
            <a:ext cx="2484438" cy="396875"/>
          </a:xfrm>
          <a:prstGeom prst="rect">
            <a:avLst/>
          </a:prstGeom>
          <a:noFill/>
          <a:ln w="9525">
            <a:noFill/>
            <a:miter lim="800000"/>
            <a:headEnd/>
            <a:tailEnd/>
          </a:ln>
          <a:effectLst/>
        </p:spPr>
        <p:txBody>
          <a:bodyPr>
            <a:spAutoFit/>
          </a:bodyPr>
          <a:lstStyle/>
          <a:p>
            <a:pPr>
              <a:spcBef>
                <a:spcPct val="50000"/>
              </a:spcBef>
              <a:defRPr/>
            </a:pPr>
            <a:r>
              <a:rPr lang="zh-CN" altLang="en-US" sz="2000">
                <a:effectLst>
                  <a:outerShdw blurRad="38100" dist="38100" dir="2700000" algn="tl">
                    <a:srgbClr val="000000"/>
                  </a:outerShdw>
                </a:effectLst>
                <a:latin typeface="幼圆" pitchFamily="49" charset="-122"/>
              </a:rPr>
              <a:t>电容器的电场能量</a:t>
            </a:r>
          </a:p>
        </p:txBody>
      </p:sp>
      <p:sp>
        <p:nvSpPr>
          <p:cNvPr id="90136" name="Text Box 24">
            <a:extLst>
              <a:ext uri="{FF2B5EF4-FFF2-40B4-BE49-F238E27FC236}">
                <a16:creationId xmlns:a16="http://schemas.microsoft.com/office/drawing/2014/main" id="{BCA18711-57C1-467C-A215-81CCBFA8AD65}"/>
              </a:ext>
            </a:extLst>
          </p:cNvPr>
          <p:cNvSpPr txBox="1">
            <a:spLocks noChangeArrowheads="1"/>
          </p:cNvSpPr>
          <p:nvPr/>
        </p:nvSpPr>
        <p:spPr bwMode="auto">
          <a:xfrm>
            <a:off x="6084888" y="5589588"/>
            <a:ext cx="2016125" cy="396875"/>
          </a:xfrm>
          <a:prstGeom prst="rect">
            <a:avLst/>
          </a:prstGeom>
          <a:noFill/>
          <a:ln w="9525">
            <a:noFill/>
            <a:miter lim="800000"/>
            <a:headEnd/>
            <a:tailEnd/>
          </a:ln>
          <a:effectLst/>
        </p:spPr>
        <p:txBody>
          <a:bodyPr>
            <a:spAutoFit/>
          </a:bodyPr>
          <a:lstStyle/>
          <a:p>
            <a:pPr>
              <a:spcBef>
                <a:spcPct val="50000"/>
              </a:spcBef>
              <a:defRPr/>
            </a:pPr>
            <a:r>
              <a:rPr lang="zh-CN" altLang="en-US" sz="2000">
                <a:effectLst>
                  <a:outerShdw blurRad="38100" dist="38100" dir="2700000" algn="tl">
                    <a:srgbClr val="000000"/>
                  </a:outerShdw>
                </a:effectLst>
                <a:latin typeface="幼圆" pitchFamily="49" charset="-122"/>
              </a:rPr>
              <a:t>电场的能量</a:t>
            </a:r>
          </a:p>
        </p:txBody>
      </p:sp>
      <p:grpSp>
        <p:nvGrpSpPr>
          <p:cNvPr id="89106" name="Group 18">
            <a:extLst>
              <a:ext uri="{FF2B5EF4-FFF2-40B4-BE49-F238E27FC236}">
                <a16:creationId xmlns:a16="http://schemas.microsoft.com/office/drawing/2014/main" id="{F2D7FE4B-8DAC-42D5-96F2-3DBA74578C09}"/>
              </a:ext>
            </a:extLst>
          </p:cNvPr>
          <p:cNvGrpSpPr>
            <a:grpSpLocks/>
          </p:cNvGrpSpPr>
          <p:nvPr/>
        </p:nvGrpSpPr>
        <p:grpSpPr bwMode="auto">
          <a:xfrm>
            <a:off x="0" y="200025"/>
            <a:ext cx="5715000" cy="1068388"/>
            <a:chOff x="0" y="191"/>
            <a:chExt cx="3600" cy="673"/>
          </a:xfrm>
        </p:grpSpPr>
        <p:pic>
          <p:nvPicPr>
            <p:cNvPr id="89107" name="Picture 40" descr="bar_1">
              <a:extLst>
                <a:ext uri="{FF2B5EF4-FFF2-40B4-BE49-F238E27FC236}">
                  <a16:creationId xmlns:a16="http://schemas.microsoft.com/office/drawing/2014/main" id="{5C4E5FB4-333E-4AD5-B9AF-88600253FD7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49" name="Text Box 41">
              <a:extLst>
                <a:ext uri="{FF2B5EF4-FFF2-40B4-BE49-F238E27FC236}">
                  <a16:creationId xmlns:a16="http://schemas.microsoft.com/office/drawing/2014/main" id="{9E41CFEC-3FBC-46BE-9B1C-76E850404D38}"/>
                </a:ext>
              </a:extLst>
            </p:cNvPr>
            <p:cNvSpPr txBox="1">
              <a:spLocks noChangeArrowheads="1"/>
            </p:cNvSpPr>
            <p:nvPr/>
          </p:nvSpPr>
          <p:spPr bwMode="auto">
            <a:xfrm>
              <a:off x="59" y="336"/>
              <a:ext cx="2957" cy="327"/>
            </a:xfrm>
            <a:prstGeom prst="rect">
              <a:avLst/>
            </a:prstGeom>
            <a:noFill/>
            <a:ln w="19050">
              <a:noFill/>
              <a:miter lim="800000"/>
              <a:headEnd/>
              <a:tailEnd/>
            </a:ln>
            <a:effectLst>
              <a:outerShdw dist="17961" dir="2700000" algn="ctr" rotWithShape="0">
                <a:schemeClr val="folHlink">
                  <a:alpha val="50000"/>
                </a:schemeClr>
              </a:outerShdw>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solidFill>
                    <a:srgbClr val="FF3399"/>
                  </a:solidFill>
                  <a:latin typeface="隶书" panose="02010509060101010101" pitchFamily="49" charset="-122"/>
                  <a:ea typeface="隶书" panose="02010509060101010101" pitchFamily="49" charset="-122"/>
                </a:rPr>
                <a:t>2-4 </a:t>
              </a:r>
              <a:r>
                <a:rPr kumimoji="0" lang="zh-CN" altLang="en-US">
                  <a:solidFill>
                    <a:srgbClr val="FF3399"/>
                  </a:solidFill>
                  <a:ea typeface="隶书" panose="02010509060101010101" pitchFamily="49" charset="-122"/>
                </a:rPr>
                <a:t>电场的能量和能量密度</a:t>
              </a:r>
            </a:p>
          </p:txBody>
        </p:sp>
      </p:grpSp>
    </p:spTree>
    <p:extLst>
      <p:ext uri="{BB962C8B-B14F-4D97-AF65-F5344CB8AC3E}">
        <p14:creationId xmlns:p14="http://schemas.microsoft.com/office/powerpoint/2010/main" val="15523237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0119"/>
                                        </p:tgtEl>
                                        <p:attrNameLst>
                                          <p:attrName>style.visibility</p:attrName>
                                        </p:attrNameLst>
                                      </p:cBhvr>
                                      <p:to>
                                        <p:strVal val="visible"/>
                                      </p:to>
                                    </p:set>
                                    <p:animEffect transition="in" filter="wipe(left)">
                                      <p:cBhvr>
                                        <p:cTn id="7" dur="500"/>
                                        <p:tgtEl>
                                          <p:spTgt spid="901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0125"/>
                                        </p:tgtEl>
                                        <p:attrNameLst>
                                          <p:attrName>style.visibility</p:attrName>
                                        </p:attrNameLst>
                                      </p:cBhvr>
                                      <p:to>
                                        <p:strVal val="visible"/>
                                      </p:to>
                                    </p:set>
                                    <p:animEffect transition="in" filter="wipe(left)">
                                      <p:cBhvr>
                                        <p:cTn id="12" dur="500"/>
                                        <p:tgtEl>
                                          <p:spTgt spid="901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0120"/>
                                        </p:tgtEl>
                                        <p:attrNameLst>
                                          <p:attrName>style.visibility</p:attrName>
                                        </p:attrNameLst>
                                      </p:cBhvr>
                                      <p:to>
                                        <p:strVal val="visible"/>
                                      </p:to>
                                    </p:set>
                                    <p:animEffect transition="in" filter="wipe(left)">
                                      <p:cBhvr>
                                        <p:cTn id="17" dur="500"/>
                                        <p:tgtEl>
                                          <p:spTgt spid="901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0121"/>
                                        </p:tgtEl>
                                        <p:attrNameLst>
                                          <p:attrName>style.visibility</p:attrName>
                                        </p:attrNameLst>
                                      </p:cBhvr>
                                      <p:to>
                                        <p:strVal val="visible"/>
                                      </p:to>
                                    </p:set>
                                    <p:animEffect transition="in" filter="wipe(left)">
                                      <p:cBhvr>
                                        <p:cTn id="22" dur="500"/>
                                        <p:tgtEl>
                                          <p:spTgt spid="901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0123"/>
                                        </p:tgtEl>
                                        <p:attrNameLst>
                                          <p:attrName>style.visibility</p:attrName>
                                        </p:attrNameLst>
                                      </p:cBhvr>
                                      <p:to>
                                        <p:strVal val="visible"/>
                                      </p:to>
                                    </p:set>
                                    <p:animEffect transition="in" filter="wipe(left)">
                                      <p:cBhvr>
                                        <p:cTn id="27" dur="500"/>
                                        <p:tgtEl>
                                          <p:spTgt spid="901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0124"/>
                                        </p:tgtEl>
                                        <p:attrNameLst>
                                          <p:attrName>style.visibility</p:attrName>
                                        </p:attrNameLst>
                                      </p:cBhvr>
                                      <p:to>
                                        <p:strVal val="visible"/>
                                      </p:to>
                                    </p:set>
                                    <p:animEffect transition="in" filter="wipe(left)">
                                      <p:cBhvr>
                                        <p:cTn id="32" dur="500"/>
                                        <p:tgtEl>
                                          <p:spTgt spid="9012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0126"/>
                                        </p:tgtEl>
                                        <p:attrNameLst>
                                          <p:attrName>style.visibility</p:attrName>
                                        </p:attrNameLst>
                                      </p:cBhvr>
                                      <p:to>
                                        <p:strVal val="visible"/>
                                      </p:to>
                                    </p:set>
                                    <p:animEffect transition="in" filter="wipe(left)">
                                      <p:cBhvr>
                                        <p:cTn id="37" dur="500"/>
                                        <p:tgtEl>
                                          <p:spTgt spid="9012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0127"/>
                                        </p:tgtEl>
                                        <p:attrNameLst>
                                          <p:attrName>style.visibility</p:attrName>
                                        </p:attrNameLst>
                                      </p:cBhvr>
                                      <p:to>
                                        <p:strVal val="visible"/>
                                      </p:to>
                                    </p:set>
                                    <p:animEffect transition="in" filter="wipe(left)">
                                      <p:cBhvr>
                                        <p:cTn id="42" dur="500"/>
                                        <p:tgtEl>
                                          <p:spTgt spid="9012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0128"/>
                                        </p:tgtEl>
                                        <p:attrNameLst>
                                          <p:attrName>style.visibility</p:attrName>
                                        </p:attrNameLst>
                                      </p:cBhvr>
                                      <p:to>
                                        <p:strVal val="visible"/>
                                      </p:to>
                                    </p:set>
                                    <p:animEffect transition="in" filter="wipe(left)">
                                      <p:cBhvr>
                                        <p:cTn id="47" dur="500"/>
                                        <p:tgtEl>
                                          <p:spTgt spid="9012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90136"/>
                                        </p:tgtEl>
                                        <p:attrNameLst>
                                          <p:attrName>style.visibility</p:attrName>
                                        </p:attrNameLst>
                                      </p:cBhvr>
                                      <p:to>
                                        <p:strVal val="visible"/>
                                      </p:to>
                                    </p:set>
                                    <p:animEffect transition="in" filter="wipe(left)">
                                      <p:cBhvr>
                                        <p:cTn id="52" dur="500"/>
                                        <p:tgtEl>
                                          <p:spTgt spid="90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26" grpId="0" autoUpdateAnimBg="0"/>
      <p:bldP spid="90127" grpId="0" autoUpdateAnimBg="0"/>
      <p:bldP spid="90128" grpId="0" autoUpdateAnimBg="0"/>
      <p:bldP spid="90136"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3">
            <a:extLst>
              <a:ext uri="{FF2B5EF4-FFF2-40B4-BE49-F238E27FC236}">
                <a16:creationId xmlns:a16="http://schemas.microsoft.com/office/drawing/2014/main" id="{0187C19F-5591-452E-B044-F1D366CD7D47}"/>
              </a:ext>
            </a:extLst>
          </p:cNvPr>
          <p:cNvSpPr>
            <a:spLocks noGrp="1"/>
          </p:cNvSpPr>
          <p:nvPr>
            <p:ph type="sldNum" sz="quarter" idx="12"/>
          </p:nvPr>
        </p:nvSpPr>
        <p:spPr>
          <a:xfrm>
            <a:off x="6547086" y="5316425"/>
            <a:ext cx="1905000" cy="457200"/>
          </a:xfrm>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6754574C-5E40-403D-9EA0-4FCA554F93BA}" type="slidenum">
              <a:rPr lang="en-US" altLang="zh-CN" sz="1400" b="0">
                <a:ea typeface="宋体" panose="02010600030101010101" pitchFamily="2" charset="-122"/>
              </a:rPr>
              <a:pPr eaLnBrk="1" hangingPunct="1"/>
              <a:t>37</a:t>
            </a:fld>
            <a:endParaRPr lang="en-US" altLang="zh-CN" sz="1400" b="0">
              <a:ea typeface="宋体" panose="02010600030101010101" pitchFamily="2" charset="-122"/>
            </a:endParaRPr>
          </a:p>
        </p:txBody>
      </p:sp>
      <p:sp>
        <p:nvSpPr>
          <p:cNvPr id="46082" name="Text Box 2">
            <a:extLst>
              <a:ext uri="{FF2B5EF4-FFF2-40B4-BE49-F238E27FC236}">
                <a16:creationId xmlns:a16="http://schemas.microsoft.com/office/drawing/2014/main" id="{A9C3DEC1-8D70-42C9-B7EB-A49710EB2838}"/>
              </a:ext>
            </a:extLst>
          </p:cNvPr>
          <p:cNvSpPr txBox="1">
            <a:spLocks noChangeArrowheads="1"/>
          </p:cNvSpPr>
          <p:nvPr/>
        </p:nvSpPr>
        <p:spPr bwMode="auto">
          <a:xfrm>
            <a:off x="330200" y="655636"/>
            <a:ext cx="7518400" cy="519113"/>
          </a:xfrm>
          <a:prstGeom prst="rect">
            <a:avLst/>
          </a:prstGeom>
          <a:noFill/>
          <a:ln w="9525">
            <a:noFill/>
            <a:miter lim="800000"/>
            <a:headEnd/>
            <a:tailEnd/>
          </a:ln>
          <a:effectLst/>
        </p:spPr>
        <p:txBody>
          <a:bodyPr>
            <a:spAutoFit/>
          </a:bodyPr>
          <a:lstStyle/>
          <a:p>
            <a:pPr>
              <a:spcBef>
                <a:spcPct val="50000"/>
              </a:spcBef>
              <a:defRPr/>
            </a:pPr>
            <a:r>
              <a:rPr lang="zh-CN" altLang="en-US" dirty="0">
                <a:solidFill>
                  <a:schemeClr val="tx2"/>
                </a:solidFill>
                <a:effectLst>
                  <a:outerShdw blurRad="38100" dist="38100" dir="2700000" algn="tl">
                    <a:srgbClr val="000000"/>
                  </a:outerShdw>
                </a:effectLst>
                <a:latin typeface="幼圆" pitchFamily="49" charset="-122"/>
              </a:rPr>
              <a:t>例题</a:t>
            </a:r>
            <a:r>
              <a:rPr lang="zh-CN" altLang="en-US" dirty="0">
                <a:effectLst>
                  <a:outerShdw blurRad="38100" dist="38100" dir="2700000" algn="tl">
                    <a:srgbClr val="000000"/>
                  </a:outerShdw>
                </a:effectLst>
                <a:latin typeface="幼圆" pitchFamily="49" charset="-122"/>
              </a:rPr>
              <a:t>：求如图同心带电导体球壳的电场能量。</a:t>
            </a:r>
          </a:p>
        </p:txBody>
      </p:sp>
      <p:grpSp>
        <p:nvGrpSpPr>
          <p:cNvPr id="2" name="Group 19">
            <a:extLst>
              <a:ext uri="{FF2B5EF4-FFF2-40B4-BE49-F238E27FC236}">
                <a16:creationId xmlns:a16="http://schemas.microsoft.com/office/drawing/2014/main" id="{FF069806-17B5-4305-9E69-25D45B4511D4}"/>
              </a:ext>
            </a:extLst>
          </p:cNvPr>
          <p:cNvGrpSpPr>
            <a:grpSpLocks/>
          </p:cNvGrpSpPr>
          <p:nvPr/>
        </p:nvGrpSpPr>
        <p:grpSpPr bwMode="auto">
          <a:xfrm>
            <a:off x="4870686" y="2163650"/>
            <a:ext cx="3810000" cy="3429000"/>
            <a:chOff x="3072" y="1950"/>
            <a:chExt cx="2400" cy="2160"/>
          </a:xfrm>
        </p:grpSpPr>
        <p:sp>
          <p:nvSpPr>
            <p:cNvPr id="46100" name="Rectangle 20">
              <a:extLst>
                <a:ext uri="{FF2B5EF4-FFF2-40B4-BE49-F238E27FC236}">
                  <a16:creationId xmlns:a16="http://schemas.microsoft.com/office/drawing/2014/main" id="{23B5A250-4980-4523-AA64-4F07C803E4FB}"/>
                </a:ext>
              </a:extLst>
            </p:cNvPr>
            <p:cNvSpPr>
              <a:spLocks noChangeArrowheads="1"/>
            </p:cNvSpPr>
            <p:nvPr/>
          </p:nvSpPr>
          <p:spPr bwMode="auto">
            <a:xfrm>
              <a:off x="3072" y="1950"/>
              <a:ext cx="2400" cy="2160"/>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6101" name="Oval 21">
              <a:extLst>
                <a:ext uri="{FF2B5EF4-FFF2-40B4-BE49-F238E27FC236}">
                  <a16:creationId xmlns:a16="http://schemas.microsoft.com/office/drawing/2014/main" id="{B006234C-2A60-429B-B247-834F219D721C}"/>
                </a:ext>
              </a:extLst>
            </p:cNvPr>
            <p:cNvSpPr>
              <a:spLocks noChangeArrowheads="1"/>
            </p:cNvSpPr>
            <p:nvPr/>
          </p:nvSpPr>
          <p:spPr bwMode="auto">
            <a:xfrm>
              <a:off x="3552" y="2286"/>
              <a:ext cx="1536" cy="1488"/>
            </a:xfrm>
            <a:prstGeom prst="ellipse">
              <a:avLst/>
            </a:prstGeom>
            <a:gradFill rotWithShape="0">
              <a:gsLst>
                <a:gs pos="0">
                  <a:srgbClr val="FFCCFF"/>
                </a:gs>
                <a:gs pos="100000">
                  <a:srgbClr val="FFCCFF">
                    <a:gamma/>
                    <a:shade val="56078"/>
                    <a:invGamma/>
                  </a:srgbClr>
                </a:gs>
              </a:gsLst>
              <a:path path="shape">
                <a:fillToRect l="50000" t="50000" r="50000" b="50000"/>
              </a:path>
            </a:gradFill>
            <a:ln w="28575">
              <a:solidFill>
                <a:schemeClr val="accent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6102" name="Oval 22">
              <a:extLst>
                <a:ext uri="{FF2B5EF4-FFF2-40B4-BE49-F238E27FC236}">
                  <a16:creationId xmlns:a16="http://schemas.microsoft.com/office/drawing/2014/main" id="{40C69188-5899-4DA3-B38E-8572F76B8061}"/>
                </a:ext>
              </a:extLst>
            </p:cNvPr>
            <p:cNvSpPr>
              <a:spLocks noChangeArrowheads="1"/>
            </p:cNvSpPr>
            <p:nvPr/>
          </p:nvSpPr>
          <p:spPr bwMode="auto">
            <a:xfrm>
              <a:off x="3936" y="2670"/>
              <a:ext cx="768" cy="768"/>
            </a:xfrm>
            <a:prstGeom prst="ellipse">
              <a:avLst/>
            </a:prstGeom>
            <a:gradFill rotWithShape="0">
              <a:gsLst>
                <a:gs pos="0">
                  <a:srgbClr val="FFCC99"/>
                </a:gs>
                <a:gs pos="100000">
                  <a:srgbClr val="FFCC99">
                    <a:gamma/>
                    <a:shade val="56078"/>
                    <a:invGamma/>
                  </a:srgbClr>
                </a:gs>
              </a:gsLst>
              <a:path path="shape">
                <a:fillToRect l="50000" t="50000" r="50000" b="50000"/>
              </a:path>
            </a:gradFill>
            <a:ln w="28575">
              <a:solidFill>
                <a:schemeClr val="accent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3" name="Group 23">
            <a:extLst>
              <a:ext uri="{FF2B5EF4-FFF2-40B4-BE49-F238E27FC236}">
                <a16:creationId xmlns:a16="http://schemas.microsoft.com/office/drawing/2014/main" id="{6336DE48-5ED7-4D32-867A-D6F617343C82}"/>
              </a:ext>
            </a:extLst>
          </p:cNvPr>
          <p:cNvGrpSpPr>
            <a:grpSpLocks/>
          </p:cNvGrpSpPr>
          <p:nvPr/>
        </p:nvGrpSpPr>
        <p:grpSpPr bwMode="auto">
          <a:xfrm>
            <a:off x="5899386" y="2925650"/>
            <a:ext cx="1639888" cy="2444750"/>
            <a:chOff x="3720" y="2430"/>
            <a:chExt cx="1033" cy="1540"/>
          </a:xfrm>
        </p:grpSpPr>
        <p:sp>
          <p:nvSpPr>
            <p:cNvPr id="46104" name="Line 24">
              <a:extLst>
                <a:ext uri="{FF2B5EF4-FFF2-40B4-BE49-F238E27FC236}">
                  <a16:creationId xmlns:a16="http://schemas.microsoft.com/office/drawing/2014/main" id="{CB7BA3B9-5CD6-453B-B8C7-8313F7229B48}"/>
                </a:ext>
              </a:extLst>
            </p:cNvPr>
            <p:cNvSpPr>
              <a:spLocks noChangeShapeType="1"/>
            </p:cNvSpPr>
            <p:nvPr/>
          </p:nvSpPr>
          <p:spPr bwMode="auto">
            <a:xfrm flipV="1">
              <a:off x="4320" y="2430"/>
              <a:ext cx="432" cy="624"/>
            </a:xfrm>
            <a:prstGeom prst="line">
              <a:avLst/>
            </a:prstGeom>
            <a:noFill/>
            <a:ln w="28575">
              <a:solidFill>
                <a:srgbClr val="66FF99"/>
              </a:solidFill>
              <a:round/>
              <a:headEnd/>
              <a:tailEnd type="stealth" w="med" len="lg"/>
            </a:ln>
            <a:effectLst>
              <a:outerShdw dist="12700" dir="54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6105" name="Line 25">
              <a:extLst>
                <a:ext uri="{FF2B5EF4-FFF2-40B4-BE49-F238E27FC236}">
                  <a16:creationId xmlns:a16="http://schemas.microsoft.com/office/drawing/2014/main" id="{A7EDB2BF-8BA6-4FAF-928C-D190755B1A20}"/>
                </a:ext>
              </a:extLst>
            </p:cNvPr>
            <p:cNvSpPr>
              <a:spLocks noChangeShapeType="1"/>
            </p:cNvSpPr>
            <p:nvPr/>
          </p:nvSpPr>
          <p:spPr bwMode="auto">
            <a:xfrm flipH="1" flipV="1">
              <a:off x="4080" y="2718"/>
              <a:ext cx="240" cy="336"/>
            </a:xfrm>
            <a:prstGeom prst="line">
              <a:avLst/>
            </a:prstGeom>
            <a:noFill/>
            <a:ln w="28575">
              <a:solidFill>
                <a:srgbClr val="66FF99"/>
              </a:solidFill>
              <a:round/>
              <a:headEnd/>
              <a:tailEnd type="stealth" w="med" len="lg"/>
            </a:ln>
            <a:effectLst>
              <a:outerShdw dist="12700" dir="54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92164" name="Object 26">
              <a:extLst>
                <a:ext uri="{FF2B5EF4-FFF2-40B4-BE49-F238E27FC236}">
                  <a16:creationId xmlns:a16="http://schemas.microsoft.com/office/drawing/2014/main" id="{AE243CA9-D8E7-4F7A-9BF7-7DA109E7C3E2}"/>
                </a:ext>
              </a:extLst>
            </p:cNvPr>
            <p:cNvGraphicFramePr>
              <a:graphicFrameLocks noChangeAspect="1"/>
            </p:cNvGraphicFramePr>
            <p:nvPr/>
          </p:nvGraphicFramePr>
          <p:xfrm>
            <a:off x="4032" y="2862"/>
            <a:ext cx="226" cy="240"/>
          </p:xfrm>
          <a:graphic>
            <a:graphicData uri="http://schemas.openxmlformats.org/presentationml/2006/ole">
              <mc:AlternateContent xmlns:mc="http://schemas.openxmlformats.org/markup-compatibility/2006">
                <mc:Choice xmlns:v="urn:schemas-microsoft-com:vml" Requires="v">
                  <p:oleObj spid="_x0000_s143362" name="公式" r:id="rId3" imgW="203040" imgH="215640" progId="Equation.3">
                    <p:embed/>
                  </p:oleObj>
                </mc:Choice>
                <mc:Fallback>
                  <p:oleObj name="公式" r:id="rId3" imgW="203040" imgH="215640" progId="Equation.3">
                    <p:embed/>
                    <p:pic>
                      <p:nvPicPr>
                        <p:cNvPr id="92164" name="Object 26">
                          <a:extLst>
                            <a:ext uri="{FF2B5EF4-FFF2-40B4-BE49-F238E27FC236}">
                              <a16:creationId xmlns:a16="http://schemas.microsoft.com/office/drawing/2014/main" id="{AE243CA9-D8E7-4F7A-9BF7-7DA109E7C3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2" y="2862"/>
                          <a:ext cx="226" cy="24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165" name="Object 27">
              <a:extLst>
                <a:ext uri="{FF2B5EF4-FFF2-40B4-BE49-F238E27FC236}">
                  <a16:creationId xmlns:a16="http://schemas.microsoft.com/office/drawing/2014/main" id="{E091FBCB-B8FB-4D8F-BBFF-7A5635C2667B}"/>
                </a:ext>
              </a:extLst>
            </p:cNvPr>
            <p:cNvGraphicFramePr>
              <a:graphicFrameLocks noChangeAspect="1"/>
            </p:cNvGraphicFramePr>
            <p:nvPr/>
          </p:nvGraphicFramePr>
          <p:xfrm>
            <a:off x="4513" y="2704"/>
            <a:ext cx="240" cy="240"/>
          </p:xfrm>
          <a:graphic>
            <a:graphicData uri="http://schemas.openxmlformats.org/presentationml/2006/ole">
              <mc:AlternateContent xmlns:mc="http://schemas.openxmlformats.org/markup-compatibility/2006">
                <mc:Choice xmlns:v="urn:schemas-microsoft-com:vml" Requires="v">
                  <p:oleObj spid="_x0000_s143363" name="公式" r:id="rId5" imgW="215640" imgH="215640" progId="Equation.3">
                    <p:embed/>
                  </p:oleObj>
                </mc:Choice>
                <mc:Fallback>
                  <p:oleObj name="公式" r:id="rId5" imgW="215640" imgH="215640" progId="Equation.3">
                    <p:embed/>
                    <p:pic>
                      <p:nvPicPr>
                        <p:cNvPr id="92165" name="Object 27">
                          <a:extLst>
                            <a:ext uri="{FF2B5EF4-FFF2-40B4-BE49-F238E27FC236}">
                              <a16:creationId xmlns:a16="http://schemas.microsoft.com/office/drawing/2014/main" id="{E091FBCB-B8FB-4D8F-BBFF-7A5635C2667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3" y="2704"/>
                          <a:ext cx="240" cy="24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166" name="Object 28">
              <a:extLst>
                <a:ext uri="{FF2B5EF4-FFF2-40B4-BE49-F238E27FC236}">
                  <a16:creationId xmlns:a16="http://schemas.microsoft.com/office/drawing/2014/main" id="{76DD17E7-95D8-42EE-A20D-CFCD15101D3D}"/>
                </a:ext>
              </a:extLst>
            </p:cNvPr>
            <p:cNvGraphicFramePr>
              <a:graphicFrameLocks noChangeAspect="1"/>
            </p:cNvGraphicFramePr>
            <p:nvPr/>
          </p:nvGraphicFramePr>
          <p:xfrm>
            <a:off x="4059" y="3203"/>
            <a:ext cx="150" cy="195"/>
          </p:xfrm>
          <a:graphic>
            <a:graphicData uri="http://schemas.openxmlformats.org/presentationml/2006/ole">
              <mc:AlternateContent xmlns:mc="http://schemas.openxmlformats.org/markup-compatibility/2006">
                <mc:Choice xmlns:v="urn:schemas-microsoft-com:vml" Requires="v">
                  <p:oleObj spid="_x0000_s143364" name="公式" r:id="rId7" imgW="126720" imgH="164880" progId="Equation.3">
                    <p:embed/>
                  </p:oleObj>
                </mc:Choice>
                <mc:Fallback>
                  <p:oleObj name="公式" r:id="rId7" imgW="126720" imgH="164880" progId="Equation.3">
                    <p:embed/>
                    <p:pic>
                      <p:nvPicPr>
                        <p:cNvPr id="92166" name="Object 28">
                          <a:extLst>
                            <a:ext uri="{FF2B5EF4-FFF2-40B4-BE49-F238E27FC236}">
                              <a16:creationId xmlns:a16="http://schemas.microsoft.com/office/drawing/2014/main" id="{76DD17E7-95D8-42EE-A20D-CFCD15101D3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9" y="3203"/>
                          <a:ext cx="150" cy="195"/>
                        </a:xfrm>
                        <a:prstGeom prst="rect">
                          <a:avLst/>
                        </a:prstGeom>
                        <a:noFill/>
                        <a:ln>
                          <a:noFill/>
                        </a:ln>
                        <a:effectLst>
                          <a:outerShdw dist="35921" dir="2700000" algn="ctr" rotWithShape="0">
                            <a:srgbClr val="777777">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167" name="Object 29">
              <a:extLst>
                <a:ext uri="{FF2B5EF4-FFF2-40B4-BE49-F238E27FC236}">
                  <a16:creationId xmlns:a16="http://schemas.microsoft.com/office/drawing/2014/main" id="{FC96AA9A-FFC7-4E8F-A61A-2689064D12C9}"/>
                </a:ext>
              </a:extLst>
            </p:cNvPr>
            <p:cNvGraphicFramePr>
              <a:graphicFrameLocks noChangeAspect="1"/>
            </p:cNvGraphicFramePr>
            <p:nvPr/>
          </p:nvGraphicFramePr>
          <p:xfrm>
            <a:off x="3727" y="3730"/>
            <a:ext cx="454" cy="240"/>
          </p:xfrm>
          <a:graphic>
            <a:graphicData uri="http://schemas.openxmlformats.org/presentationml/2006/ole">
              <mc:AlternateContent xmlns:mc="http://schemas.openxmlformats.org/markup-compatibility/2006">
                <mc:Choice xmlns:v="urn:schemas-microsoft-com:vml" Requires="v">
                  <p:oleObj spid="_x0000_s143365" name="公式" r:id="rId9" imgW="380880" imgH="203040" progId="Equation.3">
                    <p:embed/>
                  </p:oleObj>
                </mc:Choice>
                <mc:Fallback>
                  <p:oleObj name="公式" r:id="rId9" imgW="380880" imgH="203040" progId="Equation.3">
                    <p:embed/>
                    <p:pic>
                      <p:nvPicPr>
                        <p:cNvPr id="92167" name="Object 29">
                          <a:extLst>
                            <a:ext uri="{FF2B5EF4-FFF2-40B4-BE49-F238E27FC236}">
                              <a16:creationId xmlns:a16="http://schemas.microsoft.com/office/drawing/2014/main" id="{FC96AA9A-FFC7-4E8F-A61A-2689064D12C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27" y="3730"/>
                          <a:ext cx="454" cy="24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168" name="Object 30">
              <a:extLst>
                <a:ext uri="{FF2B5EF4-FFF2-40B4-BE49-F238E27FC236}">
                  <a16:creationId xmlns:a16="http://schemas.microsoft.com/office/drawing/2014/main" id="{B5E2996C-CD1D-484E-8E07-154BC28DB064}"/>
                </a:ext>
              </a:extLst>
            </p:cNvPr>
            <p:cNvGraphicFramePr>
              <a:graphicFrameLocks noChangeAspect="1"/>
            </p:cNvGraphicFramePr>
            <p:nvPr/>
          </p:nvGraphicFramePr>
          <p:xfrm>
            <a:off x="3720" y="3385"/>
            <a:ext cx="285" cy="195"/>
          </p:xfrm>
          <a:graphic>
            <a:graphicData uri="http://schemas.openxmlformats.org/presentationml/2006/ole">
              <mc:AlternateContent xmlns:mc="http://schemas.openxmlformats.org/markup-compatibility/2006">
                <mc:Choice xmlns:v="urn:schemas-microsoft-com:vml" Requires="v">
                  <p:oleObj spid="_x0000_s143366" name="公式" r:id="rId11" imgW="241200" imgH="164880" progId="Equation.3">
                    <p:embed/>
                  </p:oleObj>
                </mc:Choice>
                <mc:Fallback>
                  <p:oleObj name="公式" r:id="rId11" imgW="241200" imgH="164880" progId="Equation.3">
                    <p:embed/>
                    <p:pic>
                      <p:nvPicPr>
                        <p:cNvPr id="92168" name="Object 30">
                          <a:extLst>
                            <a:ext uri="{FF2B5EF4-FFF2-40B4-BE49-F238E27FC236}">
                              <a16:creationId xmlns:a16="http://schemas.microsoft.com/office/drawing/2014/main" id="{B5E2996C-CD1D-484E-8E07-154BC28DB06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20" y="3385"/>
                          <a:ext cx="285" cy="195"/>
                        </a:xfrm>
                        <a:prstGeom prst="rect">
                          <a:avLst/>
                        </a:prstGeom>
                        <a:noFill/>
                        <a:ln>
                          <a:noFill/>
                        </a:ln>
                        <a:effectLst>
                          <a:outerShdw dist="35921" dir="2700000" algn="ctr" rotWithShape="0">
                            <a:srgbClr val="777777">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4" name="Object 2053">
            <a:extLst>
              <a:ext uri="{FF2B5EF4-FFF2-40B4-BE49-F238E27FC236}">
                <a16:creationId xmlns:a16="http://schemas.microsoft.com/office/drawing/2014/main" id="{A7EC6460-5B89-4934-9A90-27328FD945C0}"/>
              </a:ext>
            </a:extLst>
          </p:cNvPr>
          <p:cNvGraphicFramePr>
            <a:graphicFrameLocks noChangeAspect="1"/>
          </p:cNvGraphicFramePr>
          <p:nvPr/>
        </p:nvGraphicFramePr>
        <p:xfrm>
          <a:off x="457200" y="2581275"/>
          <a:ext cx="4013200" cy="1047750"/>
        </p:xfrm>
        <a:graphic>
          <a:graphicData uri="http://schemas.openxmlformats.org/presentationml/2006/ole">
            <mc:AlternateContent xmlns:mc="http://schemas.openxmlformats.org/markup-compatibility/2006">
              <mc:Choice xmlns:v="urn:schemas-microsoft-com:vml" Requires="v">
                <p:oleObj spid="_x0000_s143367" name="公式" r:id="rId13" imgW="1841400" imgH="482400" progId="Equation.3">
                  <p:embed/>
                </p:oleObj>
              </mc:Choice>
              <mc:Fallback>
                <p:oleObj name="公式" r:id="rId13" imgW="1841400" imgH="482400" progId="Equation.3">
                  <p:embed/>
                  <p:pic>
                    <p:nvPicPr>
                      <p:cNvPr id="24" name="Object 2053">
                        <a:extLst>
                          <a:ext uri="{FF2B5EF4-FFF2-40B4-BE49-F238E27FC236}">
                            <a16:creationId xmlns:a16="http://schemas.microsoft.com/office/drawing/2014/main" id="{A7EC6460-5B89-4934-9A90-27328FD945C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7200" y="2581275"/>
                        <a:ext cx="4013200" cy="10477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 name="Object 2055">
            <a:extLst>
              <a:ext uri="{FF2B5EF4-FFF2-40B4-BE49-F238E27FC236}">
                <a16:creationId xmlns:a16="http://schemas.microsoft.com/office/drawing/2014/main" id="{290F8B8D-C3AA-4500-8309-344BF2DE2A94}"/>
              </a:ext>
            </a:extLst>
          </p:cNvPr>
          <p:cNvGraphicFramePr>
            <a:graphicFrameLocks noChangeAspect="1"/>
          </p:cNvGraphicFramePr>
          <p:nvPr/>
        </p:nvGraphicFramePr>
        <p:xfrm>
          <a:off x="497364" y="4582932"/>
          <a:ext cx="4114800" cy="982663"/>
        </p:xfrm>
        <a:graphic>
          <a:graphicData uri="http://schemas.openxmlformats.org/presentationml/2006/ole">
            <mc:AlternateContent xmlns:mc="http://schemas.openxmlformats.org/markup-compatibility/2006">
              <mc:Choice xmlns:v="urn:schemas-microsoft-com:vml" Requires="v">
                <p:oleObj spid="_x0000_s143368" name="公式" r:id="rId15" imgW="1968480" imgH="469800" progId="Equation.3">
                  <p:embed/>
                </p:oleObj>
              </mc:Choice>
              <mc:Fallback>
                <p:oleObj name="公式" r:id="rId15" imgW="1968480" imgH="469800" progId="Equation.3">
                  <p:embed/>
                  <p:pic>
                    <p:nvPicPr>
                      <p:cNvPr id="25" name="Object 2055">
                        <a:extLst>
                          <a:ext uri="{FF2B5EF4-FFF2-40B4-BE49-F238E27FC236}">
                            <a16:creationId xmlns:a16="http://schemas.microsoft.com/office/drawing/2014/main" id="{290F8B8D-C3AA-4500-8309-344BF2DE2A9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7364" y="4582932"/>
                        <a:ext cx="4114800" cy="9826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 name="Text Box 22">
            <a:extLst>
              <a:ext uri="{FF2B5EF4-FFF2-40B4-BE49-F238E27FC236}">
                <a16:creationId xmlns:a16="http://schemas.microsoft.com/office/drawing/2014/main" id="{FB20048C-1DF7-4C72-94F0-6FDC6B8DC972}"/>
              </a:ext>
            </a:extLst>
          </p:cNvPr>
          <p:cNvSpPr txBox="1">
            <a:spLocks noChangeArrowheads="1"/>
          </p:cNvSpPr>
          <p:nvPr/>
        </p:nvSpPr>
        <p:spPr bwMode="auto">
          <a:xfrm>
            <a:off x="336447" y="1672841"/>
            <a:ext cx="3200400" cy="519112"/>
          </a:xfrm>
          <a:prstGeom prst="rect">
            <a:avLst/>
          </a:prstGeom>
          <a:noFill/>
          <a:ln w="9525">
            <a:noFill/>
            <a:miter lim="800000"/>
            <a:headEnd/>
            <a:tailEnd/>
          </a:ln>
          <a:effectLst/>
        </p:spPr>
        <p:txBody>
          <a:bodyPr>
            <a:spAutoFit/>
          </a:bodyPr>
          <a:lstStyle/>
          <a:p>
            <a:pPr>
              <a:spcBef>
                <a:spcPct val="50000"/>
              </a:spcBef>
              <a:defRPr/>
            </a:pPr>
            <a:r>
              <a:rPr lang="zh-CN" altLang="en-US" dirty="0">
                <a:effectLst>
                  <a:outerShdw blurRad="38100" dist="38100" dir="2700000" algn="tl">
                    <a:srgbClr val="000000"/>
                  </a:outerShdw>
                </a:effectLst>
              </a:rPr>
              <a:t>球壳内电场能量</a:t>
            </a:r>
          </a:p>
        </p:txBody>
      </p:sp>
      <p:sp>
        <p:nvSpPr>
          <p:cNvPr id="27" name="Text Box 33">
            <a:extLst>
              <a:ext uri="{FF2B5EF4-FFF2-40B4-BE49-F238E27FC236}">
                <a16:creationId xmlns:a16="http://schemas.microsoft.com/office/drawing/2014/main" id="{C56B6B47-97F6-4D3D-BF13-5C6BEA622561}"/>
              </a:ext>
            </a:extLst>
          </p:cNvPr>
          <p:cNvSpPr txBox="1">
            <a:spLocks noChangeArrowheads="1"/>
          </p:cNvSpPr>
          <p:nvPr/>
        </p:nvSpPr>
        <p:spPr bwMode="auto">
          <a:xfrm>
            <a:off x="330200" y="3878083"/>
            <a:ext cx="3200400" cy="519112"/>
          </a:xfrm>
          <a:prstGeom prst="rect">
            <a:avLst/>
          </a:prstGeom>
          <a:noFill/>
          <a:ln w="9525">
            <a:noFill/>
            <a:miter lim="800000"/>
            <a:headEnd/>
            <a:tailEnd/>
          </a:ln>
          <a:effectLst/>
        </p:spPr>
        <p:txBody>
          <a:bodyPr>
            <a:spAutoFit/>
          </a:bodyPr>
          <a:lstStyle/>
          <a:p>
            <a:pPr>
              <a:spcBef>
                <a:spcPct val="50000"/>
              </a:spcBef>
              <a:defRPr/>
            </a:pPr>
            <a:r>
              <a:rPr lang="zh-CN" altLang="en-US" dirty="0">
                <a:effectLst>
                  <a:outerShdw blurRad="38100" dist="38100" dir="2700000" algn="tl">
                    <a:srgbClr val="000000"/>
                  </a:outerShdw>
                </a:effectLst>
              </a:rPr>
              <a:t>球壳外电场能量</a:t>
            </a:r>
          </a:p>
        </p:txBody>
      </p:sp>
    </p:spTree>
    <p:extLst>
      <p:ext uri="{BB962C8B-B14F-4D97-AF65-F5344CB8AC3E}">
        <p14:creationId xmlns:p14="http://schemas.microsoft.com/office/powerpoint/2010/main" val="16907357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082"/>
                                        </p:tgtEl>
                                        <p:attrNameLst>
                                          <p:attrName>style.visibility</p:attrName>
                                        </p:attrNameLst>
                                      </p:cBhvr>
                                      <p:to>
                                        <p:strVal val="visible"/>
                                      </p:to>
                                    </p:set>
                                    <p:animEffect transition="in" filter="dissolve">
                                      <p:cBhvr>
                                        <p:cTn id="7" dur="500"/>
                                        <p:tgtEl>
                                          <p:spTgt spid="460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dissolv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dissolv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dissolv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dissolve">
                                      <p:cBhvr>
                                        <p:cTn id="3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autoUpdateAnimBg="0"/>
      <p:bldP spid="26" grpId="0" autoUpdateAnimBg="0"/>
      <p:bldP spid="27"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3">
            <a:extLst>
              <a:ext uri="{FF2B5EF4-FFF2-40B4-BE49-F238E27FC236}">
                <a16:creationId xmlns:a16="http://schemas.microsoft.com/office/drawing/2014/main" id="{16037FCE-BDD3-411A-BD04-247A7E2DCEBB}"/>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DE0CDB9E-AA45-42C2-BF3C-F5A9A50A3C59}" type="slidenum">
              <a:rPr lang="en-US" altLang="zh-CN" sz="1400" b="0">
                <a:ea typeface="宋体" panose="02010600030101010101" pitchFamily="2" charset="-122"/>
              </a:rPr>
              <a:pPr eaLnBrk="1" hangingPunct="1"/>
              <a:t>38</a:t>
            </a:fld>
            <a:endParaRPr lang="en-US" altLang="zh-CN" sz="1400" b="0">
              <a:ea typeface="宋体" panose="02010600030101010101" pitchFamily="2" charset="-122"/>
            </a:endParaRPr>
          </a:p>
        </p:txBody>
      </p:sp>
      <p:sp>
        <p:nvSpPr>
          <p:cNvPr id="118786" name="Text Box 2">
            <a:extLst>
              <a:ext uri="{FF2B5EF4-FFF2-40B4-BE49-F238E27FC236}">
                <a16:creationId xmlns:a16="http://schemas.microsoft.com/office/drawing/2014/main" id="{D8892F43-CCE0-48CE-82BD-05ABD7FE0D4D}"/>
              </a:ext>
            </a:extLst>
          </p:cNvPr>
          <p:cNvSpPr txBox="1">
            <a:spLocks noChangeArrowheads="1"/>
          </p:cNvSpPr>
          <p:nvPr/>
        </p:nvSpPr>
        <p:spPr bwMode="auto">
          <a:xfrm>
            <a:off x="330200" y="1263650"/>
            <a:ext cx="8509000" cy="1373188"/>
          </a:xfrm>
          <a:prstGeom prst="rect">
            <a:avLst/>
          </a:prstGeom>
          <a:noFill/>
          <a:ln w="9525">
            <a:noFill/>
            <a:miter lim="800000"/>
            <a:headEnd/>
            <a:tailEnd/>
          </a:ln>
          <a:effectLst/>
        </p:spPr>
        <p:txBody>
          <a:bodyPr>
            <a:spAutoFit/>
          </a:bodyPr>
          <a:lstStyle/>
          <a:p>
            <a:pPr>
              <a:spcBef>
                <a:spcPct val="50000"/>
              </a:spcBef>
              <a:defRPr/>
            </a:pPr>
            <a:r>
              <a:rPr lang="zh-CN" altLang="en-US" dirty="0">
                <a:solidFill>
                  <a:schemeClr val="tx2"/>
                </a:solidFill>
                <a:effectLst>
                  <a:outerShdw blurRad="38100" dist="38100" dir="2700000" algn="tl">
                    <a:srgbClr val="000000"/>
                  </a:outerShdw>
                </a:effectLst>
                <a:latin typeface="幼圆" pitchFamily="49" charset="-122"/>
              </a:rPr>
              <a:t>例题</a:t>
            </a:r>
            <a:r>
              <a:rPr lang="zh-CN" altLang="en-US" dirty="0">
                <a:effectLst>
                  <a:outerShdw blurRad="38100" dist="38100" dir="2700000" algn="tl">
                    <a:srgbClr val="000000"/>
                  </a:outerShdw>
                </a:effectLst>
                <a:latin typeface="幼圆" pitchFamily="49" charset="-122"/>
              </a:rPr>
              <a:t>：把一相对介电常数为</a:t>
            </a:r>
            <a:r>
              <a:rPr lang="zh-CN" altLang="en-US" dirty="0">
                <a:effectLst>
                  <a:outerShdw blurRad="38100" dist="38100" dir="2700000" algn="tl">
                    <a:srgbClr val="000000"/>
                  </a:outerShdw>
                </a:effectLst>
                <a:latin typeface="幼圆" pitchFamily="49" charset="-122"/>
                <a:sym typeface="Symbol" pitchFamily="18" charset="2"/>
              </a:rPr>
              <a:t></a:t>
            </a:r>
            <a:r>
              <a:rPr lang="en-US" altLang="zh-CN" i="1" baseline="-25000" dirty="0">
                <a:effectLst>
                  <a:outerShdw blurRad="38100" dist="38100" dir="2700000" algn="tl">
                    <a:srgbClr val="000000"/>
                  </a:outerShdw>
                </a:effectLst>
                <a:sym typeface="Symbol" pitchFamily="18" charset="2"/>
              </a:rPr>
              <a:t>r</a:t>
            </a:r>
            <a:r>
              <a:rPr lang="zh-CN" altLang="en-US" dirty="0">
                <a:effectLst>
                  <a:outerShdw blurRad="38100" dist="38100" dir="2700000" algn="tl">
                    <a:srgbClr val="000000"/>
                  </a:outerShdw>
                </a:effectLst>
                <a:sym typeface="Symbol" pitchFamily="18" charset="2"/>
              </a:rPr>
              <a:t>的电介质球壳套在一半径为</a:t>
            </a:r>
            <a:r>
              <a:rPr lang="en-US" altLang="zh-CN" i="1" dirty="0">
                <a:effectLst>
                  <a:outerShdw blurRad="38100" dist="38100" dir="2700000" algn="tl">
                    <a:srgbClr val="000000"/>
                  </a:outerShdw>
                </a:effectLst>
                <a:sym typeface="Symbol" pitchFamily="18" charset="2"/>
              </a:rPr>
              <a:t>a</a:t>
            </a:r>
            <a:r>
              <a:rPr lang="zh-CN" altLang="en-US" dirty="0">
                <a:effectLst>
                  <a:outerShdw blurRad="38100" dist="38100" dir="2700000" algn="tl">
                    <a:srgbClr val="000000"/>
                  </a:outerShdw>
                </a:effectLst>
                <a:sym typeface="Symbol" pitchFamily="18" charset="2"/>
              </a:rPr>
              <a:t>的金属</a:t>
            </a:r>
            <a:r>
              <a:rPr lang="zh-CN" altLang="en-US" dirty="0">
                <a:effectLst>
                  <a:outerShdw blurRad="38100" dist="38100" dir="2700000" algn="tl">
                    <a:srgbClr val="000000"/>
                  </a:outerShdw>
                </a:effectLst>
                <a:latin typeface="幼圆" pitchFamily="49" charset="-122"/>
              </a:rPr>
              <a:t>球外，金属球带电</a:t>
            </a:r>
            <a:r>
              <a:rPr lang="en-US" altLang="zh-CN" i="1" dirty="0">
                <a:effectLst>
                  <a:outerShdw blurRad="38100" dist="38100" dir="2700000" algn="tl">
                    <a:srgbClr val="000000"/>
                  </a:outerShdw>
                </a:effectLst>
              </a:rPr>
              <a:t>q</a:t>
            </a:r>
            <a:r>
              <a:rPr lang="zh-CN" altLang="en-US" dirty="0">
                <a:effectLst>
                  <a:outerShdw blurRad="38100" dist="38100" dir="2700000" algn="tl">
                    <a:srgbClr val="000000"/>
                  </a:outerShdw>
                </a:effectLst>
                <a:latin typeface="幼圆" pitchFamily="49" charset="-122"/>
              </a:rPr>
              <a:t>，比较无介质和有介质两种情况下静电能的变化。</a:t>
            </a:r>
          </a:p>
        </p:txBody>
      </p:sp>
      <p:grpSp>
        <p:nvGrpSpPr>
          <p:cNvPr id="2" name="Group 17">
            <a:extLst>
              <a:ext uri="{FF2B5EF4-FFF2-40B4-BE49-F238E27FC236}">
                <a16:creationId xmlns:a16="http://schemas.microsoft.com/office/drawing/2014/main" id="{73F20A8A-A0DB-4F40-8A73-32CDC0B35B18}"/>
              </a:ext>
            </a:extLst>
          </p:cNvPr>
          <p:cNvGrpSpPr>
            <a:grpSpLocks/>
          </p:cNvGrpSpPr>
          <p:nvPr/>
        </p:nvGrpSpPr>
        <p:grpSpPr bwMode="auto">
          <a:xfrm>
            <a:off x="4876800" y="3073400"/>
            <a:ext cx="3962400" cy="3505200"/>
            <a:chOff x="3072" y="1824"/>
            <a:chExt cx="2496" cy="2208"/>
          </a:xfrm>
        </p:grpSpPr>
        <p:sp>
          <p:nvSpPr>
            <p:cNvPr id="118791" name="Rectangle 7">
              <a:extLst>
                <a:ext uri="{FF2B5EF4-FFF2-40B4-BE49-F238E27FC236}">
                  <a16:creationId xmlns:a16="http://schemas.microsoft.com/office/drawing/2014/main" id="{6C389265-F32E-4FE7-90C2-E5C74E7242B4}"/>
                </a:ext>
              </a:extLst>
            </p:cNvPr>
            <p:cNvSpPr>
              <a:spLocks noChangeArrowheads="1"/>
            </p:cNvSpPr>
            <p:nvPr/>
          </p:nvSpPr>
          <p:spPr bwMode="auto">
            <a:xfrm>
              <a:off x="3072" y="1824"/>
              <a:ext cx="2496" cy="2208"/>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18792" name="Oval 8">
              <a:extLst>
                <a:ext uri="{FF2B5EF4-FFF2-40B4-BE49-F238E27FC236}">
                  <a16:creationId xmlns:a16="http://schemas.microsoft.com/office/drawing/2014/main" id="{F3C83FDA-8085-4AFE-B495-965813D50778}"/>
                </a:ext>
              </a:extLst>
            </p:cNvPr>
            <p:cNvSpPr>
              <a:spLocks noChangeArrowheads="1"/>
            </p:cNvSpPr>
            <p:nvPr/>
          </p:nvSpPr>
          <p:spPr bwMode="auto">
            <a:xfrm>
              <a:off x="3552" y="2208"/>
              <a:ext cx="1536" cy="1488"/>
            </a:xfrm>
            <a:prstGeom prst="ellipse">
              <a:avLst/>
            </a:prstGeom>
            <a:gradFill rotWithShape="0">
              <a:gsLst>
                <a:gs pos="0">
                  <a:srgbClr val="9999FF"/>
                </a:gs>
                <a:gs pos="100000">
                  <a:srgbClr val="9999FF">
                    <a:gamma/>
                    <a:shade val="46275"/>
                    <a:invGamma/>
                  </a:srgbClr>
                </a:gs>
              </a:gsLst>
              <a:path path="shape">
                <a:fillToRect l="50000" t="50000" r="50000" b="50000"/>
              </a:path>
            </a:gradFill>
            <a:ln w="28575">
              <a:solidFill>
                <a:srgbClr val="9966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18793" name="Oval 9">
              <a:extLst>
                <a:ext uri="{FF2B5EF4-FFF2-40B4-BE49-F238E27FC236}">
                  <a16:creationId xmlns:a16="http://schemas.microsoft.com/office/drawing/2014/main" id="{CEB47B07-C3D5-4BC4-A386-397C603A30D7}"/>
                </a:ext>
              </a:extLst>
            </p:cNvPr>
            <p:cNvSpPr>
              <a:spLocks noChangeArrowheads="1"/>
            </p:cNvSpPr>
            <p:nvPr/>
          </p:nvSpPr>
          <p:spPr bwMode="auto">
            <a:xfrm>
              <a:off x="3936" y="2592"/>
              <a:ext cx="768" cy="768"/>
            </a:xfrm>
            <a:prstGeom prst="ellipse">
              <a:avLst/>
            </a:prstGeom>
            <a:gradFill rotWithShape="0">
              <a:gsLst>
                <a:gs pos="0">
                  <a:srgbClr val="FFCC99"/>
                </a:gs>
                <a:gs pos="100000">
                  <a:srgbClr val="FFCC99">
                    <a:gamma/>
                    <a:shade val="56078"/>
                    <a:invGamma/>
                  </a:srgbClr>
                </a:gs>
              </a:gsLst>
              <a:path path="shape">
                <a:fillToRect l="50000" t="50000" r="50000" b="50000"/>
              </a:path>
            </a:gradFill>
            <a:ln w="28575">
              <a:solidFill>
                <a:schemeClr val="hlink"/>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18794" name="Line 10">
              <a:extLst>
                <a:ext uri="{FF2B5EF4-FFF2-40B4-BE49-F238E27FC236}">
                  <a16:creationId xmlns:a16="http://schemas.microsoft.com/office/drawing/2014/main" id="{21D33FE5-04CC-4DB4-B7A2-50296FB64728}"/>
                </a:ext>
              </a:extLst>
            </p:cNvPr>
            <p:cNvSpPr>
              <a:spLocks noChangeShapeType="1"/>
            </p:cNvSpPr>
            <p:nvPr/>
          </p:nvSpPr>
          <p:spPr bwMode="auto">
            <a:xfrm flipV="1">
              <a:off x="4320" y="2352"/>
              <a:ext cx="432" cy="624"/>
            </a:xfrm>
            <a:prstGeom prst="line">
              <a:avLst/>
            </a:prstGeom>
            <a:noFill/>
            <a:ln w="28575">
              <a:solidFill>
                <a:srgbClr val="FF3399"/>
              </a:solidFill>
              <a:round/>
              <a:headEnd/>
              <a:tailEnd type="triangle" w="sm" len="lg"/>
            </a:ln>
            <a:effectLst>
              <a:outerShdw dist="12700" dir="54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18795" name="Line 11">
              <a:extLst>
                <a:ext uri="{FF2B5EF4-FFF2-40B4-BE49-F238E27FC236}">
                  <a16:creationId xmlns:a16="http://schemas.microsoft.com/office/drawing/2014/main" id="{89C6B948-3E31-412A-B7C5-811DC1CA03FA}"/>
                </a:ext>
              </a:extLst>
            </p:cNvPr>
            <p:cNvSpPr>
              <a:spLocks noChangeShapeType="1"/>
            </p:cNvSpPr>
            <p:nvPr/>
          </p:nvSpPr>
          <p:spPr bwMode="auto">
            <a:xfrm flipH="1" flipV="1">
              <a:off x="4080" y="2640"/>
              <a:ext cx="240" cy="336"/>
            </a:xfrm>
            <a:prstGeom prst="line">
              <a:avLst/>
            </a:prstGeom>
            <a:noFill/>
            <a:ln w="28575">
              <a:solidFill>
                <a:srgbClr val="FF3399"/>
              </a:solidFill>
              <a:round/>
              <a:headEnd/>
              <a:tailEnd type="triangle" w="sm" len="lg"/>
            </a:ln>
            <a:effectLst>
              <a:outerShdw dist="12700" dir="54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96262" name="Object 4">
              <a:extLst>
                <a:ext uri="{FF2B5EF4-FFF2-40B4-BE49-F238E27FC236}">
                  <a16:creationId xmlns:a16="http://schemas.microsoft.com/office/drawing/2014/main" id="{581D2646-8679-48E7-96E7-D24B02BE9617}"/>
                </a:ext>
              </a:extLst>
            </p:cNvPr>
            <p:cNvGraphicFramePr>
              <a:graphicFrameLocks noChangeAspect="1"/>
            </p:cNvGraphicFramePr>
            <p:nvPr/>
          </p:nvGraphicFramePr>
          <p:xfrm>
            <a:off x="4074" y="2826"/>
            <a:ext cx="141" cy="156"/>
          </p:xfrm>
          <a:graphic>
            <a:graphicData uri="http://schemas.openxmlformats.org/presentationml/2006/ole">
              <mc:AlternateContent xmlns:mc="http://schemas.openxmlformats.org/markup-compatibility/2006">
                <mc:Choice xmlns:v="urn:schemas-microsoft-com:vml" Requires="v">
                  <p:oleObj spid="_x0000_s144386" name="Equation" r:id="rId3" imgW="126720" imgH="139680" progId="Equation.3">
                    <p:embed/>
                  </p:oleObj>
                </mc:Choice>
                <mc:Fallback>
                  <p:oleObj name="Equation" r:id="rId3" imgW="126720" imgH="139680" progId="Equation.3">
                    <p:embed/>
                    <p:pic>
                      <p:nvPicPr>
                        <p:cNvPr id="96262" name="Object 4">
                          <a:extLst>
                            <a:ext uri="{FF2B5EF4-FFF2-40B4-BE49-F238E27FC236}">
                              <a16:creationId xmlns:a16="http://schemas.microsoft.com/office/drawing/2014/main" id="{581D2646-8679-48E7-96E7-D24B02BE96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4" y="2826"/>
                          <a:ext cx="141" cy="15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6263" name="Object 5">
              <a:extLst>
                <a:ext uri="{FF2B5EF4-FFF2-40B4-BE49-F238E27FC236}">
                  <a16:creationId xmlns:a16="http://schemas.microsoft.com/office/drawing/2014/main" id="{F1393C20-B15F-4DAA-B701-365CF46813AB}"/>
                </a:ext>
              </a:extLst>
            </p:cNvPr>
            <p:cNvGraphicFramePr>
              <a:graphicFrameLocks noChangeAspect="1"/>
            </p:cNvGraphicFramePr>
            <p:nvPr/>
          </p:nvGraphicFramePr>
          <p:xfrm>
            <a:off x="4608" y="2565"/>
            <a:ext cx="141" cy="198"/>
          </p:xfrm>
          <a:graphic>
            <a:graphicData uri="http://schemas.openxmlformats.org/presentationml/2006/ole">
              <mc:AlternateContent xmlns:mc="http://schemas.openxmlformats.org/markup-compatibility/2006">
                <mc:Choice xmlns:v="urn:schemas-microsoft-com:vml" Requires="v">
                  <p:oleObj spid="_x0000_s144387" name="Equation" r:id="rId5" imgW="126720" imgH="177480" progId="Equation.3">
                    <p:embed/>
                  </p:oleObj>
                </mc:Choice>
                <mc:Fallback>
                  <p:oleObj name="Equation" r:id="rId5" imgW="126720" imgH="177480" progId="Equation.3">
                    <p:embed/>
                    <p:pic>
                      <p:nvPicPr>
                        <p:cNvPr id="96263" name="Object 5">
                          <a:extLst>
                            <a:ext uri="{FF2B5EF4-FFF2-40B4-BE49-F238E27FC236}">
                              <a16:creationId xmlns:a16="http://schemas.microsoft.com/office/drawing/2014/main" id="{F1393C20-B15F-4DAA-B701-365CF46813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8" y="2565"/>
                          <a:ext cx="141" cy="19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6264" name="Object 6">
              <a:extLst>
                <a:ext uri="{FF2B5EF4-FFF2-40B4-BE49-F238E27FC236}">
                  <a16:creationId xmlns:a16="http://schemas.microsoft.com/office/drawing/2014/main" id="{872DC40F-00E9-4978-AB06-0659EF4563AD}"/>
                </a:ext>
              </a:extLst>
            </p:cNvPr>
            <p:cNvGraphicFramePr>
              <a:graphicFrameLocks noChangeAspect="1"/>
            </p:cNvGraphicFramePr>
            <p:nvPr/>
          </p:nvGraphicFramePr>
          <p:xfrm>
            <a:off x="4678" y="3094"/>
            <a:ext cx="150" cy="195"/>
          </p:xfrm>
          <a:graphic>
            <a:graphicData uri="http://schemas.openxmlformats.org/presentationml/2006/ole">
              <mc:AlternateContent xmlns:mc="http://schemas.openxmlformats.org/markup-compatibility/2006">
                <mc:Choice xmlns:v="urn:schemas-microsoft-com:vml" Requires="v">
                  <p:oleObj spid="_x0000_s144388" name="Equation" r:id="rId7" imgW="126720" imgH="164880" progId="Equation.3">
                    <p:embed/>
                  </p:oleObj>
                </mc:Choice>
                <mc:Fallback>
                  <p:oleObj name="Equation" r:id="rId7" imgW="126720" imgH="164880" progId="Equation.3">
                    <p:embed/>
                    <p:pic>
                      <p:nvPicPr>
                        <p:cNvPr id="96264" name="Object 6">
                          <a:extLst>
                            <a:ext uri="{FF2B5EF4-FFF2-40B4-BE49-F238E27FC236}">
                              <a16:creationId xmlns:a16="http://schemas.microsoft.com/office/drawing/2014/main" id="{872DC40F-00E9-4978-AB06-0659EF4563A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78" y="3094"/>
                          <a:ext cx="150" cy="19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6265" name="Object 7">
              <a:extLst>
                <a:ext uri="{FF2B5EF4-FFF2-40B4-BE49-F238E27FC236}">
                  <a16:creationId xmlns:a16="http://schemas.microsoft.com/office/drawing/2014/main" id="{D2BECD4E-596C-482F-AF3A-1A001D1E4ECE}"/>
                </a:ext>
              </a:extLst>
            </p:cNvPr>
            <p:cNvGraphicFramePr>
              <a:graphicFrameLocks noChangeAspect="1"/>
            </p:cNvGraphicFramePr>
            <p:nvPr/>
          </p:nvGraphicFramePr>
          <p:xfrm>
            <a:off x="4010" y="3378"/>
            <a:ext cx="195" cy="255"/>
          </p:xfrm>
          <a:graphic>
            <a:graphicData uri="http://schemas.openxmlformats.org/presentationml/2006/ole">
              <mc:AlternateContent xmlns:mc="http://schemas.openxmlformats.org/markup-compatibility/2006">
                <mc:Choice xmlns:v="urn:schemas-microsoft-com:vml" Requires="v">
                  <p:oleObj spid="_x0000_s144389" name="Equation" r:id="rId9" imgW="164880" imgH="215640" progId="Equation.3">
                    <p:embed/>
                  </p:oleObj>
                </mc:Choice>
                <mc:Fallback>
                  <p:oleObj name="Equation" r:id="rId9" imgW="164880" imgH="215640" progId="Equation.3">
                    <p:embed/>
                    <p:pic>
                      <p:nvPicPr>
                        <p:cNvPr id="96265" name="Object 7">
                          <a:extLst>
                            <a:ext uri="{FF2B5EF4-FFF2-40B4-BE49-F238E27FC236}">
                              <a16:creationId xmlns:a16="http://schemas.microsoft.com/office/drawing/2014/main" id="{D2BECD4E-596C-482F-AF3A-1A001D1E4EC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10" y="3378"/>
                          <a:ext cx="195" cy="25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96281" name="Group 25">
            <a:extLst>
              <a:ext uri="{FF2B5EF4-FFF2-40B4-BE49-F238E27FC236}">
                <a16:creationId xmlns:a16="http://schemas.microsoft.com/office/drawing/2014/main" id="{5FC4BC27-16FC-4616-9006-D03C0466B935}"/>
              </a:ext>
            </a:extLst>
          </p:cNvPr>
          <p:cNvGrpSpPr>
            <a:grpSpLocks/>
          </p:cNvGrpSpPr>
          <p:nvPr/>
        </p:nvGrpSpPr>
        <p:grpSpPr bwMode="auto">
          <a:xfrm>
            <a:off x="0" y="44450"/>
            <a:ext cx="5715000" cy="1068388"/>
            <a:chOff x="0" y="191"/>
            <a:chExt cx="3600" cy="673"/>
          </a:xfrm>
        </p:grpSpPr>
        <p:pic>
          <p:nvPicPr>
            <p:cNvPr id="96282" name="Picture 40" descr="bar_1">
              <a:extLst>
                <a:ext uri="{FF2B5EF4-FFF2-40B4-BE49-F238E27FC236}">
                  <a16:creationId xmlns:a16="http://schemas.microsoft.com/office/drawing/2014/main" id="{09630646-14A3-42B7-8B9C-AF0D1CADD07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49" name="Text Box 41">
              <a:extLst>
                <a:ext uri="{FF2B5EF4-FFF2-40B4-BE49-F238E27FC236}">
                  <a16:creationId xmlns:a16="http://schemas.microsoft.com/office/drawing/2014/main" id="{BEEEC6FE-810A-4ED2-A620-4530C5F6C071}"/>
                </a:ext>
              </a:extLst>
            </p:cNvPr>
            <p:cNvSpPr txBox="1">
              <a:spLocks noChangeArrowheads="1"/>
            </p:cNvSpPr>
            <p:nvPr/>
          </p:nvSpPr>
          <p:spPr bwMode="auto">
            <a:xfrm>
              <a:off x="59" y="336"/>
              <a:ext cx="2957" cy="327"/>
            </a:xfrm>
            <a:prstGeom prst="rect">
              <a:avLst/>
            </a:prstGeom>
            <a:noFill/>
            <a:ln w="19050">
              <a:noFill/>
              <a:miter lim="800000"/>
              <a:headEnd/>
              <a:tailEnd/>
            </a:ln>
            <a:effectLst>
              <a:outerShdw dist="17961" dir="2700000" algn="ctr" rotWithShape="0">
                <a:schemeClr val="folHlink">
                  <a:alpha val="50000"/>
                </a:schemeClr>
              </a:outerShdw>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solidFill>
                    <a:srgbClr val="FF3399"/>
                  </a:solidFill>
                  <a:latin typeface="隶书" panose="02010509060101010101" pitchFamily="49" charset="-122"/>
                  <a:ea typeface="隶书" panose="02010509060101010101" pitchFamily="49" charset="-122"/>
                </a:rPr>
                <a:t>2-4 </a:t>
              </a:r>
              <a:r>
                <a:rPr kumimoji="0" lang="zh-CN" altLang="en-US">
                  <a:solidFill>
                    <a:srgbClr val="FF3399"/>
                  </a:solidFill>
                  <a:ea typeface="隶书" panose="02010509060101010101" pitchFamily="49" charset="-122"/>
                </a:rPr>
                <a:t>电场的能量和能量密度</a:t>
              </a:r>
            </a:p>
          </p:txBody>
        </p:sp>
      </p:grpSp>
      <p:graphicFrame>
        <p:nvGraphicFramePr>
          <p:cNvPr id="24" name="Object 38">
            <a:extLst>
              <a:ext uri="{FF2B5EF4-FFF2-40B4-BE49-F238E27FC236}">
                <a16:creationId xmlns:a16="http://schemas.microsoft.com/office/drawing/2014/main" id="{58DBFD65-56BC-4C66-A31E-FBB1A84A6369}"/>
              </a:ext>
            </a:extLst>
          </p:cNvPr>
          <p:cNvGraphicFramePr>
            <a:graphicFrameLocks noChangeAspect="1"/>
          </p:cNvGraphicFramePr>
          <p:nvPr/>
        </p:nvGraphicFramePr>
        <p:xfrm>
          <a:off x="642938" y="4149725"/>
          <a:ext cx="3679825" cy="828675"/>
        </p:xfrm>
        <a:graphic>
          <a:graphicData uri="http://schemas.openxmlformats.org/presentationml/2006/ole">
            <mc:AlternateContent xmlns:mc="http://schemas.openxmlformats.org/markup-compatibility/2006">
              <mc:Choice xmlns:v="urn:schemas-microsoft-com:vml" Requires="v">
                <p:oleObj spid="_x0000_s144390" name="公式" r:id="rId12" imgW="1942920" imgH="393480" progId="Equation.3">
                  <p:embed/>
                </p:oleObj>
              </mc:Choice>
              <mc:Fallback>
                <p:oleObj name="公式" r:id="rId12" imgW="1942920" imgH="393480" progId="Equation.3">
                  <p:embed/>
                  <p:pic>
                    <p:nvPicPr>
                      <p:cNvPr id="24" name="Object 38">
                        <a:extLst>
                          <a:ext uri="{FF2B5EF4-FFF2-40B4-BE49-F238E27FC236}">
                            <a16:creationId xmlns:a16="http://schemas.microsoft.com/office/drawing/2014/main" id="{58DBFD65-56BC-4C66-A31E-FBB1A84A636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2938" y="4149725"/>
                        <a:ext cx="3679825" cy="82867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 name="Object 39">
            <a:extLst>
              <a:ext uri="{FF2B5EF4-FFF2-40B4-BE49-F238E27FC236}">
                <a16:creationId xmlns:a16="http://schemas.microsoft.com/office/drawing/2014/main" id="{566710B9-8704-44D0-B553-B32B7364AB5A}"/>
              </a:ext>
            </a:extLst>
          </p:cNvPr>
          <p:cNvGraphicFramePr>
            <a:graphicFrameLocks noChangeAspect="1"/>
          </p:cNvGraphicFramePr>
          <p:nvPr/>
        </p:nvGraphicFramePr>
        <p:xfrm>
          <a:off x="788988" y="5051425"/>
          <a:ext cx="3246437" cy="960438"/>
        </p:xfrm>
        <a:graphic>
          <a:graphicData uri="http://schemas.openxmlformats.org/presentationml/2006/ole">
            <mc:AlternateContent xmlns:mc="http://schemas.openxmlformats.org/markup-compatibility/2006">
              <mc:Choice xmlns:v="urn:schemas-microsoft-com:vml" Requires="v">
                <p:oleObj spid="_x0000_s144391" name="公式" r:id="rId14" imgW="1714320" imgH="457200" progId="Equation.3">
                  <p:embed/>
                </p:oleObj>
              </mc:Choice>
              <mc:Fallback>
                <p:oleObj name="公式" r:id="rId14" imgW="1714320" imgH="457200" progId="Equation.3">
                  <p:embed/>
                  <p:pic>
                    <p:nvPicPr>
                      <p:cNvPr id="25" name="Object 39">
                        <a:extLst>
                          <a:ext uri="{FF2B5EF4-FFF2-40B4-BE49-F238E27FC236}">
                            <a16:creationId xmlns:a16="http://schemas.microsoft.com/office/drawing/2014/main" id="{566710B9-8704-44D0-B553-B32B7364AB5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88988" y="5051425"/>
                        <a:ext cx="3246437" cy="96043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矩形 2">
            <a:extLst>
              <a:ext uri="{FF2B5EF4-FFF2-40B4-BE49-F238E27FC236}">
                <a16:creationId xmlns:a16="http://schemas.microsoft.com/office/drawing/2014/main" id="{8711CEEC-43FD-4EAF-9074-0F9E8930632D}"/>
              </a:ext>
            </a:extLst>
          </p:cNvPr>
          <p:cNvSpPr/>
          <p:nvPr/>
        </p:nvSpPr>
        <p:spPr>
          <a:xfrm>
            <a:off x="326819" y="2815878"/>
            <a:ext cx="4572000" cy="1384995"/>
          </a:xfrm>
          <a:prstGeom prst="rect">
            <a:avLst/>
          </a:prstGeom>
        </p:spPr>
        <p:txBody>
          <a:bodyPr>
            <a:spAutoFit/>
          </a:bodyPr>
          <a:lstStyle/>
          <a:p>
            <a:r>
              <a:rPr lang="zh-CN" altLang="en-US" dirty="0">
                <a:effectLst>
                  <a:outerShdw blurRad="38100" dist="38100" dir="2700000" algn="tl">
                    <a:srgbClr val="000000"/>
                  </a:outerShdw>
                </a:effectLst>
                <a:latin typeface="幼圆" panose="02010509060101010101" pitchFamily="49" charset="-122"/>
              </a:rPr>
              <a:t>放入介质球壳前后，导体球的电势分别为</a:t>
            </a:r>
            <a:r>
              <a:rPr lang="en-US" altLang="zh-CN" dirty="0">
                <a:effectLst>
                  <a:outerShdw blurRad="38100" dist="38100" dir="2700000" algn="tl">
                    <a:srgbClr val="000000"/>
                  </a:outerShdw>
                </a:effectLst>
                <a:latin typeface="幼圆" panose="02010509060101010101" pitchFamily="49" charset="-122"/>
                <a:sym typeface="Symbol" panose="05050102010706020507" pitchFamily="18" charset="2"/>
              </a:rPr>
              <a:t>U</a:t>
            </a:r>
            <a:r>
              <a:rPr lang="en-US" altLang="zh-CN" baseline="-25000" dirty="0">
                <a:effectLst>
                  <a:outerShdw blurRad="38100" dist="38100" dir="2700000" algn="tl">
                    <a:srgbClr val="000000"/>
                  </a:outerShdw>
                </a:effectLst>
                <a:latin typeface="幼圆" panose="02010509060101010101" pitchFamily="49" charset="-122"/>
                <a:sym typeface="Symbol" panose="05050102010706020507" pitchFamily="18" charset="2"/>
              </a:rPr>
              <a:t>1</a:t>
            </a:r>
            <a:r>
              <a:rPr lang="zh-CN" altLang="en-US" dirty="0">
                <a:effectLst>
                  <a:outerShdw blurRad="38100" dist="38100" dir="2700000" algn="tl">
                    <a:srgbClr val="000000"/>
                  </a:outerShdw>
                </a:effectLst>
                <a:latin typeface="幼圆" panose="02010509060101010101" pitchFamily="49" charset="-122"/>
                <a:sym typeface="Symbol" panose="05050102010706020507" pitchFamily="18" charset="2"/>
              </a:rPr>
              <a:t>和</a:t>
            </a:r>
            <a:r>
              <a:rPr lang="en-US" altLang="zh-CN" dirty="0">
                <a:effectLst>
                  <a:outerShdw blurRad="38100" dist="38100" dir="2700000" algn="tl">
                    <a:srgbClr val="000000"/>
                  </a:outerShdw>
                </a:effectLst>
                <a:latin typeface="幼圆" panose="02010509060101010101" pitchFamily="49" charset="-122"/>
                <a:sym typeface="Symbol" panose="05050102010706020507" pitchFamily="18" charset="2"/>
              </a:rPr>
              <a:t>U</a:t>
            </a:r>
            <a:r>
              <a:rPr lang="en-US" altLang="zh-CN" baseline="-25000" dirty="0">
                <a:effectLst>
                  <a:outerShdw blurRad="38100" dist="38100" dir="2700000" algn="tl">
                    <a:srgbClr val="000000"/>
                  </a:outerShdw>
                </a:effectLst>
                <a:latin typeface="幼圆" panose="02010509060101010101" pitchFamily="49" charset="-122"/>
                <a:sym typeface="Symbol" panose="05050102010706020507" pitchFamily="18" charset="2"/>
              </a:rPr>
              <a:t>2</a:t>
            </a:r>
            <a:r>
              <a:rPr lang="zh-CN" altLang="en-US" dirty="0">
                <a:effectLst>
                  <a:outerShdw blurRad="38100" dist="38100" dir="2700000" algn="tl">
                    <a:srgbClr val="000000"/>
                  </a:outerShdw>
                </a:effectLst>
                <a:latin typeface="幼圆" panose="02010509060101010101" pitchFamily="49" charset="-122"/>
                <a:sym typeface="Symbol" panose="05050102010706020507" pitchFamily="18" charset="2"/>
              </a:rPr>
              <a:t>，于是有</a:t>
            </a:r>
            <a:endParaRPr lang="en-US" dirty="0"/>
          </a:p>
        </p:txBody>
      </p:sp>
    </p:spTree>
    <p:extLst>
      <p:ext uri="{BB962C8B-B14F-4D97-AF65-F5344CB8AC3E}">
        <p14:creationId xmlns:p14="http://schemas.microsoft.com/office/powerpoint/2010/main" val="29534989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8786"/>
                                        </p:tgtEl>
                                        <p:attrNameLst>
                                          <p:attrName>style.visibility</p:attrName>
                                        </p:attrNameLst>
                                      </p:cBhvr>
                                      <p:to>
                                        <p:strVal val="visible"/>
                                      </p:to>
                                    </p:set>
                                    <p:animEffect transition="in" filter="dissolve">
                                      <p:cBhvr>
                                        <p:cTn id="7" dur="500"/>
                                        <p:tgtEl>
                                          <p:spTgt spid="1187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dissolv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dissolve">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E019A09-38C1-4D81-87A0-A5EDAD529C18}"/>
              </a:ext>
            </a:extLst>
          </p:cNvPr>
          <p:cNvSpPr>
            <a:spLocks noGrp="1"/>
          </p:cNvSpPr>
          <p:nvPr>
            <p:ph type="dt" sz="half" idx="10"/>
          </p:nvPr>
        </p:nvSpPr>
        <p:spPr/>
        <p:txBody>
          <a:bodyPr/>
          <a:lstStyle/>
          <a:p>
            <a:pPr>
              <a:defRPr/>
            </a:pPr>
            <a:fld id="{86B7188C-7F49-4FF4-9FFC-470CB3617186}" type="datetime9">
              <a:rPr lang="en-US" smtClean="0"/>
              <a:pPr>
                <a:defRPr/>
              </a:pPr>
              <a:t>12/21/2017 9:33:54 PM</a:t>
            </a:fld>
            <a:endParaRPr lang="en-US" altLang="zh-CN"/>
          </a:p>
        </p:txBody>
      </p:sp>
      <p:sp>
        <p:nvSpPr>
          <p:cNvPr id="3" name="灯片编号占位符 2">
            <a:extLst>
              <a:ext uri="{FF2B5EF4-FFF2-40B4-BE49-F238E27FC236}">
                <a16:creationId xmlns:a16="http://schemas.microsoft.com/office/drawing/2014/main" id="{1579AFD9-FC1E-4861-A8F8-EF2022559099}"/>
              </a:ext>
            </a:extLst>
          </p:cNvPr>
          <p:cNvSpPr>
            <a:spLocks noGrp="1"/>
          </p:cNvSpPr>
          <p:nvPr>
            <p:ph type="sldNum" sz="quarter" idx="12"/>
          </p:nvPr>
        </p:nvSpPr>
        <p:spPr/>
        <p:txBody>
          <a:bodyPr/>
          <a:lstStyle/>
          <a:p>
            <a:fld id="{935B1629-6A6C-427D-8E5D-66971020F672}" type="slidenum">
              <a:rPr lang="en-US" altLang="zh-CN" smtClean="0"/>
              <a:pPr/>
              <a:t>39</a:t>
            </a:fld>
            <a:endParaRPr lang="en-US" altLang="zh-CN"/>
          </a:p>
        </p:txBody>
      </p:sp>
      <p:sp>
        <p:nvSpPr>
          <p:cNvPr id="4" name="文本框 3">
            <a:extLst>
              <a:ext uri="{FF2B5EF4-FFF2-40B4-BE49-F238E27FC236}">
                <a16:creationId xmlns:a16="http://schemas.microsoft.com/office/drawing/2014/main" id="{4FDFD56C-EDDF-4097-9DDE-171D97A5E196}"/>
              </a:ext>
            </a:extLst>
          </p:cNvPr>
          <p:cNvSpPr txBox="1"/>
          <p:nvPr/>
        </p:nvSpPr>
        <p:spPr>
          <a:xfrm>
            <a:off x="2675215" y="2924944"/>
            <a:ext cx="3877985" cy="830997"/>
          </a:xfrm>
          <a:prstGeom prst="rect">
            <a:avLst/>
          </a:prstGeom>
          <a:noFill/>
        </p:spPr>
        <p:txBody>
          <a:bodyPr wrap="none">
            <a:spAutoFit/>
          </a:bodyPr>
          <a:lstStyle/>
          <a:p>
            <a:pPr eaLnBrk="1" hangingPunct="1">
              <a:defRPr/>
            </a:pPr>
            <a:r>
              <a:rPr lang="zh-CN" altLang="en-US" sz="4800" dirty="0">
                <a:effectLst>
                  <a:outerShdw blurRad="38100" dist="38100" dir="2700000" algn="tl">
                    <a:srgbClr val="000000">
                      <a:alpha val="43137"/>
                    </a:srgbClr>
                  </a:outerShdw>
                </a:effectLst>
              </a:rPr>
              <a:t>非结论性例题</a:t>
            </a:r>
            <a:endParaRPr lang="en-US" sz="4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58752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5" name="Rectangle 5">
            <a:extLst>
              <a:ext uri="{FF2B5EF4-FFF2-40B4-BE49-F238E27FC236}">
                <a16:creationId xmlns:a16="http://schemas.microsoft.com/office/drawing/2014/main" id="{546AB37D-CFD7-4F6D-99F3-55ADC3AFE451}"/>
              </a:ext>
            </a:extLst>
          </p:cNvPr>
          <p:cNvSpPr>
            <a:spLocks noChangeArrowheads="1"/>
          </p:cNvSpPr>
          <p:nvPr/>
        </p:nvSpPr>
        <p:spPr bwMode="auto">
          <a:xfrm>
            <a:off x="4211638" y="2565400"/>
            <a:ext cx="4648200" cy="3657600"/>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107526" name="Oval 6">
            <a:extLst>
              <a:ext uri="{FF2B5EF4-FFF2-40B4-BE49-F238E27FC236}">
                <a16:creationId xmlns:a16="http://schemas.microsoft.com/office/drawing/2014/main" id="{E7CE3C22-06FE-47DB-BF95-62436B3F0F16}"/>
              </a:ext>
            </a:extLst>
          </p:cNvPr>
          <p:cNvSpPr>
            <a:spLocks noChangeArrowheads="1"/>
          </p:cNvSpPr>
          <p:nvPr/>
        </p:nvSpPr>
        <p:spPr bwMode="auto">
          <a:xfrm>
            <a:off x="4572000" y="3657600"/>
            <a:ext cx="3810000" cy="1600200"/>
          </a:xfrm>
          <a:prstGeom prst="ellipse">
            <a:avLst/>
          </a:prstGeom>
          <a:gradFill rotWithShape="0">
            <a:gsLst>
              <a:gs pos="0">
                <a:srgbClr val="9999FF"/>
              </a:gs>
              <a:gs pos="100000">
                <a:srgbClr val="9999FF">
                  <a:gamma/>
                  <a:shade val="46275"/>
                  <a:invGamma/>
                </a:srgbClr>
              </a:gs>
            </a:gsLst>
            <a:path path="shape">
              <a:fillToRect l="50000" t="50000" r="50000" b="50000"/>
            </a:path>
          </a:gradFill>
          <a:ln w="28575">
            <a:solidFill>
              <a:srgbClr val="6666FF"/>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grpSp>
        <p:nvGrpSpPr>
          <p:cNvPr id="2" name="Group 7">
            <a:extLst>
              <a:ext uri="{FF2B5EF4-FFF2-40B4-BE49-F238E27FC236}">
                <a16:creationId xmlns:a16="http://schemas.microsoft.com/office/drawing/2014/main" id="{9F188B38-0611-46BC-80F5-9FB41DF8EB5F}"/>
              </a:ext>
            </a:extLst>
          </p:cNvPr>
          <p:cNvGrpSpPr>
            <a:grpSpLocks/>
          </p:cNvGrpSpPr>
          <p:nvPr/>
        </p:nvGrpSpPr>
        <p:grpSpPr bwMode="auto">
          <a:xfrm>
            <a:off x="4876800" y="3810000"/>
            <a:ext cx="3079750" cy="1295400"/>
            <a:chOff x="2928" y="2256"/>
            <a:chExt cx="1940" cy="816"/>
          </a:xfrm>
        </p:grpSpPr>
        <p:sp>
          <p:nvSpPr>
            <p:cNvPr id="107528" name="Oval 8">
              <a:extLst>
                <a:ext uri="{FF2B5EF4-FFF2-40B4-BE49-F238E27FC236}">
                  <a16:creationId xmlns:a16="http://schemas.microsoft.com/office/drawing/2014/main" id="{677975AB-1D5D-4345-9C95-0E3078AFC88B}"/>
                </a:ext>
              </a:extLst>
            </p:cNvPr>
            <p:cNvSpPr>
              <a:spLocks noChangeArrowheads="1"/>
            </p:cNvSpPr>
            <p:nvPr/>
          </p:nvSpPr>
          <p:spPr bwMode="auto">
            <a:xfrm>
              <a:off x="2928" y="2256"/>
              <a:ext cx="1680" cy="816"/>
            </a:xfrm>
            <a:prstGeom prst="ellipse">
              <a:avLst/>
            </a:prstGeom>
            <a:noFill/>
            <a:ln w="19050">
              <a:solidFill>
                <a:schemeClr val="tx2"/>
              </a:solidFill>
              <a:prstDash val="dash"/>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graphicFrame>
          <p:nvGraphicFramePr>
            <p:cNvPr id="8201" name="Object 9">
              <a:extLst>
                <a:ext uri="{FF2B5EF4-FFF2-40B4-BE49-F238E27FC236}">
                  <a16:creationId xmlns:a16="http://schemas.microsoft.com/office/drawing/2014/main" id="{D194C19D-78C5-46FB-8224-0CA334130A33}"/>
                </a:ext>
              </a:extLst>
            </p:cNvPr>
            <p:cNvGraphicFramePr>
              <a:graphicFrameLocks noChangeAspect="1"/>
            </p:cNvGraphicFramePr>
            <p:nvPr/>
          </p:nvGraphicFramePr>
          <p:xfrm>
            <a:off x="4656" y="2640"/>
            <a:ext cx="212" cy="248"/>
          </p:xfrm>
          <a:graphic>
            <a:graphicData uri="http://schemas.openxmlformats.org/presentationml/2006/ole">
              <mc:AlternateContent xmlns:mc="http://schemas.openxmlformats.org/markup-compatibility/2006">
                <mc:Choice xmlns:v="urn:schemas-microsoft-com:vml" Requires="v">
                  <p:oleObj spid="_x0000_s8281" name="公式" r:id="rId3" imgW="152280" imgH="177480" progId="Equation.3">
                    <p:embed/>
                  </p:oleObj>
                </mc:Choice>
                <mc:Fallback>
                  <p:oleObj name="公式" r:id="rId3" imgW="152280" imgH="17748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6" y="2640"/>
                          <a:ext cx="212" cy="24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07530" name="Object 10">
            <a:extLst>
              <a:ext uri="{FF2B5EF4-FFF2-40B4-BE49-F238E27FC236}">
                <a16:creationId xmlns:a16="http://schemas.microsoft.com/office/drawing/2014/main" id="{27059265-D62F-4A8F-929E-1AE4D2E829A1}"/>
              </a:ext>
            </a:extLst>
          </p:cNvPr>
          <p:cNvGraphicFramePr>
            <a:graphicFrameLocks noChangeAspect="1"/>
          </p:cNvGraphicFramePr>
          <p:nvPr>
            <p:extLst>
              <p:ext uri="{D42A27DB-BD31-4B8C-83A1-F6EECF244321}">
                <p14:modId xmlns:p14="http://schemas.microsoft.com/office/powerpoint/2010/main" val="1000367635"/>
              </p:ext>
            </p:extLst>
          </p:nvPr>
        </p:nvGraphicFramePr>
        <p:xfrm>
          <a:off x="790574" y="1084263"/>
          <a:ext cx="2519363" cy="919162"/>
        </p:xfrm>
        <a:graphic>
          <a:graphicData uri="http://schemas.openxmlformats.org/presentationml/2006/ole">
            <mc:AlternateContent xmlns:mc="http://schemas.openxmlformats.org/markup-compatibility/2006">
              <mc:Choice xmlns:v="urn:schemas-microsoft-com:vml" Requires="v">
                <p:oleObj spid="_x0000_s8282" name="Equation" r:id="rId5" imgW="1218960" imgH="444240" progId="Equation.3">
                  <p:embed/>
                </p:oleObj>
              </mc:Choice>
              <mc:Fallback>
                <p:oleObj name="Equation" r:id="rId5" imgW="1218960" imgH="44424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0574" y="1084263"/>
                        <a:ext cx="2519363" cy="9191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7531" name="Object 11">
            <a:extLst>
              <a:ext uri="{FF2B5EF4-FFF2-40B4-BE49-F238E27FC236}">
                <a16:creationId xmlns:a16="http://schemas.microsoft.com/office/drawing/2014/main" id="{AF6706D3-D401-472F-9906-B08238142B71}"/>
              </a:ext>
            </a:extLst>
          </p:cNvPr>
          <p:cNvGraphicFramePr>
            <a:graphicFrameLocks noChangeAspect="1"/>
          </p:cNvGraphicFramePr>
          <p:nvPr>
            <p:extLst>
              <p:ext uri="{D42A27DB-BD31-4B8C-83A1-F6EECF244321}">
                <p14:modId xmlns:p14="http://schemas.microsoft.com/office/powerpoint/2010/main" val="1049259890"/>
              </p:ext>
            </p:extLst>
          </p:nvPr>
        </p:nvGraphicFramePr>
        <p:xfrm>
          <a:off x="3961363" y="1189946"/>
          <a:ext cx="1371600" cy="804862"/>
        </p:xfrm>
        <a:graphic>
          <a:graphicData uri="http://schemas.openxmlformats.org/presentationml/2006/ole">
            <mc:AlternateContent xmlns:mc="http://schemas.openxmlformats.org/markup-compatibility/2006">
              <mc:Choice xmlns:v="urn:schemas-microsoft-com:vml" Requires="v">
                <p:oleObj spid="_x0000_s8283" name="公式" r:id="rId7" imgW="583920" imgH="342720" progId="Equation.3">
                  <p:embed/>
                </p:oleObj>
              </mc:Choice>
              <mc:Fallback>
                <p:oleObj name="公式" r:id="rId7" imgW="583920" imgH="34272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1363" y="1189946"/>
                        <a:ext cx="1371600" cy="8048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7536" name="Text Box 16">
            <a:extLst>
              <a:ext uri="{FF2B5EF4-FFF2-40B4-BE49-F238E27FC236}">
                <a16:creationId xmlns:a16="http://schemas.microsoft.com/office/drawing/2014/main" id="{50EAD337-2A8E-4A94-A93C-530C86DF3A81}"/>
              </a:ext>
            </a:extLst>
          </p:cNvPr>
          <p:cNvSpPr txBox="1">
            <a:spLocks noChangeArrowheads="1"/>
          </p:cNvSpPr>
          <p:nvPr/>
        </p:nvSpPr>
        <p:spPr bwMode="auto">
          <a:xfrm>
            <a:off x="278606" y="363538"/>
            <a:ext cx="6062663" cy="519113"/>
          </a:xfrm>
          <a:prstGeom prst="rect">
            <a:avLst/>
          </a:prstGeom>
          <a:noFill/>
          <a:ln w="9525">
            <a:noFill/>
            <a:miter lim="800000"/>
            <a:headEnd/>
            <a:tailEnd/>
          </a:ln>
          <a:effectLst/>
        </p:spPr>
        <p:txBody>
          <a:bodyPr>
            <a:spAutoFit/>
          </a:bodyPr>
          <a:lstStyle/>
          <a:p>
            <a:pPr>
              <a:spcBef>
                <a:spcPct val="50000"/>
              </a:spcBef>
              <a:defRPr/>
            </a:pPr>
            <a:r>
              <a:rPr lang="zh-CN" altLang="en-US" b="1" dirty="0">
                <a:solidFill>
                  <a:schemeClr val="tx2"/>
                </a:solidFill>
                <a:effectLst>
                  <a:outerShdw blurRad="38100" dist="38100" dir="2700000" algn="tl">
                    <a:srgbClr val="000000"/>
                  </a:outerShdw>
                </a:effectLst>
                <a:latin typeface="隶书" pitchFamily="49" charset="-122"/>
                <a:ea typeface="隶书" pitchFamily="49" charset="-122"/>
              </a:rPr>
              <a:t>导体表面电荷分布与电场分布</a:t>
            </a:r>
            <a:endParaRPr lang="zh-CN" altLang="en-US" b="1" dirty="0">
              <a:effectLst>
                <a:outerShdw blurRad="38100" dist="38100" dir="2700000" algn="tl">
                  <a:srgbClr val="000000"/>
                </a:outerShdw>
              </a:effectLst>
              <a:latin typeface="隶书" pitchFamily="49" charset="-122"/>
              <a:ea typeface="隶书" pitchFamily="49" charset="-122"/>
            </a:endParaRPr>
          </a:p>
        </p:txBody>
      </p:sp>
      <p:graphicFrame>
        <p:nvGraphicFramePr>
          <p:cNvPr id="107540" name="Object 20">
            <a:extLst>
              <a:ext uri="{FF2B5EF4-FFF2-40B4-BE49-F238E27FC236}">
                <a16:creationId xmlns:a16="http://schemas.microsoft.com/office/drawing/2014/main" id="{29D9FC19-D7FF-480D-BA14-D3AE971BF598}"/>
              </a:ext>
            </a:extLst>
          </p:cNvPr>
          <p:cNvGraphicFramePr>
            <a:graphicFrameLocks noChangeAspect="1"/>
          </p:cNvGraphicFramePr>
          <p:nvPr>
            <p:extLst>
              <p:ext uri="{D42A27DB-BD31-4B8C-83A1-F6EECF244321}">
                <p14:modId xmlns:p14="http://schemas.microsoft.com/office/powerpoint/2010/main" val="1472321252"/>
              </p:ext>
            </p:extLst>
          </p:nvPr>
        </p:nvGraphicFramePr>
        <p:xfrm>
          <a:off x="5999945" y="808039"/>
          <a:ext cx="2964543" cy="1114425"/>
        </p:xfrm>
        <a:graphic>
          <a:graphicData uri="http://schemas.openxmlformats.org/presentationml/2006/ole">
            <mc:AlternateContent xmlns:mc="http://schemas.openxmlformats.org/markup-compatibility/2006">
              <mc:Choice xmlns:v="urn:schemas-microsoft-com:vml" Requires="v">
                <p:oleObj spid="_x0000_s8284" name="公式" r:id="rId9" imgW="1206360" imgH="469800" progId="Equation.3">
                  <p:embed/>
                </p:oleObj>
              </mc:Choice>
              <mc:Fallback>
                <p:oleObj name="公式" r:id="rId9" imgW="1206360" imgH="469800"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99945" y="808039"/>
                        <a:ext cx="2964543" cy="1114425"/>
                      </a:xfrm>
                      <a:prstGeom prst="rect">
                        <a:avLst/>
                      </a:prstGeom>
                      <a:noFill/>
                      <a:ln>
                        <a:noFill/>
                      </a:ln>
                      <a:effectLst>
                        <a:outerShdw dist="35921" dir="2700000" algn="ctr" rotWithShape="0">
                          <a:schemeClr val="bg2"/>
                        </a:outerShdw>
                      </a:effectLst>
                    </p:spPr>
                  </p:pic>
                </p:oleObj>
              </mc:Fallback>
            </mc:AlternateContent>
          </a:graphicData>
        </a:graphic>
      </p:graphicFrame>
      <p:sp>
        <p:nvSpPr>
          <p:cNvPr id="107542" name="Rectangle 22">
            <a:extLst>
              <a:ext uri="{FF2B5EF4-FFF2-40B4-BE49-F238E27FC236}">
                <a16:creationId xmlns:a16="http://schemas.microsoft.com/office/drawing/2014/main" id="{92A9A734-D5E7-4F6E-A56D-4A8748F1608F}"/>
              </a:ext>
            </a:extLst>
          </p:cNvPr>
          <p:cNvSpPr>
            <a:spLocks noChangeArrowheads="1"/>
          </p:cNvSpPr>
          <p:nvPr/>
        </p:nvSpPr>
        <p:spPr bwMode="auto">
          <a:xfrm>
            <a:off x="5419294" y="536575"/>
            <a:ext cx="407988" cy="1800225"/>
          </a:xfrm>
          <a:prstGeom prst="rect">
            <a:avLst/>
          </a:prstGeom>
          <a:noFill/>
          <a:ln w="9525">
            <a:noFill/>
            <a:miter lim="800000"/>
            <a:headEnd/>
            <a:tailEnd type="none" w="med" len="lg"/>
          </a:ln>
          <a:effectLst/>
        </p:spPr>
        <p:txBody>
          <a:bodyPr>
            <a:spAutoFit/>
          </a:bodyPr>
          <a:lstStyle/>
          <a:p>
            <a:pPr>
              <a:defRPr/>
            </a:pPr>
            <a:r>
              <a:rPr lang="zh-CN" altLang="en-US" b="1" dirty="0">
                <a:effectLst>
                  <a:outerShdw blurRad="38100" dist="38100" dir="2700000" algn="tl">
                    <a:srgbClr val="000000"/>
                  </a:outerShdw>
                </a:effectLst>
              </a:rPr>
              <a:t>两种可能</a:t>
            </a:r>
          </a:p>
        </p:txBody>
      </p:sp>
      <p:grpSp>
        <p:nvGrpSpPr>
          <p:cNvPr id="4" name="Group 23">
            <a:extLst>
              <a:ext uri="{FF2B5EF4-FFF2-40B4-BE49-F238E27FC236}">
                <a16:creationId xmlns:a16="http://schemas.microsoft.com/office/drawing/2014/main" id="{8F59BC7E-9603-44EB-9EF7-ED942F81F2E4}"/>
              </a:ext>
            </a:extLst>
          </p:cNvPr>
          <p:cNvGrpSpPr>
            <a:grpSpLocks/>
          </p:cNvGrpSpPr>
          <p:nvPr/>
        </p:nvGrpSpPr>
        <p:grpSpPr bwMode="auto">
          <a:xfrm>
            <a:off x="5719763" y="4406900"/>
            <a:ext cx="1519237" cy="228600"/>
            <a:chOff x="3603" y="2776"/>
            <a:chExt cx="957" cy="144"/>
          </a:xfrm>
        </p:grpSpPr>
        <p:graphicFrame>
          <p:nvGraphicFramePr>
            <p:cNvPr id="8199" name="Object 24">
              <a:extLst>
                <a:ext uri="{FF2B5EF4-FFF2-40B4-BE49-F238E27FC236}">
                  <a16:creationId xmlns:a16="http://schemas.microsoft.com/office/drawing/2014/main" id="{1285FEE9-D977-42E0-8D63-2BE6798BAF46}"/>
                </a:ext>
              </a:extLst>
            </p:cNvPr>
            <p:cNvGraphicFramePr>
              <a:graphicFrameLocks noChangeAspect="1"/>
            </p:cNvGraphicFramePr>
            <p:nvPr/>
          </p:nvGraphicFramePr>
          <p:xfrm>
            <a:off x="3603" y="2776"/>
            <a:ext cx="141" cy="144"/>
          </p:xfrm>
          <a:graphic>
            <a:graphicData uri="http://schemas.openxmlformats.org/presentationml/2006/ole">
              <mc:AlternateContent xmlns:mc="http://schemas.openxmlformats.org/markup-compatibility/2006">
                <mc:Choice xmlns:v="urn:schemas-microsoft-com:vml" Requires="v">
                  <p:oleObj spid="_x0000_s8285" name="Clip" r:id="rId11" imgW="380852" imgH="390270" progId="MS_ClipArt_Gallery.2">
                    <p:embed/>
                  </p:oleObj>
                </mc:Choice>
                <mc:Fallback>
                  <p:oleObj name="Clip" r:id="rId11" imgW="380852" imgH="390270" progId="MS_ClipArt_Gallery.2">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03" y="2776"/>
                          <a:ext cx="141" cy="14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0" name="Object 25">
              <a:extLst>
                <a:ext uri="{FF2B5EF4-FFF2-40B4-BE49-F238E27FC236}">
                  <a16:creationId xmlns:a16="http://schemas.microsoft.com/office/drawing/2014/main" id="{0362C9BB-7B2B-4F8F-87E3-011B7E1508E8}"/>
                </a:ext>
              </a:extLst>
            </p:cNvPr>
            <p:cNvGraphicFramePr>
              <a:graphicFrameLocks noChangeAspect="1"/>
            </p:cNvGraphicFramePr>
            <p:nvPr/>
          </p:nvGraphicFramePr>
          <p:xfrm>
            <a:off x="4419" y="2776"/>
            <a:ext cx="141" cy="144"/>
          </p:xfrm>
          <a:graphic>
            <a:graphicData uri="http://schemas.openxmlformats.org/presentationml/2006/ole">
              <mc:AlternateContent xmlns:mc="http://schemas.openxmlformats.org/markup-compatibility/2006">
                <mc:Choice xmlns:v="urn:schemas-microsoft-com:vml" Requires="v">
                  <p:oleObj spid="_x0000_s8286" name="Clip" r:id="rId13" imgW="380852" imgH="390270" progId="MS_ClipArt_Gallery.2">
                    <p:embed/>
                  </p:oleObj>
                </mc:Choice>
                <mc:Fallback>
                  <p:oleObj name="Clip" r:id="rId13" imgW="380852" imgH="390270" progId="MS_ClipArt_Gallery.2">
                    <p:embed/>
                    <p:pic>
                      <p:nvPicPr>
                        <p:cNvPr id="0"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19" y="2776"/>
                          <a:ext cx="141" cy="14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 name="Group 26">
            <a:extLst>
              <a:ext uri="{FF2B5EF4-FFF2-40B4-BE49-F238E27FC236}">
                <a16:creationId xmlns:a16="http://schemas.microsoft.com/office/drawing/2014/main" id="{C3FF54ED-411A-4DFC-B6DB-D6CE77853F1F}"/>
              </a:ext>
            </a:extLst>
          </p:cNvPr>
          <p:cNvGrpSpPr>
            <a:grpSpLocks/>
          </p:cNvGrpSpPr>
          <p:nvPr/>
        </p:nvGrpSpPr>
        <p:grpSpPr bwMode="auto">
          <a:xfrm>
            <a:off x="5491163" y="4178300"/>
            <a:ext cx="1143000" cy="774700"/>
            <a:chOff x="3459" y="2632"/>
            <a:chExt cx="720" cy="488"/>
          </a:xfrm>
        </p:grpSpPr>
        <p:sp>
          <p:nvSpPr>
            <p:cNvPr id="107547" name="Oval 27">
              <a:extLst>
                <a:ext uri="{FF2B5EF4-FFF2-40B4-BE49-F238E27FC236}">
                  <a16:creationId xmlns:a16="http://schemas.microsoft.com/office/drawing/2014/main" id="{54FB46DB-E97B-4098-90E1-E1200FC6CA3C}"/>
                </a:ext>
              </a:extLst>
            </p:cNvPr>
            <p:cNvSpPr>
              <a:spLocks noChangeArrowheads="1"/>
            </p:cNvSpPr>
            <p:nvPr/>
          </p:nvSpPr>
          <p:spPr bwMode="auto">
            <a:xfrm>
              <a:off x="3459" y="2632"/>
              <a:ext cx="432" cy="432"/>
            </a:xfrm>
            <a:prstGeom prst="ellipse">
              <a:avLst/>
            </a:prstGeom>
            <a:noFill/>
            <a:ln w="19050">
              <a:solidFill>
                <a:srgbClr val="FF99CC"/>
              </a:solidFill>
              <a:prstDash val="dash"/>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graphicFrame>
          <p:nvGraphicFramePr>
            <p:cNvPr id="8198" name="Object 28">
              <a:extLst>
                <a:ext uri="{FF2B5EF4-FFF2-40B4-BE49-F238E27FC236}">
                  <a16:creationId xmlns:a16="http://schemas.microsoft.com/office/drawing/2014/main" id="{2C4A3362-9B23-48BD-AAD8-9445517E7A8A}"/>
                </a:ext>
              </a:extLst>
            </p:cNvPr>
            <p:cNvGraphicFramePr>
              <a:graphicFrameLocks noChangeAspect="1"/>
            </p:cNvGraphicFramePr>
            <p:nvPr/>
          </p:nvGraphicFramePr>
          <p:xfrm>
            <a:off x="3911" y="2872"/>
            <a:ext cx="268" cy="248"/>
          </p:xfrm>
          <a:graphic>
            <a:graphicData uri="http://schemas.openxmlformats.org/presentationml/2006/ole">
              <mc:AlternateContent xmlns:mc="http://schemas.openxmlformats.org/markup-compatibility/2006">
                <mc:Choice xmlns:v="urn:schemas-microsoft-com:vml" Requires="v">
                  <p:oleObj spid="_x0000_s8287" name="公式" r:id="rId15" imgW="190440" imgH="177480" progId="Equation.3">
                    <p:embed/>
                  </p:oleObj>
                </mc:Choice>
                <mc:Fallback>
                  <p:oleObj name="公式" r:id="rId15" imgW="190440" imgH="177480"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11" y="2872"/>
                          <a:ext cx="268" cy="24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6" name="Object 14">
            <a:extLst>
              <a:ext uri="{FF2B5EF4-FFF2-40B4-BE49-F238E27FC236}">
                <a16:creationId xmlns:a16="http://schemas.microsoft.com/office/drawing/2014/main" id="{B4D59AB9-1223-4B20-8DD1-6C7BCF212FCD}"/>
              </a:ext>
            </a:extLst>
          </p:cNvPr>
          <p:cNvGraphicFramePr>
            <a:graphicFrameLocks noChangeAspect="1"/>
          </p:cNvGraphicFramePr>
          <p:nvPr>
            <p:extLst>
              <p:ext uri="{D42A27DB-BD31-4B8C-83A1-F6EECF244321}">
                <p14:modId xmlns:p14="http://schemas.microsoft.com/office/powerpoint/2010/main" val="709105808"/>
              </p:ext>
            </p:extLst>
          </p:nvPr>
        </p:nvGraphicFramePr>
        <p:xfrm>
          <a:off x="1509712" y="5257800"/>
          <a:ext cx="1485900" cy="1039812"/>
        </p:xfrm>
        <a:graphic>
          <a:graphicData uri="http://schemas.openxmlformats.org/presentationml/2006/ole">
            <mc:AlternateContent xmlns:mc="http://schemas.openxmlformats.org/markup-compatibility/2006">
              <mc:Choice xmlns:v="urn:schemas-microsoft-com:vml" Requires="v">
                <p:oleObj spid="_x0000_s8288" name="Equation" r:id="rId17" imgW="634680" imgH="444240" progId="Equation.DSMT4">
                  <p:embed/>
                </p:oleObj>
              </mc:Choice>
              <mc:Fallback>
                <p:oleObj name="Equation" r:id="rId17" imgW="634680" imgH="444240" progId="Equation.DSMT4">
                  <p:embed/>
                  <p:pic>
                    <p:nvPicPr>
                      <p:cNvPr id="18446" name="Object 14">
                        <a:extLst>
                          <a:ext uri="{FF2B5EF4-FFF2-40B4-BE49-F238E27FC236}">
                            <a16:creationId xmlns:a16="http://schemas.microsoft.com/office/drawing/2014/main" id="{5AB38D2F-9383-49EB-BFDC-B97F39641BB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09712" y="5257800"/>
                        <a:ext cx="1485900" cy="1039812"/>
                      </a:xfrm>
                      <a:prstGeom prst="rect">
                        <a:avLst/>
                      </a:prstGeom>
                      <a:noFill/>
                      <a:ln w="9525">
                        <a:solidFill>
                          <a:srgbClr val="66FFCC"/>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100">
            <a:extLst>
              <a:ext uri="{FF2B5EF4-FFF2-40B4-BE49-F238E27FC236}">
                <a16:creationId xmlns:a16="http://schemas.microsoft.com/office/drawing/2014/main" id="{FE46E562-A9DF-4E87-9B88-6A6421B9DE49}"/>
              </a:ext>
            </a:extLst>
          </p:cNvPr>
          <p:cNvGraphicFramePr>
            <a:graphicFrameLocks noChangeAspect="1"/>
          </p:cNvGraphicFramePr>
          <p:nvPr>
            <p:extLst>
              <p:ext uri="{D42A27DB-BD31-4B8C-83A1-F6EECF244321}">
                <p14:modId xmlns:p14="http://schemas.microsoft.com/office/powerpoint/2010/main" val="2109240107"/>
              </p:ext>
            </p:extLst>
          </p:nvPr>
        </p:nvGraphicFramePr>
        <p:xfrm>
          <a:off x="634228" y="2232025"/>
          <a:ext cx="2265363" cy="965200"/>
        </p:xfrm>
        <a:graphic>
          <a:graphicData uri="http://schemas.openxmlformats.org/presentationml/2006/ole">
            <mc:AlternateContent xmlns:mc="http://schemas.openxmlformats.org/markup-compatibility/2006">
              <mc:Choice xmlns:v="urn:schemas-microsoft-com:vml" Requires="v">
                <p:oleObj spid="_x0000_s8289" name="公式" r:id="rId19" imgW="1041120" imgH="444240" progId="Equation.3">
                  <p:embed/>
                </p:oleObj>
              </mc:Choice>
              <mc:Fallback>
                <p:oleObj name="公式" r:id="rId19" imgW="1041120" imgH="444240" progId="Equation.3">
                  <p:embed/>
                  <p:pic>
                    <p:nvPicPr>
                      <p:cNvPr id="18532" name="Object 100">
                        <a:extLst>
                          <a:ext uri="{FF2B5EF4-FFF2-40B4-BE49-F238E27FC236}">
                            <a16:creationId xmlns:a16="http://schemas.microsoft.com/office/drawing/2014/main" id="{C14BB9A5-64CB-44FE-AA96-B445136CE550}"/>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34228" y="2232025"/>
                        <a:ext cx="2265363" cy="9652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 name="Text Box 56">
            <a:extLst>
              <a:ext uri="{FF2B5EF4-FFF2-40B4-BE49-F238E27FC236}">
                <a16:creationId xmlns:a16="http://schemas.microsoft.com/office/drawing/2014/main" id="{F9DE1600-F322-4D3E-9DFD-D4A0ABA9219B}"/>
              </a:ext>
            </a:extLst>
          </p:cNvPr>
          <p:cNvSpPr txBox="1">
            <a:spLocks noChangeArrowheads="1"/>
          </p:cNvSpPr>
          <p:nvPr/>
        </p:nvSpPr>
        <p:spPr bwMode="auto">
          <a:xfrm>
            <a:off x="411162" y="3197225"/>
            <a:ext cx="3683000" cy="1800225"/>
          </a:xfrm>
          <a:prstGeom prst="rect">
            <a:avLst/>
          </a:prstGeom>
          <a:noFill/>
          <a:ln w="9525">
            <a:noFill/>
            <a:miter lim="800000"/>
            <a:headEnd/>
            <a:tailEnd/>
          </a:ln>
          <a:effectLst/>
        </p:spPr>
        <p:txBody>
          <a:bodyPr>
            <a:spAutoFit/>
          </a:bodyPr>
          <a:lstStyle/>
          <a:p>
            <a:pPr>
              <a:spcBef>
                <a:spcPct val="50000"/>
              </a:spcBef>
              <a:defRPr/>
            </a:pPr>
            <a:r>
              <a:rPr lang="en-US" altLang="zh-CN" b="1" dirty="0">
                <a:effectLst>
                  <a:outerShdw blurRad="38100" dist="38100" dir="2700000" algn="tl">
                    <a:srgbClr val="000000"/>
                  </a:outerShdw>
                </a:effectLst>
                <a:latin typeface="幼圆" pitchFamily="49" charset="-122"/>
              </a:rPr>
              <a:t>    </a:t>
            </a:r>
            <a:r>
              <a:rPr lang="zh-CN" altLang="en-US" b="1" dirty="0">
                <a:effectLst>
                  <a:outerShdw blurRad="38100" dist="38100" dir="2700000" algn="tl">
                    <a:srgbClr val="000000"/>
                  </a:outerShdw>
                </a:effectLst>
                <a:latin typeface="幼圆" pitchFamily="49" charset="-122"/>
              </a:rPr>
              <a:t>空间所有电荷在</a:t>
            </a:r>
            <a:r>
              <a:rPr lang="zh-CN" altLang="en-US" b="1" dirty="0">
                <a:effectLst>
                  <a:outerShdw blurRad="38100" dist="38100" dir="2700000" algn="tl">
                    <a:srgbClr val="000000"/>
                  </a:outerShdw>
                </a:effectLst>
              </a:rPr>
              <a:t>导体表面激发的电场强度大小与该点附近电荷面密度成正比。 </a:t>
            </a:r>
            <a:endParaRPr lang="zh-CN" altLang="en-US" b="1" dirty="0">
              <a:effectLst>
                <a:outerShdw blurRad="38100" dist="38100" dir="2700000" algn="tl">
                  <a:srgbClr val="000000"/>
                </a:outerShdw>
              </a:effectLst>
              <a:latin typeface="幼圆"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7536"/>
                                        </p:tgtEl>
                                        <p:attrNameLst>
                                          <p:attrName>style.visibility</p:attrName>
                                        </p:attrNameLst>
                                      </p:cBhvr>
                                      <p:to>
                                        <p:strVal val="visible"/>
                                      </p:to>
                                    </p:set>
                                    <p:animEffect transition="in" filter="wipe(left)">
                                      <p:cBhvr>
                                        <p:cTn id="7" dur="500"/>
                                        <p:tgtEl>
                                          <p:spTgt spid="1075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7525"/>
                                        </p:tgtEl>
                                        <p:attrNameLst>
                                          <p:attrName>style.visibility</p:attrName>
                                        </p:attrNameLst>
                                      </p:cBhvr>
                                      <p:to>
                                        <p:strVal val="visible"/>
                                      </p:to>
                                    </p:set>
                                    <p:animEffect transition="in" filter="blinds(horizontal)">
                                      <p:cBhvr>
                                        <p:cTn id="12" dur="500"/>
                                        <p:tgtEl>
                                          <p:spTgt spid="1075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07530"/>
                                        </p:tgtEl>
                                        <p:attrNameLst>
                                          <p:attrName>style.visibility</p:attrName>
                                        </p:attrNameLst>
                                      </p:cBhvr>
                                      <p:to>
                                        <p:strVal val="visible"/>
                                      </p:to>
                                    </p:set>
                                    <p:animEffect transition="in" filter="dissolve">
                                      <p:cBhvr>
                                        <p:cTn id="17" dur="500"/>
                                        <p:tgtEl>
                                          <p:spTgt spid="107530"/>
                                        </p:tgtEl>
                                      </p:cBhvr>
                                    </p:animEffect>
                                  </p:childTnLst>
                                </p:cTn>
                              </p:par>
                            </p:childTnLst>
                          </p:cTn>
                        </p:par>
                        <p:par>
                          <p:cTn id="18" fill="hold" nodeType="afterGroup">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107526"/>
                                        </p:tgtEl>
                                        <p:attrNameLst>
                                          <p:attrName>style.visibility</p:attrName>
                                        </p:attrNameLst>
                                      </p:cBhvr>
                                      <p:to>
                                        <p:strVal val="visible"/>
                                      </p:to>
                                    </p:set>
                                    <p:animEffect transition="in" filter="blinds(horizontal)">
                                      <p:cBhvr>
                                        <p:cTn id="21" dur="500"/>
                                        <p:tgtEl>
                                          <p:spTgt spid="10752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horizontal)">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107531"/>
                                        </p:tgtEl>
                                        <p:attrNameLst>
                                          <p:attrName>style.visibility</p:attrName>
                                        </p:attrNameLst>
                                      </p:cBhvr>
                                      <p:to>
                                        <p:strVal val="visible"/>
                                      </p:to>
                                    </p:set>
                                    <p:animEffect transition="in" filter="dissolve">
                                      <p:cBhvr>
                                        <p:cTn id="31" dur="500"/>
                                        <p:tgtEl>
                                          <p:spTgt spid="10753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07542"/>
                                        </p:tgtEl>
                                        <p:attrNameLst>
                                          <p:attrName>style.visibility</p:attrName>
                                        </p:attrNameLst>
                                      </p:cBhvr>
                                      <p:to>
                                        <p:strVal val="visible"/>
                                      </p:to>
                                    </p:set>
                                    <p:animEffect transition="in" filter="wipe(up)">
                                      <p:cBhvr>
                                        <p:cTn id="36" dur="500"/>
                                        <p:tgtEl>
                                          <p:spTgt spid="10754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nodeType="clickEffect">
                                  <p:stCondLst>
                                    <p:cond delay="0"/>
                                  </p:stCondLst>
                                  <p:childTnLst>
                                    <p:set>
                                      <p:cBhvr>
                                        <p:cTn id="40" dur="1" fill="hold">
                                          <p:stCondLst>
                                            <p:cond delay="0"/>
                                          </p:stCondLst>
                                        </p:cTn>
                                        <p:tgtEl>
                                          <p:spTgt spid="107540"/>
                                        </p:tgtEl>
                                        <p:attrNameLst>
                                          <p:attrName>style.visibility</p:attrName>
                                        </p:attrNameLst>
                                      </p:cBhvr>
                                      <p:to>
                                        <p:strVal val="visible"/>
                                      </p:to>
                                    </p:set>
                                    <p:animEffect transition="in" filter="dissolve">
                                      <p:cBhvr>
                                        <p:cTn id="41" dur="500"/>
                                        <p:tgtEl>
                                          <p:spTgt spid="10754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dissolve">
                                      <p:cBhvr>
                                        <p:cTn id="46" dur="500"/>
                                        <p:tgtEl>
                                          <p:spTgt spid="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dissolve">
                                      <p:cBhvr>
                                        <p:cTn id="51" dur="500"/>
                                        <p:tgtEl>
                                          <p:spTgt spid="5"/>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dissolve">
                                      <p:cBhvr>
                                        <p:cTn id="56" dur="500"/>
                                        <p:tgtEl>
                                          <p:spTgt spid="27"/>
                                        </p:tgtEl>
                                      </p:cBhvr>
                                    </p:animEffect>
                                  </p:childTnLst>
                                </p:cTn>
                              </p:par>
                            </p:childTnLst>
                          </p:cTn>
                        </p:par>
                      </p:childTnLst>
                    </p:cTn>
                  </p:par>
                  <p:par>
                    <p:cTn id="57" fill="hold">
                      <p:stCondLst>
                        <p:cond delay="indefinite"/>
                      </p:stCondLst>
                      <p:childTnLst>
                        <p:par>
                          <p:cTn id="58" fill="hold">
                            <p:stCondLst>
                              <p:cond delay="0"/>
                            </p:stCondLst>
                            <p:childTnLst>
                              <p:par>
                                <p:cTn id="59" presetID="18" presetClass="entr" presetSubtype="12" fill="hold" nodeType="click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strips(downLeft)">
                                      <p:cBhvr>
                                        <p:cTn id="61" dur="500"/>
                                        <p:tgtEl>
                                          <p:spTgt spid="2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wipe(left)">
                                      <p:cBhvr>
                                        <p:cTn id="6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5" grpId="0" animBg="1"/>
      <p:bldP spid="107526" grpId="0" animBg="1"/>
      <p:bldP spid="107536" grpId="0"/>
      <p:bldP spid="107542" grpId="0"/>
      <p:bldP spid="28"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日期占位符 1">
            <a:extLst>
              <a:ext uri="{FF2B5EF4-FFF2-40B4-BE49-F238E27FC236}">
                <a16:creationId xmlns:a16="http://schemas.microsoft.com/office/drawing/2014/main" id="{87D87292-3725-47E4-8229-8357437FF2CA}"/>
              </a:ext>
            </a:extLst>
          </p:cNvPr>
          <p:cNvSpPr>
            <a:spLocks noGrp="1"/>
          </p:cNvSpPr>
          <p:nvPr>
            <p:ph type="dt" sz="quarter" idx="10"/>
          </p:nvPr>
        </p:nvSpPr>
        <p:spPr/>
        <p:txBody>
          <a:bodyPr/>
          <a:lstStyle/>
          <a:p>
            <a:pPr>
              <a:defRPr/>
            </a:pPr>
            <a:fld id="{4E10E094-2312-451B-89B3-834F887F2CE4}" type="datetime9">
              <a:rPr lang="en-US"/>
              <a:pPr>
                <a:defRPr/>
              </a:pPr>
              <a:t>12/21/2017 9:20:00 PM</a:t>
            </a:fld>
            <a:endParaRPr lang="en-US" altLang="zh-CN"/>
          </a:p>
        </p:txBody>
      </p:sp>
      <p:sp>
        <p:nvSpPr>
          <p:cNvPr id="22" name="灯片编号占位符 3">
            <a:extLst>
              <a:ext uri="{FF2B5EF4-FFF2-40B4-BE49-F238E27FC236}">
                <a16:creationId xmlns:a16="http://schemas.microsoft.com/office/drawing/2014/main" id="{94E6BE09-C4FC-4D4B-A590-B1C7EAFCE0AA}"/>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1F52A54D-E78B-4D1F-B8B7-200FDE466225}" type="slidenum">
              <a:rPr lang="en-US" altLang="zh-CN" sz="1400" b="0">
                <a:ea typeface="宋体" panose="02010600030101010101" pitchFamily="2" charset="-122"/>
              </a:rPr>
              <a:pPr eaLnBrk="1" hangingPunct="1"/>
              <a:t>40</a:t>
            </a:fld>
            <a:endParaRPr lang="en-US" altLang="zh-CN" sz="1400" b="0">
              <a:ea typeface="宋体" panose="02010600030101010101" pitchFamily="2" charset="-122"/>
            </a:endParaRPr>
          </a:p>
        </p:txBody>
      </p:sp>
      <p:sp>
        <p:nvSpPr>
          <p:cNvPr id="96258" name="Text Box 2">
            <a:extLst>
              <a:ext uri="{FF2B5EF4-FFF2-40B4-BE49-F238E27FC236}">
                <a16:creationId xmlns:a16="http://schemas.microsoft.com/office/drawing/2014/main" id="{FB4FAAE5-1CFE-440C-84AA-626C2DE48C0D}"/>
              </a:ext>
            </a:extLst>
          </p:cNvPr>
          <p:cNvSpPr txBox="1">
            <a:spLocks noChangeArrowheads="1"/>
          </p:cNvSpPr>
          <p:nvPr/>
        </p:nvSpPr>
        <p:spPr bwMode="auto">
          <a:xfrm>
            <a:off x="323850" y="404813"/>
            <a:ext cx="8534400" cy="1800225"/>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zh-CN" altLang="en-US">
                <a:solidFill>
                  <a:schemeClr val="tx2"/>
                </a:solidFill>
                <a:effectLst>
                  <a:outerShdw blurRad="38100" dist="38100" dir="2700000" algn="tl">
                    <a:srgbClr val="000000"/>
                  </a:outerShdw>
                </a:effectLst>
                <a:latin typeface="幼圆" panose="02010509060101010101" pitchFamily="49" charset="-122"/>
              </a:rPr>
              <a:t>例题：</a:t>
            </a:r>
            <a:r>
              <a:rPr lang="zh-CN" altLang="en-US">
                <a:effectLst>
                  <a:outerShdw blurRad="38100" dist="38100" dir="2700000" algn="tl">
                    <a:srgbClr val="000000"/>
                  </a:outerShdw>
                </a:effectLst>
                <a:latin typeface="幼圆" panose="02010509060101010101" pitchFamily="49" charset="-122"/>
              </a:rPr>
              <a:t>在</a:t>
            </a:r>
            <a:r>
              <a:rPr kumimoji="0" lang="zh-CN" altLang="en-US">
                <a:effectLst>
                  <a:outerShdw blurRad="38100" dist="38100" dir="2700000" algn="tl">
                    <a:srgbClr val="000000"/>
                  </a:outerShdw>
                </a:effectLst>
                <a:latin typeface="幼圆" panose="02010509060101010101" pitchFamily="49" charset="-122"/>
              </a:rPr>
              <a:t>内外半径分别为</a:t>
            </a:r>
            <a:r>
              <a:rPr kumimoji="0" lang="en-US" altLang="zh-CN" i="1">
                <a:effectLst>
                  <a:outerShdw blurRad="38100" dist="38100" dir="2700000" algn="tl">
                    <a:srgbClr val="000000"/>
                  </a:outerShdw>
                </a:effectLst>
              </a:rPr>
              <a:t>R</a:t>
            </a:r>
            <a:r>
              <a:rPr kumimoji="0" lang="en-US" altLang="zh-CN" baseline="-25000">
                <a:effectLst>
                  <a:outerShdw blurRad="38100" dist="38100" dir="2700000" algn="tl">
                    <a:srgbClr val="000000"/>
                  </a:outerShdw>
                </a:effectLst>
              </a:rPr>
              <a:t>2</a:t>
            </a:r>
            <a:r>
              <a:rPr kumimoji="0" lang="zh-CN" altLang="en-US">
                <a:effectLst>
                  <a:outerShdw blurRad="38100" dist="38100" dir="2700000" algn="tl">
                    <a:srgbClr val="000000"/>
                  </a:outerShdw>
                </a:effectLst>
              </a:rPr>
              <a:t>和</a:t>
            </a:r>
            <a:r>
              <a:rPr kumimoji="0" lang="en-US" altLang="zh-CN" i="1">
                <a:effectLst>
                  <a:outerShdw blurRad="38100" dist="38100" dir="2700000" algn="tl">
                    <a:srgbClr val="000000"/>
                  </a:outerShdw>
                </a:effectLst>
              </a:rPr>
              <a:t>R</a:t>
            </a:r>
            <a:r>
              <a:rPr kumimoji="0" lang="en-US" altLang="zh-CN" baseline="-25000">
                <a:effectLst>
                  <a:outerShdw blurRad="38100" dist="38100" dir="2700000" algn="tl">
                    <a:srgbClr val="000000"/>
                  </a:outerShdw>
                </a:effectLst>
              </a:rPr>
              <a:t>3</a:t>
            </a:r>
            <a:r>
              <a:rPr kumimoji="0" lang="zh-CN" altLang="en-US">
                <a:effectLst>
                  <a:outerShdw blurRad="38100" dist="38100" dir="2700000" algn="tl">
                    <a:srgbClr val="000000"/>
                  </a:outerShdw>
                </a:effectLst>
                <a:latin typeface="幼圆" panose="02010509060101010101" pitchFamily="49" charset="-122"/>
              </a:rPr>
              <a:t>的</a:t>
            </a:r>
            <a:r>
              <a:rPr kumimoji="0" lang="zh-CN" altLang="en-US">
                <a:solidFill>
                  <a:srgbClr val="FF3399"/>
                </a:solidFill>
                <a:effectLst>
                  <a:outerShdw blurRad="38100" dist="38100" dir="2700000" algn="tl">
                    <a:srgbClr val="000000"/>
                  </a:outerShdw>
                </a:effectLst>
                <a:latin typeface="幼圆" panose="02010509060101010101" pitchFamily="49" charset="-122"/>
              </a:rPr>
              <a:t>金属球壳</a:t>
            </a:r>
            <a:r>
              <a:rPr kumimoji="0" lang="zh-CN" altLang="en-US">
                <a:effectLst>
                  <a:outerShdw blurRad="38100" dist="38100" dir="2700000" algn="tl">
                    <a:srgbClr val="000000"/>
                  </a:outerShdw>
                </a:effectLst>
                <a:latin typeface="幼圆" panose="02010509060101010101" pitchFamily="49" charset="-122"/>
              </a:rPr>
              <a:t>内同心放一半径</a:t>
            </a:r>
            <a:r>
              <a:rPr kumimoji="0" lang="en-US" altLang="zh-CN" i="1">
                <a:effectLst>
                  <a:outerShdw blurRad="38100" dist="38100" dir="2700000" algn="tl">
                    <a:srgbClr val="000000"/>
                  </a:outerShdw>
                </a:effectLst>
              </a:rPr>
              <a:t>R</a:t>
            </a:r>
            <a:r>
              <a:rPr kumimoji="0" lang="en-US" altLang="zh-CN" baseline="-25000">
                <a:effectLst>
                  <a:outerShdw blurRad="38100" dist="38100" dir="2700000" algn="tl">
                    <a:srgbClr val="000000"/>
                  </a:outerShdw>
                </a:effectLst>
              </a:rPr>
              <a:t>1</a:t>
            </a:r>
            <a:r>
              <a:rPr kumimoji="0" lang="zh-CN" altLang="en-US">
                <a:effectLst>
                  <a:outerShdw blurRad="38100" dist="38100" dir="2700000" algn="tl">
                    <a:srgbClr val="000000"/>
                  </a:outerShdw>
                </a:effectLst>
                <a:latin typeface="幼圆" panose="02010509060101010101" pitchFamily="49" charset="-122"/>
              </a:rPr>
              <a:t>的</a:t>
            </a:r>
            <a:r>
              <a:rPr kumimoji="0" lang="zh-CN" altLang="en-US">
                <a:solidFill>
                  <a:srgbClr val="FF3399"/>
                </a:solidFill>
                <a:effectLst>
                  <a:outerShdw blurRad="38100" dist="38100" dir="2700000" algn="tl">
                    <a:srgbClr val="000000"/>
                  </a:outerShdw>
                </a:effectLst>
                <a:latin typeface="幼圆" panose="02010509060101010101" pitchFamily="49" charset="-122"/>
              </a:rPr>
              <a:t>金属球</a:t>
            </a:r>
            <a:r>
              <a:rPr kumimoji="0" lang="zh-CN" altLang="en-US">
                <a:effectLst>
                  <a:outerShdw blurRad="38100" dist="38100" dir="2700000" algn="tl">
                    <a:srgbClr val="000000"/>
                  </a:outerShdw>
                </a:effectLst>
                <a:latin typeface="幼圆" panose="02010509060101010101" pitchFamily="49" charset="-122"/>
              </a:rPr>
              <a:t>，球和球壳的电势分别为</a:t>
            </a:r>
            <a:r>
              <a:rPr kumimoji="0" lang="en-US" altLang="zh-CN" i="1">
                <a:solidFill>
                  <a:srgbClr val="FFFF00"/>
                </a:solidFill>
                <a:effectLst>
                  <a:outerShdw blurRad="38100" dist="38100" dir="2700000" algn="tl">
                    <a:srgbClr val="000000"/>
                  </a:outerShdw>
                </a:effectLst>
                <a:sym typeface="Symbol" panose="05050102010706020507" pitchFamily="18" charset="2"/>
              </a:rPr>
              <a:t>U</a:t>
            </a:r>
            <a:r>
              <a:rPr kumimoji="0" lang="en-US" altLang="zh-CN" i="1" baseline="-25000">
                <a:solidFill>
                  <a:srgbClr val="FFFF00"/>
                </a:solidFill>
                <a:effectLst>
                  <a:outerShdw blurRad="38100" dist="38100" dir="2700000" algn="tl">
                    <a:srgbClr val="000000"/>
                  </a:outerShdw>
                </a:effectLst>
              </a:rPr>
              <a:t>A</a:t>
            </a:r>
            <a:r>
              <a:rPr kumimoji="0" lang="zh-CN" altLang="en-US">
                <a:effectLst>
                  <a:outerShdw blurRad="38100" dist="38100" dir="2700000" algn="tl">
                    <a:srgbClr val="000000"/>
                  </a:outerShdw>
                </a:effectLst>
                <a:latin typeface="幼圆" panose="02010509060101010101" pitchFamily="49" charset="-122"/>
              </a:rPr>
              <a:t>和</a:t>
            </a:r>
            <a:r>
              <a:rPr kumimoji="0" lang="en-US" altLang="zh-CN" i="1">
                <a:solidFill>
                  <a:srgbClr val="FFFF00"/>
                </a:solidFill>
                <a:effectLst>
                  <a:outerShdw blurRad="38100" dist="38100" dir="2700000" algn="tl">
                    <a:srgbClr val="000000"/>
                  </a:outerShdw>
                </a:effectLst>
              </a:rPr>
              <a:t>U</a:t>
            </a:r>
            <a:r>
              <a:rPr kumimoji="0" lang="en-US" altLang="zh-CN" i="1" baseline="-25000">
                <a:solidFill>
                  <a:srgbClr val="FFFF00"/>
                </a:solidFill>
                <a:effectLst>
                  <a:outerShdw blurRad="38100" dist="38100" dir="2700000" algn="tl">
                    <a:srgbClr val="000000"/>
                  </a:outerShdw>
                </a:effectLst>
              </a:rPr>
              <a:t>B</a:t>
            </a:r>
            <a:r>
              <a:rPr kumimoji="0" lang="zh-CN" altLang="en-US">
                <a:effectLst>
                  <a:outerShdw blurRad="38100" dist="38100" dir="2700000" algn="tl">
                    <a:srgbClr val="000000"/>
                  </a:outerShdw>
                </a:effectLst>
                <a:latin typeface="幼圆" panose="02010509060101010101" pitchFamily="49" charset="-122"/>
              </a:rPr>
              <a:t>，求系统的电荷和电场分布。当用导线连接内外导体，结果又将如何？</a:t>
            </a:r>
          </a:p>
        </p:txBody>
      </p:sp>
      <p:sp>
        <p:nvSpPr>
          <p:cNvPr id="96259" name="Text Box 3">
            <a:extLst>
              <a:ext uri="{FF2B5EF4-FFF2-40B4-BE49-F238E27FC236}">
                <a16:creationId xmlns:a16="http://schemas.microsoft.com/office/drawing/2014/main" id="{6F913275-090A-466B-B016-1902642801B4}"/>
              </a:ext>
            </a:extLst>
          </p:cNvPr>
          <p:cNvSpPr txBox="1">
            <a:spLocks noChangeArrowheads="1"/>
          </p:cNvSpPr>
          <p:nvPr/>
        </p:nvSpPr>
        <p:spPr bwMode="auto">
          <a:xfrm>
            <a:off x="179388" y="2636838"/>
            <a:ext cx="3619500" cy="2227262"/>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zh-CN" altLang="en-US">
                <a:solidFill>
                  <a:srgbClr val="99FF99"/>
                </a:solidFill>
                <a:effectLst>
                  <a:outerShdw blurRad="38100" dist="38100" dir="2700000" algn="tl">
                    <a:srgbClr val="000000"/>
                  </a:outerShdw>
                </a:effectLst>
                <a:latin typeface="幼圆" panose="02010509060101010101" pitchFamily="49" charset="-122"/>
              </a:rPr>
              <a:t>解：</a:t>
            </a:r>
            <a:r>
              <a:rPr kumimoji="0" lang="zh-CN" altLang="en-US">
                <a:effectLst>
                  <a:outerShdw blurRad="38100" dist="38100" dir="2700000" algn="tl">
                    <a:srgbClr val="000000"/>
                  </a:outerShdw>
                </a:effectLst>
                <a:latin typeface="幼圆" panose="02010509060101010101" pitchFamily="49" charset="-122"/>
              </a:rPr>
              <a:t>设导体球和球壳分别带电</a:t>
            </a:r>
            <a:r>
              <a:rPr kumimoji="0" lang="en-US" altLang="zh-CN" i="1">
                <a:effectLst>
                  <a:outerShdw blurRad="38100" dist="38100" dir="2700000" algn="tl">
                    <a:srgbClr val="000000"/>
                  </a:outerShdw>
                </a:effectLst>
              </a:rPr>
              <a:t>q</a:t>
            </a:r>
            <a:r>
              <a:rPr kumimoji="0" lang="zh-CN" altLang="en-US">
                <a:effectLst>
                  <a:outerShdw blurRad="38100" dist="38100" dir="2700000" algn="tl">
                    <a:srgbClr val="000000"/>
                  </a:outerShdw>
                </a:effectLst>
                <a:latin typeface="幼圆" panose="02010509060101010101" pitchFamily="49" charset="-122"/>
              </a:rPr>
              <a:t>和</a:t>
            </a:r>
            <a:r>
              <a:rPr kumimoji="0" lang="en-US" altLang="zh-CN" i="1">
                <a:effectLst>
                  <a:outerShdw blurRad="38100" dist="38100" dir="2700000" algn="tl">
                    <a:srgbClr val="000000"/>
                  </a:outerShdw>
                </a:effectLst>
              </a:rPr>
              <a:t>q</a:t>
            </a:r>
            <a:r>
              <a:rPr kumimoji="0" lang="en-US" altLang="zh-CN">
                <a:effectLst>
                  <a:outerShdw blurRad="38100" dist="38100" dir="2700000" algn="tl">
                    <a:srgbClr val="000000"/>
                  </a:outerShdw>
                </a:effectLst>
                <a:ea typeface="宋体" panose="02010600030101010101" pitchFamily="2" charset="-122"/>
                <a:cs typeface="Times New Roman" panose="02020603050405020304" pitchFamily="18" charset="0"/>
              </a:rPr>
              <a:t>´- </a:t>
            </a:r>
            <a:r>
              <a:rPr kumimoji="0" lang="en-US" altLang="zh-CN" i="1">
                <a:effectLst>
                  <a:outerShdw blurRad="38100" dist="38100" dir="2700000" algn="tl">
                    <a:srgbClr val="000000"/>
                  </a:outerShdw>
                </a:effectLst>
                <a:ea typeface="宋体" panose="02010600030101010101" pitchFamily="2" charset="-122"/>
                <a:cs typeface="Times New Roman" panose="02020603050405020304" pitchFamily="18" charset="0"/>
              </a:rPr>
              <a:t>q</a:t>
            </a:r>
            <a:r>
              <a:rPr kumimoji="0" lang="zh-CN" altLang="en-US">
                <a:effectLst>
                  <a:outerShdw blurRad="38100" dist="38100" dir="2700000" algn="tl">
                    <a:srgbClr val="000000"/>
                  </a:outerShdw>
                </a:effectLst>
                <a:latin typeface="幼圆" panose="02010509060101010101" pitchFamily="49" charset="-122"/>
              </a:rPr>
              <a:t>，</a:t>
            </a:r>
            <a:r>
              <a:rPr lang="zh-CN" altLang="en-US">
                <a:effectLst>
                  <a:outerShdw blurRad="38100" dist="38100" dir="2700000" algn="tl">
                    <a:srgbClr val="000000"/>
                  </a:outerShdw>
                </a:effectLst>
                <a:latin typeface="幼圆" panose="02010509060101010101" pitchFamily="49" charset="-122"/>
              </a:rPr>
              <a:t>由静电平衡时电荷分布的特</a:t>
            </a:r>
            <a:r>
              <a:rPr lang="zh-CN" altLang="en-US">
                <a:effectLst>
                  <a:outerShdw blurRad="38100" dist="38100" dir="2700000" algn="tl">
                    <a:srgbClr val="000000"/>
                  </a:outerShdw>
                </a:effectLst>
              </a:rPr>
              <a:t>点，可确定导体的电荷与电场分布。</a:t>
            </a:r>
          </a:p>
        </p:txBody>
      </p:sp>
      <p:grpSp>
        <p:nvGrpSpPr>
          <p:cNvPr id="2" name="Group 21">
            <a:extLst>
              <a:ext uri="{FF2B5EF4-FFF2-40B4-BE49-F238E27FC236}">
                <a16:creationId xmlns:a16="http://schemas.microsoft.com/office/drawing/2014/main" id="{63C986F2-96DD-4F1E-A9D7-F1597DA5800F}"/>
              </a:ext>
            </a:extLst>
          </p:cNvPr>
          <p:cNvGrpSpPr>
            <a:grpSpLocks/>
          </p:cNvGrpSpPr>
          <p:nvPr/>
        </p:nvGrpSpPr>
        <p:grpSpPr bwMode="auto">
          <a:xfrm>
            <a:off x="3851275" y="2349500"/>
            <a:ext cx="5029200" cy="3733800"/>
            <a:chOff x="2448" y="1752"/>
            <a:chExt cx="3168" cy="2352"/>
          </a:xfrm>
        </p:grpSpPr>
        <p:sp>
          <p:nvSpPr>
            <p:cNvPr id="96261" name="Rectangle 5">
              <a:extLst>
                <a:ext uri="{FF2B5EF4-FFF2-40B4-BE49-F238E27FC236}">
                  <a16:creationId xmlns:a16="http://schemas.microsoft.com/office/drawing/2014/main" id="{FAD0E702-09E0-455D-AD5B-A87C7124FDFD}"/>
                </a:ext>
              </a:extLst>
            </p:cNvPr>
            <p:cNvSpPr>
              <a:spLocks noChangeArrowheads="1"/>
            </p:cNvSpPr>
            <p:nvPr/>
          </p:nvSpPr>
          <p:spPr bwMode="auto">
            <a:xfrm>
              <a:off x="2448" y="1752"/>
              <a:ext cx="3168" cy="2352"/>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96262" name="Oval 6">
              <a:extLst>
                <a:ext uri="{FF2B5EF4-FFF2-40B4-BE49-F238E27FC236}">
                  <a16:creationId xmlns:a16="http://schemas.microsoft.com/office/drawing/2014/main" id="{03CC7EEE-FB08-4773-BA26-96B64FD598E5}"/>
                </a:ext>
              </a:extLst>
            </p:cNvPr>
            <p:cNvSpPr>
              <a:spLocks noChangeArrowheads="1"/>
            </p:cNvSpPr>
            <p:nvPr/>
          </p:nvSpPr>
          <p:spPr bwMode="auto">
            <a:xfrm>
              <a:off x="3072" y="1968"/>
              <a:ext cx="1920" cy="1920"/>
            </a:xfrm>
            <a:prstGeom prst="ellipse">
              <a:avLst/>
            </a:prstGeom>
            <a:gradFill rotWithShape="0">
              <a:gsLst>
                <a:gs pos="0">
                  <a:srgbClr val="CCFFFF"/>
                </a:gs>
                <a:gs pos="100000">
                  <a:srgbClr val="CCFFFF">
                    <a:gamma/>
                    <a:shade val="46275"/>
                    <a:invGamma/>
                  </a:srgbClr>
                </a:gs>
              </a:gsLst>
              <a:path path="shape">
                <a:fillToRect l="50000" t="50000" r="50000" b="50000"/>
              </a:path>
            </a:gradFill>
            <a:ln w="9525">
              <a:solidFill>
                <a:srgbClr val="CCFFFF"/>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96263" name="Oval 7">
              <a:extLst>
                <a:ext uri="{FF2B5EF4-FFF2-40B4-BE49-F238E27FC236}">
                  <a16:creationId xmlns:a16="http://schemas.microsoft.com/office/drawing/2014/main" id="{B4E9ED33-1279-46E2-A802-CFAE1EC9930E}"/>
                </a:ext>
              </a:extLst>
            </p:cNvPr>
            <p:cNvSpPr>
              <a:spLocks noChangeArrowheads="1"/>
            </p:cNvSpPr>
            <p:nvPr/>
          </p:nvSpPr>
          <p:spPr bwMode="auto">
            <a:xfrm>
              <a:off x="3376" y="2256"/>
              <a:ext cx="1333" cy="1333"/>
            </a:xfrm>
            <a:prstGeom prst="ellipse">
              <a:avLst/>
            </a:prstGeom>
            <a:gradFill rotWithShape="0">
              <a:gsLst>
                <a:gs pos="0">
                  <a:srgbClr val="9999FF"/>
                </a:gs>
                <a:gs pos="100000">
                  <a:srgbClr val="9999FF">
                    <a:gamma/>
                    <a:shade val="56078"/>
                    <a:invGamma/>
                  </a:srgbClr>
                </a:gs>
              </a:gsLst>
              <a:path path="shape">
                <a:fillToRect l="50000" t="50000" r="50000" b="50000"/>
              </a:path>
            </a:gradFill>
            <a:ln w="9525">
              <a:solidFill>
                <a:srgbClr val="99CCFF"/>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96264" name="Oval 8">
              <a:extLst>
                <a:ext uri="{FF2B5EF4-FFF2-40B4-BE49-F238E27FC236}">
                  <a16:creationId xmlns:a16="http://schemas.microsoft.com/office/drawing/2014/main" id="{9AE02A76-52C2-41D0-B395-EA5E6896B40D}"/>
                </a:ext>
              </a:extLst>
            </p:cNvPr>
            <p:cNvSpPr>
              <a:spLocks noChangeArrowheads="1"/>
            </p:cNvSpPr>
            <p:nvPr/>
          </p:nvSpPr>
          <p:spPr bwMode="auto">
            <a:xfrm>
              <a:off x="3656" y="2560"/>
              <a:ext cx="748" cy="747"/>
            </a:xfrm>
            <a:prstGeom prst="ellipse">
              <a:avLst/>
            </a:prstGeom>
            <a:gradFill rotWithShape="0">
              <a:gsLst>
                <a:gs pos="0">
                  <a:srgbClr val="CCFFFF"/>
                </a:gs>
                <a:gs pos="100000">
                  <a:srgbClr val="CCFFFF">
                    <a:gamma/>
                    <a:shade val="56078"/>
                    <a:invGamma/>
                  </a:srgbClr>
                </a:gs>
              </a:gsLst>
              <a:path path="shape">
                <a:fillToRect l="50000" t="50000" r="50000" b="50000"/>
              </a:path>
            </a:gradFill>
            <a:ln w="9525">
              <a:solidFill>
                <a:srgbClr val="99CCFF"/>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graphicFrame>
          <p:nvGraphicFramePr>
            <p:cNvPr id="21506" name="Object 12">
              <a:extLst>
                <a:ext uri="{FF2B5EF4-FFF2-40B4-BE49-F238E27FC236}">
                  <a16:creationId xmlns:a16="http://schemas.microsoft.com/office/drawing/2014/main" id="{8DCCF271-A59E-4157-95B3-741558AEF21E}"/>
                </a:ext>
              </a:extLst>
            </p:cNvPr>
            <p:cNvGraphicFramePr>
              <a:graphicFrameLocks noChangeAspect="1"/>
            </p:cNvGraphicFramePr>
            <p:nvPr/>
          </p:nvGraphicFramePr>
          <p:xfrm>
            <a:off x="3984" y="2544"/>
            <a:ext cx="231" cy="260"/>
          </p:xfrm>
          <a:graphic>
            <a:graphicData uri="http://schemas.openxmlformats.org/presentationml/2006/ole">
              <mc:AlternateContent xmlns:mc="http://schemas.openxmlformats.org/markup-compatibility/2006">
                <mc:Choice xmlns:v="urn:schemas-microsoft-com:vml" Requires="v">
                  <p:oleObj spid="_x0000_s102438" name="公式" r:id="rId3" imgW="190440" imgH="215640" progId="Equation.3">
                    <p:embed/>
                  </p:oleObj>
                </mc:Choice>
                <mc:Fallback>
                  <p:oleObj name="公式" r:id="rId3" imgW="190440" imgH="215640" progId="Equation.3">
                    <p:embed/>
                    <p:pic>
                      <p:nvPicPr>
                        <p:cNvPr id="21506" name="Object 12">
                          <a:extLst>
                            <a:ext uri="{FF2B5EF4-FFF2-40B4-BE49-F238E27FC236}">
                              <a16:creationId xmlns:a16="http://schemas.microsoft.com/office/drawing/2014/main" id="{8DCCF271-A59E-4157-95B3-741558AEF2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4" y="2544"/>
                          <a:ext cx="231" cy="26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07" name="Object 13">
              <a:extLst>
                <a:ext uri="{FF2B5EF4-FFF2-40B4-BE49-F238E27FC236}">
                  <a16:creationId xmlns:a16="http://schemas.microsoft.com/office/drawing/2014/main" id="{C125AC3D-E647-42FD-955D-9C0B7C104D6C}"/>
                </a:ext>
              </a:extLst>
            </p:cNvPr>
            <p:cNvGraphicFramePr>
              <a:graphicFrameLocks noChangeAspect="1"/>
            </p:cNvGraphicFramePr>
            <p:nvPr/>
          </p:nvGraphicFramePr>
          <p:xfrm>
            <a:off x="3984" y="3312"/>
            <a:ext cx="248" cy="280"/>
          </p:xfrm>
          <a:graphic>
            <a:graphicData uri="http://schemas.openxmlformats.org/presentationml/2006/ole">
              <mc:AlternateContent xmlns:mc="http://schemas.openxmlformats.org/markup-compatibility/2006">
                <mc:Choice xmlns:v="urn:schemas-microsoft-com:vml" Requires="v">
                  <p:oleObj spid="_x0000_s102439" name="公式" r:id="rId5" imgW="203040" imgH="228600" progId="Equation.3">
                    <p:embed/>
                  </p:oleObj>
                </mc:Choice>
                <mc:Fallback>
                  <p:oleObj name="公式" r:id="rId5" imgW="203040" imgH="228600" progId="Equation.3">
                    <p:embed/>
                    <p:pic>
                      <p:nvPicPr>
                        <p:cNvPr id="21507" name="Object 13">
                          <a:extLst>
                            <a:ext uri="{FF2B5EF4-FFF2-40B4-BE49-F238E27FC236}">
                              <a16:creationId xmlns:a16="http://schemas.microsoft.com/office/drawing/2014/main" id="{C125AC3D-E647-42FD-955D-9C0B7C104D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4" y="3312"/>
                          <a:ext cx="248" cy="28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08" name="Object 14">
              <a:extLst>
                <a:ext uri="{FF2B5EF4-FFF2-40B4-BE49-F238E27FC236}">
                  <a16:creationId xmlns:a16="http://schemas.microsoft.com/office/drawing/2014/main" id="{0CB24482-5C6F-4844-8937-7E6ADA017C9B}"/>
                </a:ext>
              </a:extLst>
            </p:cNvPr>
            <p:cNvGraphicFramePr>
              <a:graphicFrameLocks noChangeAspect="1"/>
            </p:cNvGraphicFramePr>
            <p:nvPr/>
          </p:nvGraphicFramePr>
          <p:xfrm>
            <a:off x="4368" y="2832"/>
            <a:ext cx="245" cy="260"/>
          </p:xfrm>
          <a:graphic>
            <a:graphicData uri="http://schemas.openxmlformats.org/presentationml/2006/ole">
              <mc:AlternateContent xmlns:mc="http://schemas.openxmlformats.org/markup-compatibility/2006">
                <mc:Choice xmlns:v="urn:schemas-microsoft-com:vml" Requires="v">
                  <p:oleObj spid="_x0000_s102440" name="公式" r:id="rId7" imgW="203040" imgH="215640" progId="Equation.3">
                    <p:embed/>
                  </p:oleObj>
                </mc:Choice>
                <mc:Fallback>
                  <p:oleObj name="公式" r:id="rId7" imgW="203040" imgH="215640" progId="Equation.3">
                    <p:embed/>
                    <p:pic>
                      <p:nvPicPr>
                        <p:cNvPr id="21508" name="Object 14">
                          <a:extLst>
                            <a:ext uri="{FF2B5EF4-FFF2-40B4-BE49-F238E27FC236}">
                              <a16:creationId xmlns:a16="http://schemas.microsoft.com/office/drawing/2014/main" id="{0CB24482-5C6F-4844-8937-7E6ADA017C9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68" y="2832"/>
                          <a:ext cx="245" cy="26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09" name="Object 15">
              <a:extLst>
                <a:ext uri="{FF2B5EF4-FFF2-40B4-BE49-F238E27FC236}">
                  <a16:creationId xmlns:a16="http://schemas.microsoft.com/office/drawing/2014/main" id="{113679A4-6681-4D8B-9DA0-8E92A388D0D6}"/>
                </a:ext>
              </a:extLst>
            </p:cNvPr>
            <p:cNvGraphicFramePr>
              <a:graphicFrameLocks noChangeAspect="1"/>
            </p:cNvGraphicFramePr>
            <p:nvPr/>
          </p:nvGraphicFramePr>
          <p:xfrm>
            <a:off x="3059" y="2208"/>
            <a:ext cx="205" cy="252"/>
          </p:xfrm>
          <a:graphic>
            <a:graphicData uri="http://schemas.openxmlformats.org/presentationml/2006/ole">
              <mc:AlternateContent xmlns:mc="http://schemas.openxmlformats.org/markup-compatibility/2006">
                <mc:Choice xmlns:v="urn:schemas-microsoft-com:vml" Requires="v">
                  <p:oleObj spid="_x0000_s102441" name="Equation" r:id="rId9" imgW="164880" imgH="203040" progId="Equation.3">
                    <p:embed/>
                  </p:oleObj>
                </mc:Choice>
                <mc:Fallback>
                  <p:oleObj name="Equation" r:id="rId9" imgW="164880" imgH="203040" progId="Equation.3">
                    <p:embed/>
                    <p:pic>
                      <p:nvPicPr>
                        <p:cNvPr id="21509" name="Object 15">
                          <a:extLst>
                            <a:ext uri="{FF2B5EF4-FFF2-40B4-BE49-F238E27FC236}">
                              <a16:creationId xmlns:a16="http://schemas.microsoft.com/office/drawing/2014/main" id="{113679A4-6681-4D8B-9DA0-8E92A388D0D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59" y="2208"/>
                          <a:ext cx="205"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0" name="Object 16">
              <a:extLst>
                <a:ext uri="{FF2B5EF4-FFF2-40B4-BE49-F238E27FC236}">
                  <a16:creationId xmlns:a16="http://schemas.microsoft.com/office/drawing/2014/main" id="{A73A79BD-9EAC-444F-ACFE-6E3685B032A1}"/>
                </a:ext>
              </a:extLst>
            </p:cNvPr>
            <p:cNvGraphicFramePr>
              <a:graphicFrameLocks noChangeAspect="1"/>
            </p:cNvGraphicFramePr>
            <p:nvPr/>
          </p:nvGraphicFramePr>
          <p:xfrm>
            <a:off x="3312" y="2784"/>
            <a:ext cx="288" cy="197"/>
          </p:xfrm>
          <a:graphic>
            <a:graphicData uri="http://schemas.openxmlformats.org/presentationml/2006/ole">
              <mc:AlternateContent xmlns:mc="http://schemas.openxmlformats.org/markup-compatibility/2006">
                <mc:Choice xmlns:v="urn:schemas-microsoft-com:vml" Requires="v">
                  <p:oleObj spid="_x0000_s102442" name="公式" r:id="rId11" imgW="241200" imgH="164880" progId="Equation.3">
                    <p:embed/>
                  </p:oleObj>
                </mc:Choice>
                <mc:Fallback>
                  <p:oleObj name="公式" r:id="rId11" imgW="241200" imgH="164880" progId="Equation.3">
                    <p:embed/>
                    <p:pic>
                      <p:nvPicPr>
                        <p:cNvPr id="21510" name="Object 16">
                          <a:extLst>
                            <a:ext uri="{FF2B5EF4-FFF2-40B4-BE49-F238E27FC236}">
                              <a16:creationId xmlns:a16="http://schemas.microsoft.com/office/drawing/2014/main" id="{A73A79BD-9EAC-444F-ACFE-6E3685B032A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12" y="2784"/>
                          <a:ext cx="288" cy="19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1" name="Object 17">
              <a:extLst>
                <a:ext uri="{FF2B5EF4-FFF2-40B4-BE49-F238E27FC236}">
                  <a16:creationId xmlns:a16="http://schemas.microsoft.com/office/drawing/2014/main" id="{98383113-9A74-4A9D-BE97-A2300DAC6DC5}"/>
                </a:ext>
              </a:extLst>
            </p:cNvPr>
            <p:cNvGraphicFramePr>
              <a:graphicFrameLocks noChangeAspect="1"/>
            </p:cNvGraphicFramePr>
            <p:nvPr/>
          </p:nvGraphicFramePr>
          <p:xfrm>
            <a:off x="3888" y="2384"/>
            <a:ext cx="147" cy="192"/>
          </p:xfrm>
          <a:graphic>
            <a:graphicData uri="http://schemas.openxmlformats.org/presentationml/2006/ole">
              <mc:AlternateContent xmlns:mc="http://schemas.openxmlformats.org/markup-compatibility/2006">
                <mc:Choice xmlns:v="urn:schemas-microsoft-com:vml" Requires="v">
                  <p:oleObj spid="_x0000_s102443" name="公式" r:id="rId13" imgW="126720" imgH="164880" progId="Equation.3">
                    <p:embed/>
                  </p:oleObj>
                </mc:Choice>
                <mc:Fallback>
                  <p:oleObj name="公式" r:id="rId13" imgW="126720" imgH="164880" progId="Equation.3">
                    <p:embed/>
                    <p:pic>
                      <p:nvPicPr>
                        <p:cNvPr id="21511" name="Object 17">
                          <a:extLst>
                            <a:ext uri="{FF2B5EF4-FFF2-40B4-BE49-F238E27FC236}">
                              <a16:creationId xmlns:a16="http://schemas.microsoft.com/office/drawing/2014/main" id="{98383113-9A74-4A9D-BE97-A2300DAC6DC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88" y="2384"/>
                          <a:ext cx="147" cy="19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6265" name="Line 9">
              <a:extLst>
                <a:ext uri="{FF2B5EF4-FFF2-40B4-BE49-F238E27FC236}">
                  <a16:creationId xmlns:a16="http://schemas.microsoft.com/office/drawing/2014/main" id="{2DD17F87-0B94-4C5D-A1E2-74BF3A9783C8}"/>
                </a:ext>
              </a:extLst>
            </p:cNvPr>
            <p:cNvSpPr>
              <a:spLocks noChangeShapeType="1"/>
            </p:cNvSpPr>
            <p:nvPr/>
          </p:nvSpPr>
          <p:spPr bwMode="auto">
            <a:xfrm flipV="1">
              <a:off x="4032" y="2715"/>
              <a:ext cx="288" cy="213"/>
            </a:xfrm>
            <a:prstGeom prst="line">
              <a:avLst/>
            </a:prstGeom>
            <a:noFill/>
            <a:ln w="19050">
              <a:solidFill>
                <a:schemeClr val="tx2"/>
              </a:solidFill>
              <a:round/>
              <a:headEnd/>
              <a:tailEnd type="triangle" w="sm" len="lg"/>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96266" name="Line 10">
              <a:extLst>
                <a:ext uri="{FF2B5EF4-FFF2-40B4-BE49-F238E27FC236}">
                  <a16:creationId xmlns:a16="http://schemas.microsoft.com/office/drawing/2014/main" id="{84FA32B0-726D-4F2B-86AF-0C9761C87D3D}"/>
                </a:ext>
              </a:extLst>
            </p:cNvPr>
            <p:cNvSpPr>
              <a:spLocks noChangeShapeType="1"/>
            </p:cNvSpPr>
            <p:nvPr/>
          </p:nvSpPr>
          <p:spPr bwMode="auto">
            <a:xfrm>
              <a:off x="4032" y="2928"/>
              <a:ext cx="624" cy="213"/>
            </a:xfrm>
            <a:prstGeom prst="line">
              <a:avLst/>
            </a:prstGeom>
            <a:noFill/>
            <a:ln w="19050">
              <a:solidFill>
                <a:schemeClr val="tx2"/>
              </a:solidFill>
              <a:round/>
              <a:headEnd/>
              <a:tailEnd type="triangle" w="sm" len="lg"/>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96267" name="Line 11">
              <a:extLst>
                <a:ext uri="{FF2B5EF4-FFF2-40B4-BE49-F238E27FC236}">
                  <a16:creationId xmlns:a16="http://schemas.microsoft.com/office/drawing/2014/main" id="{93736391-84E9-412B-9A19-5FD0698A8762}"/>
                </a:ext>
              </a:extLst>
            </p:cNvPr>
            <p:cNvSpPr>
              <a:spLocks noChangeShapeType="1"/>
            </p:cNvSpPr>
            <p:nvPr/>
          </p:nvSpPr>
          <p:spPr bwMode="auto">
            <a:xfrm>
              <a:off x="4032" y="2928"/>
              <a:ext cx="480" cy="853"/>
            </a:xfrm>
            <a:prstGeom prst="line">
              <a:avLst/>
            </a:prstGeom>
            <a:noFill/>
            <a:ln w="19050">
              <a:solidFill>
                <a:schemeClr val="tx2"/>
              </a:solidFill>
              <a:round/>
              <a:headEnd/>
              <a:tailEnd type="triangle" w="sm" len="lg"/>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27308430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258"/>
                                        </p:tgtEl>
                                        <p:attrNameLst>
                                          <p:attrName>style.visibility</p:attrName>
                                        </p:attrNameLst>
                                      </p:cBhvr>
                                      <p:to>
                                        <p:strVal val="visible"/>
                                      </p:to>
                                    </p:set>
                                    <p:animEffect transition="in" filter="wipe(left)">
                                      <p:cBhvr>
                                        <p:cTn id="7" dur="500"/>
                                        <p:tgtEl>
                                          <p:spTgt spid="962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6259"/>
                                        </p:tgtEl>
                                        <p:attrNameLst>
                                          <p:attrName>style.visibility</p:attrName>
                                        </p:attrNameLst>
                                      </p:cBhvr>
                                      <p:to>
                                        <p:strVal val="visible"/>
                                      </p:to>
                                    </p:set>
                                    <p:animEffect transition="in" filter="wipe(left)">
                                      <p:cBhvr>
                                        <p:cTn id="12" dur="500"/>
                                        <p:tgtEl>
                                          <p:spTgt spid="962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down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autoUpdateAnimBg="0"/>
      <p:bldP spid="96259"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日期占位符 1">
            <a:extLst>
              <a:ext uri="{FF2B5EF4-FFF2-40B4-BE49-F238E27FC236}">
                <a16:creationId xmlns:a16="http://schemas.microsoft.com/office/drawing/2014/main" id="{D40F5C9A-E795-4CD8-805D-9C06A7E60185}"/>
              </a:ext>
            </a:extLst>
          </p:cNvPr>
          <p:cNvSpPr>
            <a:spLocks noGrp="1"/>
          </p:cNvSpPr>
          <p:nvPr>
            <p:ph type="dt" sz="quarter" idx="10"/>
          </p:nvPr>
        </p:nvSpPr>
        <p:spPr/>
        <p:txBody>
          <a:bodyPr/>
          <a:lstStyle/>
          <a:p>
            <a:pPr>
              <a:defRPr/>
            </a:pPr>
            <a:fld id="{4A5AEDFA-7777-47B8-9095-425A4015C66E}" type="datetime9">
              <a:rPr lang="en-US"/>
              <a:pPr>
                <a:defRPr/>
              </a:pPr>
              <a:t>12/21/2017 9:20:00 PM</a:t>
            </a:fld>
            <a:endParaRPr lang="en-US" altLang="zh-CN"/>
          </a:p>
        </p:txBody>
      </p:sp>
      <p:sp>
        <p:nvSpPr>
          <p:cNvPr id="27" name="灯片编号占位符 3">
            <a:extLst>
              <a:ext uri="{FF2B5EF4-FFF2-40B4-BE49-F238E27FC236}">
                <a16:creationId xmlns:a16="http://schemas.microsoft.com/office/drawing/2014/main" id="{18B0F7DA-938B-4614-8354-6F99CBA57874}"/>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ECFEEBB2-20B6-4F34-8C11-8B761490EB7A}" type="slidenum">
              <a:rPr lang="en-US" altLang="zh-CN" sz="1400" b="0">
                <a:ea typeface="宋体" panose="02010600030101010101" pitchFamily="2" charset="-122"/>
              </a:rPr>
              <a:pPr eaLnBrk="1" hangingPunct="1"/>
              <a:t>41</a:t>
            </a:fld>
            <a:endParaRPr lang="en-US" altLang="zh-CN" sz="1400" b="0">
              <a:ea typeface="宋体" panose="02010600030101010101" pitchFamily="2" charset="-122"/>
            </a:endParaRPr>
          </a:p>
        </p:txBody>
      </p:sp>
      <p:sp>
        <p:nvSpPr>
          <p:cNvPr id="97283" name="Text Box 3">
            <a:extLst>
              <a:ext uri="{FF2B5EF4-FFF2-40B4-BE49-F238E27FC236}">
                <a16:creationId xmlns:a16="http://schemas.microsoft.com/office/drawing/2014/main" id="{BDD0CF32-4E64-4CE5-8AB6-F0C29937A6DC}"/>
              </a:ext>
            </a:extLst>
          </p:cNvPr>
          <p:cNvSpPr txBox="1">
            <a:spLocks noChangeArrowheads="1"/>
          </p:cNvSpPr>
          <p:nvPr/>
        </p:nvSpPr>
        <p:spPr bwMode="auto">
          <a:xfrm>
            <a:off x="539750" y="620713"/>
            <a:ext cx="7223125" cy="519112"/>
          </a:xfrm>
          <a:prstGeom prst="rect">
            <a:avLst/>
          </a:prstGeom>
          <a:noFill/>
          <a:ln w="9525">
            <a:noFill/>
            <a:miter lim="800000"/>
            <a:headEnd/>
            <a:tailEnd/>
          </a:ln>
          <a:effectLst/>
        </p:spPr>
        <p:txBody>
          <a:bodyPr>
            <a:spAutoFit/>
          </a:bodyPr>
          <a:lstStyle/>
          <a:p>
            <a:pPr>
              <a:spcBef>
                <a:spcPct val="50000"/>
              </a:spcBef>
              <a:defRPr/>
            </a:pPr>
            <a:r>
              <a:rPr lang="zh-CN" altLang="en-US" b="1">
                <a:effectLst>
                  <a:outerShdw blurRad="38100" dist="38100" dir="2700000" algn="tl">
                    <a:srgbClr val="000000"/>
                  </a:outerShdw>
                </a:effectLst>
                <a:latin typeface="幼圆" pitchFamily="49" charset="-122"/>
              </a:rPr>
              <a:t>由电势叠加，导体球与球壳的电势分别为</a:t>
            </a:r>
          </a:p>
        </p:txBody>
      </p:sp>
      <p:graphicFrame>
        <p:nvGraphicFramePr>
          <p:cNvPr id="97284" name="Object 4">
            <a:extLst>
              <a:ext uri="{FF2B5EF4-FFF2-40B4-BE49-F238E27FC236}">
                <a16:creationId xmlns:a16="http://schemas.microsoft.com/office/drawing/2014/main" id="{C39C2471-8FB6-4688-B19A-1B80254B98EF}"/>
              </a:ext>
            </a:extLst>
          </p:cNvPr>
          <p:cNvGraphicFramePr>
            <a:graphicFrameLocks noChangeAspect="1"/>
          </p:cNvGraphicFramePr>
          <p:nvPr/>
        </p:nvGraphicFramePr>
        <p:xfrm>
          <a:off x="1344613" y="2578100"/>
          <a:ext cx="1651000" cy="835025"/>
        </p:xfrm>
        <a:graphic>
          <a:graphicData uri="http://schemas.openxmlformats.org/presentationml/2006/ole">
            <mc:AlternateContent xmlns:mc="http://schemas.openxmlformats.org/markup-compatibility/2006">
              <mc:Choice xmlns:v="urn:schemas-microsoft-com:vml" Requires="v">
                <p:oleObj spid="_x0000_s103492" name="公式" r:id="rId3" imgW="850680" imgH="431640" progId="Equation.3">
                  <p:embed/>
                </p:oleObj>
              </mc:Choice>
              <mc:Fallback>
                <p:oleObj name="公式" r:id="rId3" imgW="850680" imgH="431640" progId="Equation.3">
                  <p:embed/>
                  <p:pic>
                    <p:nvPicPr>
                      <p:cNvPr id="97284" name="Object 4">
                        <a:extLst>
                          <a:ext uri="{FF2B5EF4-FFF2-40B4-BE49-F238E27FC236}">
                            <a16:creationId xmlns:a16="http://schemas.microsoft.com/office/drawing/2014/main" id="{C39C2471-8FB6-4688-B19A-1B80254B98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613" y="2578100"/>
                        <a:ext cx="1651000" cy="83502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85" name="Object 5">
            <a:extLst>
              <a:ext uri="{FF2B5EF4-FFF2-40B4-BE49-F238E27FC236}">
                <a16:creationId xmlns:a16="http://schemas.microsoft.com/office/drawing/2014/main" id="{1722E618-B1B2-445D-A555-E93AC711D3F8}"/>
              </a:ext>
            </a:extLst>
          </p:cNvPr>
          <p:cNvGraphicFramePr>
            <a:graphicFrameLocks noChangeAspect="1"/>
          </p:cNvGraphicFramePr>
          <p:nvPr/>
        </p:nvGraphicFramePr>
        <p:xfrm>
          <a:off x="4787900" y="1484313"/>
          <a:ext cx="2801938" cy="952500"/>
        </p:xfrm>
        <a:graphic>
          <a:graphicData uri="http://schemas.openxmlformats.org/presentationml/2006/ole">
            <mc:AlternateContent xmlns:mc="http://schemas.openxmlformats.org/markup-compatibility/2006">
              <mc:Choice xmlns:v="urn:schemas-microsoft-com:vml" Requires="v">
                <p:oleObj spid="_x0000_s103493" name="Equation" r:id="rId5" imgW="1511280" imgH="482400" progId="Equation.3">
                  <p:embed/>
                </p:oleObj>
              </mc:Choice>
              <mc:Fallback>
                <p:oleObj name="Equation" r:id="rId5" imgW="1511280" imgH="482400" progId="Equation.3">
                  <p:embed/>
                  <p:pic>
                    <p:nvPicPr>
                      <p:cNvPr id="97285" name="Object 5">
                        <a:extLst>
                          <a:ext uri="{FF2B5EF4-FFF2-40B4-BE49-F238E27FC236}">
                            <a16:creationId xmlns:a16="http://schemas.microsoft.com/office/drawing/2014/main" id="{1722E618-B1B2-445D-A555-E93AC711D3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7900" y="1484313"/>
                        <a:ext cx="2801938" cy="9525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7286" name="Text Box 6">
            <a:extLst>
              <a:ext uri="{FF2B5EF4-FFF2-40B4-BE49-F238E27FC236}">
                <a16:creationId xmlns:a16="http://schemas.microsoft.com/office/drawing/2014/main" id="{3F12EAE9-9900-40BF-BEB8-1379CCA649D0}"/>
              </a:ext>
            </a:extLst>
          </p:cNvPr>
          <p:cNvSpPr txBox="1">
            <a:spLocks noChangeArrowheads="1"/>
          </p:cNvSpPr>
          <p:nvPr/>
        </p:nvSpPr>
        <p:spPr bwMode="auto">
          <a:xfrm>
            <a:off x="468313" y="3573463"/>
            <a:ext cx="2971800" cy="519112"/>
          </a:xfrm>
          <a:prstGeom prst="rect">
            <a:avLst/>
          </a:prstGeom>
          <a:noFill/>
          <a:ln w="9525">
            <a:noFill/>
            <a:miter lim="800000"/>
            <a:headEnd/>
            <a:tailEnd/>
          </a:ln>
          <a:effectLst/>
        </p:spPr>
        <p:txBody>
          <a:bodyPr>
            <a:spAutoFit/>
          </a:bodyPr>
          <a:lstStyle/>
          <a:p>
            <a:pPr>
              <a:spcBef>
                <a:spcPct val="50000"/>
              </a:spcBef>
              <a:defRPr/>
            </a:pPr>
            <a:r>
              <a:rPr kumimoji="0" lang="zh-CN" altLang="en-US" b="1">
                <a:effectLst>
                  <a:outerShdw blurRad="38100" dist="38100" dir="2700000" algn="tl">
                    <a:srgbClr val="000000"/>
                  </a:outerShdw>
                </a:effectLst>
              </a:rPr>
              <a:t>解得：</a:t>
            </a:r>
          </a:p>
        </p:txBody>
      </p:sp>
      <p:graphicFrame>
        <p:nvGraphicFramePr>
          <p:cNvPr id="97287" name="Object 7">
            <a:extLst>
              <a:ext uri="{FF2B5EF4-FFF2-40B4-BE49-F238E27FC236}">
                <a16:creationId xmlns:a16="http://schemas.microsoft.com/office/drawing/2014/main" id="{36DF007B-A90C-48A1-9D56-41D5214F69A1}"/>
              </a:ext>
            </a:extLst>
          </p:cNvPr>
          <p:cNvGraphicFramePr>
            <a:graphicFrameLocks noChangeAspect="1"/>
          </p:cNvGraphicFramePr>
          <p:nvPr/>
        </p:nvGraphicFramePr>
        <p:xfrm>
          <a:off x="576263" y="4448175"/>
          <a:ext cx="2824162" cy="811213"/>
        </p:xfrm>
        <a:graphic>
          <a:graphicData uri="http://schemas.openxmlformats.org/presentationml/2006/ole">
            <mc:AlternateContent xmlns:mc="http://schemas.openxmlformats.org/markup-compatibility/2006">
              <mc:Choice xmlns:v="urn:schemas-microsoft-com:vml" Requires="v">
                <p:oleObj spid="_x0000_s103494" name="公式" r:id="rId7" imgW="1498320" imgH="431640" progId="Equation.3">
                  <p:embed/>
                </p:oleObj>
              </mc:Choice>
              <mc:Fallback>
                <p:oleObj name="公式" r:id="rId7" imgW="1498320" imgH="431640" progId="Equation.3">
                  <p:embed/>
                  <p:pic>
                    <p:nvPicPr>
                      <p:cNvPr id="97287" name="Object 7">
                        <a:extLst>
                          <a:ext uri="{FF2B5EF4-FFF2-40B4-BE49-F238E27FC236}">
                            <a16:creationId xmlns:a16="http://schemas.microsoft.com/office/drawing/2014/main" id="{36DF007B-A90C-48A1-9D56-41D5214F69A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6263" y="4448175"/>
                        <a:ext cx="2824162" cy="81121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88" name="Object 8">
            <a:extLst>
              <a:ext uri="{FF2B5EF4-FFF2-40B4-BE49-F238E27FC236}">
                <a16:creationId xmlns:a16="http://schemas.microsoft.com/office/drawing/2014/main" id="{ABF42AFA-2F33-4103-8391-1D47A9AFA515}"/>
              </a:ext>
            </a:extLst>
          </p:cNvPr>
          <p:cNvGraphicFramePr>
            <a:graphicFrameLocks noChangeAspect="1"/>
          </p:cNvGraphicFramePr>
          <p:nvPr/>
        </p:nvGraphicFramePr>
        <p:xfrm>
          <a:off x="1211263" y="5445125"/>
          <a:ext cx="1674812" cy="430213"/>
        </p:xfrm>
        <a:graphic>
          <a:graphicData uri="http://schemas.openxmlformats.org/presentationml/2006/ole">
            <mc:AlternateContent xmlns:mc="http://schemas.openxmlformats.org/markup-compatibility/2006">
              <mc:Choice xmlns:v="urn:schemas-microsoft-com:vml" Requires="v">
                <p:oleObj spid="_x0000_s103495" name="公式" r:id="rId9" imgW="888840" imgH="228600" progId="Equation.3">
                  <p:embed/>
                </p:oleObj>
              </mc:Choice>
              <mc:Fallback>
                <p:oleObj name="公式" r:id="rId9" imgW="888840" imgH="228600" progId="Equation.3">
                  <p:embed/>
                  <p:pic>
                    <p:nvPicPr>
                      <p:cNvPr id="97288" name="Object 8">
                        <a:extLst>
                          <a:ext uri="{FF2B5EF4-FFF2-40B4-BE49-F238E27FC236}">
                            <a16:creationId xmlns:a16="http://schemas.microsoft.com/office/drawing/2014/main" id="{ABF42AFA-2F33-4103-8391-1D47A9AFA51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1263" y="5445125"/>
                        <a:ext cx="1674812" cy="43021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89" name="Object 9">
            <a:extLst>
              <a:ext uri="{FF2B5EF4-FFF2-40B4-BE49-F238E27FC236}">
                <a16:creationId xmlns:a16="http://schemas.microsoft.com/office/drawing/2014/main" id="{9730F53F-5837-44AF-924D-70538125097C}"/>
              </a:ext>
            </a:extLst>
          </p:cNvPr>
          <p:cNvGraphicFramePr>
            <a:graphicFrameLocks noChangeAspect="1"/>
          </p:cNvGraphicFramePr>
          <p:nvPr/>
        </p:nvGraphicFramePr>
        <p:xfrm>
          <a:off x="596900" y="1495425"/>
          <a:ext cx="4010025" cy="852488"/>
        </p:xfrm>
        <a:graphic>
          <a:graphicData uri="http://schemas.openxmlformats.org/presentationml/2006/ole">
            <mc:AlternateContent xmlns:mc="http://schemas.openxmlformats.org/markup-compatibility/2006">
              <mc:Choice xmlns:v="urn:schemas-microsoft-com:vml" Requires="v">
                <p:oleObj spid="_x0000_s103496" name="公式" r:id="rId11" imgW="2197080" imgH="431640" progId="Equation.3">
                  <p:embed/>
                </p:oleObj>
              </mc:Choice>
              <mc:Fallback>
                <p:oleObj name="公式" r:id="rId11" imgW="2197080" imgH="431640" progId="Equation.3">
                  <p:embed/>
                  <p:pic>
                    <p:nvPicPr>
                      <p:cNvPr id="97289" name="Object 9">
                        <a:extLst>
                          <a:ext uri="{FF2B5EF4-FFF2-40B4-BE49-F238E27FC236}">
                            <a16:creationId xmlns:a16="http://schemas.microsoft.com/office/drawing/2014/main" id="{9730F53F-5837-44AF-924D-70538125097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6900" y="1495425"/>
                        <a:ext cx="4010025" cy="8524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2545" name="Group 24">
            <a:extLst>
              <a:ext uri="{FF2B5EF4-FFF2-40B4-BE49-F238E27FC236}">
                <a16:creationId xmlns:a16="http://schemas.microsoft.com/office/drawing/2014/main" id="{0557863F-C41B-4396-8DBC-1FACAFB03CA9}"/>
              </a:ext>
            </a:extLst>
          </p:cNvPr>
          <p:cNvGrpSpPr>
            <a:grpSpLocks/>
          </p:cNvGrpSpPr>
          <p:nvPr/>
        </p:nvGrpSpPr>
        <p:grpSpPr bwMode="auto">
          <a:xfrm>
            <a:off x="3886200" y="2781300"/>
            <a:ext cx="5029200" cy="3733800"/>
            <a:chOff x="2448" y="1752"/>
            <a:chExt cx="3168" cy="2352"/>
          </a:xfrm>
        </p:grpSpPr>
        <p:sp>
          <p:nvSpPr>
            <p:cNvPr id="97305" name="Rectangle 25">
              <a:extLst>
                <a:ext uri="{FF2B5EF4-FFF2-40B4-BE49-F238E27FC236}">
                  <a16:creationId xmlns:a16="http://schemas.microsoft.com/office/drawing/2014/main" id="{6547D466-311B-49B6-BCA6-6F73A3D52715}"/>
                </a:ext>
              </a:extLst>
            </p:cNvPr>
            <p:cNvSpPr>
              <a:spLocks noChangeArrowheads="1"/>
            </p:cNvSpPr>
            <p:nvPr/>
          </p:nvSpPr>
          <p:spPr bwMode="auto">
            <a:xfrm>
              <a:off x="2448" y="1752"/>
              <a:ext cx="3168" cy="2352"/>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97306" name="Oval 26">
              <a:extLst>
                <a:ext uri="{FF2B5EF4-FFF2-40B4-BE49-F238E27FC236}">
                  <a16:creationId xmlns:a16="http://schemas.microsoft.com/office/drawing/2014/main" id="{7FA614CE-4D36-494D-8BAD-6FE4233B15DB}"/>
                </a:ext>
              </a:extLst>
            </p:cNvPr>
            <p:cNvSpPr>
              <a:spLocks noChangeArrowheads="1"/>
            </p:cNvSpPr>
            <p:nvPr/>
          </p:nvSpPr>
          <p:spPr bwMode="auto">
            <a:xfrm>
              <a:off x="3072" y="1968"/>
              <a:ext cx="1920" cy="1920"/>
            </a:xfrm>
            <a:prstGeom prst="ellipse">
              <a:avLst/>
            </a:prstGeom>
            <a:gradFill rotWithShape="0">
              <a:gsLst>
                <a:gs pos="0">
                  <a:srgbClr val="CCFFFF"/>
                </a:gs>
                <a:gs pos="100000">
                  <a:srgbClr val="CCFFFF">
                    <a:gamma/>
                    <a:shade val="46275"/>
                    <a:invGamma/>
                  </a:srgbClr>
                </a:gs>
              </a:gsLst>
              <a:path path="shape">
                <a:fillToRect l="50000" t="50000" r="50000" b="50000"/>
              </a:path>
            </a:gradFill>
            <a:ln w="9525">
              <a:solidFill>
                <a:srgbClr val="CCFFFF"/>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97307" name="Oval 27">
              <a:extLst>
                <a:ext uri="{FF2B5EF4-FFF2-40B4-BE49-F238E27FC236}">
                  <a16:creationId xmlns:a16="http://schemas.microsoft.com/office/drawing/2014/main" id="{9614E35E-A9BB-484D-83A3-369900E36578}"/>
                </a:ext>
              </a:extLst>
            </p:cNvPr>
            <p:cNvSpPr>
              <a:spLocks noChangeArrowheads="1"/>
            </p:cNvSpPr>
            <p:nvPr/>
          </p:nvSpPr>
          <p:spPr bwMode="auto">
            <a:xfrm>
              <a:off x="3376" y="2256"/>
              <a:ext cx="1333" cy="1333"/>
            </a:xfrm>
            <a:prstGeom prst="ellipse">
              <a:avLst/>
            </a:prstGeom>
            <a:gradFill rotWithShape="0">
              <a:gsLst>
                <a:gs pos="0">
                  <a:srgbClr val="9999FF"/>
                </a:gs>
                <a:gs pos="100000">
                  <a:srgbClr val="9999FF">
                    <a:gamma/>
                    <a:shade val="56078"/>
                    <a:invGamma/>
                  </a:srgbClr>
                </a:gs>
              </a:gsLst>
              <a:path path="shape">
                <a:fillToRect l="50000" t="50000" r="50000" b="50000"/>
              </a:path>
            </a:gradFill>
            <a:ln w="9525">
              <a:solidFill>
                <a:srgbClr val="99CCFF"/>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97308" name="Oval 28">
              <a:extLst>
                <a:ext uri="{FF2B5EF4-FFF2-40B4-BE49-F238E27FC236}">
                  <a16:creationId xmlns:a16="http://schemas.microsoft.com/office/drawing/2014/main" id="{DE3DBEEC-9771-419A-8A19-2EED3C5162AC}"/>
                </a:ext>
              </a:extLst>
            </p:cNvPr>
            <p:cNvSpPr>
              <a:spLocks noChangeArrowheads="1"/>
            </p:cNvSpPr>
            <p:nvPr/>
          </p:nvSpPr>
          <p:spPr bwMode="auto">
            <a:xfrm>
              <a:off x="3656" y="2560"/>
              <a:ext cx="748" cy="747"/>
            </a:xfrm>
            <a:prstGeom prst="ellipse">
              <a:avLst/>
            </a:prstGeom>
            <a:gradFill rotWithShape="0">
              <a:gsLst>
                <a:gs pos="0">
                  <a:srgbClr val="CCFFFF"/>
                </a:gs>
                <a:gs pos="100000">
                  <a:srgbClr val="CCFFFF">
                    <a:gamma/>
                    <a:shade val="56078"/>
                    <a:invGamma/>
                  </a:srgbClr>
                </a:gs>
              </a:gsLst>
              <a:path path="shape">
                <a:fillToRect l="50000" t="50000" r="50000" b="50000"/>
              </a:path>
            </a:gradFill>
            <a:ln w="9525">
              <a:solidFill>
                <a:srgbClr val="99CCFF"/>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graphicFrame>
          <p:nvGraphicFramePr>
            <p:cNvPr id="22535" name="Object 29">
              <a:extLst>
                <a:ext uri="{FF2B5EF4-FFF2-40B4-BE49-F238E27FC236}">
                  <a16:creationId xmlns:a16="http://schemas.microsoft.com/office/drawing/2014/main" id="{855EDD0D-3370-455C-8D05-C700C36A01E3}"/>
                </a:ext>
              </a:extLst>
            </p:cNvPr>
            <p:cNvGraphicFramePr>
              <a:graphicFrameLocks noChangeAspect="1"/>
            </p:cNvGraphicFramePr>
            <p:nvPr/>
          </p:nvGraphicFramePr>
          <p:xfrm>
            <a:off x="3984" y="2544"/>
            <a:ext cx="231" cy="260"/>
          </p:xfrm>
          <a:graphic>
            <a:graphicData uri="http://schemas.openxmlformats.org/presentationml/2006/ole">
              <mc:AlternateContent xmlns:mc="http://schemas.openxmlformats.org/markup-compatibility/2006">
                <mc:Choice xmlns:v="urn:schemas-microsoft-com:vml" Requires="v">
                  <p:oleObj spid="_x0000_s103497" name="公式" r:id="rId13" imgW="190440" imgH="215640" progId="Equation.3">
                    <p:embed/>
                  </p:oleObj>
                </mc:Choice>
                <mc:Fallback>
                  <p:oleObj name="公式" r:id="rId13" imgW="190440" imgH="215640" progId="Equation.3">
                    <p:embed/>
                    <p:pic>
                      <p:nvPicPr>
                        <p:cNvPr id="22535" name="Object 29">
                          <a:extLst>
                            <a:ext uri="{FF2B5EF4-FFF2-40B4-BE49-F238E27FC236}">
                              <a16:creationId xmlns:a16="http://schemas.microsoft.com/office/drawing/2014/main" id="{855EDD0D-3370-455C-8D05-C700C36A01E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84" y="2544"/>
                          <a:ext cx="231" cy="26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6" name="Object 30">
              <a:extLst>
                <a:ext uri="{FF2B5EF4-FFF2-40B4-BE49-F238E27FC236}">
                  <a16:creationId xmlns:a16="http://schemas.microsoft.com/office/drawing/2014/main" id="{5670F01F-A6A2-45C4-B91E-201BB67C08B1}"/>
                </a:ext>
              </a:extLst>
            </p:cNvPr>
            <p:cNvGraphicFramePr>
              <a:graphicFrameLocks noChangeAspect="1"/>
            </p:cNvGraphicFramePr>
            <p:nvPr/>
          </p:nvGraphicFramePr>
          <p:xfrm>
            <a:off x="3984" y="3312"/>
            <a:ext cx="248" cy="280"/>
          </p:xfrm>
          <a:graphic>
            <a:graphicData uri="http://schemas.openxmlformats.org/presentationml/2006/ole">
              <mc:AlternateContent xmlns:mc="http://schemas.openxmlformats.org/markup-compatibility/2006">
                <mc:Choice xmlns:v="urn:schemas-microsoft-com:vml" Requires="v">
                  <p:oleObj spid="_x0000_s103498" name="公式" r:id="rId15" imgW="203040" imgH="228600" progId="Equation.3">
                    <p:embed/>
                  </p:oleObj>
                </mc:Choice>
                <mc:Fallback>
                  <p:oleObj name="公式" r:id="rId15" imgW="203040" imgH="228600" progId="Equation.3">
                    <p:embed/>
                    <p:pic>
                      <p:nvPicPr>
                        <p:cNvPr id="22536" name="Object 30">
                          <a:extLst>
                            <a:ext uri="{FF2B5EF4-FFF2-40B4-BE49-F238E27FC236}">
                              <a16:creationId xmlns:a16="http://schemas.microsoft.com/office/drawing/2014/main" id="{5670F01F-A6A2-45C4-B91E-201BB67C08B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84" y="3312"/>
                          <a:ext cx="248" cy="28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7" name="Object 31">
              <a:extLst>
                <a:ext uri="{FF2B5EF4-FFF2-40B4-BE49-F238E27FC236}">
                  <a16:creationId xmlns:a16="http://schemas.microsoft.com/office/drawing/2014/main" id="{A05DDA46-C084-4153-B743-D588207ED9F3}"/>
                </a:ext>
              </a:extLst>
            </p:cNvPr>
            <p:cNvGraphicFramePr>
              <a:graphicFrameLocks noChangeAspect="1"/>
            </p:cNvGraphicFramePr>
            <p:nvPr/>
          </p:nvGraphicFramePr>
          <p:xfrm>
            <a:off x="4368" y="2832"/>
            <a:ext cx="245" cy="260"/>
          </p:xfrm>
          <a:graphic>
            <a:graphicData uri="http://schemas.openxmlformats.org/presentationml/2006/ole">
              <mc:AlternateContent xmlns:mc="http://schemas.openxmlformats.org/markup-compatibility/2006">
                <mc:Choice xmlns:v="urn:schemas-microsoft-com:vml" Requires="v">
                  <p:oleObj spid="_x0000_s103499" name="公式" r:id="rId17" imgW="203040" imgH="215640" progId="Equation.3">
                    <p:embed/>
                  </p:oleObj>
                </mc:Choice>
                <mc:Fallback>
                  <p:oleObj name="公式" r:id="rId17" imgW="203040" imgH="215640" progId="Equation.3">
                    <p:embed/>
                    <p:pic>
                      <p:nvPicPr>
                        <p:cNvPr id="22537" name="Object 31">
                          <a:extLst>
                            <a:ext uri="{FF2B5EF4-FFF2-40B4-BE49-F238E27FC236}">
                              <a16:creationId xmlns:a16="http://schemas.microsoft.com/office/drawing/2014/main" id="{A05DDA46-C084-4153-B743-D588207ED9F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68" y="2832"/>
                          <a:ext cx="245" cy="26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8" name="Object 32">
              <a:extLst>
                <a:ext uri="{FF2B5EF4-FFF2-40B4-BE49-F238E27FC236}">
                  <a16:creationId xmlns:a16="http://schemas.microsoft.com/office/drawing/2014/main" id="{0A750F15-3811-465D-89F8-5D9E406A6B5A}"/>
                </a:ext>
              </a:extLst>
            </p:cNvPr>
            <p:cNvGraphicFramePr>
              <a:graphicFrameLocks noChangeAspect="1"/>
            </p:cNvGraphicFramePr>
            <p:nvPr/>
          </p:nvGraphicFramePr>
          <p:xfrm>
            <a:off x="3059" y="2208"/>
            <a:ext cx="205" cy="252"/>
          </p:xfrm>
          <a:graphic>
            <a:graphicData uri="http://schemas.openxmlformats.org/presentationml/2006/ole">
              <mc:AlternateContent xmlns:mc="http://schemas.openxmlformats.org/markup-compatibility/2006">
                <mc:Choice xmlns:v="urn:schemas-microsoft-com:vml" Requires="v">
                  <p:oleObj spid="_x0000_s103500" name="Equation" r:id="rId19" imgW="164880" imgH="203040" progId="Equation.3">
                    <p:embed/>
                  </p:oleObj>
                </mc:Choice>
                <mc:Fallback>
                  <p:oleObj name="Equation" r:id="rId19" imgW="164880" imgH="203040" progId="Equation.3">
                    <p:embed/>
                    <p:pic>
                      <p:nvPicPr>
                        <p:cNvPr id="22538" name="Object 32">
                          <a:extLst>
                            <a:ext uri="{FF2B5EF4-FFF2-40B4-BE49-F238E27FC236}">
                              <a16:creationId xmlns:a16="http://schemas.microsoft.com/office/drawing/2014/main" id="{0A750F15-3811-465D-89F8-5D9E406A6B5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059" y="2208"/>
                          <a:ext cx="205"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9" name="Object 33">
              <a:extLst>
                <a:ext uri="{FF2B5EF4-FFF2-40B4-BE49-F238E27FC236}">
                  <a16:creationId xmlns:a16="http://schemas.microsoft.com/office/drawing/2014/main" id="{05F925B2-B86A-43DF-AEBC-6DC59F7A7E1C}"/>
                </a:ext>
              </a:extLst>
            </p:cNvPr>
            <p:cNvGraphicFramePr>
              <a:graphicFrameLocks noChangeAspect="1"/>
            </p:cNvGraphicFramePr>
            <p:nvPr/>
          </p:nvGraphicFramePr>
          <p:xfrm>
            <a:off x="3312" y="2784"/>
            <a:ext cx="288" cy="197"/>
          </p:xfrm>
          <a:graphic>
            <a:graphicData uri="http://schemas.openxmlformats.org/presentationml/2006/ole">
              <mc:AlternateContent xmlns:mc="http://schemas.openxmlformats.org/markup-compatibility/2006">
                <mc:Choice xmlns:v="urn:schemas-microsoft-com:vml" Requires="v">
                  <p:oleObj spid="_x0000_s103501" name="公式" r:id="rId21" imgW="241200" imgH="164880" progId="Equation.3">
                    <p:embed/>
                  </p:oleObj>
                </mc:Choice>
                <mc:Fallback>
                  <p:oleObj name="公式" r:id="rId21" imgW="241200" imgH="164880" progId="Equation.3">
                    <p:embed/>
                    <p:pic>
                      <p:nvPicPr>
                        <p:cNvPr id="22539" name="Object 33">
                          <a:extLst>
                            <a:ext uri="{FF2B5EF4-FFF2-40B4-BE49-F238E27FC236}">
                              <a16:creationId xmlns:a16="http://schemas.microsoft.com/office/drawing/2014/main" id="{05F925B2-B86A-43DF-AEBC-6DC59F7A7E1C}"/>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312" y="2784"/>
                          <a:ext cx="288" cy="19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40" name="Object 34">
              <a:extLst>
                <a:ext uri="{FF2B5EF4-FFF2-40B4-BE49-F238E27FC236}">
                  <a16:creationId xmlns:a16="http://schemas.microsoft.com/office/drawing/2014/main" id="{F0B9B70B-6704-4E79-BCFE-24928415FFE7}"/>
                </a:ext>
              </a:extLst>
            </p:cNvPr>
            <p:cNvGraphicFramePr>
              <a:graphicFrameLocks noChangeAspect="1"/>
            </p:cNvGraphicFramePr>
            <p:nvPr/>
          </p:nvGraphicFramePr>
          <p:xfrm>
            <a:off x="3888" y="2384"/>
            <a:ext cx="147" cy="192"/>
          </p:xfrm>
          <a:graphic>
            <a:graphicData uri="http://schemas.openxmlformats.org/presentationml/2006/ole">
              <mc:AlternateContent xmlns:mc="http://schemas.openxmlformats.org/markup-compatibility/2006">
                <mc:Choice xmlns:v="urn:schemas-microsoft-com:vml" Requires="v">
                  <p:oleObj spid="_x0000_s103502" name="公式" r:id="rId23" imgW="126720" imgH="164880" progId="Equation.3">
                    <p:embed/>
                  </p:oleObj>
                </mc:Choice>
                <mc:Fallback>
                  <p:oleObj name="公式" r:id="rId23" imgW="126720" imgH="164880" progId="Equation.3">
                    <p:embed/>
                    <p:pic>
                      <p:nvPicPr>
                        <p:cNvPr id="22540" name="Object 34">
                          <a:extLst>
                            <a:ext uri="{FF2B5EF4-FFF2-40B4-BE49-F238E27FC236}">
                              <a16:creationId xmlns:a16="http://schemas.microsoft.com/office/drawing/2014/main" id="{F0B9B70B-6704-4E79-BCFE-24928415FFE7}"/>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888" y="2384"/>
                          <a:ext cx="147" cy="19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7315" name="Line 35">
              <a:extLst>
                <a:ext uri="{FF2B5EF4-FFF2-40B4-BE49-F238E27FC236}">
                  <a16:creationId xmlns:a16="http://schemas.microsoft.com/office/drawing/2014/main" id="{A3836BEE-A724-4B2B-A3C4-1FEB57375DF1}"/>
                </a:ext>
              </a:extLst>
            </p:cNvPr>
            <p:cNvSpPr>
              <a:spLocks noChangeShapeType="1"/>
            </p:cNvSpPr>
            <p:nvPr/>
          </p:nvSpPr>
          <p:spPr bwMode="auto">
            <a:xfrm flipV="1">
              <a:off x="4032" y="2715"/>
              <a:ext cx="288" cy="213"/>
            </a:xfrm>
            <a:prstGeom prst="line">
              <a:avLst/>
            </a:prstGeom>
            <a:noFill/>
            <a:ln w="19050">
              <a:solidFill>
                <a:schemeClr val="tx2"/>
              </a:solidFill>
              <a:round/>
              <a:headEnd/>
              <a:tailEnd type="triangle" w="sm" len="lg"/>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97316" name="Line 36">
              <a:extLst>
                <a:ext uri="{FF2B5EF4-FFF2-40B4-BE49-F238E27FC236}">
                  <a16:creationId xmlns:a16="http://schemas.microsoft.com/office/drawing/2014/main" id="{8DC40690-5FDC-4152-966C-BD4AD153AE82}"/>
                </a:ext>
              </a:extLst>
            </p:cNvPr>
            <p:cNvSpPr>
              <a:spLocks noChangeShapeType="1"/>
            </p:cNvSpPr>
            <p:nvPr/>
          </p:nvSpPr>
          <p:spPr bwMode="auto">
            <a:xfrm>
              <a:off x="4032" y="2928"/>
              <a:ext cx="624" cy="213"/>
            </a:xfrm>
            <a:prstGeom prst="line">
              <a:avLst/>
            </a:prstGeom>
            <a:noFill/>
            <a:ln w="19050">
              <a:solidFill>
                <a:schemeClr val="tx2"/>
              </a:solidFill>
              <a:round/>
              <a:headEnd/>
              <a:tailEnd type="triangle" w="sm" len="lg"/>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97317" name="Line 37">
              <a:extLst>
                <a:ext uri="{FF2B5EF4-FFF2-40B4-BE49-F238E27FC236}">
                  <a16:creationId xmlns:a16="http://schemas.microsoft.com/office/drawing/2014/main" id="{37E508D7-8DD9-46DD-9AD2-11305B95AA2D}"/>
                </a:ext>
              </a:extLst>
            </p:cNvPr>
            <p:cNvSpPr>
              <a:spLocks noChangeShapeType="1"/>
            </p:cNvSpPr>
            <p:nvPr/>
          </p:nvSpPr>
          <p:spPr bwMode="auto">
            <a:xfrm>
              <a:off x="4032" y="2928"/>
              <a:ext cx="480" cy="853"/>
            </a:xfrm>
            <a:prstGeom prst="line">
              <a:avLst/>
            </a:prstGeom>
            <a:noFill/>
            <a:ln w="19050">
              <a:solidFill>
                <a:schemeClr val="tx2"/>
              </a:solidFill>
              <a:round/>
              <a:headEnd/>
              <a:tailEnd type="triangle" w="sm" len="lg"/>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23471400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7283"/>
                                        </p:tgtEl>
                                        <p:attrNameLst>
                                          <p:attrName>style.visibility</p:attrName>
                                        </p:attrNameLst>
                                      </p:cBhvr>
                                      <p:to>
                                        <p:strVal val="visible"/>
                                      </p:to>
                                    </p:set>
                                    <p:animEffect transition="in" filter="dissolve">
                                      <p:cBhvr>
                                        <p:cTn id="7" dur="500"/>
                                        <p:tgtEl>
                                          <p:spTgt spid="972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7289"/>
                                        </p:tgtEl>
                                        <p:attrNameLst>
                                          <p:attrName>style.visibility</p:attrName>
                                        </p:attrNameLst>
                                      </p:cBhvr>
                                      <p:to>
                                        <p:strVal val="visible"/>
                                      </p:to>
                                    </p:set>
                                    <p:animEffect transition="in" filter="dissolve">
                                      <p:cBhvr>
                                        <p:cTn id="12" dur="500"/>
                                        <p:tgtEl>
                                          <p:spTgt spid="972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97285"/>
                                        </p:tgtEl>
                                        <p:attrNameLst>
                                          <p:attrName>style.visibility</p:attrName>
                                        </p:attrNameLst>
                                      </p:cBhvr>
                                      <p:to>
                                        <p:strVal val="visible"/>
                                      </p:to>
                                    </p:set>
                                    <p:animEffect transition="in" filter="dissolve">
                                      <p:cBhvr>
                                        <p:cTn id="17" dur="500"/>
                                        <p:tgtEl>
                                          <p:spTgt spid="972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97284"/>
                                        </p:tgtEl>
                                        <p:attrNameLst>
                                          <p:attrName>style.visibility</p:attrName>
                                        </p:attrNameLst>
                                      </p:cBhvr>
                                      <p:to>
                                        <p:strVal val="visible"/>
                                      </p:to>
                                    </p:set>
                                    <p:animEffect transition="in" filter="dissolve">
                                      <p:cBhvr>
                                        <p:cTn id="22" dur="500"/>
                                        <p:tgtEl>
                                          <p:spTgt spid="972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7286"/>
                                        </p:tgtEl>
                                        <p:attrNameLst>
                                          <p:attrName>style.visibility</p:attrName>
                                        </p:attrNameLst>
                                      </p:cBhvr>
                                      <p:to>
                                        <p:strVal val="visible"/>
                                      </p:to>
                                    </p:set>
                                    <p:animEffect transition="in" filter="dissolve">
                                      <p:cBhvr>
                                        <p:cTn id="27" dur="500"/>
                                        <p:tgtEl>
                                          <p:spTgt spid="9728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97287"/>
                                        </p:tgtEl>
                                        <p:attrNameLst>
                                          <p:attrName>style.visibility</p:attrName>
                                        </p:attrNameLst>
                                      </p:cBhvr>
                                      <p:to>
                                        <p:strVal val="visible"/>
                                      </p:to>
                                    </p:set>
                                    <p:animEffect transition="in" filter="dissolve">
                                      <p:cBhvr>
                                        <p:cTn id="32" dur="500"/>
                                        <p:tgtEl>
                                          <p:spTgt spid="9728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97288"/>
                                        </p:tgtEl>
                                        <p:attrNameLst>
                                          <p:attrName>style.visibility</p:attrName>
                                        </p:attrNameLst>
                                      </p:cBhvr>
                                      <p:to>
                                        <p:strVal val="visible"/>
                                      </p:to>
                                    </p:set>
                                    <p:animEffect transition="in" filter="dissolve">
                                      <p:cBhvr>
                                        <p:cTn id="37" dur="500"/>
                                        <p:tgtEl>
                                          <p:spTgt spid="97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autoUpdateAnimBg="0"/>
      <p:bldP spid="97286"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日期占位符 1">
            <a:extLst>
              <a:ext uri="{FF2B5EF4-FFF2-40B4-BE49-F238E27FC236}">
                <a16:creationId xmlns:a16="http://schemas.microsoft.com/office/drawing/2014/main" id="{F84D0C95-627C-42DA-8461-FA1953C4BEA0}"/>
              </a:ext>
            </a:extLst>
          </p:cNvPr>
          <p:cNvSpPr>
            <a:spLocks noGrp="1"/>
          </p:cNvSpPr>
          <p:nvPr>
            <p:ph type="dt" sz="quarter" idx="10"/>
          </p:nvPr>
        </p:nvSpPr>
        <p:spPr/>
        <p:txBody>
          <a:bodyPr/>
          <a:lstStyle/>
          <a:p>
            <a:pPr>
              <a:defRPr/>
            </a:pPr>
            <a:fld id="{648E5EA3-6C34-41FB-A925-B961FAD68DF7}" type="datetime9">
              <a:rPr lang="en-US"/>
              <a:pPr>
                <a:defRPr/>
              </a:pPr>
              <a:t>12/21/2017 9:20:00 PM</a:t>
            </a:fld>
            <a:endParaRPr lang="en-US" altLang="zh-CN"/>
          </a:p>
        </p:txBody>
      </p:sp>
      <p:sp>
        <p:nvSpPr>
          <p:cNvPr id="30" name="灯片编号占位符 3">
            <a:extLst>
              <a:ext uri="{FF2B5EF4-FFF2-40B4-BE49-F238E27FC236}">
                <a16:creationId xmlns:a16="http://schemas.microsoft.com/office/drawing/2014/main" id="{8EA80168-2917-4B17-AD87-DE47135C02E9}"/>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8EAF1868-9AFC-426E-B729-5A5CF5FEC63D}" type="slidenum">
              <a:rPr lang="en-US" altLang="zh-CN" sz="1400" b="0">
                <a:ea typeface="宋体" panose="02010600030101010101" pitchFamily="2" charset="-122"/>
              </a:rPr>
              <a:pPr eaLnBrk="1" hangingPunct="1"/>
              <a:t>42</a:t>
            </a:fld>
            <a:endParaRPr lang="en-US" altLang="zh-CN" sz="1400" b="0">
              <a:ea typeface="宋体" panose="02010600030101010101" pitchFamily="2" charset="-122"/>
            </a:endParaRPr>
          </a:p>
        </p:txBody>
      </p:sp>
      <p:grpSp>
        <p:nvGrpSpPr>
          <p:cNvPr id="23565" name="Group 26">
            <a:extLst>
              <a:ext uri="{FF2B5EF4-FFF2-40B4-BE49-F238E27FC236}">
                <a16:creationId xmlns:a16="http://schemas.microsoft.com/office/drawing/2014/main" id="{FEB0A71A-6BF4-4CBD-AC76-CC38212EF594}"/>
              </a:ext>
            </a:extLst>
          </p:cNvPr>
          <p:cNvGrpSpPr>
            <a:grpSpLocks/>
          </p:cNvGrpSpPr>
          <p:nvPr/>
        </p:nvGrpSpPr>
        <p:grpSpPr bwMode="auto">
          <a:xfrm>
            <a:off x="3851275" y="2205038"/>
            <a:ext cx="5029200" cy="3733800"/>
            <a:chOff x="2448" y="1752"/>
            <a:chExt cx="3168" cy="2352"/>
          </a:xfrm>
        </p:grpSpPr>
        <p:sp>
          <p:nvSpPr>
            <p:cNvPr id="98331" name="Rectangle 27">
              <a:extLst>
                <a:ext uri="{FF2B5EF4-FFF2-40B4-BE49-F238E27FC236}">
                  <a16:creationId xmlns:a16="http://schemas.microsoft.com/office/drawing/2014/main" id="{0E33CAB6-3205-485D-8AB5-3CA986CE97CB}"/>
                </a:ext>
              </a:extLst>
            </p:cNvPr>
            <p:cNvSpPr>
              <a:spLocks noChangeArrowheads="1"/>
            </p:cNvSpPr>
            <p:nvPr/>
          </p:nvSpPr>
          <p:spPr bwMode="auto">
            <a:xfrm>
              <a:off x="2448" y="1752"/>
              <a:ext cx="3168" cy="2352"/>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98332" name="Oval 28">
              <a:extLst>
                <a:ext uri="{FF2B5EF4-FFF2-40B4-BE49-F238E27FC236}">
                  <a16:creationId xmlns:a16="http://schemas.microsoft.com/office/drawing/2014/main" id="{894FA918-2735-4376-A1EA-2D2D57B56FEC}"/>
                </a:ext>
              </a:extLst>
            </p:cNvPr>
            <p:cNvSpPr>
              <a:spLocks noChangeArrowheads="1"/>
            </p:cNvSpPr>
            <p:nvPr/>
          </p:nvSpPr>
          <p:spPr bwMode="auto">
            <a:xfrm>
              <a:off x="3072" y="1968"/>
              <a:ext cx="1920" cy="1920"/>
            </a:xfrm>
            <a:prstGeom prst="ellipse">
              <a:avLst/>
            </a:prstGeom>
            <a:gradFill rotWithShape="0">
              <a:gsLst>
                <a:gs pos="0">
                  <a:srgbClr val="CCFFFF"/>
                </a:gs>
                <a:gs pos="100000">
                  <a:srgbClr val="CCFFFF">
                    <a:gamma/>
                    <a:shade val="46275"/>
                    <a:invGamma/>
                  </a:srgbClr>
                </a:gs>
              </a:gsLst>
              <a:path path="shape">
                <a:fillToRect l="50000" t="50000" r="50000" b="50000"/>
              </a:path>
            </a:gradFill>
            <a:ln w="9525">
              <a:solidFill>
                <a:srgbClr val="CCFFFF"/>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98333" name="Oval 29">
              <a:extLst>
                <a:ext uri="{FF2B5EF4-FFF2-40B4-BE49-F238E27FC236}">
                  <a16:creationId xmlns:a16="http://schemas.microsoft.com/office/drawing/2014/main" id="{4BF0CA8B-67DE-4018-AF2E-5836C20A014C}"/>
                </a:ext>
              </a:extLst>
            </p:cNvPr>
            <p:cNvSpPr>
              <a:spLocks noChangeArrowheads="1"/>
            </p:cNvSpPr>
            <p:nvPr/>
          </p:nvSpPr>
          <p:spPr bwMode="auto">
            <a:xfrm>
              <a:off x="3376" y="2256"/>
              <a:ext cx="1333" cy="1333"/>
            </a:xfrm>
            <a:prstGeom prst="ellipse">
              <a:avLst/>
            </a:prstGeom>
            <a:gradFill rotWithShape="0">
              <a:gsLst>
                <a:gs pos="0">
                  <a:srgbClr val="9999FF"/>
                </a:gs>
                <a:gs pos="100000">
                  <a:srgbClr val="9999FF">
                    <a:gamma/>
                    <a:shade val="56078"/>
                    <a:invGamma/>
                  </a:srgbClr>
                </a:gs>
              </a:gsLst>
              <a:path path="shape">
                <a:fillToRect l="50000" t="50000" r="50000" b="50000"/>
              </a:path>
            </a:gradFill>
            <a:ln w="9525">
              <a:solidFill>
                <a:srgbClr val="99CCFF"/>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98334" name="Oval 30">
              <a:extLst>
                <a:ext uri="{FF2B5EF4-FFF2-40B4-BE49-F238E27FC236}">
                  <a16:creationId xmlns:a16="http://schemas.microsoft.com/office/drawing/2014/main" id="{1A2F1EF3-A760-4624-84EC-ED44A8BDE116}"/>
                </a:ext>
              </a:extLst>
            </p:cNvPr>
            <p:cNvSpPr>
              <a:spLocks noChangeArrowheads="1"/>
            </p:cNvSpPr>
            <p:nvPr/>
          </p:nvSpPr>
          <p:spPr bwMode="auto">
            <a:xfrm>
              <a:off x="3656" y="2560"/>
              <a:ext cx="748" cy="747"/>
            </a:xfrm>
            <a:prstGeom prst="ellipse">
              <a:avLst/>
            </a:prstGeom>
            <a:gradFill rotWithShape="0">
              <a:gsLst>
                <a:gs pos="0">
                  <a:srgbClr val="CCFFFF"/>
                </a:gs>
                <a:gs pos="100000">
                  <a:srgbClr val="CCFFFF">
                    <a:gamma/>
                    <a:shade val="56078"/>
                    <a:invGamma/>
                  </a:srgbClr>
                </a:gs>
              </a:gsLst>
              <a:path path="shape">
                <a:fillToRect l="50000" t="50000" r="50000" b="50000"/>
              </a:path>
            </a:gradFill>
            <a:ln w="9525">
              <a:solidFill>
                <a:srgbClr val="99CCFF"/>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graphicFrame>
          <p:nvGraphicFramePr>
            <p:cNvPr id="23557" name="Object 31">
              <a:extLst>
                <a:ext uri="{FF2B5EF4-FFF2-40B4-BE49-F238E27FC236}">
                  <a16:creationId xmlns:a16="http://schemas.microsoft.com/office/drawing/2014/main" id="{A1ACD5B7-8005-4445-B24C-019346DF143B}"/>
                </a:ext>
              </a:extLst>
            </p:cNvPr>
            <p:cNvGraphicFramePr>
              <a:graphicFrameLocks noChangeAspect="1"/>
            </p:cNvGraphicFramePr>
            <p:nvPr/>
          </p:nvGraphicFramePr>
          <p:xfrm>
            <a:off x="3984" y="2544"/>
            <a:ext cx="231" cy="260"/>
          </p:xfrm>
          <a:graphic>
            <a:graphicData uri="http://schemas.openxmlformats.org/presentationml/2006/ole">
              <mc:AlternateContent xmlns:mc="http://schemas.openxmlformats.org/markup-compatibility/2006">
                <mc:Choice xmlns:v="urn:schemas-microsoft-com:vml" Requires="v">
                  <p:oleObj spid="_x0000_s104504" name="公式" r:id="rId3" imgW="190440" imgH="215640" progId="Equation.3">
                    <p:embed/>
                  </p:oleObj>
                </mc:Choice>
                <mc:Fallback>
                  <p:oleObj name="公式" r:id="rId3" imgW="190440" imgH="215640" progId="Equation.3">
                    <p:embed/>
                    <p:pic>
                      <p:nvPicPr>
                        <p:cNvPr id="23557" name="Object 31">
                          <a:extLst>
                            <a:ext uri="{FF2B5EF4-FFF2-40B4-BE49-F238E27FC236}">
                              <a16:creationId xmlns:a16="http://schemas.microsoft.com/office/drawing/2014/main" id="{A1ACD5B7-8005-4445-B24C-019346DF14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4" y="2544"/>
                          <a:ext cx="231" cy="26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8" name="Object 32">
              <a:extLst>
                <a:ext uri="{FF2B5EF4-FFF2-40B4-BE49-F238E27FC236}">
                  <a16:creationId xmlns:a16="http://schemas.microsoft.com/office/drawing/2014/main" id="{0F766D0D-64DC-4441-B147-82BEC70C5D01}"/>
                </a:ext>
              </a:extLst>
            </p:cNvPr>
            <p:cNvGraphicFramePr>
              <a:graphicFrameLocks noChangeAspect="1"/>
            </p:cNvGraphicFramePr>
            <p:nvPr/>
          </p:nvGraphicFramePr>
          <p:xfrm>
            <a:off x="3984" y="3312"/>
            <a:ext cx="248" cy="280"/>
          </p:xfrm>
          <a:graphic>
            <a:graphicData uri="http://schemas.openxmlformats.org/presentationml/2006/ole">
              <mc:AlternateContent xmlns:mc="http://schemas.openxmlformats.org/markup-compatibility/2006">
                <mc:Choice xmlns:v="urn:schemas-microsoft-com:vml" Requires="v">
                  <p:oleObj spid="_x0000_s104505" name="公式" r:id="rId5" imgW="203040" imgH="228600" progId="Equation.3">
                    <p:embed/>
                  </p:oleObj>
                </mc:Choice>
                <mc:Fallback>
                  <p:oleObj name="公式" r:id="rId5" imgW="203040" imgH="228600" progId="Equation.3">
                    <p:embed/>
                    <p:pic>
                      <p:nvPicPr>
                        <p:cNvPr id="23558" name="Object 32">
                          <a:extLst>
                            <a:ext uri="{FF2B5EF4-FFF2-40B4-BE49-F238E27FC236}">
                              <a16:creationId xmlns:a16="http://schemas.microsoft.com/office/drawing/2014/main" id="{0F766D0D-64DC-4441-B147-82BEC70C5D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4" y="3312"/>
                          <a:ext cx="248" cy="28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9" name="Object 33">
              <a:extLst>
                <a:ext uri="{FF2B5EF4-FFF2-40B4-BE49-F238E27FC236}">
                  <a16:creationId xmlns:a16="http://schemas.microsoft.com/office/drawing/2014/main" id="{A0861CFD-E097-46C8-A311-67EFC7B6752E}"/>
                </a:ext>
              </a:extLst>
            </p:cNvPr>
            <p:cNvGraphicFramePr>
              <a:graphicFrameLocks noChangeAspect="1"/>
            </p:cNvGraphicFramePr>
            <p:nvPr/>
          </p:nvGraphicFramePr>
          <p:xfrm>
            <a:off x="4368" y="2832"/>
            <a:ext cx="245" cy="260"/>
          </p:xfrm>
          <a:graphic>
            <a:graphicData uri="http://schemas.openxmlformats.org/presentationml/2006/ole">
              <mc:AlternateContent xmlns:mc="http://schemas.openxmlformats.org/markup-compatibility/2006">
                <mc:Choice xmlns:v="urn:schemas-microsoft-com:vml" Requires="v">
                  <p:oleObj spid="_x0000_s104506" name="公式" r:id="rId7" imgW="203040" imgH="215640" progId="Equation.3">
                    <p:embed/>
                  </p:oleObj>
                </mc:Choice>
                <mc:Fallback>
                  <p:oleObj name="公式" r:id="rId7" imgW="203040" imgH="215640" progId="Equation.3">
                    <p:embed/>
                    <p:pic>
                      <p:nvPicPr>
                        <p:cNvPr id="23559" name="Object 33">
                          <a:extLst>
                            <a:ext uri="{FF2B5EF4-FFF2-40B4-BE49-F238E27FC236}">
                              <a16:creationId xmlns:a16="http://schemas.microsoft.com/office/drawing/2014/main" id="{A0861CFD-E097-46C8-A311-67EFC7B6752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68" y="2832"/>
                          <a:ext cx="245" cy="26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60" name="Object 34">
              <a:extLst>
                <a:ext uri="{FF2B5EF4-FFF2-40B4-BE49-F238E27FC236}">
                  <a16:creationId xmlns:a16="http://schemas.microsoft.com/office/drawing/2014/main" id="{8E1F9678-7419-48DF-9276-5258EFC8A408}"/>
                </a:ext>
              </a:extLst>
            </p:cNvPr>
            <p:cNvGraphicFramePr>
              <a:graphicFrameLocks noChangeAspect="1"/>
            </p:cNvGraphicFramePr>
            <p:nvPr/>
          </p:nvGraphicFramePr>
          <p:xfrm>
            <a:off x="3059" y="2208"/>
            <a:ext cx="205" cy="252"/>
          </p:xfrm>
          <a:graphic>
            <a:graphicData uri="http://schemas.openxmlformats.org/presentationml/2006/ole">
              <mc:AlternateContent xmlns:mc="http://schemas.openxmlformats.org/markup-compatibility/2006">
                <mc:Choice xmlns:v="urn:schemas-microsoft-com:vml" Requires="v">
                  <p:oleObj spid="_x0000_s104507" name="Equation" r:id="rId9" imgW="164880" imgH="203040" progId="Equation.3">
                    <p:embed/>
                  </p:oleObj>
                </mc:Choice>
                <mc:Fallback>
                  <p:oleObj name="Equation" r:id="rId9" imgW="164880" imgH="203040" progId="Equation.3">
                    <p:embed/>
                    <p:pic>
                      <p:nvPicPr>
                        <p:cNvPr id="23560" name="Object 34">
                          <a:extLst>
                            <a:ext uri="{FF2B5EF4-FFF2-40B4-BE49-F238E27FC236}">
                              <a16:creationId xmlns:a16="http://schemas.microsoft.com/office/drawing/2014/main" id="{8E1F9678-7419-48DF-9276-5258EFC8A40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59" y="2208"/>
                          <a:ext cx="205"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1" name="Object 35">
              <a:extLst>
                <a:ext uri="{FF2B5EF4-FFF2-40B4-BE49-F238E27FC236}">
                  <a16:creationId xmlns:a16="http://schemas.microsoft.com/office/drawing/2014/main" id="{D43913E5-66DC-4BBD-B103-9938C2C050D4}"/>
                </a:ext>
              </a:extLst>
            </p:cNvPr>
            <p:cNvGraphicFramePr>
              <a:graphicFrameLocks noChangeAspect="1"/>
            </p:cNvGraphicFramePr>
            <p:nvPr/>
          </p:nvGraphicFramePr>
          <p:xfrm>
            <a:off x="3312" y="2784"/>
            <a:ext cx="288" cy="197"/>
          </p:xfrm>
          <a:graphic>
            <a:graphicData uri="http://schemas.openxmlformats.org/presentationml/2006/ole">
              <mc:AlternateContent xmlns:mc="http://schemas.openxmlformats.org/markup-compatibility/2006">
                <mc:Choice xmlns:v="urn:schemas-microsoft-com:vml" Requires="v">
                  <p:oleObj spid="_x0000_s104508" name="公式" r:id="rId11" imgW="241200" imgH="164880" progId="Equation.3">
                    <p:embed/>
                  </p:oleObj>
                </mc:Choice>
                <mc:Fallback>
                  <p:oleObj name="公式" r:id="rId11" imgW="241200" imgH="164880" progId="Equation.3">
                    <p:embed/>
                    <p:pic>
                      <p:nvPicPr>
                        <p:cNvPr id="23561" name="Object 35">
                          <a:extLst>
                            <a:ext uri="{FF2B5EF4-FFF2-40B4-BE49-F238E27FC236}">
                              <a16:creationId xmlns:a16="http://schemas.microsoft.com/office/drawing/2014/main" id="{D43913E5-66DC-4BBD-B103-9938C2C050D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12" y="2784"/>
                          <a:ext cx="288" cy="19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62" name="Object 36">
              <a:extLst>
                <a:ext uri="{FF2B5EF4-FFF2-40B4-BE49-F238E27FC236}">
                  <a16:creationId xmlns:a16="http://schemas.microsoft.com/office/drawing/2014/main" id="{DF1A9E4B-B469-4A60-8B46-CAF407E6D1ED}"/>
                </a:ext>
              </a:extLst>
            </p:cNvPr>
            <p:cNvGraphicFramePr>
              <a:graphicFrameLocks noChangeAspect="1"/>
            </p:cNvGraphicFramePr>
            <p:nvPr/>
          </p:nvGraphicFramePr>
          <p:xfrm>
            <a:off x="3888" y="2384"/>
            <a:ext cx="147" cy="192"/>
          </p:xfrm>
          <a:graphic>
            <a:graphicData uri="http://schemas.openxmlformats.org/presentationml/2006/ole">
              <mc:AlternateContent xmlns:mc="http://schemas.openxmlformats.org/markup-compatibility/2006">
                <mc:Choice xmlns:v="urn:schemas-microsoft-com:vml" Requires="v">
                  <p:oleObj spid="_x0000_s104509" name="公式" r:id="rId13" imgW="126720" imgH="164880" progId="Equation.3">
                    <p:embed/>
                  </p:oleObj>
                </mc:Choice>
                <mc:Fallback>
                  <p:oleObj name="公式" r:id="rId13" imgW="126720" imgH="164880" progId="Equation.3">
                    <p:embed/>
                    <p:pic>
                      <p:nvPicPr>
                        <p:cNvPr id="23562" name="Object 36">
                          <a:extLst>
                            <a:ext uri="{FF2B5EF4-FFF2-40B4-BE49-F238E27FC236}">
                              <a16:creationId xmlns:a16="http://schemas.microsoft.com/office/drawing/2014/main" id="{DF1A9E4B-B469-4A60-8B46-CAF407E6D1E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88" y="2384"/>
                          <a:ext cx="147" cy="19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8341" name="Line 37">
              <a:extLst>
                <a:ext uri="{FF2B5EF4-FFF2-40B4-BE49-F238E27FC236}">
                  <a16:creationId xmlns:a16="http://schemas.microsoft.com/office/drawing/2014/main" id="{176796FD-DAE6-4BD3-872B-A03B782C7FEA}"/>
                </a:ext>
              </a:extLst>
            </p:cNvPr>
            <p:cNvSpPr>
              <a:spLocks noChangeShapeType="1"/>
            </p:cNvSpPr>
            <p:nvPr/>
          </p:nvSpPr>
          <p:spPr bwMode="auto">
            <a:xfrm flipV="1">
              <a:off x="4032" y="2715"/>
              <a:ext cx="288" cy="213"/>
            </a:xfrm>
            <a:prstGeom prst="line">
              <a:avLst/>
            </a:prstGeom>
            <a:noFill/>
            <a:ln w="19050">
              <a:solidFill>
                <a:schemeClr val="tx2"/>
              </a:solidFill>
              <a:round/>
              <a:headEnd/>
              <a:tailEnd type="triangle" w="sm" len="lg"/>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98342" name="Line 38">
              <a:extLst>
                <a:ext uri="{FF2B5EF4-FFF2-40B4-BE49-F238E27FC236}">
                  <a16:creationId xmlns:a16="http://schemas.microsoft.com/office/drawing/2014/main" id="{379608CA-5AB5-47CA-8D96-CAB6457AF9DC}"/>
                </a:ext>
              </a:extLst>
            </p:cNvPr>
            <p:cNvSpPr>
              <a:spLocks noChangeShapeType="1"/>
            </p:cNvSpPr>
            <p:nvPr/>
          </p:nvSpPr>
          <p:spPr bwMode="auto">
            <a:xfrm>
              <a:off x="4032" y="2928"/>
              <a:ext cx="624" cy="213"/>
            </a:xfrm>
            <a:prstGeom prst="line">
              <a:avLst/>
            </a:prstGeom>
            <a:noFill/>
            <a:ln w="19050">
              <a:solidFill>
                <a:schemeClr val="tx2"/>
              </a:solidFill>
              <a:round/>
              <a:headEnd/>
              <a:tailEnd type="triangle" w="sm" len="lg"/>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98343" name="Line 39">
              <a:extLst>
                <a:ext uri="{FF2B5EF4-FFF2-40B4-BE49-F238E27FC236}">
                  <a16:creationId xmlns:a16="http://schemas.microsoft.com/office/drawing/2014/main" id="{1C4DB05B-968B-42F8-9086-47DA1A9567D5}"/>
                </a:ext>
              </a:extLst>
            </p:cNvPr>
            <p:cNvSpPr>
              <a:spLocks noChangeShapeType="1"/>
            </p:cNvSpPr>
            <p:nvPr/>
          </p:nvSpPr>
          <p:spPr bwMode="auto">
            <a:xfrm>
              <a:off x="4032" y="2928"/>
              <a:ext cx="480" cy="853"/>
            </a:xfrm>
            <a:prstGeom prst="line">
              <a:avLst/>
            </a:prstGeom>
            <a:noFill/>
            <a:ln w="19050">
              <a:solidFill>
                <a:schemeClr val="tx2"/>
              </a:solidFill>
              <a:round/>
              <a:headEnd/>
              <a:tailEnd type="triangle" w="sm" len="lg"/>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grpSp>
      <p:sp>
        <p:nvSpPr>
          <p:cNvPr id="98320" name="Text Box 16">
            <a:extLst>
              <a:ext uri="{FF2B5EF4-FFF2-40B4-BE49-F238E27FC236}">
                <a16:creationId xmlns:a16="http://schemas.microsoft.com/office/drawing/2014/main" id="{CF2B9F22-E814-4654-9831-4CFE3A3571EB}"/>
              </a:ext>
            </a:extLst>
          </p:cNvPr>
          <p:cNvSpPr txBox="1">
            <a:spLocks noChangeArrowheads="1"/>
          </p:cNvSpPr>
          <p:nvPr/>
        </p:nvSpPr>
        <p:spPr bwMode="auto">
          <a:xfrm>
            <a:off x="395288" y="620713"/>
            <a:ext cx="8507412" cy="1373187"/>
          </a:xfrm>
          <a:prstGeom prst="rect">
            <a:avLst/>
          </a:prstGeom>
          <a:noFill/>
          <a:ln w="9525">
            <a:noFill/>
            <a:miter lim="800000"/>
            <a:headEnd/>
            <a:tailEnd/>
          </a:ln>
          <a:effectLst/>
        </p:spPr>
        <p:txBody>
          <a:bodyPr>
            <a:spAutoFit/>
          </a:bodyPr>
          <a:lstStyle/>
          <a:p>
            <a:pPr>
              <a:spcBef>
                <a:spcPct val="50000"/>
              </a:spcBef>
              <a:defRPr/>
            </a:pPr>
            <a:r>
              <a:rPr lang="en-US" altLang="zh-CN" b="1">
                <a:effectLst>
                  <a:outerShdw blurRad="38100" dist="38100" dir="2700000" algn="tl">
                    <a:srgbClr val="000000"/>
                  </a:outerShdw>
                </a:effectLst>
                <a:latin typeface="幼圆" pitchFamily="49" charset="-122"/>
              </a:rPr>
              <a:t>    </a:t>
            </a:r>
            <a:r>
              <a:rPr lang="zh-CN" altLang="en-US" b="1">
                <a:effectLst>
                  <a:outerShdw blurRad="38100" dist="38100" dir="2700000" algn="tl">
                    <a:srgbClr val="000000"/>
                  </a:outerShdw>
                </a:effectLst>
                <a:latin typeface="幼圆" pitchFamily="49" charset="-122"/>
              </a:rPr>
              <a:t>电荷呈球对称性分布，电场也同样为球对称分布。作同心球面为高斯面，利用高斯定理求电场分布。 </a:t>
            </a:r>
          </a:p>
        </p:txBody>
      </p:sp>
      <p:sp>
        <p:nvSpPr>
          <p:cNvPr id="98321" name="Text Box 17">
            <a:extLst>
              <a:ext uri="{FF2B5EF4-FFF2-40B4-BE49-F238E27FC236}">
                <a16:creationId xmlns:a16="http://schemas.microsoft.com/office/drawing/2014/main" id="{E3BF1301-50DE-4FD6-87FF-F2AB903FAB3D}"/>
              </a:ext>
            </a:extLst>
          </p:cNvPr>
          <p:cNvSpPr txBox="1">
            <a:spLocks noChangeArrowheads="1"/>
          </p:cNvSpPr>
          <p:nvPr/>
        </p:nvSpPr>
        <p:spPr bwMode="auto">
          <a:xfrm>
            <a:off x="539750" y="2276475"/>
            <a:ext cx="1676400" cy="519113"/>
          </a:xfrm>
          <a:prstGeom prst="rect">
            <a:avLst/>
          </a:prstGeom>
          <a:noFill/>
          <a:ln w="9525">
            <a:noFill/>
            <a:miter lim="800000"/>
            <a:headEnd/>
            <a:tailEnd/>
          </a:ln>
          <a:effectLst>
            <a:outerShdw dist="17961" dir="2700000" algn="ctr" rotWithShape="0">
              <a:schemeClr val="bg2"/>
            </a:outerShdw>
          </a:effectLst>
        </p:spPr>
        <p:txBody>
          <a:bodyPr>
            <a:spAutoFit/>
          </a:bodyPr>
          <a:lstStyle/>
          <a:p>
            <a:pPr>
              <a:spcBef>
                <a:spcPct val="50000"/>
              </a:spcBef>
              <a:defRPr/>
            </a:pPr>
            <a:r>
              <a:rPr lang="en-US" altLang="zh-CN" b="1" i="1">
                <a:effectLst>
                  <a:outerShdw blurRad="38100" dist="38100" dir="2700000" algn="tl">
                    <a:srgbClr val="000000"/>
                  </a:outerShdw>
                </a:effectLst>
                <a:ea typeface="文鼎CS中等线" pitchFamily="49" charset="-122"/>
              </a:rPr>
              <a:t>R</a:t>
            </a:r>
            <a:r>
              <a:rPr lang="en-US" altLang="zh-CN" b="1" i="1" baseline="-25000">
                <a:effectLst>
                  <a:outerShdw blurRad="38100" dist="38100" dir="2700000" algn="tl">
                    <a:srgbClr val="000000"/>
                  </a:outerShdw>
                </a:effectLst>
                <a:ea typeface="文鼎CS中等线" pitchFamily="49" charset="-122"/>
              </a:rPr>
              <a:t>1</a:t>
            </a:r>
            <a:r>
              <a:rPr lang="en-US" altLang="zh-CN" b="1" i="1">
                <a:effectLst>
                  <a:outerShdw blurRad="38100" dist="38100" dir="2700000" algn="tl">
                    <a:srgbClr val="000000"/>
                  </a:outerShdw>
                </a:effectLst>
                <a:ea typeface="文鼎CS中等线" pitchFamily="49" charset="-122"/>
              </a:rPr>
              <a:t>&lt;r&lt;R</a:t>
            </a:r>
            <a:r>
              <a:rPr lang="en-US" altLang="zh-CN" b="1" i="1" baseline="-25000">
                <a:effectLst>
                  <a:outerShdw blurRad="38100" dist="38100" dir="2700000" algn="tl">
                    <a:srgbClr val="000000"/>
                  </a:outerShdw>
                </a:effectLst>
                <a:ea typeface="文鼎CS中等线" pitchFamily="49" charset="-122"/>
              </a:rPr>
              <a:t>2</a:t>
            </a:r>
            <a:endParaRPr lang="en-US" altLang="zh-CN" b="1">
              <a:effectLst>
                <a:outerShdw blurRad="38100" dist="38100" dir="2700000" algn="tl">
                  <a:srgbClr val="000000"/>
                </a:outerShdw>
              </a:effectLst>
              <a:ea typeface="文鼎CS中等线" pitchFamily="49" charset="-122"/>
            </a:endParaRPr>
          </a:p>
        </p:txBody>
      </p:sp>
      <p:sp>
        <p:nvSpPr>
          <p:cNvPr id="98322" name="Text Box 18">
            <a:extLst>
              <a:ext uri="{FF2B5EF4-FFF2-40B4-BE49-F238E27FC236}">
                <a16:creationId xmlns:a16="http://schemas.microsoft.com/office/drawing/2014/main" id="{75F36F81-2264-443F-BBE9-353767D4F693}"/>
              </a:ext>
            </a:extLst>
          </p:cNvPr>
          <p:cNvSpPr txBox="1">
            <a:spLocks noChangeArrowheads="1"/>
          </p:cNvSpPr>
          <p:nvPr/>
        </p:nvSpPr>
        <p:spPr bwMode="auto">
          <a:xfrm>
            <a:off x="323850" y="2997200"/>
            <a:ext cx="3827463" cy="946150"/>
          </a:xfrm>
          <a:prstGeom prst="rect">
            <a:avLst/>
          </a:prstGeom>
          <a:noFill/>
          <a:ln w="9525">
            <a:noFill/>
            <a:miter lim="800000"/>
            <a:headEnd/>
            <a:tailEnd/>
          </a:ln>
          <a:effectLst/>
        </p:spPr>
        <p:txBody>
          <a:bodyPr>
            <a:spAutoFit/>
          </a:bodyPr>
          <a:lstStyle/>
          <a:p>
            <a:pPr>
              <a:spcBef>
                <a:spcPct val="50000"/>
              </a:spcBef>
              <a:defRPr/>
            </a:pPr>
            <a:r>
              <a:rPr lang="zh-CN" altLang="en-US" b="1">
                <a:effectLst>
                  <a:outerShdw blurRad="38100" dist="38100" dir="2700000" algn="tl">
                    <a:srgbClr val="000000"/>
                  </a:outerShdw>
                </a:effectLst>
                <a:latin typeface="幼圆" pitchFamily="49" charset="-122"/>
              </a:rPr>
              <a:t>作同心球面为高斯面，可得</a:t>
            </a:r>
          </a:p>
        </p:txBody>
      </p:sp>
      <p:graphicFrame>
        <p:nvGraphicFramePr>
          <p:cNvPr id="98323" name="Object 19">
            <a:extLst>
              <a:ext uri="{FF2B5EF4-FFF2-40B4-BE49-F238E27FC236}">
                <a16:creationId xmlns:a16="http://schemas.microsoft.com/office/drawing/2014/main" id="{34757FB9-E5E9-4A71-BA74-B24274B31866}"/>
              </a:ext>
            </a:extLst>
          </p:cNvPr>
          <p:cNvGraphicFramePr>
            <a:graphicFrameLocks noChangeAspect="1"/>
          </p:cNvGraphicFramePr>
          <p:nvPr/>
        </p:nvGraphicFramePr>
        <p:xfrm>
          <a:off x="611188" y="4076700"/>
          <a:ext cx="1990725" cy="963613"/>
        </p:xfrm>
        <a:graphic>
          <a:graphicData uri="http://schemas.openxmlformats.org/presentationml/2006/ole">
            <mc:AlternateContent xmlns:mc="http://schemas.openxmlformats.org/markup-compatibility/2006">
              <mc:Choice xmlns:v="urn:schemas-microsoft-com:vml" Requires="v">
                <p:oleObj spid="_x0000_s104510" name="公式" r:id="rId15" imgW="914400" imgH="444240" progId="Equation.3">
                  <p:embed/>
                </p:oleObj>
              </mc:Choice>
              <mc:Fallback>
                <p:oleObj name="公式" r:id="rId15" imgW="914400" imgH="444240" progId="Equation.3">
                  <p:embed/>
                  <p:pic>
                    <p:nvPicPr>
                      <p:cNvPr id="98323" name="Object 19">
                        <a:extLst>
                          <a:ext uri="{FF2B5EF4-FFF2-40B4-BE49-F238E27FC236}">
                            <a16:creationId xmlns:a16="http://schemas.microsoft.com/office/drawing/2014/main" id="{34757FB9-E5E9-4A71-BA74-B24274B3186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1188" y="4076700"/>
                        <a:ext cx="1990725" cy="96361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oup 44">
            <a:extLst>
              <a:ext uri="{FF2B5EF4-FFF2-40B4-BE49-F238E27FC236}">
                <a16:creationId xmlns:a16="http://schemas.microsoft.com/office/drawing/2014/main" id="{562C86F1-2F01-4DD6-A732-B74F9D0258D1}"/>
              </a:ext>
            </a:extLst>
          </p:cNvPr>
          <p:cNvGrpSpPr>
            <a:grpSpLocks/>
          </p:cNvGrpSpPr>
          <p:nvPr/>
        </p:nvGrpSpPr>
        <p:grpSpPr bwMode="auto">
          <a:xfrm>
            <a:off x="5651500" y="3357563"/>
            <a:ext cx="1460500" cy="1439862"/>
            <a:chOff x="3560" y="2476"/>
            <a:chExt cx="920" cy="907"/>
          </a:xfrm>
        </p:grpSpPr>
        <p:grpSp>
          <p:nvGrpSpPr>
            <p:cNvPr id="23573" name="Group 43">
              <a:extLst>
                <a:ext uri="{FF2B5EF4-FFF2-40B4-BE49-F238E27FC236}">
                  <a16:creationId xmlns:a16="http://schemas.microsoft.com/office/drawing/2014/main" id="{691E2524-EA57-406B-B651-D87D7E76EA74}"/>
                </a:ext>
              </a:extLst>
            </p:cNvPr>
            <p:cNvGrpSpPr>
              <a:grpSpLocks/>
            </p:cNvGrpSpPr>
            <p:nvPr/>
          </p:nvGrpSpPr>
          <p:grpSpPr bwMode="auto">
            <a:xfrm>
              <a:off x="3560" y="2476"/>
              <a:ext cx="920" cy="907"/>
              <a:chOff x="3560" y="2476"/>
              <a:chExt cx="920" cy="907"/>
            </a:xfrm>
          </p:grpSpPr>
          <p:sp>
            <p:nvSpPr>
              <p:cNvPr id="98326" name="Oval 22">
                <a:extLst>
                  <a:ext uri="{FF2B5EF4-FFF2-40B4-BE49-F238E27FC236}">
                    <a16:creationId xmlns:a16="http://schemas.microsoft.com/office/drawing/2014/main" id="{586AE316-3A01-4FC6-9A17-E4A83211DC4C}"/>
                  </a:ext>
                </a:extLst>
              </p:cNvPr>
              <p:cNvSpPr>
                <a:spLocks noChangeArrowheads="1"/>
              </p:cNvSpPr>
              <p:nvPr/>
            </p:nvSpPr>
            <p:spPr bwMode="auto">
              <a:xfrm>
                <a:off x="3573" y="2476"/>
                <a:ext cx="907" cy="907"/>
              </a:xfrm>
              <a:prstGeom prst="ellipse">
                <a:avLst/>
              </a:prstGeom>
              <a:noFill/>
              <a:ln w="19050">
                <a:solidFill>
                  <a:schemeClr val="hlink"/>
                </a:solidFill>
                <a:prstDash val="dash"/>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98327" name="Line 23">
                <a:extLst>
                  <a:ext uri="{FF2B5EF4-FFF2-40B4-BE49-F238E27FC236}">
                    <a16:creationId xmlns:a16="http://schemas.microsoft.com/office/drawing/2014/main" id="{F4E9ED92-9FF0-4EC4-8F47-71FF440077C3}"/>
                  </a:ext>
                </a:extLst>
              </p:cNvPr>
              <p:cNvSpPr>
                <a:spLocks noChangeShapeType="1"/>
              </p:cNvSpPr>
              <p:nvPr/>
            </p:nvSpPr>
            <p:spPr bwMode="auto">
              <a:xfrm flipH="1">
                <a:off x="3560" y="2930"/>
                <a:ext cx="490" cy="92"/>
              </a:xfrm>
              <a:prstGeom prst="line">
                <a:avLst/>
              </a:prstGeom>
              <a:noFill/>
              <a:ln w="19050">
                <a:solidFill>
                  <a:schemeClr val="hlink"/>
                </a:solidFill>
                <a:round/>
                <a:headEnd/>
                <a:tailEnd type="triangle" w="sm" len="lg"/>
              </a:ln>
              <a:effectLst>
                <a:outerShdw dist="12700" algn="ctr" rotWithShape="0">
                  <a:schemeClr val="bg2"/>
                </a:outerShdw>
              </a:effectLst>
            </p:spPr>
            <p:txBody>
              <a:bodyPr wrap="none" anchor="ctr"/>
              <a:lstStyle/>
              <a:p>
                <a:pPr>
                  <a:defRPr/>
                </a:pPr>
                <a:endParaRPr lang="zh-CN" altLang="en-US" b="1">
                  <a:effectLst>
                    <a:outerShdw blurRad="38100" dist="38100" dir="2700000" algn="tl">
                      <a:srgbClr val="000000">
                        <a:alpha val="43137"/>
                      </a:srgbClr>
                    </a:outerShdw>
                  </a:effectLst>
                </a:endParaRPr>
              </a:p>
            </p:txBody>
          </p:sp>
        </p:grpSp>
        <p:graphicFrame>
          <p:nvGraphicFramePr>
            <p:cNvPr id="23556" name="Object 24">
              <a:extLst>
                <a:ext uri="{FF2B5EF4-FFF2-40B4-BE49-F238E27FC236}">
                  <a16:creationId xmlns:a16="http://schemas.microsoft.com/office/drawing/2014/main" id="{DB93DDC7-03C1-4B00-8F40-BF1EC3201D9A}"/>
                </a:ext>
              </a:extLst>
            </p:cNvPr>
            <p:cNvGraphicFramePr>
              <a:graphicFrameLocks noChangeAspect="1"/>
            </p:cNvGraphicFramePr>
            <p:nvPr/>
          </p:nvGraphicFramePr>
          <p:xfrm>
            <a:off x="3742" y="2777"/>
            <a:ext cx="182" cy="202"/>
          </p:xfrm>
          <a:graphic>
            <a:graphicData uri="http://schemas.openxmlformats.org/presentationml/2006/ole">
              <mc:AlternateContent xmlns:mc="http://schemas.openxmlformats.org/markup-compatibility/2006">
                <mc:Choice xmlns:v="urn:schemas-microsoft-com:vml" Requires="v">
                  <p:oleObj spid="_x0000_s104511" name="公式" r:id="rId17" imgW="114120" imgH="126720" progId="Equation.3">
                    <p:embed/>
                  </p:oleObj>
                </mc:Choice>
                <mc:Fallback>
                  <p:oleObj name="公式" r:id="rId17" imgW="114120" imgH="126720" progId="Equation.3">
                    <p:embed/>
                    <p:pic>
                      <p:nvPicPr>
                        <p:cNvPr id="23556" name="Object 24">
                          <a:extLst>
                            <a:ext uri="{FF2B5EF4-FFF2-40B4-BE49-F238E27FC236}">
                              <a16:creationId xmlns:a16="http://schemas.microsoft.com/office/drawing/2014/main" id="{DB93DDC7-03C1-4B00-8F40-BF1EC3201D9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42" y="2777"/>
                          <a:ext cx="182" cy="202"/>
                        </a:xfrm>
                        <a:prstGeom prst="rect">
                          <a:avLst/>
                        </a:prstGeom>
                        <a:noFill/>
                        <a:ln>
                          <a:noFill/>
                        </a:ln>
                        <a:effectLst>
                          <a:outerShdw dist="28398" dir="3806097" algn="ctr" rotWithShape="0">
                            <a:srgbClr val="777777"/>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98329" name="Object 25">
            <a:extLst>
              <a:ext uri="{FF2B5EF4-FFF2-40B4-BE49-F238E27FC236}">
                <a16:creationId xmlns:a16="http://schemas.microsoft.com/office/drawing/2014/main" id="{36E0EEC5-10F8-42F5-B867-F0EB3E910426}"/>
              </a:ext>
            </a:extLst>
          </p:cNvPr>
          <p:cNvGraphicFramePr>
            <a:graphicFrameLocks noChangeAspect="1"/>
          </p:cNvGraphicFramePr>
          <p:nvPr/>
        </p:nvGraphicFramePr>
        <p:xfrm>
          <a:off x="668338" y="5105400"/>
          <a:ext cx="2074862" cy="950913"/>
        </p:xfrm>
        <a:graphic>
          <a:graphicData uri="http://schemas.openxmlformats.org/presentationml/2006/ole">
            <mc:AlternateContent xmlns:mc="http://schemas.openxmlformats.org/markup-compatibility/2006">
              <mc:Choice xmlns:v="urn:schemas-microsoft-com:vml" Requires="v">
                <p:oleObj spid="_x0000_s104512" name="公式" r:id="rId19" imgW="965160" imgH="444240" progId="Equation.3">
                  <p:embed/>
                </p:oleObj>
              </mc:Choice>
              <mc:Fallback>
                <p:oleObj name="公式" r:id="rId19" imgW="965160" imgH="444240" progId="Equation.3">
                  <p:embed/>
                  <p:pic>
                    <p:nvPicPr>
                      <p:cNvPr id="98329" name="Object 25">
                        <a:extLst>
                          <a:ext uri="{FF2B5EF4-FFF2-40B4-BE49-F238E27FC236}">
                            <a16:creationId xmlns:a16="http://schemas.microsoft.com/office/drawing/2014/main" id="{36E0EEC5-10F8-42F5-B867-F0EB3E910426}"/>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68338" y="5105400"/>
                        <a:ext cx="2074862" cy="95091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787528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8320"/>
                                        </p:tgtEl>
                                        <p:attrNameLst>
                                          <p:attrName>style.visibility</p:attrName>
                                        </p:attrNameLst>
                                      </p:cBhvr>
                                      <p:to>
                                        <p:strVal val="visible"/>
                                      </p:to>
                                    </p:set>
                                    <p:animEffect transition="in" filter="dissolve">
                                      <p:cBhvr>
                                        <p:cTn id="7" dur="500"/>
                                        <p:tgtEl>
                                          <p:spTgt spid="983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98321"/>
                                        </p:tgtEl>
                                        <p:attrNameLst>
                                          <p:attrName>style.visibility</p:attrName>
                                        </p:attrNameLst>
                                      </p:cBhvr>
                                      <p:to>
                                        <p:strVal val="visible"/>
                                      </p:to>
                                    </p:set>
                                    <p:animEffect transition="in" filter="dissolve">
                                      <p:cBhvr>
                                        <p:cTn id="16" dur="500"/>
                                        <p:tgtEl>
                                          <p:spTgt spid="9832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98322"/>
                                        </p:tgtEl>
                                        <p:attrNameLst>
                                          <p:attrName>style.visibility</p:attrName>
                                        </p:attrNameLst>
                                      </p:cBhvr>
                                      <p:to>
                                        <p:strVal val="visible"/>
                                      </p:to>
                                    </p:set>
                                    <p:animEffect transition="in" filter="dissolve">
                                      <p:cBhvr>
                                        <p:cTn id="21" dur="500"/>
                                        <p:tgtEl>
                                          <p:spTgt spid="9832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98323"/>
                                        </p:tgtEl>
                                        <p:attrNameLst>
                                          <p:attrName>style.visibility</p:attrName>
                                        </p:attrNameLst>
                                      </p:cBhvr>
                                      <p:to>
                                        <p:strVal val="visible"/>
                                      </p:to>
                                    </p:set>
                                    <p:animEffect transition="in" filter="dissolve">
                                      <p:cBhvr>
                                        <p:cTn id="26" dur="500"/>
                                        <p:tgtEl>
                                          <p:spTgt spid="9832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98329"/>
                                        </p:tgtEl>
                                        <p:attrNameLst>
                                          <p:attrName>style.visibility</p:attrName>
                                        </p:attrNameLst>
                                      </p:cBhvr>
                                      <p:to>
                                        <p:strVal val="visible"/>
                                      </p:to>
                                    </p:set>
                                    <p:animEffect transition="in" filter="dissolve">
                                      <p:cBhvr>
                                        <p:cTn id="31" dur="500"/>
                                        <p:tgtEl>
                                          <p:spTgt spid="983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20" grpId="0" autoUpdateAnimBg="0"/>
      <p:bldP spid="98321" grpId="0" autoUpdateAnimBg="0"/>
      <p:bldP spid="98322"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日期占位符 1">
            <a:extLst>
              <a:ext uri="{FF2B5EF4-FFF2-40B4-BE49-F238E27FC236}">
                <a16:creationId xmlns:a16="http://schemas.microsoft.com/office/drawing/2014/main" id="{911AB1C6-E253-4BBF-A08A-0167578A4379}"/>
              </a:ext>
            </a:extLst>
          </p:cNvPr>
          <p:cNvSpPr>
            <a:spLocks noGrp="1"/>
          </p:cNvSpPr>
          <p:nvPr>
            <p:ph type="dt" sz="quarter" idx="10"/>
          </p:nvPr>
        </p:nvSpPr>
        <p:spPr/>
        <p:txBody>
          <a:bodyPr/>
          <a:lstStyle/>
          <a:p>
            <a:pPr>
              <a:defRPr/>
            </a:pPr>
            <a:fld id="{0AAF4472-BC09-47AF-86FC-4D35ECBE46F5}" type="datetime9">
              <a:rPr lang="en-US"/>
              <a:pPr>
                <a:defRPr/>
              </a:pPr>
              <a:t>12/21/2017 9:20:00 PM</a:t>
            </a:fld>
            <a:endParaRPr lang="en-US" altLang="zh-CN"/>
          </a:p>
        </p:txBody>
      </p:sp>
      <p:sp>
        <p:nvSpPr>
          <p:cNvPr id="39" name="灯片编号占位符 3">
            <a:extLst>
              <a:ext uri="{FF2B5EF4-FFF2-40B4-BE49-F238E27FC236}">
                <a16:creationId xmlns:a16="http://schemas.microsoft.com/office/drawing/2014/main" id="{FDC83A84-B27D-44FE-AFE8-9EC90FEFE83E}"/>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3D8A643E-762A-465C-8060-2AC8352C435A}" type="slidenum">
              <a:rPr lang="en-US" altLang="zh-CN" sz="1400" b="0">
                <a:ea typeface="宋体" panose="02010600030101010101" pitchFamily="2" charset="-122"/>
              </a:rPr>
              <a:pPr eaLnBrk="1" hangingPunct="1"/>
              <a:t>43</a:t>
            </a:fld>
            <a:endParaRPr lang="en-US" altLang="zh-CN" sz="1400" b="0">
              <a:ea typeface="宋体" panose="02010600030101010101" pitchFamily="2" charset="-122"/>
            </a:endParaRPr>
          </a:p>
        </p:txBody>
      </p:sp>
      <p:grpSp>
        <p:nvGrpSpPr>
          <p:cNvPr id="24593" name="Group 36">
            <a:extLst>
              <a:ext uri="{FF2B5EF4-FFF2-40B4-BE49-F238E27FC236}">
                <a16:creationId xmlns:a16="http://schemas.microsoft.com/office/drawing/2014/main" id="{D3950031-9E43-4488-B5E3-EE85308E5D7E}"/>
              </a:ext>
            </a:extLst>
          </p:cNvPr>
          <p:cNvGrpSpPr>
            <a:grpSpLocks/>
          </p:cNvGrpSpPr>
          <p:nvPr/>
        </p:nvGrpSpPr>
        <p:grpSpPr bwMode="auto">
          <a:xfrm>
            <a:off x="3886200" y="2781300"/>
            <a:ext cx="5029200" cy="3733800"/>
            <a:chOff x="2448" y="1752"/>
            <a:chExt cx="3168" cy="2352"/>
          </a:xfrm>
        </p:grpSpPr>
        <p:sp>
          <p:nvSpPr>
            <p:cNvPr id="99365" name="Rectangle 37">
              <a:extLst>
                <a:ext uri="{FF2B5EF4-FFF2-40B4-BE49-F238E27FC236}">
                  <a16:creationId xmlns:a16="http://schemas.microsoft.com/office/drawing/2014/main" id="{69D4CF60-2850-417F-84FE-8CB026805565}"/>
                </a:ext>
              </a:extLst>
            </p:cNvPr>
            <p:cNvSpPr>
              <a:spLocks noChangeArrowheads="1"/>
            </p:cNvSpPr>
            <p:nvPr/>
          </p:nvSpPr>
          <p:spPr bwMode="auto">
            <a:xfrm>
              <a:off x="2448" y="1752"/>
              <a:ext cx="3168" cy="2352"/>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99366" name="Oval 38">
              <a:extLst>
                <a:ext uri="{FF2B5EF4-FFF2-40B4-BE49-F238E27FC236}">
                  <a16:creationId xmlns:a16="http://schemas.microsoft.com/office/drawing/2014/main" id="{3DA2F126-5931-4429-A023-C8634CCAA412}"/>
                </a:ext>
              </a:extLst>
            </p:cNvPr>
            <p:cNvSpPr>
              <a:spLocks noChangeArrowheads="1"/>
            </p:cNvSpPr>
            <p:nvPr/>
          </p:nvSpPr>
          <p:spPr bwMode="auto">
            <a:xfrm>
              <a:off x="3072" y="1968"/>
              <a:ext cx="1920" cy="1920"/>
            </a:xfrm>
            <a:prstGeom prst="ellipse">
              <a:avLst/>
            </a:prstGeom>
            <a:gradFill rotWithShape="0">
              <a:gsLst>
                <a:gs pos="0">
                  <a:srgbClr val="CCFFFF"/>
                </a:gs>
                <a:gs pos="100000">
                  <a:srgbClr val="CCFFFF">
                    <a:gamma/>
                    <a:shade val="46275"/>
                    <a:invGamma/>
                  </a:srgbClr>
                </a:gs>
              </a:gsLst>
              <a:path path="shape">
                <a:fillToRect l="50000" t="50000" r="50000" b="50000"/>
              </a:path>
            </a:gradFill>
            <a:ln w="9525">
              <a:solidFill>
                <a:srgbClr val="CCFFFF"/>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99367" name="Oval 39">
              <a:extLst>
                <a:ext uri="{FF2B5EF4-FFF2-40B4-BE49-F238E27FC236}">
                  <a16:creationId xmlns:a16="http://schemas.microsoft.com/office/drawing/2014/main" id="{38636FA0-CA23-447E-9348-ADC575B1B290}"/>
                </a:ext>
              </a:extLst>
            </p:cNvPr>
            <p:cNvSpPr>
              <a:spLocks noChangeArrowheads="1"/>
            </p:cNvSpPr>
            <p:nvPr/>
          </p:nvSpPr>
          <p:spPr bwMode="auto">
            <a:xfrm>
              <a:off x="3376" y="2256"/>
              <a:ext cx="1333" cy="1333"/>
            </a:xfrm>
            <a:prstGeom prst="ellipse">
              <a:avLst/>
            </a:prstGeom>
            <a:gradFill rotWithShape="0">
              <a:gsLst>
                <a:gs pos="0">
                  <a:srgbClr val="9999FF"/>
                </a:gs>
                <a:gs pos="100000">
                  <a:srgbClr val="9999FF">
                    <a:gamma/>
                    <a:shade val="56078"/>
                    <a:invGamma/>
                  </a:srgbClr>
                </a:gs>
              </a:gsLst>
              <a:path path="shape">
                <a:fillToRect l="50000" t="50000" r="50000" b="50000"/>
              </a:path>
            </a:gradFill>
            <a:ln w="9525">
              <a:solidFill>
                <a:srgbClr val="99CCFF"/>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99368" name="Oval 40">
              <a:extLst>
                <a:ext uri="{FF2B5EF4-FFF2-40B4-BE49-F238E27FC236}">
                  <a16:creationId xmlns:a16="http://schemas.microsoft.com/office/drawing/2014/main" id="{9BDBEF1D-C95D-4D3E-95EF-610FF2ACEDEC}"/>
                </a:ext>
              </a:extLst>
            </p:cNvPr>
            <p:cNvSpPr>
              <a:spLocks noChangeArrowheads="1"/>
            </p:cNvSpPr>
            <p:nvPr/>
          </p:nvSpPr>
          <p:spPr bwMode="auto">
            <a:xfrm>
              <a:off x="3656" y="2560"/>
              <a:ext cx="748" cy="747"/>
            </a:xfrm>
            <a:prstGeom prst="ellipse">
              <a:avLst/>
            </a:prstGeom>
            <a:gradFill rotWithShape="0">
              <a:gsLst>
                <a:gs pos="0">
                  <a:srgbClr val="CCFFFF"/>
                </a:gs>
                <a:gs pos="100000">
                  <a:srgbClr val="CCFFFF">
                    <a:gamma/>
                    <a:shade val="56078"/>
                    <a:invGamma/>
                  </a:srgbClr>
                </a:gs>
              </a:gsLst>
              <a:path path="shape">
                <a:fillToRect l="50000" t="50000" r="50000" b="50000"/>
              </a:path>
            </a:gradFill>
            <a:ln w="9525">
              <a:solidFill>
                <a:srgbClr val="99CCFF"/>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graphicFrame>
          <p:nvGraphicFramePr>
            <p:cNvPr id="24585" name="Object 41">
              <a:extLst>
                <a:ext uri="{FF2B5EF4-FFF2-40B4-BE49-F238E27FC236}">
                  <a16:creationId xmlns:a16="http://schemas.microsoft.com/office/drawing/2014/main" id="{9F425791-1E04-4603-92AE-A25EA96D346E}"/>
                </a:ext>
              </a:extLst>
            </p:cNvPr>
            <p:cNvGraphicFramePr>
              <a:graphicFrameLocks noChangeAspect="1"/>
            </p:cNvGraphicFramePr>
            <p:nvPr/>
          </p:nvGraphicFramePr>
          <p:xfrm>
            <a:off x="3984" y="2544"/>
            <a:ext cx="231" cy="260"/>
          </p:xfrm>
          <a:graphic>
            <a:graphicData uri="http://schemas.openxmlformats.org/presentationml/2006/ole">
              <mc:AlternateContent xmlns:mc="http://schemas.openxmlformats.org/markup-compatibility/2006">
                <mc:Choice xmlns:v="urn:schemas-microsoft-com:vml" Requires="v">
                  <p:oleObj spid="_x0000_s105552" name="公式" r:id="rId3" imgW="190440" imgH="215640" progId="Equation.3">
                    <p:embed/>
                  </p:oleObj>
                </mc:Choice>
                <mc:Fallback>
                  <p:oleObj name="公式" r:id="rId3" imgW="190440" imgH="215640" progId="Equation.3">
                    <p:embed/>
                    <p:pic>
                      <p:nvPicPr>
                        <p:cNvPr id="24585" name="Object 41">
                          <a:extLst>
                            <a:ext uri="{FF2B5EF4-FFF2-40B4-BE49-F238E27FC236}">
                              <a16:creationId xmlns:a16="http://schemas.microsoft.com/office/drawing/2014/main" id="{9F425791-1E04-4603-92AE-A25EA96D34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4" y="2544"/>
                          <a:ext cx="231" cy="26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6" name="Object 42">
              <a:extLst>
                <a:ext uri="{FF2B5EF4-FFF2-40B4-BE49-F238E27FC236}">
                  <a16:creationId xmlns:a16="http://schemas.microsoft.com/office/drawing/2014/main" id="{626FAB85-C045-424E-8934-76912B3AEBD5}"/>
                </a:ext>
              </a:extLst>
            </p:cNvPr>
            <p:cNvGraphicFramePr>
              <a:graphicFrameLocks noChangeAspect="1"/>
            </p:cNvGraphicFramePr>
            <p:nvPr/>
          </p:nvGraphicFramePr>
          <p:xfrm>
            <a:off x="3984" y="3312"/>
            <a:ext cx="248" cy="280"/>
          </p:xfrm>
          <a:graphic>
            <a:graphicData uri="http://schemas.openxmlformats.org/presentationml/2006/ole">
              <mc:AlternateContent xmlns:mc="http://schemas.openxmlformats.org/markup-compatibility/2006">
                <mc:Choice xmlns:v="urn:schemas-microsoft-com:vml" Requires="v">
                  <p:oleObj spid="_x0000_s105553" name="公式" r:id="rId5" imgW="203040" imgH="228600" progId="Equation.3">
                    <p:embed/>
                  </p:oleObj>
                </mc:Choice>
                <mc:Fallback>
                  <p:oleObj name="公式" r:id="rId5" imgW="203040" imgH="228600" progId="Equation.3">
                    <p:embed/>
                    <p:pic>
                      <p:nvPicPr>
                        <p:cNvPr id="24586" name="Object 42">
                          <a:extLst>
                            <a:ext uri="{FF2B5EF4-FFF2-40B4-BE49-F238E27FC236}">
                              <a16:creationId xmlns:a16="http://schemas.microsoft.com/office/drawing/2014/main" id="{626FAB85-C045-424E-8934-76912B3AEB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4" y="3312"/>
                          <a:ext cx="248" cy="28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7" name="Object 43">
              <a:extLst>
                <a:ext uri="{FF2B5EF4-FFF2-40B4-BE49-F238E27FC236}">
                  <a16:creationId xmlns:a16="http://schemas.microsoft.com/office/drawing/2014/main" id="{E79A8057-BDFE-4113-B228-0686C2848CA5}"/>
                </a:ext>
              </a:extLst>
            </p:cNvPr>
            <p:cNvGraphicFramePr>
              <a:graphicFrameLocks noChangeAspect="1"/>
            </p:cNvGraphicFramePr>
            <p:nvPr/>
          </p:nvGraphicFramePr>
          <p:xfrm>
            <a:off x="4368" y="2832"/>
            <a:ext cx="245" cy="260"/>
          </p:xfrm>
          <a:graphic>
            <a:graphicData uri="http://schemas.openxmlformats.org/presentationml/2006/ole">
              <mc:AlternateContent xmlns:mc="http://schemas.openxmlformats.org/markup-compatibility/2006">
                <mc:Choice xmlns:v="urn:schemas-microsoft-com:vml" Requires="v">
                  <p:oleObj spid="_x0000_s105554" name="公式" r:id="rId7" imgW="203040" imgH="215640" progId="Equation.3">
                    <p:embed/>
                  </p:oleObj>
                </mc:Choice>
                <mc:Fallback>
                  <p:oleObj name="公式" r:id="rId7" imgW="203040" imgH="215640" progId="Equation.3">
                    <p:embed/>
                    <p:pic>
                      <p:nvPicPr>
                        <p:cNvPr id="24587" name="Object 43">
                          <a:extLst>
                            <a:ext uri="{FF2B5EF4-FFF2-40B4-BE49-F238E27FC236}">
                              <a16:creationId xmlns:a16="http://schemas.microsoft.com/office/drawing/2014/main" id="{E79A8057-BDFE-4113-B228-0686C2848CA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68" y="2832"/>
                          <a:ext cx="245" cy="26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8" name="Object 44">
              <a:extLst>
                <a:ext uri="{FF2B5EF4-FFF2-40B4-BE49-F238E27FC236}">
                  <a16:creationId xmlns:a16="http://schemas.microsoft.com/office/drawing/2014/main" id="{7DF6F62A-7762-4DE0-A1A7-0111ADA07DCA}"/>
                </a:ext>
              </a:extLst>
            </p:cNvPr>
            <p:cNvGraphicFramePr>
              <a:graphicFrameLocks noChangeAspect="1"/>
            </p:cNvGraphicFramePr>
            <p:nvPr/>
          </p:nvGraphicFramePr>
          <p:xfrm>
            <a:off x="3059" y="2208"/>
            <a:ext cx="205" cy="252"/>
          </p:xfrm>
          <a:graphic>
            <a:graphicData uri="http://schemas.openxmlformats.org/presentationml/2006/ole">
              <mc:AlternateContent xmlns:mc="http://schemas.openxmlformats.org/markup-compatibility/2006">
                <mc:Choice xmlns:v="urn:schemas-microsoft-com:vml" Requires="v">
                  <p:oleObj spid="_x0000_s105555" name="Equation" r:id="rId9" imgW="164880" imgH="203040" progId="Equation.3">
                    <p:embed/>
                  </p:oleObj>
                </mc:Choice>
                <mc:Fallback>
                  <p:oleObj name="Equation" r:id="rId9" imgW="164880" imgH="203040" progId="Equation.3">
                    <p:embed/>
                    <p:pic>
                      <p:nvPicPr>
                        <p:cNvPr id="24588" name="Object 44">
                          <a:extLst>
                            <a:ext uri="{FF2B5EF4-FFF2-40B4-BE49-F238E27FC236}">
                              <a16:creationId xmlns:a16="http://schemas.microsoft.com/office/drawing/2014/main" id="{7DF6F62A-7762-4DE0-A1A7-0111ADA07DC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59" y="2208"/>
                          <a:ext cx="205"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9" name="Object 45">
              <a:extLst>
                <a:ext uri="{FF2B5EF4-FFF2-40B4-BE49-F238E27FC236}">
                  <a16:creationId xmlns:a16="http://schemas.microsoft.com/office/drawing/2014/main" id="{6F46264B-B564-4D24-888F-1D48CD41045C}"/>
                </a:ext>
              </a:extLst>
            </p:cNvPr>
            <p:cNvGraphicFramePr>
              <a:graphicFrameLocks noChangeAspect="1"/>
            </p:cNvGraphicFramePr>
            <p:nvPr/>
          </p:nvGraphicFramePr>
          <p:xfrm>
            <a:off x="3312" y="2784"/>
            <a:ext cx="288" cy="197"/>
          </p:xfrm>
          <a:graphic>
            <a:graphicData uri="http://schemas.openxmlformats.org/presentationml/2006/ole">
              <mc:AlternateContent xmlns:mc="http://schemas.openxmlformats.org/markup-compatibility/2006">
                <mc:Choice xmlns:v="urn:schemas-microsoft-com:vml" Requires="v">
                  <p:oleObj spid="_x0000_s105556" name="公式" r:id="rId11" imgW="241200" imgH="164880" progId="Equation.3">
                    <p:embed/>
                  </p:oleObj>
                </mc:Choice>
                <mc:Fallback>
                  <p:oleObj name="公式" r:id="rId11" imgW="241200" imgH="164880" progId="Equation.3">
                    <p:embed/>
                    <p:pic>
                      <p:nvPicPr>
                        <p:cNvPr id="24589" name="Object 45">
                          <a:extLst>
                            <a:ext uri="{FF2B5EF4-FFF2-40B4-BE49-F238E27FC236}">
                              <a16:creationId xmlns:a16="http://schemas.microsoft.com/office/drawing/2014/main" id="{6F46264B-B564-4D24-888F-1D48CD41045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12" y="2784"/>
                          <a:ext cx="288" cy="19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0" name="Object 46">
              <a:extLst>
                <a:ext uri="{FF2B5EF4-FFF2-40B4-BE49-F238E27FC236}">
                  <a16:creationId xmlns:a16="http://schemas.microsoft.com/office/drawing/2014/main" id="{08222710-7166-458C-B6D4-289D8CB6834B}"/>
                </a:ext>
              </a:extLst>
            </p:cNvPr>
            <p:cNvGraphicFramePr>
              <a:graphicFrameLocks noChangeAspect="1"/>
            </p:cNvGraphicFramePr>
            <p:nvPr/>
          </p:nvGraphicFramePr>
          <p:xfrm>
            <a:off x="3888" y="2384"/>
            <a:ext cx="147" cy="192"/>
          </p:xfrm>
          <a:graphic>
            <a:graphicData uri="http://schemas.openxmlformats.org/presentationml/2006/ole">
              <mc:AlternateContent xmlns:mc="http://schemas.openxmlformats.org/markup-compatibility/2006">
                <mc:Choice xmlns:v="urn:schemas-microsoft-com:vml" Requires="v">
                  <p:oleObj spid="_x0000_s105557" name="公式" r:id="rId13" imgW="126720" imgH="164880" progId="Equation.3">
                    <p:embed/>
                  </p:oleObj>
                </mc:Choice>
                <mc:Fallback>
                  <p:oleObj name="公式" r:id="rId13" imgW="126720" imgH="164880" progId="Equation.3">
                    <p:embed/>
                    <p:pic>
                      <p:nvPicPr>
                        <p:cNvPr id="24590" name="Object 46">
                          <a:extLst>
                            <a:ext uri="{FF2B5EF4-FFF2-40B4-BE49-F238E27FC236}">
                              <a16:creationId xmlns:a16="http://schemas.microsoft.com/office/drawing/2014/main" id="{08222710-7166-458C-B6D4-289D8CB6834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88" y="2384"/>
                          <a:ext cx="147" cy="19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9375" name="Line 47">
              <a:extLst>
                <a:ext uri="{FF2B5EF4-FFF2-40B4-BE49-F238E27FC236}">
                  <a16:creationId xmlns:a16="http://schemas.microsoft.com/office/drawing/2014/main" id="{579B12CD-4FDA-4409-967A-45684FDF12F9}"/>
                </a:ext>
              </a:extLst>
            </p:cNvPr>
            <p:cNvSpPr>
              <a:spLocks noChangeShapeType="1"/>
            </p:cNvSpPr>
            <p:nvPr/>
          </p:nvSpPr>
          <p:spPr bwMode="auto">
            <a:xfrm flipV="1">
              <a:off x="4032" y="2715"/>
              <a:ext cx="288" cy="213"/>
            </a:xfrm>
            <a:prstGeom prst="line">
              <a:avLst/>
            </a:prstGeom>
            <a:noFill/>
            <a:ln w="19050">
              <a:solidFill>
                <a:schemeClr val="tx2"/>
              </a:solidFill>
              <a:round/>
              <a:headEnd/>
              <a:tailEnd type="triangle" w="sm" len="lg"/>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99376" name="Line 48">
              <a:extLst>
                <a:ext uri="{FF2B5EF4-FFF2-40B4-BE49-F238E27FC236}">
                  <a16:creationId xmlns:a16="http://schemas.microsoft.com/office/drawing/2014/main" id="{F131D826-6B8F-4078-AF17-FDD249E6E3D0}"/>
                </a:ext>
              </a:extLst>
            </p:cNvPr>
            <p:cNvSpPr>
              <a:spLocks noChangeShapeType="1"/>
            </p:cNvSpPr>
            <p:nvPr/>
          </p:nvSpPr>
          <p:spPr bwMode="auto">
            <a:xfrm>
              <a:off x="4032" y="2928"/>
              <a:ext cx="624" cy="213"/>
            </a:xfrm>
            <a:prstGeom prst="line">
              <a:avLst/>
            </a:prstGeom>
            <a:noFill/>
            <a:ln w="19050">
              <a:solidFill>
                <a:schemeClr val="tx2"/>
              </a:solidFill>
              <a:round/>
              <a:headEnd/>
              <a:tailEnd type="triangle" w="sm" len="lg"/>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99377" name="Line 49">
              <a:extLst>
                <a:ext uri="{FF2B5EF4-FFF2-40B4-BE49-F238E27FC236}">
                  <a16:creationId xmlns:a16="http://schemas.microsoft.com/office/drawing/2014/main" id="{0782954E-E643-416F-B023-F8C29274D2F8}"/>
                </a:ext>
              </a:extLst>
            </p:cNvPr>
            <p:cNvSpPr>
              <a:spLocks noChangeShapeType="1"/>
            </p:cNvSpPr>
            <p:nvPr/>
          </p:nvSpPr>
          <p:spPr bwMode="auto">
            <a:xfrm>
              <a:off x="4032" y="2928"/>
              <a:ext cx="480" cy="853"/>
            </a:xfrm>
            <a:prstGeom prst="line">
              <a:avLst/>
            </a:prstGeom>
            <a:noFill/>
            <a:ln w="19050">
              <a:solidFill>
                <a:schemeClr val="tx2"/>
              </a:solidFill>
              <a:round/>
              <a:headEnd/>
              <a:tailEnd type="triangle" w="sm" len="lg"/>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grpSp>
      <p:sp>
        <p:nvSpPr>
          <p:cNvPr id="99345" name="Text Box 17">
            <a:extLst>
              <a:ext uri="{FF2B5EF4-FFF2-40B4-BE49-F238E27FC236}">
                <a16:creationId xmlns:a16="http://schemas.microsoft.com/office/drawing/2014/main" id="{48CF9D14-1596-4CDE-911B-80F59E5FDC39}"/>
              </a:ext>
            </a:extLst>
          </p:cNvPr>
          <p:cNvSpPr txBox="1">
            <a:spLocks noChangeArrowheads="1"/>
          </p:cNvSpPr>
          <p:nvPr/>
        </p:nvSpPr>
        <p:spPr bwMode="auto">
          <a:xfrm>
            <a:off x="395288" y="404813"/>
            <a:ext cx="5257800" cy="519112"/>
          </a:xfrm>
          <a:prstGeom prst="rect">
            <a:avLst/>
          </a:prstGeom>
          <a:noFill/>
          <a:ln w="9525">
            <a:noFill/>
            <a:miter lim="800000"/>
            <a:headEnd/>
            <a:tailEnd/>
          </a:ln>
          <a:effectLst/>
        </p:spPr>
        <p:txBody>
          <a:bodyPr>
            <a:spAutoFit/>
          </a:bodyPr>
          <a:lstStyle/>
          <a:p>
            <a:pPr>
              <a:spcBef>
                <a:spcPct val="50000"/>
              </a:spcBef>
              <a:defRPr/>
            </a:pPr>
            <a:r>
              <a:rPr lang="en-US" altLang="zh-CN" b="1" i="1">
                <a:effectLst>
                  <a:outerShdw blurRad="38100" dist="38100" dir="2700000" algn="tl">
                    <a:srgbClr val="000000"/>
                  </a:outerShdw>
                </a:effectLst>
              </a:rPr>
              <a:t>r&gt;R</a:t>
            </a:r>
            <a:r>
              <a:rPr lang="en-US" altLang="zh-CN" b="1" i="1" baseline="-25000">
                <a:effectLst>
                  <a:outerShdw blurRad="38100" dist="38100" dir="2700000" algn="tl">
                    <a:srgbClr val="000000"/>
                  </a:outerShdw>
                </a:effectLst>
              </a:rPr>
              <a:t>3</a:t>
            </a:r>
            <a:r>
              <a:rPr lang="zh-CN" altLang="en-US" b="1">
                <a:effectLst>
                  <a:outerShdw blurRad="38100" dist="38100" dir="2700000" algn="tl">
                    <a:srgbClr val="000000"/>
                  </a:outerShdw>
                </a:effectLst>
                <a:latin typeface="幼圆" pitchFamily="49" charset="-122"/>
              </a:rPr>
              <a:t>作同心球面为高斯面，可得</a:t>
            </a:r>
          </a:p>
        </p:txBody>
      </p:sp>
      <p:graphicFrame>
        <p:nvGraphicFramePr>
          <p:cNvPr id="99346" name="Object 18">
            <a:extLst>
              <a:ext uri="{FF2B5EF4-FFF2-40B4-BE49-F238E27FC236}">
                <a16:creationId xmlns:a16="http://schemas.microsoft.com/office/drawing/2014/main" id="{FD569F69-8995-4933-940E-2C92F3E551C3}"/>
              </a:ext>
            </a:extLst>
          </p:cNvPr>
          <p:cNvGraphicFramePr>
            <a:graphicFrameLocks noChangeAspect="1"/>
          </p:cNvGraphicFramePr>
          <p:nvPr/>
        </p:nvGraphicFramePr>
        <p:xfrm>
          <a:off x="1258888" y="1196975"/>
          <a:ext cx="1933575" cy="936625"/>
        </p:xfrm>
        <a:graphic>
          <a:graphicData uri="http://schemas.openxmlformats.org/presentationml/2006/ole">
            <mc:AlternateContent xmlns:mc="http://schemas.openxmlformats.org/markup-compatibility/2006">
              <mc:Choice xmlns:v="urn:schemas-microsoft-com:vml" Requires="v">
                <p:oleObj spid="_x0000_s105558" name="Equation" r:id="rId15" imgW="914400" imgH="444240" progId="Equation.3">
                  <p:embed/>
                </p:oleObj>
              </mc:Choice>
              <mc:Fallback>
                <p:oleObj name="Equation" r:id="rId15" imgW="914400" imgH="444240" progId="Equation.3">
                  <p:embed/>
                  <p:pic>
                    <p:nvPicPr>
                      <p:cNvPr id="99346" name="Object 18">
                        <a:extLst>
                          <a:ext uri="{FF2B5EF4-FFF2-40B4-BE49-F238E27FC236}">
                            <a16:creationId xmlns:a16="http://schemas.microsoft.com/office/drawing/2014/main" id="{FD569F69-8995-4933-940E-2C92F3E551C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58888" y="1196975"/>
                        <a:ext cx="1933575" cy="93662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9347" name="Object 19">
            <a:extLst>
              <a:ext uri="{FF2B5EF4-FFF2-40B4-BE49-F238E27FC236}">
                <a16:creationId xmlns:a16="http://schemas.microsoft.com/office/drawing/2014/main" id="{10545950-8837-46B6-B3C0-2B3A32339F3E}"/>
              </a:ext>
            </a:extLst>
          </p:cNvPr>
          <p:cNvGraphicFramePr>
            <a:graphicFrameLocks noChangeAspect="1"/>
          </p:cNvGraphicFramePr>
          <p:nvPr/>
        </p:nvGraphicFramePr>
        <p:xfrm>
          <a:off x="4500563" y="1196975"/>
          <a:ext cx="2087562" cy="957263"/>
        </p:xfrm>
        <a:graphic>
          <a:graphicData uri="http://schemas.openxmlformats.org/presentationml/2006/ole">
            <mc:AlternateContent xmlns:mc="http://schemas.openxmlformats.org/markup-compatibility/2006">
              <mc:Choice xmlns:v="urn:schemas-microsoft-com:vml" Requires="v">
                <p:oleObj spid="_x0000_s105559" name="公式" r:id="rId17" imgW="965160" imgH="444240" progId="Equation.3">
                  <p:embed/>
                </p:oleObj>
              </mc:Choice>
              <mc:Fallback>
                <p:oleObj name="公式" r:id="rId17" imgW="965160" imgH="444240" progId="Equation.3">
                  <p:embed/>
                  <p:pic>
                    <p:nvPicPr>
                      <p:cNvPr id="99347" name="Object 19">
                        <a:extLst>
                          <a:ext uri="{FF2B5EF4-FFF2-40B4-BE49-F238E27FC236}">
                            <a16:creationId xmlns:a16="http://schemas.microsoft.com/office/drawing/2014/main" id="{10545950-8837-46B6-B3C0-2B3A32339F3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00563" y="1196975"/>
                        <a:ext cx="2087562" cy="95726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9348" name="Text Box 20">
            <a:extLst>
              <a:ext uri="{FF2B5EF4-FFF2-40B4-BE49-F238E27FC236}">
                <a16:creationId xmlns:a16="http://schemas.microsoft.com/office/drawing/2014/main" id="{687EF64F-10F4-44D0-8FA8-228A625B2E7B}"/>
              </a:ext>
            </a:extLst>
          </p:cNvPr>
          <p:cNvSpPr txBox="1">
            <a:spLocks noChangeArrowheads="1"/>
          </p:cNvSpPr>
          <p:nvPr/>
        </p:nvSpPr>
        <p:spPr bwMode="auto">
          <a:xfrm>
            <a:off x="395288" y="2060575"/>
            <a:ext cx="8512175" cy="946150"/>
          </a:xfrm>
          <a:prstGeom prst="rect">
            <a:avLst/>
          </a:prstGeom>
          <a:noFill/>
          <a:ln w="9525">
            <a:noFill/>
            <a:miter lim="800000"/>
            <a:headEnd/>
            <a:tailEnd/>
          </a:ln>
          <a:effectLst/>
        </p:spPr>
        <p:txBody>
          <a:bodyPr>
            <a:spAutoFit/>
          </a:bodyPr>
          <a:lstStyle/>
          <a:p>
            <a:pPr>
              <a:spcBef>
                <a:spcPct val="50000"/>
              </a:spcBef>
              <a:defRPr/>
            </a:pPr>
            <a:r>
              <a:rPr lang="zh-CN" altLang="en-US" b="1">
                <a:effectLst>
                  <a:outerShdw blurRad="38100" dist="38100" dir="2700000" algn="tl">
                    <a:srgbClr val="000000"/>
                  </a:outerShdw>
                </a:effectLst>
                <a:latin typeface="幼圆" pitchFamily="49" charset="-122"/>
              </a:rPr>
              <a:t>在导体内部电场强度为零，代入求得的电荷分布可得电场分布：</a:t>
            </a:r>
          </a:p>
        </p:txBody>
      </p:sp>
      <p:grpSp>
        <p:nvGrpSpPr>
          <p:cNvPr id="3" name="Group 21">
            <a:extLst>
              <a:ext uri="{FF2B5EF4-FFF2-40B4-BE49-F238E27FC236}">
                <a16:creationId xmlns:a16="http://schemas.microsoft.com/office/drawing/2014/main" id="{8B72DB11-1047-4AF6-9B7B-036046F26586}"/>
              </a:ext>
            </a:extLst>
          </p:cNvPr>
          <p:cNvGrpSpPr>
            <a:grpSpLocks/>
          </p:cNvGrpSpPr>
          <p:nvPr/>
        </p:nvGrpSpPr>
        <p:grpSpPr bwMode="auto">
          <a:xfrm>
            <a:off x="4578350" y="2819400"/>
            <a:ext cx="3670300" cy="3670300"/>
            <a:chOff x="2872" y="1768"/>
            <a:chExt cx="2312" cy="2312"/>
          </a:xfrm>
        </p:grpSpPr>
        <p:grpSp>
          <p:nvGrpSpPr>
            <p:cNvPr id="24606" name="Group 22">
              <a:extLst>
                <a:ext uri="{FF2B5EF4-FFF2-40B4-BE49-F238E27FC236}">
                  <a16:creationId xmlns:a16="http://schemas.microsoft.com/office/drawing/2014/main" id="{669EEEB0-C16F-4832-8DA0-0539C7341EDA}"/>
                </a:ext>
              </a:extLst>
            </p:cNvPr>
            <p:cNvGrpSpPr>
              <a:grpSpLocks/>
            </p:cNvGrpSpPr>
            <p:nvPr/>
          </p:nvGrpSpPr>
          <p:grpSpPr bwMode="auto">
            <a:xfrm>
              <a:off x="2872" y="1768"/>
              <a:ext cx="2312" cy="2312"/>
              <a:chOff x="2872" y="1768"/>
              <a:chExt cx="2312" cy="2312"/>
            </a:xfrm>
          </p:grpSpPr>
          <p:sp>
            <p:nvSpPr>
              <p:cNvPr id="99351" name="Oval 23">
                <a:extLst>
                  <a:ext uri="{FF2B5EF4-FFF2-40B4-BE49-F238E27FC236}">
                    <a16:creationId xmlns:a16="http://schemas.microsoft.com/office/drawing/2014/main" id="{2B834C40-F65B-44C2-A886-A66BD3F47EB7}"/>
                  </a:ext>
                </a:extLst>
              </p:cNvPr>
              <p:cNvSpPr>
                <a:spLocks noChangeArrowheads="1"/>
              </p:cNvSpPr>
              <p:nvPr/>
            </p:nvSpPr>
            <p:spPr bwMode="auto">
              <a:xfrm>
                <a:off x="2872" y="1768"/>
                <a:ext cx="2312" cy="2312"/>
              </a:xfrm>
              <a:prstGeom prst="ellipse">
                <a:avLst/>
              </a:prstGeom>
              <a:noFill/>
              <a:ln w="19050">
                <a:solidFill>
                  <a:schemeClr val="hlink"/>
                </a:solidFill>
                <a:prstDash val="dash"/>
                <a:round/>
                <a:headEnd/>
                <a:tailEnd/>
              </a:ln>
              <a:effectLst>
                <a:outerShdw dist="17961" dir="2700000" algn="ctr" rotWithShape="0">
                  <a:schemeClr val="bg2"/>
                </a:outerShdw>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99352" name="Line 24">
                <a:extLst>
                  <a:ext uri="{FF2B5EF4-FFF2-40B4-BE49-F238E27FC236}">
                    <a16:creationId xmlns:a16="http://schemas.microsoft.com/office/drawing/2014/main" id="{586D856C-B5FC-4866-B735-53FA13AA0BAC}"/>
                  </a:ext>
                </a:extLst>
              </p:cNvPr>
              <p:cNvSpPr>
                <a:spLocks noChangeShapeType="1"/>
              </p:cNvSpPr>
              <p:nvPr/>
            </p:nvSpPr>
            <p:spPr bwMode="auto">
              <a:xfrm flipH="1">
                <a:off x="2976" y="2920"/>
                <a:ext cx="1048" cy="488"/>
              </a:xfrm>
              <a:prstGeom prst="line">
                <a:avLst/>
              </a:prstGeom>
              <a:noFill/>
              <a:ln w="19050">
                <a:solidFill>
                  <a:schemeClr val="hlink"/>
                </a:solidFill>
                <a:round/>
                <a:headEnd/>
                <a:tailEnd type="triangle" w="sm" len="lg"/>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grpSp>
        <p:graphicFrame>
          <p:nvGraphicFramePr>
            <p:cNvPr id="24584" name="Object 25">
              <a:extLst>
                <a:ext uri="{FF2B5EF4-FFF2-40B4-BE49-F238E27FC236}">
                  <a16:creationId xmlns:a16="http://schemas.microsoft.com/office/drawing/2014/main" id="{9379925E-C641-4F54-BDF3-F57D667134D1}"/>
                </a:ext>
              </a:extLst>
            </p:cNvPr>
            <p:cNvGraphicFramePr>
              <a:graphicFrameLocks noChangeAspect="1"/>
            </p:cNvGraphicFramePr>
            <p:nvPr/>
          </p:nvGraphicFramePr>
          <p:xfrm>
            <a:off x="3312" y="3264"/>
            <a:ext cx="208" cy="231"/>
          </p:xfrm>
          <a:graphic>
            <a:graphicData uri="http://schemas.openxmlformats.org/presentationml/2006/ole">
              <mc:AlternateContent xmlns:mc="http://schemas.openxmlformats.org/markup-compatibility/2006">
                <mc:Choice xmlns:v="urn:schemas-microsoft-com:vml" Requires="v">
                  <p:oleObj spid="_x0000_s105560" name="公式" r:id="rId19" imgW="114120" imgH="126720" progId="Equation.3">
                    <p:embed/>
                  </p:oleObj>
                </mc:Choice>
                <mc:Fallback>
                  <p:oleObj name="公式" r:id="rId19" imgW="114120" imgH="126720" progId="Equation.3">
                    <p:embed/>
                    <p:pic>
                      <p:nvPicPr>
                        <p:cNvPr id="24584" name="Object 25">
                          <a:extLst>
                            <a:ext uri="{FF2B5EF4-FFF2-40B4-BE49-F238E27FC236}">
                              <a16:creationId xmlns:a16="http://schemas.microsoft.com/office/drawing/2014/main" id="{9379925E-C641-4F54-BDF3-F57D667134D1}"/>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12" y="3264"/>
                          <a:ext cx="208" cy="231"/>
                        </a:xfrm>
                        <a:prstGeom prst="rect">
                          <a:avLst/>
                        </a:prstGeom>
                        <a:noFill/>
                        <a:ln>
                          <a:noFill/>
                        </a:ln>
                        <a:effectLst>
                          <a:outerShdw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pSp>
      <p:grpSp>
        <p:nvGrpSpPr>
          <p:cNvPr id="5" name="Group 26">
            <a:extLst>
              <a:ext uri="{FF2B5EF4-FFF2-40B4-BE49-F238E27FC236}">
                <a16:creationId xmlns:a16="http://schemas.microsoft.com/office/drawing/2014/main" id="{935C8D5A-5E07-41B7-9B87-13A54B25AF04}"/>
              </a:ext>
            </a:extLst>
          </p:cNvPr>
          <p:cNvGrpSpPr>
            <a:grpSpLocks/>
          </p:cNvGrpSpPr>
          <p:nvPr/>
        </p:nvGrpSpPr>
        <p:grpSpPr bwMode="auto">
          <a:xfrm>
            <a:off x="395288" y="3357563"/>
            <a:ext cx="4495800" cy="2921000"/>
            <a:chOff x="240" y="2112"/>
            <a:chExt cx="2832" cy="1840"/>
          </a:xfrm>
        </p:grpSpPr>
        <p:graphicFrame>
          <p:nvGraphicFramePr>
            <p:cNvPr id="24580" name="Object 27">
              <a:extLst>
                <a:ext uri="{FF2B5EF4-FFF2-40B4-BE49-F238E27FC236}">
                  <a16:creationId xmlns:a16="http://schemas.microsoft.com/office/drawing/2014/main" id="{114397B0-5A96-4267-A455-2BD257A70930}"/>
                </a:ext>
              </a:extLst>
            </p:cNvPr>
            <p:cNvGraphicFramePr>
              <a:graphicFrameLocks noChangeAspect="1"/>
            </p:cNvGraphicFramePr>
            <p:nvPr/>
          </p:nvGraphicFramePr>
          <p:xfrm>
            <a:off x="448" y="3453"/>
            <a:ext cx="1046" cy="499"/>
          </p:xfrm>
          <a:graphic>
            <a:graphicData uri="http://schemas.openxmlformats.org/presentationml/2006/ole">
              <mc:AlternateContent xmlns:mc="http://schemas.openxmlformats.org/markup-compatibility/2006">
                <mc:Choice xmlns:v="urn:schemas-microsoft-com:vml" Requires="v">
                  <p:oleObj spid="_x0000_s105561" name="公式" r:id="rId21" imgW="838080" imgH="393480" progId="Equation.3">
                    <p:embed/>
                  </p:oleObj>
                </mc:Choice>
                <mc:Fallback>
                  <p:oleObj name="公式" r:id="rId21" imgW="838080" imgH="393480" progId="Equation.3">
                    <p:embed/>
                    <p:pic>
                      <p:nvPicPr>
                        <p:cNvPr id="24580" name="Object 27">
                          <a:extLst>
                            <a:ext uri="{FF2B5EF4-FFF2-40B4-BE49-F238E27FC236}">
                              <a16:creationId xmlns:a16="http://schemas.microsoft.com/office/drawing/2014/main" id="{114397B0-5A96-4267-A455-2BD257A70930}"/>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48" y="3453"/>
                          <a:ext cx="1046" cy="499"/>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1" name="Object 28">
              <a:extLst>
                <a:ext uri="{FF2B5EF4-FFF2-40B4-BE49-F238E27FC236}">
                  <a16:creationId xmlns:a16="http://schemas.microsoft.com/office/drawing/2014/main" id="{67A76FD2-FE11-4F76-960C-D85782C473B6}"/>
                </a:ext>
              </a:extLst>
            </p:cNvPr>
            <p:cNvGraphicFramePr>
              <a:graphicFrameLocks noChangeAspect="1"/>
            </p:cNvGraphicFramePr>
            <p:nvPr/>
          </p:nvGraphicFramePr>
          <p:xfrm>
            <a:off x="412" y="2509"/>
            <a:ext cx="1762" cy="546"/>
          </p:xfrm>
          <a:graphic>
            <a:graphicData uri="http://schemas.openxmlformats.org/presentationml/2006/ole">
              <mc:AlternateContent xmlns:mc="http://schemas.openxmlformats.org/markup-compatibility/2006">
                <mc:Choice xmlns:v="urn:schemas-microsoft-com:vml" Requires="v">
                  <p:oleObj spid="_x0000_s105562" name="公式" r:id="rId23" imgW="1409400" imgH="431640" progId="Equation.3">
                    <p:embed/>
                  </p:oleObj>
                </mc:Choice>
                <mc:Fallback>
                  <p:oleObj name="公式" r:id="rId23" imgW="1409400" imgH="431640" progId="Equation.3">
                    <p:embed/>
                    <p:pic>
                      <p:nvPicPr>
                        <p:cNvPr id="24581" name="Object 28">
                          <a:extLst>
                            <a:ext uri="{FF2B5EF4-FFF2-40B4-BE49-F238E27FC236}">
                              <a16:creationId xmlns:a16="http://schemas.microsoft.com/office/drawing/2014/main" id="{67A76FD2-FE11-4F76-960C-D85782C473B6}"/>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12" y="2509"/>
                          <a:ext cx="1762" cy="54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9357" name="AutoShape 29">
              <a:extLst>
                <a:ext uri="{FF2B5EF4-FFF2-40B4-BE49-F238E27FC236}">
                  <a16:creationId xmlns:a16="http://schemas.microsoft.com/office/drawing/2014/main" id="{CD072B3B-A892-4D82-AB7C-453F41985416}"/>
                </a:ext>
              </a:extLst>
            </p:cNvPr>
            <p:cNvSpPr>
              <a:spLocks/>
            </p:cNvSpPr>
            <p:nvPr/>
          </p:nvSpPr>
          <p:spPr bwMode="auto">
            <a:xfrm>
              <a:off x="240" y="2147"/>
              <a:ext cx="69" cy="1734"/>
            </a:xfrm>
            <a:prstGeom prst="leftBrace">
              <a:avLst>
                <a:gd name="adj1" fmla="val 209420"/>
                <a:gd name="adj2" fmla="val 48681"/>
              </a:avLst>
            </a:prstGeom>
            <a:solidFill>
              <a:schemeClr val="tx1"/>
            </a:solidFill>
            <a:ln w="9525">
              <a:solidFill>
                <a:srgbClr val="000000"/>
              </a:solidFill>
              <a:round/>
              <a:headEnd/>
              <a:tailEnd/>
            </a:ln>
            <a:effectLst>
              <a:outerShdw dist="17961" dir="2700000" algn="ctr" rotWithShape="0">
                <a:schemeClr val="bg2"/>
              </a:outerShdw>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99358" name="Text Box 30">
              <a:extLst>
                <a:ext uri="{FF2B5EF4-FFF2-40B4-BE49-F238E27FC236}">
                  <a16:creationId xmlns:a16="http://schemas.microsoft.com/office/drawing/2014/main" id="{B359F251-3334-4664-8492-A06DEF5D11D7}"/>
                </a:ext>
              </a:extLst>
            </p:cNvPr>
            <p:cNvSpPr txBox="1">
              <a:spLocks noChangeArrowheads="1"/>
            </p:cNvSpPr>
            <p:nvPr/>
          </p:nvSpPr>
          <p:spPr bwMode="auto">
            <a:xfrm>
              <a:off x="1776" y="3544"/>
              <a:ext cx="624" cy="288"/>
            </a:xfrm>
            <a:prstGeom prst="rect">
              <a:avLst/>
            </a:prstGeom>
            <a:noFill/>
            <a:ln w="9525">
              <a:noFill/>
              <a:miter lim="800000"/>
              <a:headEnd/>
              <a:tailEnd/>
            </a:ln>
            <a:effectLst>
              <a:outerShdw dist="17961" dir="2700000" algn="ctr" rotWithShape="0">
                <a:schemeClr val="bg2"/>
              </a:outerShdw>
            </a:effectLst>
          </p:spPr>
          <p:txBody>
            <a:bodyPr>
              <a:spAutoFit/>
            </a:bodyPr>
            <a:lstStyle/>
            <a:p>
              <a:pPr>
                <a:spcBef>
                  <a:spcPct val="50000"/>
                </a:spcBef>
                <a:defRPr/>
              </a:pPr>
              <a:r>
                <a:rPr lang="en-US" altLang="zh-CN" sz="2400" b="1" i="1">
                  <a:effectLst>
                    <a:outerShdw blurRad="38100" dist="38100" dir="2700000" algn="tl">
                      <a:srgbClr val="000000"/>
                    </a:outerShdw>
                  </a:effectLst>
                  <a:ea typeface="文鼎CS中等线" pitchFamily="49" charset="-122"/>
                </a:rPr>
                <a:t>r&gt;R</a:t>
              </a:r>
              <a:r>
                <a:rPr lang="en-US" altLang="zh-CN" sz="2400" b="1" i="1" baseline="-25000">
                  <a:effectLst>
                    <a:outerShdw blurRad="38100" dist="38100" dir="2700000" algn="tl">
                      <a:srgbClr val="000000"/>
                    </a:outerShdw>
                  </a:effectLst>
                  <a:ea typeface="文鼎CS中等线" pitchFamily="49" charset="-122"/>
                </a:rPr>
                <a:t>3</a:t>
              </a:r>
              <a:endParaRPr lang="en-US" altLang="zh-CN" sz="2400" b="1" i="1">
                <a:effectLst>
                  <a:outerShdw blurRad="38100" dist="38100" dir="2700000" algn="tl">
                    <a:srgbClr val="000000"/>
                  </a:outerShdw>
                </a:effectLst>
                <a:ea typeface="文鼎CS中等线" pitchFamily="49" charset="-122"/>
              </a:endParaRPr>
            </a:p>
          </p:txBody>
        </p:sp>
        <p:sp>
          <p:nvSpPr>
            <p:cNvPr id="99359" name="Text Box 31">
              <a:extLst>
                <a:ext uri="{FF2B5EF4-FFF2-40B4-BE49-F238E27FC236}">
                  <a16:creationId xmlns:a16="http://schemas.microsoft.com/office/drawing/2014/main" id="{7A45F4A7-3B6A-4AA5-B576-12BA2AFA02D2}"/>
                </a:ext>
              </a:extLst>
            </p:cNvPr>
            <p:cNvSpPr txBox="1">
              <a:spLocks noChangeArrowheads="1"/>
            </p:cNvSpPr>
            <p:nvPr/>
          </p:nvSpPr>
          <p:spPr bwMode="auto">
            <a:xfrm>
              <a:off x="2256" y="2603"/>
              <a:ext cx="816" cy="288"/>
            </a:xfrm>
            <a:prstGeom prst="rect">
              <a:avLst/>
            </a:prstGeom>
            <a:noFill/>
            <a:ln w="9525">
              <a:noFill/>
              <a:miter lim="800000"/>
              <a:headEnd/>
              <a:tailEnd/>
            </a:ln>
            <a:effectLst>
              <a:outerShdw dist="17961" dir="2700000" algn="ctr" rotWithShape="0">
                <a:schemeClr val="bg2"/>
              </a:outerShdw>
            </a:effectLst>
          </p:spPr>
          <p:txBody>
            <a:bodyPr>
              <a:spAutoFit/>
            </a:bodyPr>
            <a:lstStyle/>
            <a:p>
              <a:pPr>
                <a:spcBef>
                  <a:spcPct val="50000"/>
                </a:spcBef>
                <a:defRPr/>
              </a:pPr>
              <a:r>
                <a:rPr lang="en-US" altLang="zh-CN" sz="2400" b="1" i="1">
                  <a:effectLst>
                    <a:outerShdw blurRad="38100" dist="38100" dir="2700000" algn="tl">
                      <a:srgbClr val="000000"/>
                    </a:outerShdw>
                  </a:effectLst>
                  <a:ea typeface="文鼎CS中等线" pitchFamily="49" charset="-122"/>
                </a:rPr>
                <a:t>R</a:t>
              </a:r>
              <a:r>
                <a:rPr lang="en-US" altLang="zh-CN" sz="2400" b="1" i="1" baseline="-25000">
                  <a:effectLst>
                    <a:outerShdw blurRad="38100" dist="38100" dir="2700000" algn="tl">
                      <a:srgbClr val="000000"/>
                    </a:outerShdw>
                  </a:effectLst>
                  <a:ea typeface="文鼎CS中等线" pitchFamily="49" charset="-122"/>
                </a:rPr>
                <a:t>1</a:t>
              </a:r>
              <a:r>
                <a:rPr lang="en-US" altLang="zh-CN" sz="2400" b="1" i="1">
                  <a:effectLst>
                    <a:outerShdw blurRad="38100" dist="38100" dir="2700000" algn="tl">
                      <a:srgbClr val="000000"/>
                    </a:outerShdw>
                  </a:effectLst>
                  <a:ea typeface="文鼎CS中等线" pitchFamily="49" charset="-122"/>
                </a:rPr>
                <a:t>&lt;r&lt;R</a:t>
              </a:r>
              <a:r>
                <a:rPr lang="en-US" altLang="zh-CN" sz="2400" b="1" i="1" baseline="-25000">
                  <a:effectLst>
                    <a:outerShdw blurRad="38100" dist="38100" dir="2700000" algn="tl">
                      <a:srgbClr val="000000"/>
                    </a:outerShdw>
                  </a:effectLst>
                  <a:ea typeface="文鼎CS中等线" pitchFamily="49" charset="-122"/>
                </a:rPr>
                <a:t>2</a:t>
              </a:r>
              <a:endParaRPr lang="en-US" altLang="zh-CN" sz="2400" b="1" i="1">
                <a:effectLst>
                  <a:outerShdw blurRad="38100" dist="38100" dir="2700000" algn="tl">
                    <a:srgbClr val="000000"/>
                  </a:outerShdw>
                </a:effectLst>
                <a:ea typeface="文鼎CS中等线" pitchFamily="49" charset="-122"/>
              </a:endParaRPr>
            </a:p>
          </p:txBody>
        </p:sp>
        <p:graphicFrame>
          <p:nvGraphicFramePr>
            <p:cNvPr id="24582" name="Object 32">
              <a:extLst>
                <a:ext uri="{FF2B5EF4-FFF2-40B4-BE49-F238E27FC236}">
                  <a16:creationId xmlns:a16="http://schemas.microsoft.com/office/drawing/2014/main" id="{7531D6D8-75B3-497B-8EF7-F0A51EA1F1BF}"/>
                </a:ext>
              </a:extLst>
            </p:cNvPr>
            <p:cNvGraphicFramePr>
              <a:graphicFrameLocks noChangeAspect="1"/>
            </p:cNvGraphicFramePr>
            <p:nvPr/>
          </p:nvGraphicFramePr>
          <p:xfrm>
            <a:off x="414" y="2112"/>
            <a:ext cx="553" cy="305"/>
          </p:xfrm>
          <a:graphic>
            <a:graphicData uri="http://schemas.openxmlformats.org/presentationml/2006/ole">
              <mc:AlternateContent xmlns:mc="http://schemas.openxmlformats.org/markup-compatibility/2006">
                <mc:Choice xmlns:v="urn:schemas-microsoft-com:vml" Requires="v">
                  <p:oleObj spid="_x0000_s105563" name="公式" r:id="rId25" imgW="444240" imgH="241200" progId="Equation.3">
                    <p:embed/>
                  </p:oleObj>
                </mc:Choice>
                <mc:Fallback>
                  <p:oleObj name="公式" r:id="rId25" imgW="444240" imgH="241200" progId="Equation.3">
                    <p:embed/>
                    <p:pic>
                      <p:nvPicPr>
                        <p:cNvPr id="24582" name="Object 32">
                          <a:extLst>
                            <a:ext uri="{FF2B5EF4-FFF2-40B4-BE49-F238E27FC236}">
                              <a16:creationId xmlns:a16="http://schemas.microsoft.com/office/drawing/2014/main" id="{7531D6D8-75B3-497B-8EF7-F0A51EA1F1BF}"/>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14" y="2112"/>
                          <a:ext cx="553" cy="30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3" name="Object 33">
              <a:extLst>
                <a:ext uri="{FF2B5EF4-FFF2-40B4-BE49-F238E27FC236}">
                  <a16:creationId xmlns:a16="http://schemas.microsoft.com/office/drawing/2014/main" id="{52E6F1FD-B3CC-45BD-82E7-34BC60855A38}"/>
                </a:ext>
              </a:extLst>
            </p:cNvPr>
            <p:cNvGraphicFramePr>
              <a:graphicFrameLocks noChangeAspect="1"/>
            </p:cNvGraphicFramePr>
            <p:nvPr/>
          </p:nvGraphicFramePr>
          <p:xfrm>
            <a:off x="396" y="3065"/>
            <a:ext cx="571" cy="320"/>
          </p:xfrm>
          <a:graphic>
            <a:graphicData uri="http://schemas.openxmlformats.org/presentationml/2006/ole">
              <mc:AlternateContent xmlns:mc="http://schemas.openxmlformats.org/markup-compatibility/2006">
                <mc:Choice xmlns:v="urn:schemas-microsoft-com:vml" Requires="v">
                  <p:oleObj spid="_x0000_s105564" name="公式" r:id="rId27" imgW="457200" imgH="253800" progId="Equation.3">
                    <p:embed/>
                  </p:oleObj>
                </mc:Choice>
                <mc:Fallback>
                  <p:oleObj name="公式" r:id="rId27" imgW="457200" imgH="253800" progId="Equation.3">
                    <p:embed/>
                    <p:pic>
                      <p:nvPicPr>
                        <p:cNvPr id="24583" name="Object 33">
                          <a:extLst>
                            <a:ext uri="{FF2B5EF4-FFF2-40B4-BE49-F238E27FC236}">
                              <a16:creationId xmlns:a16="http://schemas.microsoft.com/office/drawing/2014/main" id="{52E6F1FD-B3CC-45BD-82E7-34BC60855A38}"/>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96" y="3065"/>
                          <a:ext cx="571" cy="32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9362" name="Text Box 34">
              <a:extLst>
                <a:ext uri="{FF2B5EF4-FFF2-40B4-BE49-F238E27FC236}">
                  <a16:creationId xmlns:a16="http://schemas.microsoft.com/office/drawing/2014/main" id="{B8FD4754-37F7-4634-B43B-9AC29986E3E5}"/>
                </a:ext>
              </a:extLst>
            </p:cNvPr>
            <p:cNvSpPr txBox="1">
              <a:spLocks noChangeArrowheads="1"/>
            </p:cNvSpPr>
            <p:nvPr/>
          </p:nvSpPr>
          <p:spPr bwMode="auto">
            <a:xfrm>
              <a:off x="1776" y="2147"/>
              <a:ext cx="719" cy="288"/>
            </a:xfrm>
            <a:prstGeom prst="rect">
              <a:avLst/>
            </a:prstGeom>
            <a:noFill/>
            <a:ln w="9525">
              <a:noFill/>
              <a:miter lim="800000"/>
              <a:headEnd/>
              <a:tailEnd/>
            </a:ln>
            <a:effectLst>
              <a:outerShdw dist="17961" dir="2700000" algn="ctr" rotWithShape="0">
                <a:schemeClr val="bg2"/>
              </a:outerShdw>
            </a:effectLst>
          </p:spPr>
          <p:txBody>
            <a:bodyPr>
              <a:spAutoFit/>
            </a:bodyPr>
            <a:lstStyle/>
            <a:p>
              <a:pPr>
                <a:spcBef>
                  <a:spcPct val="50000"/>
                </a:spcBef>
                <a:defRPr/>
              </a:pPr>
              <a:r>
                <a:rPr lang="en-US" altLang="zh-CN" sz="2400" b="1" i="1">
                  <a:effectLst>
                    <a:outerShdw blurRad="38100" dist="38100" dir="2700000" algn="tl">
                      <a:srgbClr val="000000"/>
                    </a:outerShdw>
                  </a:effectLst>
                  <a:ea typeface="文鼎CS中等线" pitchFamily="49" charset="-122"/>
                </a:rPr>
                <a:t>r&lt;R</a:t>
              </a:r>
              <a:r>
                <a:rPr lang="en-US" altLang="zh-CN" sz="2400" b="1" i="1" baseline="-25000">
                  <a:effectLst>
                    <a:outerShdw blurRad="38100" dist="38100" dir="2700000" algn="tl">
                      <a:srgbClr val="000000"/>
                    </a:outerShdw>
                  </a:effectLst>
                  <a:ea typeface="文鼎CS中等线" pitchFamily="49" charset="-122"/>
                </a:rPr>
                <a:t>1</a:t>
              </a:r>
              <a:endParaRPr lang="en-US" altLang="zh-CN" sz="2400" b="1" i="1">
                <a:effectLst>
                  <a:outerShdw blurRad="38100" dist="38100" dir="2700000" algn="tl">
                    <a:srgbClr val="000000"/>
                  </a:outerShdw>
                </a:effectLst>
                <a:ea typeface="文鼎CS中等线" pitchFamily="49" charset="-122"/>
              </a:endParaRPr>
            </a:p>
          </p:txBody>
        </p:sp>
        <p:sp>
          <p:nvSpPr>
            <p:cNvPr id="99363" name="Text Box 35">
              <a:extLst>
                <a:ext uri="{FF2B5EF4-FFF2-40B4-BE49-F238E27FC236}">
                  <a16:creationId xmlns:a16="http://schemas.microsoft.com/office/drawing/2014/main" id="{C613366A-1581-4464-8987-DDFA135C9766}"/>
                </a:ext>
              </a:extLst>
            </p:cNvPr>
            <p:cNvSpPr txBox="1">
              <a:spLocks noChangeArrowheads="1"/>
            </p:cNvSpPr>
            <p:nvPr/>
          </p:nvSpPr>
          <p:spPr bwMode="auto">
            <a:xfrm>
              <a:off x="1632" y="3072"/>
              <a:ext cx="864" cy="288"/>
            </a:xfrm>
            <a:prstGeom prst="rect">
              <a:avLst/>
            </a:prstGeom>
            <a:noFill/>
            <a:ln w="9525">
              <a:noFill/>
              <a:miter lim="800000"/>
              <a:headEnd/>
              <a:tailEnd/>
            </a:ln>
            <a:effectLst>
              <a:outerShdw dist="17961" dir="2700000" algn="ctr" rotWithShape="0">
                <a:schemeClr val="bg2"/>
              </a:outerShdw>
            </a:effectLst>
          </p:spPr>
          <p:txBody>
            <a:bodyPr>
              <a:spAutoFit/>
            </a:bodyPr>
            <a:lstStyle/>
            <a:p>
              <a:pPr>
                <a:spcBef>
                  <a:spcPct val="50000"/>
                </a:spcBef>
                <a:defRPr/>
              </a:pPr>
              <a:r>
                <a:rPr lang="en-US" altLang="zh-CN" sz="2400" b="1" i="1">
                  <a:effectLst>
                    <a:outerShdw blurRad="38100" dist="38100" dir="2700000" algn="tl">
                      <a:srgbClr val="000000"/>
                    </a:outerShdw>
                  </a:effectLst>
                  <a:ea typeface="文鼎CS中等线" pitchFamily="49" charset="-122"/>
                </a:rPr>
                <a:t>R</a:t>
              </a:r>
              <a:r>
                <a:rPr lang="en-US" altLang="zh-CN" sz="2400" b="1" i="1" baseline="-25000">
                  <a:effectLst>
                    <a:outerShdw blurRad="38100" dist="38100" dir="2700000" algn="tl">
                      <a:srgbClr val="000000"/>
                    </a:outerShdw>
                  </a:effectLst>
                  <a:ea typeface="文鼎CS中等线" pitchFamily="49" charset="-122"/>
                </a:rPr>
                <a:t>2</a:t>
              </a:r>
              <a:r>
                <a:rPr lang="en-US" altLang="zh-CN" sz="2400" b="1" i="1">
                  <a:effectLst>
                    <a:outerShdw blurRad="38100" dist="38100" dir="2700000" algn="tl">
                      <a:srgbClr val="000000"/>
                    </a:outerShdw>
                  </a:effectLst>
                  <a:ea typeface="文鼎CS中等线" pitchFamily="49" charset="-122"/>
                </a:rPr>
                <a:t>&lt;r&lt;R</a:t>
              </a:r>
              <a:r>
                <a:rPr lang="en-US" altLang="zh-CN" sz="2400" b="1" i="1" baseline="-25000">
                  <a:effectLst>
                    <a:outerShdw blurRad="38100" dist="38100" dir="2700000" algn="tl">
                      <a:srgbClr val="000000"/>
                    </a:outerShdw>
                  </a:effectLst>
                  <a:ea typeface="文鼎CS中等线" pitchFamily="49" charset="-122"/>
                </a:rPr>
                <a:t>3</a:t>
              </a:r>
              <a:endParaRPr lang="en-US" altLang="zh-CN" sz="2400" b="1" i="1">
                <a:effectLst>
                  <a:outerShdw blurRad="38100" dist="38100" dir="2700000" algn="tl">
                    <a:srgbClr val="000000"/>
                  </a:outerShdw>
                </a:effectLst>
                <a:ea typeface="文鼎CS中等线" pitchFamily="49" charset="-122"/>
              </a:endParaRPr>
            </a:p>
          </p:txBody>
        </p:sp>
      </p:grpSp>
    </p:spTree>
    <p:extLst>
      <p:ext uri="{BB962C8B-B14F-4D97-AF65-F5344CB8AC3E}">
        <p14:creationId xmlns:p14="http://schemas.microsoft.com/office/powerpoint/2010/main" val="22131611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9345"/>
                                        </p:tgtEl>
                                        <p:attrNameLst>
                                          <p:attrName>style.visibility</p:attrName>
                                        </p:attrNameLst>
                                      </p:cBhvr>
                                      <p:to>
                                        <p:strVal val="visible"/>
                                      </p:to>
                                    </p:set>
                                    <p:animEffect transition="in" filter="dissolve">
                                      <p:cBhvr>
                                        <p:cTn id="11" dur="500"/>
                                        <p:tgtEl>
                                          <p:spTgt spid="9934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99346"/>
                                        </p:tgtEl>
                                        <p:attrNameLst>
                                          <p:attrName>style.visibility</p:attrName>
                                        </p:attrNameLst>
                                      </p:cBhvr>
                                      <p:to>
                                        <p:strVal val="visible"/>
                                      </p:to>
                                    </p:set>
                                    <p:animEffect transition="in" filter="dissolve">
                                      <p:cBhvr>
                                        <p:cTn id="16" dur="500"/>
                                        <p:tgtEl>
                                          <p:spTgt spid="9934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99347"/>
                                        </p:tgtEl>
                                        <p:attrNameLst>
                                          <p:attrName>style.visibility</p:attrName>
                                        </p:attrNameLst>
                                      </p:cBhvr>
                                      <p:to>
                                        <p:strVal val="visible"/>
                                      </p:to>
                                    </p:set>
                                    <p:animEffect transition="in" filter="dissolve">
                                      <p:cBhvr>
                                        <p:cTn id="21" dur="500"/>
                                        <p:tgtEl>
                                          <p:spTgt spid="9934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99348"/>
                                        </p:tgtEl>
                                        <p:attrNameLst>
                                          <p:attrName>style.visibility</p:attrName>
                                        </p:attrNameLst>
                                      </p:cBhvr>
                                      <p:to>
                                        <p:strVal val="visible"/>
                                      </p:to>
                                    </p:set>
                                    <p:animEffect transition="in" filter="dissolve">
                                      <p:cBhvr>
                                        <p:cTn id="26" dur="500"/>
                                        <p:tgtEl>
                                          <p:spTgt spid="9934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up)">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45" grpId="0" autoUpdateAnimBg="0"/>
      <p:bldP spid="99348"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日期占位符 1">
            <a:extLst>
              <a:ext uri="{FF2B5EF4-FFF2-40B4-BE49-F238E27FC236}">
                <a16:creationId xmlns:a16="http://schemas.microsoft.com/office/drawing/2014/main" id="{6F25762A-29B7-4ADE-9007-FF94DEB7502D}"/>
              </a:ext>
            </a:extLst>
          </p:cNvPr>
          <p:cNvSpPr>
            <a:spLocks noGrp="1"/>
          </p:cNvSpPr>
          <p:nvPr>
            <p:ph type="dt" sz="quarter" idx="10"/>
          </p:nvPr>
        </p:nvSpPr>
        <p:spPr/>
        <p:txBody>
          <a:bodyPr/>
          <a:lstStyle/>
          <a:p>
            <a:pPr>
              <a:defRPr/>
            </a:pPr>
            <a:fld id="{5916ED90-5929-4F93-A2EB-CA2371D09709}" type="datetime9">
              <a:rPr lang="en-US"/>
              <a:pPr>
                <a:defRPr/>
              </a:pPr>
              <a:t>12/21/2017 9:20:00 PM</a:t>
            </a:fld>
            <a:endParaRPr lang="en-US" altLang="zh-CN"/>
          </a:p>
        </p:txBody>
      </p:sp>
      <p:sp>
        <p:nvSpPr>
          <p:cNvPr id="34" name="灯片编号占位符 3">
            <a:extLst>
              <a:ext uri="{FF2B5EF4-FFF2-40B4-BE49-F238E27FC236}">
                <a16:creationId xmlns:a16="http://schemas.microsoft.com/office/drawing/2014/main" id="{F2AC3BD2-AEE9-4A6C-A254-969FCDA45721}"/>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ECFA56A8-9C9A-467F-BD9C-2AE12FBCDF81}" type="slidenum">
              <a:rPr lang="en-US" altLang="zh-CN" sz="1400" b="0">
                <a:ea typeface="宋体" panose="02010600030101010101" pitchFamily="2" charset="-122"/>
              </a:rPr>
              <a:pPr eaLnBrk="1" hangingPunct="1"/>
              <a:t>44</a:t>
            </a:fld>
            <a:endParaRPr lang="en-US" altLang="zh-CN" sz="1400" b="0">
              <a:ea typeface="宋体" panose="02010600030101010101" pitchFamily="2" charset="-122"/>
            </a:endParaRPr>
          </a:p>
        </p:txBody>
      </p:sp>
      <p:grpSp>
        <p:nvGrpSpPr>
          <p:cNvPr id="25614" name="Group 2">
            <a:extLst>
              <a:ext uri="{FF2B5EF4-FFF2-40B4-BE49-F238E27FC236}">
                <a16:creationId xmlns:a16="http://schemas.microsoft.com/office/drawing/2014/main" id="{619ABA4A-FEE0-48E8-B878-AB077A25D413}"/>
              </a:ext>
            </a:extLst>
          </p:cNvPr>
          <p:cNvGrpSpPr>
            <a:grpSpLocks/>
          </p:cNvGrpSpPr>
          <p:nvPr/>
        </p:nvGrpSpPr>
        <p:grpSpPr bwMode="auto">
          <a:xfrm>
            <a:off x="3886200" y="3079750"/>
            <a:ext cx="5029200" cy="3733800"/>
            <a:chOff x="2448" y="1752"/>
            <a:chExt cx="3168" cy="2352"/>
          </a:xfrm>
        </p:grpSpPr>
        <p:sp>
          <p:nvSpPr>
            <p:cNvPr id="116739" name="Rectangle 3">
              <a:extLst>
                <a:ext uri="{FF2B5EF4-FFF2-40B4-BE49-F238E27FC236}">
                  <a16:creationId xmlns:a16="http://schemas.microsoft.com/office/drawing/2014/main" id="{7A34E3E6-D5EE-43AF-81E1-F738B0F0269E}"/>
                </a:ext>
              </a:extLst>
            </p:cNvPr>
            <p:cNvSpPr>
              <a:spLocks noChangeArrowheads="1"/>
            </p:cNvSpPr>
            <p:nvPr/>
          </p:nvSpPr>
          <p:spPr bwMode="auto">
            <a:xfrm>
              <a:off x="2448" y="1752"/>
              <a:ext cx="3168" cy="2352"/>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116740" name="Oval 4">
              <a:extLst>
                <a:ext uri="{FF2B5EF4-FFF2-40B4-BE49-F238E27FC236}">
                  <a16:creationId xmlns:a16="http://schemas.microsoft.com/office/drawing/2014/main" id="{1F05A7DD-1713-4C6B-A7C1-9D04D54EB723}"/>
                </a:ext>
              </a:extLst>
            </p:cNvPr>
            <p:cNvSpPr>
              <a:spLocks noChangeArrowheads="1"/>
            </p:cNvSpPr>
            <p:nvPr/>
          </p:nvSpPr>
          <p:spPr bwMode="auto">
            <a:xfrm>
              <a:off x="3072" y="1968"/>
              <a:ext cx="1920" cy="1920"/>
            </a:xfrm>
            <a:prstGeom prst="ellipse">
              <a:avLst/>
            </a:prstGeom>
            <a:gradFill rotWithShape="0">
              <a:gsLst>
                <a:gs pos="0">
                  <a:srgbClr val="CCFFFF"/>
                </a:gs>
                <a:gs pos="100000">
                  <a:srgbClr val="CCFFFF">
                    <a:gamma/>
                    <a:shade val="46275"/>
                    <a:invGamma/>
                  </a:srgbClr>
                </a:gs>
              </a:gsLst>
              <a:path path="shape">
                <a:fillToRect l="50000" t="50000" r="50000" b="50000"/>
              </a:path>
            </a:gradFill>
            <a:ln w="9525">
              <a:solidFill>
                <a:srgbClr val="CCFFFF"/>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116741" name="Oval 5">
              <a:extLst>
                <a:ext uri="{FF2B5EF4-FFF2-40B4-BE49-F238E27FC236}">
                  <a16:creationId xmlns:a16="http://schemas.microsoft.com/office/drawing/2014/main" id="{99C417A3-6DE5-4264-B50B-C32D07A83FF2}"/>
                </a:ext>
              </a:extLst>
            </p:cNvPr>
            <p:cNvSpPr>
              <a:spLocks noChangeArrowheads="1"/>
            </p:cNvSpPr>
            <p:nvPr/>
          </p:nvSpPr>
          <p:spPr bwMode="auto">
            <a:xfrm>
              <a:off x="3376" y="2256"/>
              <a:ext cx="1333" cy="1333"/>
            </a:xfrm>
            <a:prstGeom prst="ellipse">
              <a:avLst/>
            </a:prstGeom>
            <a:gradFill rotWithShape="0">
              <a:gsLst>
                <a:gs pos="0">
                  <a:srgbClr val="9999FF"/>
                </a:gs>
                <a:gs pos="100000">
                  <a:srgbClr val="9999FF">
                    <a:gamma/>
                    <a:shade val="56078"/>
                    <a:invGamma/>
                  </a:srgbClr>
                </a:gs>
              </a:gsLst>
              <a:path path="shape">
                <a:fillToRect l="50000" t="50000" r="50000" b="50000"/>
              </a:path>
            </a:gradFill>
            <a:ln w="9525">
              <a:solidFill>
                <a:srgbClr val="99CCFF"/>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116742" name="Oval 6">
              <a:extLst>
                <a:ext uri="{FF2B5EF4-FFF2-40B4-BE49-F238E27FC236}">
                  <a16:creationId xmlns:a16="http://schemas.microsoft.com/office/drawing/2014/main" id="{FF3EC7F1-88AB-4CA5-B69B-C854889294AC}"/>
                </a:ext>
              </a:extLst>
            </p:cNvPr>
            <p:cNvSpPr>
              <a:spLocks noChangeArrowheads="1"/>
            </p:cNvSpPr>
            <p:nvPr/>
          </p:nvSpPr>
          <p:spPr bwMode="auto">
            <a:xfrm>
              <a:off x="3656" y="2560"/>
              <a:ext cx="748" cy="747"/>
            </a:xfrm>
            <a:prstGeom prst="ellipse">
              <a:avLst/>
            </a:prstGeom>
            <a:gradFill rotWithShape="0">
              <a:gsLst>
                <a:gs pos="0">
                  <a:srgbClr val="CCFFFF"/>
                </a:gs>
                <a:gs pos="100000">
                  <a:srgbClr val="CCFFFF">
                    <a:gamma/>
                    <a:shade val="56078"/>
                    <a:invGamma/>
                  </a:srgbClr>
                </a:gs>
              </a:gsLst>
              <a:path path="shape">
                <a:fillToRect l="50000" t="50000" r="50000" b="50000"/>
              </a:path>
            </a:gradFill>
            <a:ln w="9525">
              <a:solidFill>
                <a:srgbClr val="99CCFF"/>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graphicFrame>
          <p:nvGraphicFramePr>
            <p:cNvPr id="25606" name="Object 7">
              <a:extLst>
                <a:ext uri="{FF2B5EF4-FFF2-40B4-BE49-F238E27FC236}">
                  <a16:creationId xmlns:a16="http://schemas.microsoft.com/office/drawing/2014/main" id="{E167FFE2-6E58-47B6-BB40-15C2856A0ED7}"/>
                </a:ext>
              </a:extLst>
            </p:cNvPr>
            <p:cNvGraphicFramePr>
              <a:graphicFrameLocks noChangeAspect="1"/>
            </p:cNvGraphicFramePr>
            <p:nvPr/>
          </p:nvGraphicFramePr>
          <p:xfrm>
            <a:off x="3984" y="2544"/>
            <a:ext cx="231" cy="260"/>
          </p:xfrm>
          <a:graphic>
            <a:graphicData uri="http://schemas.openxmlformats.org/presentationml/2006/ole">
              <mc:AlternateContent xmlns:mc="http://schemas.openxmlformats.org/markup-compatibility/2006">
                <mc:Choice xmlns:v="urn:schemas-microsoft-com:vml" Requires="v">
                  <p:oleObj spid="_x0000_s106558" name="公式" r:id="rId3" imgW="190440" imgH="215640" progId="Equation.3">
                    <p:embed/>
                  </p:oleObj>
                </mc:Choice>
                <mc:Fallback>
                  <p:oleObj name="公式" r:id="rId3" imgW="190440" imgH="215640" progId="Equation.3">
                    <p:embed/>
                    <p:pic>
                      <p:nvPicPr>
                        <p:cNvPr id="25606" name="Object 7">
                          <a:extLst>
                            <a:ext uri="{FF2B5EF4-FFF2-40B4-BE49-F238E27FC236}">
                              <a16:creationId xmlns:a16="http://schemas.microsoft.com/office/drawing/2014/main" id="{E167FFE2-6E58-47B6-BB40-15C2856A0E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4" y="2544"/>
                          <a:ext cx="231" cy="26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7" name="Object 8">
              <a:extLst>
                <a:ext uri="{FF2B5EF4-FFF2-40B4-BE49-F238E27FC236}">
                  <a16:creationId xmlns:a16="http://schemas.microsoft.com/office/drawing/2014/main" id="{0BE73B55-2E6B-4017-A13D-E58FD49CAABF}"/>
                </a:ext>
              </a:extLst>
            </p:cNvPr>
            <p:cNvGraphicFramePr>
              <a:graphicFrameLocks noChangeAspect="1"/>
            </p:cNvGraphicFramePr>
            <p:nvPr/>
          </p:nvGraphicFramePr>
          <p:xfrm>
            <a:off x="3984" y="3312"/>
            <a:ext cx="248" cy="280"/>
          </p:xfrm>
          <a:graphic>
            <a:graphicData uri="http://schemas.openxmlformats.org/presentationml/2006/ole">
              <mc:AlternateContent xmlns:mc="http://schemas.openxmlformats.org/markup-compatibility/2006">
                <mc:Choice xmlns:v="urn:schemas-microsoft-com:vml" Requires="v">
                  <p:oleObj spid="_x0000_s106559" name="公式" r:id="rId5" imgW="203040" imgH="228600" progId="Equation.3">
                    <p:embed/>
                  </p:oleObj>
                </mc:Choice>
                <mc:Fallback>
                  <p:oleObj name="公式" r:id="rId5" imgW="203040" imgH="228600" progId="Equation.3">
                    <p:embed/>
                    <p:pic>
                      <p:nvPicPr>
                        <p:cNvPr id="25607" name="Object 8">
                          <a:extLst>
                            <a:ext uri="{FF2B5EF4-FFF2-40B4-BE49-F238E27FC236}">
                              <a16:creationId xmlns:a16="http://schemas.microsoft.com/office/drawing/2014/main" id="{0BE73B55-2E6B-4017-A13D-E58FD49CAA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4" y="3312"/>
                          <a:ext cx="248" cy="28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8" name="Object 9">
              <a:extLst>
                <a:ext uri="{FF2B5EF4-FFF2-40B4-BE49-F238E27FC236}">
                  <a16:creationId xmlns:a16="http://schemas.microsoft.com/office/drawing/2014/main" id="{9587FF2E-DC94-4F50-B164-8FF61C3DAD98}"/>
                </a:ext>
              </a:extLst>
            </p:cNvPr>
            <p:cNvGraphicFramePr>
              <a:graphicFrameLocks noChangeAspect="1"/>
            </p:cNvGraphicFramePr>
            <p:nvPr/>
          </p:nvGraphicFramePr>
          <p:xfrm>
            <a:off x="4368" y="2832"/>
            <a:ext cx="245" cy="260"/>
          </p:xfrm>
          <a:graphic>
            <a:graphicData uri="http://schemas.openxmlformats.org/presentationml/2006/ole">
              <mc:AlternateContent xmlns:mc="http://schemas.openxmlformats.org/markup-compatibility/2006">
                <mc:Choice xmlns:v="urn:schemas-microsoft-com:vml" Requires="v">
                  <p:oleObj spid="_x0000_s106560" name="公式" r:id="rId7" imgW="203040" imgH="215640" progId="Equation.3">
                    <p:embed/>
                  </p:oleObj>
                </mc:Choice>
                <mc:Fallback>
                  <p:oleObj name="公式" r:id="rId7" imgW="203040" imgH="215640" progId="Equation.3">
                    <p:embed/>
                    <p:pic>
                      <p:nvPicPr>
                        <p:cNvPr id="25608" name="Object 9">
                          <a:extLst>
                            <a:ext uri="{FF2B5EF4-FFF2-40B4-BE49-F238E27FC236}">
                              <a16:creationId xmlns:a16="http://schemas.microsoft.com/office/drawing/2014/main" id="{9587FF2E-DC94-4F50-B164-8FF61C3DAD9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68" y="2832"/>
                          <a:ext cx="245" cy="26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9" name="Object 10">
              <a:extLst>
                <a:ext uri="{FF2B5EF4-FFF2-40B4-BE49-F238E27FC236}">
                  <a16:creationId xmlns:a16="http://schemas.microsoft.com/office/drawing/2014/main" id="{EE439E27-7094-446D-9D97-5034AF548AC3}"/>
                </a:ext>
              </a:extLst>
            </p:cNvPr>
            <p:cNvGraphicFramePr>
              <a:graphicFrameLocks noChangeAspect="1"/>
            </p:cNvGraphicFramePr>
            <p:nvPr/>
          </p:nvGraphicFramePr>
          <p:xfrm>
            <a:off x="3059" y="2208"/>
            <a:ext cx="205" cy="252"/>
          </p:xfrm>
          <a:graphic>
            <a:graphicData uri="http://schemas.openxmlformats.org/presentationml/2006/ole">
              <mc:AlternateContent xmlns:mc="http://schemas.openxmlformats.org/markup-compatibility/2006">
                <mc:Choice xmlns:v="urn:schemas-microsoft-com:vml" Requires="v">
                  <p:oleObj spid="_x0000_s106561" name="Equation" r:id="rId9" imgW="164880" imgH="203040" progId="Equation.3">
                    <p:embed/>
                  </p:oleObj>
                </mc:Choice>
                <mc:Fallback>
                  <p:oleObj name="Equation" r:id="rId9" imgW="164880" imgH="203040" progId="Equation.3">
                    <p:embed/>
                    <p:pic>
                      <p:nvPicPr>
                        <p:cNvPr id="25609" name="Object 10">
                          <a:extLst>
                            <a:ext uri="{FF2B5EF4-FFF2-40B4-BE49-F238E27FC236}">
                              <a16:creationId xmlns:a16="http://schemas.microsoft.com/office/drawing/2014/main" id="{EE439E27-7094-446D-9D97-5034AF548AC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59" y="2208"/>
                          <a:ext cx="205"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0" name="Object 11">
              <a:extLst>
                <a:ext uri="{FF2B5EF4-FFF2-40B4-BE49-F238E27FC236}">
                  <a16:creationId xmlns:a16="http://schemas.microsoft.com/office/drawing/2014/main" id="{9C6AE662-F4DC-42C6-89FB-0D0E0F545FEE}"/>
                </a:ext>
              </a:extLst>
            </p:cNvPr>
            <p:cNvGraphicFramePr>
              <a:graphicFrameLocks noChangeAspect="1"/>
            </p:cNvGraphicFramePr>
            <p:nvPr/>
          </p:nvGraphicFramePr>
          <p:xfrm>
            <a:off x="3312" y="2784"/>
            <a:ext cx="288" cy="197"/>
          </p:xfrm>
          <a:graphic>
            <a:graphicData uri="http://schemas.openxmlformats.org/presentationml/2006/ole">
              <mc:AlternateContent xmlns:mc="http://schemas.openxmlformats.org/markup-compatibility/2006">
                <mc:Choice xmlns:v="urn:schemas-microsoft-com:vml" Requires="v">
                  <p:oleObj spid="_x0000_s106562" name="公式" r:id="rId11" imgW="241200" imgH="164880" progId="Equation.3">
                    <p:embed/>
                  </p:oleObj>
                </mc:Choice>
                <mc:Fallback>
                  <p:oleObj name="公式" r:id="rId11" imgW="241200" imgH="164880" progId="Equation.3">
                    <p:embed/>
                    <p:pic>
                      <p:nvPicPr>
                        <p:cNvPr id="25610" name="Object 11">
                          <a:extLst>
                            <a:ext uri="{FF2B5EF4-FFF2-40B4-BE49-F238E27FC236}">
                              <a16:creationId xmlns:a16="http://schemas.microsoft.com/office/drawing/2014/main" id="{9C6AE662-F4DC-42C6-89FB-0D0E0F545FE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12" y="2784"/>
                          <a:ext cx="288" cy="19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11" name="Object 12">
              <a:extLst>
                <a:ext uri="{FF2B5EF4-FFF2-40B4-BE49-F238E27FC236}">
                  <a16:creationId xmlns:a16="http://schemas.microsoft.com/office/drawing/2014/main" id="{A8CAA518-1F08-4C11-90D5-2220907591E7}"/>
                </a:ext>
              </a:extLst>
            </p:cNvPr>
            <p:cNvGraphicFramePr>
              <a:graphicFrameLocks noChangeAspect="1"/>
            </p:cNvGraphicFramePr>
            <p:nvPr/>
          </p:nvGraphicFramePr>
          <p:xfrm>
            <a:off x="3888" y="2384"/>
            <a:ext cx="147" cy="192"/>
          </p:xfrm>
          <a:graphic>
            <a:graphicData uri="http://schemas.openxmlformats.org/presentationml/2006/ole">
              <mc:AlternateContent xmlns:mc="http://schemas.openxmlformats.org/markup-compatibility/2006">
                <mc:Choice xmlns:v="urn:schemas-microsoft-com:vml" Requires="v">
                  <p:oleObj spid="_x0000_s106563" name="公式" r:id="rId13" imgW="126720" imgH="164880" progId="Equation.3">
                    <p:embed/>
                  </p:oleObj>
                </mc:Choice>
                <mc:Fallback>
                  <p:oleObj name="公式" r:id="rId13" imgW="126720" imgH="164880" progId="Equation.3">
                    <p:embed/>
                    <p:pic>
                      <p:nvPicPr>
                        <p:cNvPr id="25611" name="Object 12">
                          <a:extLst>
                            <a:ext uri="{FF2B5EF4-FFF2-40B4-BE49-F238E27FC236}">
                              <a16:creationId xmlns:a16="http://schemas.microsoft.com/office/drawing/2014/main" id="{A8CAA518-1F08-4C11-90D5-2220907591E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88" y="2384"/>
                          <a:ext cx="147" cy="19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6749" name="Line 13">
              <a:extLst>
                <a:ext uri="{FF2B5EF4-FFF2-40B4-BE49-F238E27FC236}">
                  <a16:creationId xmlns:a16="http://schemas.microsoft.com/office/drawing/2014/main" id="{718351C2-664C-4FED-9C77-8EC55F90FC21}"/>
                </a:ext>
              </a:extLst>
            </p:cNvPr>
            <p:cNvSpPr>
              <a:spLocks noChangeShapeType="1"/>
            </p:cNvSpPr>
            <p:nvPr/>
          </p:nvSpPr>
          <p:spPr bwMode="auto">
            <a:xfrm flipV="1">
              <a:off x="4032" y="2715"/>
              <a:ext cx="288" cy="213"/>
            </a:xfrm>
            <a:prstGeom prst="line">
              <a:avLst/>
            </a:prstGeom>
            <a:noFill/>
            <a:ln w="19050">
              <a:solidFill>
                <a:schemeClr val="tx2"/>
              </a:solidFill>
              <a:round/>
              <a:headEnd/>
              <a:tailEnd type="triangle" w="sm" len="lg"/>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116750" name="Line 14">
              <a:extLst>
                <a:ext uri="{FF2B5EF4-FFF2-40B4-BE49-F238E27FC236}">
                  <a16:creationId xmlns:a16="http://schemas.microsoft.com/office/drawing/2014/main" id="{044927A2-4FF8-4D95-9DB2-048C3C2AD1F9}"/>
                </a:ext>
              </a:extLst>
            </p:cNvPr>
            <p:cNvSpPr>
              <a:spLocks noChangeShapeType="1"/>
            </p:cNvSpPr>
            <p:nvPr/>
          </p:nvSpPr>
          <p:spPr bwMode="auto">
            <a:xfrm>
              <a:off x="4032" y="2928"/>
              <a:ext cx="624" cy="213"/>
            </a:xfrm>
            <a:prstGeom prst="line">
              <a:avLst/>
            </a:prstGeom>
            <a:noFill/>
            <a:ln w="19050">
              <a:solidFill>
                <a:schemeClr val="tx2"/>
              </a:solidFill>
              <a:round/>
              <a:headEnd/>
              <a:tailEnd type="triangle" w="sm" len="lg"/>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116751" name="Line 15">
              <a:extLst>
                <a:ext uri="{FF2B5EF4-FFF2-40B4-BE49-F238E27FC236}">
                  <a16:creationId xmlns:a16="http://schemas.microsoft.com/office/drawing/2014/main" id="{B753584B-0251-4241-AAC6-31DA8E796A27}"/>
                </a:ext>
              </a:extLst>
            </p:cNvPr>
            <p:cNvSpPr>
              <a:spLocks noChangeShapeType="1"/>
            </p:cNvSpPr>
            <p:nvPr/>
          </p:nvSpPr>
          <p:spPr bwMode="auto">
            <a:xfrm>
              <a:off x="4032" y="2928"/>
              <a:ext cx="480" cy="853"/>
            </a:xfrm>
            <a:prstGeom prst="line">
              <a:avLst/>
            </a:prstGeom>
            <a:noFill/>
            <a:ln w="19050">
              <a:solidFill>
                <a:schemeClr val="tx2"/>
              </a:solidFill>
              <a:round/>
              <a:headEnd/>
              <a:tailEnd type="triangle" w="sm" len="lg"/>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grpSp>
      <p:sp>
        <p:nvSpPr>
          <p:cNvPr id="116752" name="Text Box 16">
            <a:extLst>
              <a:ext uri="{FF2B5EF4-FFF2-40B4-BE49-F238E27FC236}">
                <a16:creationId xmlns:a16="http://schemas.microsoft.com/office/drawing/2014/main" id="{F90F9BDE-AB15-4BAF-9E37-ABB93BD2FAB7}"/>
              </a:ext>
            </a:extLst>
          </p:cNvPr>
          <p:cNvSpPr txBox="1">
            <a:spLocks noChangeArrowheads="1"/>
          </p:cNvSpPr>
          <p:nvPr/>
        </p:nvSpPr>
        <p:spPr bwMode="auto">
          <a:xfrm>
            <a:off x="395288" y="549275"/>
            <a:ext cx="7199312" cy="519113"/>
          </a:xfrm>
          <a:prstGeom prst="rect">
            <a:avLst/>
          </a:prstGeom>
          <a:noFill/>
          <a:ln w="9525">
            <a:noFill/>
            <a:miter lim="800000"/>
            <a:headEnd/>
            <a:tailEnd/>
          </a:ln>
          <a:effectLst/>
        </p:spPr>
        <p:txBody>
          <a:bodyPr>
            <a:spAutoFit/>
          </a:bodyPr>
          <a:lstStyle/>
          <a:p>
            <a:pPr>
              <a:spcBef>
                <a:spcPct val="50000"/>
              </a:spcBef>
              <a:defRPr/>
            </a:pPr>
            <a:r>
              <a:rPr lang="zh-CN" altLang="en-US" b="1">
                <a:effectLst>
                  <a:outerShdw blurRad="38100" dist="38100" dir="2700000" algn="tl">
                    <a:srgbClr val="000000"/>
                  </a:outerShdw>
                </a:effectLst>
                <a:latin typeface="幼圆" pitchFamily="49" charset="-122"/>
              </a:rPr>
              <a:t>由带电球面电势的叠加，可得电势的分布</a:t>
            </a:r>
          </a:p>
        </p:txBody>
      </p:sp>
      <p:sp>
        <p:nvSpPr>
          <p:cNvPr id="116764" name="AutoShape 28">
            <a:extLst>
              <a:ext uri="{FF2B5EF4-FFF2-40B4-BE49-F238E27FC236}">
                <a16:creationId xmlns:a16="http://schemas.microsoft.com/office/drawing/2014/main" id="{79072B2B-01E0-45BA-A73E-05886BF39D62}"/>
              </a:ext>
            </a:extLst>
          </p:cNvPr>
          <p:cNvSpPr>
            <a:spLocks/>
          </p:cNvSpPr>
          <p:nvPr/>
        </p:nvSpPr>
        <p:spPr bwMode="auto">
          <a:xfrm>
            <a:off x="381000" y="1628775"/>
            <a:ext cx="109538" cy="2752725"/>
          </a:xfrm>
          <a:prstGeom prst="leftBrace">
            <a:avLst>
              <a:gd name="adj1" fmla="val 209419"/>
              <a:gd name="adj2" fmla="val 48681"/>
            </a:avLst>
          </a:prstGeom>
          <a:solidFill>
            <a:schemeClr val="tx1"/>
          </a:solidFill>
          <a:ln w="9525">
            <a:solidFill>
              <a:srgbClr val="000000"/>
            </a:solidFill>
            <a:round/>
            <a:headEnd/>
            <a:tailEnd/>
          </a:ln>
          <a:effectLst>
            <a:outerShdw dist="17961" dir="2700000" algn="ctr" rotWithShape="0">
              <a:schemeClr val="bg2"/>
            </a:outerShdw>
          </a:effectLst>
        </p:spPr>
        <p:txBody>
          <a:bodyPr wrap="none" anchor="ctr"/>
          <a:lstStyle/>
          <a:p>
            <a:pPr>
              <a:defRPr/>
            </a:pPr>
            <a:endParaRPr lang="zh-CN" altLang="en-US" b="1">
              <a:effectLst>
                <a:outerShdw blurRad="38100" dist="38100" dir="2700000" algn="tl">
                  <a:srgbClr val="000000">
                    <a:alpha val="43137"/>
                  </a:srgbClr>
                </a:outerShdw>
              </a:effectLst>
            </a:endParaRPr>
          </a:p>
        </p:txBody>
      </p:sp>
      <p:grpSp>
        <p:nvGrpSpPr>
          <p:cNvPr id="3" name="Group 41">
            <a:extLst>
              <a:ext uri="{FF2B5EF4-FFF2-40B4-BE49-F238E27FC236}">
                <a16:creationId xmlns:a16="http://schemas.microsoft.com/office/drawing/2014/main" id="{2578154C-7A72-48DD-A0A9-2AB46B36A618}"/>
              </a:ext>
            </a:extLst>
          </p:cNvPr>
          <p:cNvGrpSpPr>
            <a:grpSpLocks/>
          </p:cNvGrpSpPr>
          <p:nvPr/>
        </p:nvGrpSpPr>
        <p:grpSpPr bwMode="auto">
          <a:xfrm>
            <a:off x="615950" y="3789363"/>
            <a:ext cx="3194050" cy="792162"/>
            <a:chOff x="388" y="2503"/>
            <a:chExt cx="2012" cy="499"/>
          </a:xfrm>
        </p:grpSpPr>
        <p:graphicFrame>
          <p:nvGraphicFramePr>
            <p:cNvPr id="25605" name="Object 26">
              <a:extLst>
                <a:ext uri="{FF2B5EF4-FFF2-40B4-BE49-F238E27FC236}">
                  <a16:creationId xmlns:a16="http://schemas.microsoft.com/office/drawing/2014/main" id="{FA2BF2E3-235F-4B93-A017-3B8877559D8F}"/>
                </a:ext>
              </a:extLst>
            </p:cNvPr>
            <p:cNvGraphicFramePr>
              <a:graphicFrameLocks noChangeAspect="1"/>
            </p:cNvGraphicFramePr>
            <p:nvPr/>
          </p:nvGraphicFramePr>
          <p:xfrm>
            <a:off x="388" y="2503"/>
            <a:ext cx="904" cy="499"/>
          </p:xfrm>
          <a:graphic>
            <a:graphicData uri="http://schemas.openxmlformats.org/presentationml/2006/ole">
              <mc:AlternateContent xmlns:mc="http://schemas.openxmlformats.org/markup-compatibility/2006">
                <mc:Choice xmlns:v="urn:schemas-microsoft-com:vml" Requires="v">
                  <p:oleObj spid="_x0000_s106564" name="公式" r:id="rId15" imgW="723600" imgH="393480" progId="Equation.3">
                    <p:embed/>
                  </p:oleObj>
                </mc:Choice>
                <mc:Fallback>
                  <p:oleObj name="公式" r:id="rId15" imgW="723600" imgH="393480" progId="Equation.3">
                    <p:embed/>
                    <p:pic>
                      <p:nvPicPr>
                        <p:cNvPr id="25605" name="Object 26">
                          <a:extLst>
                            <a:ext uri="{FF2B5EF4-FFF2-40B4-BE49-F238E27FC236}">
                              <a16:creationId xmlns:a16="http://schemas.microsoft.com/office/drawing/2014/main" id="{FA2BF2E3-235F-4B93-A017-3B8877559D8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8" y="2503"/>
                          <a:ext cx="904" cy="499"/>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6765" name="Text Box 29">
              <a:extLst>
                <a:ext uri="{FF2B5EF4-FFF2-40B4-BE49-F238E27FC236}">
                  <a16:creationId xmlns:a16="http://schemas.microsoft.com/office/drawing/2014/main" id="{D077CD6C-FE6B-4599-AD5D-3C6023A8C36C}"/>
                </a:ext>
              </a:extLst>
            </p:cNvPr>
            <p:cNvSpPr txBox="1">
              <a:spLocks noChangeArrowheads="1"/>
            </p:cNvSpPr>
            <p:nvPr/>
          </p:nvSpPr>
          <p:spPr bwMode="auto">
            <a:xfrm>
              <a:off x="1776" y="2594"/>
              <a:ext cx="624" cy="288"/>
            </a:xfrm>
            <a:prstGeom prst="rect">
              <a:avLst/>
            </a:prstGeom>
            <a:noFill/>
            <a:ln w="9525">
              <a:noFill/>
              <a:miter lim="800000"/>
              <a:headEnd/>
              <a:tailEnd/>
            </a:ln>
            <a:effectLst>
              <a:outerShdw dist="17961" dir="2700000" algn="ctr" rotWithShape="0">
                <a:schemeClr val="bg2"/>
              </a:outerShdw>
            </a:effectLst>
          </p:spPr>
          <p:txBody>
            <a:bodyPr>
              <a:spAutoFit/>
            </a:bodyPr>
            <a:lstStyle/>
            <a:p>
              <a:pPr>
                <a:spcBef>
                  <a:spcPct val="50000"/>
                </a:spcBef>
                <a:defRPr/>
              </a:pPr>
              <a:r>
                <a:rPr lang="en-US" altLang="zh-CN" sz="2400" b="1" i="1">
                  <a:effectLst>
                    <a:outerShdw blurRad="38100" dist="38100" dir="2700000" algn="tl">
                      <a:srgbClr val="000000"/>
                    </a:outerShdw>
                  </a:effectLst>
                  <a:ea typeface="文鼎CS中等线" pitchFamily="49" charset="-122"/>
                </a:rPr>
                <a:t>r&gt;R</a:t>
              </a:r>
              <a:r>
                <a:rPr lang="en-US" altLang="zh-CN" sz="2400" b="1" i="1" baseline="-25000">
                  <a:effectLst>
                    <a:outerShdw blurRad="38100" dist="38100" dir="2700000" algn="tl">
                      <a:srgbClr val="000000"/>
                    </a:outerShdw>
                  </a:effectLst>
                  <a:ea typeface="文鼎CS中等线" pitchFamily="49" charset="-122"/>
                </a:rPr>
                <a:t>3</a:t>
              </a:r>
              <a:endParaRPr lang="en-US" altLang="zh-CN" sz="2400" b="1" i="1">
                <a:effectLst>
                  <a:outerShdw blurRad="38100" dist="38100" dir="2700000" algn="tl">
                    <a:srgbClr val="000000"/>
                  </a:outerShdw>
                </a:effectLst>
                <a:ea typeface="文鼎CS中等线" pitchFamily="49" charset="-122"/>
              </a:endParaRPr>
            </a:p>
          </p:txBody>
        </p:sp>
      </p:grpSp>
      <p:grpSp>
        <p:nvGrpSpPr>
          <p:cNvPr id="4" name="Group 39">
            <a:extLst>
              <a:ext uri="{FF2B5EF4-FFF2-40B4-BE49-F238E27FC236}">
                <a16:creationId xmlns:a16="http://schemas.microsoft.com/office/drawing/2014/main" id="{34697ADF-ADD5-4E5C-8EBF-1D10EBAB4E00}"/>
              </a:ext>
            </a:extLst>
          </p:cNvPr>
          <p:cNvGrpSpPr>
            <a:grpSpLocks/>
          </p:cNvGrpSpPr>
          <p:nvPr/>
        </p:nvGrpSpPr>
        <p:grpSpPr bwMode="auto">
          <a:xfrm>
            <a:off x="636588" y="2200275"/>
            <a:ext cx="5951537" cy="868363"/>
            <a:chOff x="401" y="1559"/>
            <a:chExt cx="3749" cy="547"/>
          </a:xfrm>
        </p:grpSpPr>
        <p:graphicFrame>
          <p:nvGraphicFramePr>
            <p:cNvPr id="25604" name="Object 27">
              <a:extLst>
                <a:ext uri="{FF2B5EF4-FFF2-40B4-BE49-F238E27FC236}">
                  <a16:creationId xmlns:a16="http://schemas.microsoft.com/office/drawing/2014/main" id="{641834E3-6FE0-4948-AFBC-1DBE0CCF006F}"/>
                </a:ext>
              </a:extLst>
            </p:cNvPr>
            <p:cNvGraphicFramePr>
              <a:graphicFrameLocks noChangeAspect="1"/>
            </p:cNvGraphicFramePr>
            <p:nvPr/>
          </p:nvGraphicFramePr>
          <p:xfrm>
            <a:off x="401" y="1559"/>
            <a:ext cx="2460" cy="547"/>
          </p:xfrm>
          <a:graphic>
            <a:graphicData uri="http://schemas.openxmlformats.org/presentationml/2006/ole">
              <mc:AlternateContent xmlns:mc="http://schemas.openxmlformats.org/markup-compatibility/2006">
                <mc:Choice xmlns:v="urn:schemas-microsoft-com:vml" Requires="v">
                  <p:oleObj spid="_x0000_s106565" name="公式" r:id="rId17" imgW="1968480" imgH="431640" progId="Equation.3">
                    <p:embed/>
                  </p:oleObj>
                </mc:Choice>
                <mc:Fallback>
                  <p:oleObj name="公式" r:id="rId17" imgW="1968480" imgH="431640" progId="Equation.3">
                    <p:embed/>
                    <p:pic>
                      <p:nvPicPr>
                        <p:cNvPr id="25604" name="Object 27">
                          <a:extLst>
                            <a:ext uri="{FF2B5EF4-FFF2-40B4-BE49-F238E27FC236}">
                              <a16:creationId xmlns:a16="http://schemas.microsoft.com/office/drawing/2014/main" id="{641834E3-6FE0-4948-AFBC-1DBE0CCF006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1" y="1559"/>
                          <a:ext cx="2460" cy="54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6766" name="Text Box 30">
              <a:extLst>
                <a:ext uri="{FF2B5EF4-FFF2-40B4-BE49-F238E27FC236}">
                  <a16:creationId xmlns:a16="http://schemas.microsoft.com/office/drawing/2014/main" id="{86127FCE-7CCC-4128-9C86-F12AD01682AE}"/>
                </a:ext>
              </a:extLst>
            </p:cNvPr>
            <p:cNvSpPr txBox="1">
              <a:spLocks noChangeArrowheads="1"/>
            </p:cNvSpPr>
            <p:nvPr/>
          </p:nvSpPr>
          <p:spPr bwMode="auto">
            <a:xfrm>
              <a:off x="3334" y="1653"/>
              <a:ext cx="816" cy="288"/>
            </a:xfrm>
            <a:prstGeom prst="rect">
              <a:avLst/>
            </a:prstGeom>
            <a:noFill/>
            <a:ln w="9525">
              <a:noFill/>
              <a:miter lim="800000"/>
              <a:headEnd/>
              <a:tailEnd/>
            </a:ln>
            <a:effectLst>
              <a:outerShdw dist="17961" dir="2700000" algn="ctr" rotWithShape="0">
                <a:schemeClr val="bg2"/>
              </a:outerShdw>
            </a:effectLst>
          </p:spPr>
          <p:txBody>
            <a:bodyPr>
              <a:spAutoFit/>
            </a:bodyPr>
            <a:lstStyle/>
            <a:p>
              <a:pPr>
                <a:spcBef>
                  <a:spcPct val="50000"/>
                </a:spcBef>
                <a:defRPr/>
              </a:pPr>
              <a:r>
                <a:rPr lang="en-US" altLang="zh-CN" sz="2400" b="1" i="1">
                  <a:effectLst>
                    <a:outerShdw blurRad="38100" dist="38100" dir="2700000" algn="tl">
                      <a:srgbClr val="000000"/>
                    </a:outerShdw>
                  </a:effectLst>
                  <a:ea typeface="文鼎CS中等线" pitchFamily="49" charset="-122"/>
                </a:rPr>
                <a:t>R</a:t>
              </a:r>
              <a:r>
                <a:rPr lang="en-US" altLang="zh-CN" sz="2400" b="1" i="1" baseline="-25000">
                  <a:effectLst>
                    <a:outerShdw blurRad="38100" dist="38100" dir="2700000" algn="tl">
                      <a:srgbClr val="000000"/>
                    </a:outerShdw>
                  </a:effectLst>
                  <a:ea typeface="文鼎CS中等线" pitchFamily="49" charset="-122"/>
                </a:rPr>
                <a:t>1</a:t>
              </a:r>
              <a:r>
                <a:rPr lang="en-US" altLang="zh-CN" sz="2400" b="1" i="1">
                  <a:effectLst>
                    <a:outerShdw blurRad="38100" dist="38100" dir="2700000" algn="tl">
                      <a:srgbClr val="000000"/>
                    </a:outerShdw>
                  </a:effectLst>
                  <a:ea typeface="文鼎CS中等线" pitchFamily="49" charset="-122"/>
                </a:rPr>
                <a:t>&lt;r&lt;R</a:t>
              </a:r>
              <a:r>
                <a:rPr lang="en-US" altLang="zh-CN" sz="2400" b="1" i="1" baseline="-25000">
                  <a:effectLst>
                    <a:outerShdw blurRad="38100" dist="38100" dir="2700000" algn="tl">
                      <a:srgbClr val="000000"/>
                    </a:outerShdw>
                  </a:effectLst>
                  <a:ea typeface="文鼎CS中等线" pitchFamily="49" charset="-122"/>
                </a:rPr>
                <a:t>2</a:t>
              </a:r>
              <a:endParaRPr lang="en-US" altLang="zh-CN" sz="2400" b="1" i="1">
                <a:effectLst>
                  <a:outerShdw blurRad="38100" dist="38100" dir="2700000" algn="tl">
                    <a:srgbClr val="000000"/>
                  </a:outerShdw>
                </a:effectLst>
                <a:ea typeface="文鼎CS中等线" pitchFamily="49" charset="-122"/>
              </a:endParaRPr>
            </a:p>
          </p:txBody>
        </p:sp>
      </p:grpSp>
      <p:grpSp>
        <p:nvGrpSpPr>
          <p:cNvPr id="5" name="Group 38">
            <a:extLst>
              <a:ext uri="{FF2B5EF4-FFF2-40B4-BE49-F238E27FC236}">
                <a16:creationId xmlns:a16="http://schemas.microsoft.com/office/drawing/2014/main" id="{50CC1A25-FD25-4461-9489-B77507BD0AC8}"/>
              </a:ext>
            </a:extLst>
          </p:cNvPr>
          <p:cNvGrpSpPr>
            <a:grpSpLocks/>
          </p:cNvGrpSpPr>
          <p:nvPr/>
        </p:nvGrpSpPr>
        <p:grpSpPr bwMode="auto">
          <a:xfrm>
            <a:off x="684213" y="1557338"/>
            <a:ext cx="3297237" cy="487362"/>
            <a:chOff x="418" y="1178"/>
            <a:chExt cx="2077" cy="307"/>
          </a:xfrm>
        </p:grpSpPr>
        <p:graphicFrame>
          <p:nvGraphicFramePr>
            <p:cNvPr id="25603" name="Object 31">
              <a:extLst>
                <a:ext uri="{FF2B5EF4-FFF2-40B4-BE49-F238E27FC236}">
                  <a16:creationId xmlns:a16="http://schemas.microsoft.com/office/drawing/2014/main" id="{48411507-F329-4755-94A4-F717F86F5062}"/>
                </a:ext>
              </a:extLst>
            </p:cNvPr>
            <p:cNvGraphicFramePr>
              <a:graphicFrameLocks noChangeAspect="1"/>
            </p:cNvGraphicFramePr>
            <p:nvPr/>
          </p:nvGraphicFramePr>
          <p:xfrm>
            <a:off x="418" y="1178"/>
            <a:ext cx="648" cy="273"/>
          </p:xfrm>
          <a:graphic>
            <a:graphicData uri="http://schemas.openxmlformats.org/presentationml/2006/ole">
              <mc:AlternateContent xmlns:mc="http://schemas.openxmlformats.org/markup-compatibility/2006">
                <mc:Choice xmlns:v="urn:schemas-microsoft-com:vml" Requires="v">
                  <p:oleObj spid="_x0000_s106566" name="公式" r:id="rId19" imgW="520560" imgH="215640" progId="Equation.3">
                    <p:embed/>
                  </p:oleObj>
                </mc:Choice>
                <mc:Fallback>
                  <p:oleObj name="公式" r:id="rId19" imgW="520560" imgH="215640" progId="Equation.3">
                    <p:embed/>
                    <p:pic>
                      <p:nvPicPr>
                        <p:cNvPr id="25603" name="Object 31">
                          <a:extLst>
                            <a:ext uri="{FF2B5EF4-FFF2-40B4-BE49-F238E27FC236}">
                              <a16:creationId xmlns:a16="http://schemas.microsoft.com/office/drawing/2014/main" id="{48411507-F329-4755-94A4-F717F86F5062}"/>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8" y="1178"/>
                          <a:ext cx="648" cy="27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6769" name="Text Box 33">
              <a:extLst>
                <a:ext uri="{FF2B5EF4-FFF2-40B4-BE49-F238E27FC236}">
                  <a16:creationId xmlns:a16="http://schemas.microsoft.com/office/drawing/2014/main" id="{6029BCC1-4ED0-4FC8-A2FD-DB8CD06FCD27}"/>
                </a:ext>
              </a:extLst>
            </p:cNvPr>
            <p:cNvSpPr txBox="1">
              <a:spLocks noChangeArrowheads="1"/>
            </p:cNvSpPr>
            <p:nvPr/>
          </p:nvSpPr>
          <p:spPr bwMode="auto">
            <a:xfrm>
              <a:off x="1776" y="1197"/>
              <a:ext cx="719" cy="288"/>
            </a:xfrm>
            <a:prstGeom prst="rect">
              <a:avLst/>
            </a:prstGeom>
            <a:noFill/>
            <a:ln w="9525">
              <a:noFill/>
              <a:miter lim="800000"/>
              <a:headEnd/>
              <a:tailEnd/>
            </a:ln>
            <a:effectLst>
              <a:outerShdw dist="17961" dir="2700000" algn="ctr" rotWithShape="0">
                <a:schemeClr val="bg2"/>
              </a:outerShdw>
            </a:effectLst>
          </p:spPr>
          <p:txBody>
            <a:bodyPr>
              <a:spAutoFit/>
            </a:bodyPr>
            <a:lstStyle/>
            <a:p>
              <a:pPr>
                <a:spcBef>
                  <a:spcPct val="50000"/>
                </a:spcBef>
                <a:defRPr/>
              </a:pPr>
              <a:r>
                <a:rPr lang="en-US" altLang="zh-CN" sz="2400" b="1" i="1">
                  <a:effectLst>
                    <a:outerShdw blurRad="38100" dist="38100" dir="2700000" algn="tl">
                      <a:srgbClr val="000000"/>
                    </a:outerShdw>
                  </a:effectLst>
                  <a:ea typeface="文鼎CS中等线" pitchFamily="49" charset="-122"/>
                </a:rPr>
                <a:t>r&lt;R</a:t>
              </a:r>
              <a:r>
                <a:rPr lang="en-US" altLang="zh-CN" sz="2400" b="1" i="1" baseline="-25000">
                  <a:effectLst>
                    <a:outerShdw blurRad="38100" dist="38100" dir="2700000" algn="tl">
                      <a:srgbClr val="000000"/>
                    </a:outerShdw>
                  </a:effectLst>
                  <a:ea typeface="文鼎CS中等线" pitchFamily="49" charset="-122"/>
                </a:rPr>
                <a:t>1</a:t>
              </a:r>
              <a:endParaRPr lang="en-US" altLang="zh-CN" sz="2400" b="1" i="1">
                <a:effectLst>
                  <a:outerShdw blurRad="38100" dist="38100" dir="2700000" algn="tl">
                    <a:srgbClr val="000000"/>
                  </a:outerShdw>
                </a:effectLst>
                <a:ea typeface="文鼎CS中等线" pitchFamily="49" charset="-122"/>
              </a:endParaRPr>
            </a:p>
          </p:txBody>
        </p:sp>
      </p:grpSp>
      <p:grpSp>
        <p:nvGrpSpPr>
          <p:cNvPr id="6" name="Group 40">
            <a:extLst>
              <a:ext uri="{FF2B5EF4-FFF2-40B4-BE49-F238E27FC236}">
                <a16:creationId xmlns:a16="http://schemas.microsoft.com/office/drawing/2014/main" id="{9EE2DD83-7522-4CF1-80DD-90127A663AF7}"/>
              </a:ext>
            </a:extLst>
          </p:cNvPr>
          <p:cNvGrpSpPr>
            <a:grpSpLocks/>
          </p:cNvGrpSpPr>
          <p:nvPr/>
        </p:nvGrpSpPr>
        <p:grpSpPr bwMode="auto">
          <a:xfrm>
            <a:off x="574675" y="3141663"/>
            <a:ext cx="3387725" cy="471487"/>
            <a:chOff x="362" y="2122"/>
            <a:chExt cx="2134" cy="297"/>
          </a:xfrm>
        </p:grpSpPr>
        <p:graphicFrame>
          <p:nvGraphicFramePr>
            <p:cNvPr id="25602" name="Object 32">
              <a:extLst>
                <a:ext uri="{FF2B5EF4-FFF2-40B4-BE49-F238E27FC236}">
                  <a16:creationId xmlns:a16="http://schemas.microsoft.com/office/drawing/2014/main" id="{1D913E65-22C9-4B26-8AB5-34E8F056A5BD}"/>
                </a:ext>
              </a:extLst>
            </p:cNvPr>
            <p:cNvGraphicFramePr>
              <a:graphicFrameLocks noChangeAspect="1"/>
            </p:cNvGraphicFramePr>
            <p:nvPr/>
          </p:nvGraphicFramePr>
          <p:xfrm>
            <a:off x="362" y="2131"/>
            <a:ext cx="666" cy="288"/>
          </p:xfrm>
          <a:graphic>
            <a:graphicData uri="http://schemas.openxmlformats.org/presentationml/2006/ole">
              <mc:AlternateContent xmlns:mc="http://schemas.openxmlformats.org/markup-compatibility/2006">
                <mc:Choice xmlns:v="urn:schemas-microsoft-com:vml" Requires="v">
                  <p:oleObj spid="_x0000_s106567" name="公式" r:id="rId21" imgW="533160" imgH="228600" progId="Equation.3">
                    <p:embed/>
                  </p:oleObj>
                </mc:Choice>
                <mc:Fallback>
                  <p:oleObj name="公式" r:id="rId21" imgW="533160" imgH="228600" progId="Equation.3">
                    <p:embed/>
                    <p:pic>
                      <p:nvPicPr>
                        <p:cNvPr id="25602" name="Object 32">
                          <a:extLst>
                            <a:ext uri="{FF2B5EF4-FFF2-40B4-BE49-F238E27FC236}">
                              <a16:creationId xmlns:a16="http://schemas.microsoft.com/office/drawing/2014/main" id="{1D913E65-22C9-4B26-8AB5-34E8F056A5BD}"/>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2" y="2131"/>
                          <a:ext cx="666"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6770" name="Text Box 34">
              <a:extLst>
                <a:ext uri="{FF2B5EF4-FFF2-40B4-BE49-F238E27FC236}">
                  <a16:creationId xmlns:a16="http://schemas.microsoft.com/office/drawing/2014/main" id="{1582B008-3717-48F2-958B-C3C72E4B270C}"/>
                </a:ext>
              </a:extLst>
            </p:cNvPr>
            <p:cNvSpPr txBox="1">
              <a:spLocks noChangeArrowheads="1"/>
            </p:cNvSpPr>
            <p:nvPr/>
          </p:nvSpPr>
          <p:spPr bwMode="auto">
            <a:xfrm>
              <a:off x="1632" y="2122"/>
              <a:ext cx="864" cy="288"/>
            </a:xfrm>
            <a:prstGeom prst="rect">
              <a:avLst/>
            </a:prstGeom>
            <a:noFill/>
            <a:ln w="9525">
              <a:noFill/>
              <a:miter lim="800000"/>
              <a:headEnd/>
              <a:tailEnd/>
            </a:ln>
            <a:effectLst>
              <a:outerShdw dist="17961" dir="2700000" algn="ctr" rotWithShape="0">
                <a:schemeClr val="bg2"/>
              </a:outerShdw>
            </a:effectLst>
          </p:spPr>
          <p:txBody>
            <a:bodyPr>
              <a:spAutoFit/>
            </a:bodyPr>
            <a:lstStyle/>
            <a:p>
              <a:pPr>
                <a:spcBef>
                  <a:spcPct val="50000"/>
                </a:spcBef>
                <a:defRPr/>
              </a:pPr>
              <a:r>
                <a:rPr lang="en-US" altLang="zh-CN" sz="2400" b="1" i="1">
                  <a:effectLst>
                    <a:outerShdw blurRad="38100" dist="38100" dir="2700000" algn="tl">
                      <a:srgbClr val="000000"/>
                    </a:outerShdw>
                  </a:effectLst>
                  <a:ea typeface="文鼎CS中等线" pitchFamily="49" charset="-122"/>
                </a:rPr>
                <a:t>R</a:t>
              </a:r>
              <a:r>
                <a:rPr lang="en-US" altLang="zh-CN" sz="2400" b="1" i="1" baseline="-25000">
                  <a:effectLst>
                    <a:outerShdw blurRad="38100" dist="38100" dir="2700000" algn="tl">
                      <a:srgbClr val="000000"/>
                    </a:outerShdw>
                  </a:effectLst>
                  <a:ea typeface="文鼎CS中等线" pitchFamily="49" charset="-122"/>
                </a:rPr>
                <a:t>2</a:t>
              </a:r>
              <a:r>
                <a:rPr lang="en-US" altLang="zh-CN" sz="2400" b="1" i="1">
                  <a:effectLst>
                    <a:outerShdw blurRad="38100" dist="38100" dir="2700000" algn="tl">
                      <a:srgbClr val="000000"/>
                    </a:outerShdw>
                  </a:effectLst>
                  <a:ea typeface="文鼎CS中等线" pitchFamily="49" charset="-122"/>
                </a:rPr>
                <a:t>&lt;r&lt;R</a:t>
              </a:r>
              <a:r>
                <a:rPr lang="en-US" altLang="zh-CN" sz="2400" b="1" i="1" baseline="-25000">
                  <a:effectLst>
                    <a:outerShdw blurRad="38100" dist="38100" dir="2700000" algn="tl">
                      <a:srgbClr val="000000"/>
                    </a:outerShdw>
                  </a:effectLst>
                  <a:ea typeface="文鼎CS中等线" pitchFamily="49" charset="-122"/>
                </a:rPr>
                <a:t>3</a:t>
              </a:r>
              <a:endParaRPr lang="en-US" altLang="zh-CN" sz="2400" b="1" i="1">
                <a:effectLst>
                  <a:outerShdw blurRad="38100" dist="38100" dir="2700000" algn="tl">
                    <a:srgbClr val="000000"/>
                  </a:outerShdw>
                </a:effectLst>
                <a:ea typeface="文鼎CS中等线" pitchFamily="49" charset="-122"/>
              </a:endParaRPr>
            </a:p>
          </p:txBody>
        </p:sp>
      </p:grpSp>
    </p:spTree>
    <p:extLst>
      <p:ext uri="{BB962C8B-B14F-4D97-AF65-F5344CB8AC3E}">
        <p14:creationId xmlns:p14="http://schemas.microsoft.com/office/powerpoint/2010/main" val="37311152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6752"/>
                                        </p:tgtEl>
                                        <p:attrNameLst>
                                          <p:attrName>style.visibility</p:attrName>
                                        </p:attrNameLst>
                                      </p:cBhvr>
                                      <p:to>
                                        <p:strVal val="visible"/>
                                      </p:to>
                                    </p:set>
                                    <p:animEffect transition="in" filter="wipe(left)">
                                      <p:cBhvr>
                                        <p:cTn id="7" dur="500"/>
                                        <p:tgtEl>
                                          <p:spTgt spid="1167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6764"/>
                                        </p:tgtEl>
                                        <p:attrNameLst>
                                          <p:attrName>style.visibility</p:attrName>
                                        </p:attrNameLst>
                                      </p:cBhvr>
                                      <p:to>
                                        <p:strVal val="visible"/>
                                      </p:to>
                                    </p:set>
                                    <p:animEffect transition="in" filter="wipe(left)">
                                      <p:cBhvr>
                                        <p:cTn id="12" dur="500"/>
                                        <p:tgtEl>
                                          <p:spTgt spid="1167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52" grpId="0"/>
      <p:bldP spid="11676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日期占位符 1">
            <a:extLst>
              <a:ext uri="{FF2B5EF4-FFF2-40B4-BE49-F238E27FC236}">
                <a16:creationId xmlns:a16="http://schemas.microsoft.com/office/drawing/2014/main" id="{D6BB46E5-61CE-4019-B534-795BA38B01EB}"/>
              </a:ext>
            </a:extLst>
          </p:cNvPr>
          <p:cNvSpPr>
            <a:spLocks noGrp="1"/>
          </p:cNvSpPr>
          <p:nvPr>
            <p:ph type="dt" sz="quarter" idx="10"/>
          </p:nvPr>
        </p:nvSpPr>
        <p:spPr/>
        <p:txBody>
          <a:bodyPr/>
          <a:lstStyle/>
          <a:p>
            <a:pPr>
              <a:defRPr/>
            </a:pPr>
            <a:fld id="{C1C531B5-B335-409D-B936-1FC03E6AE781}" type="datetime9">
              <a:rPr lang="en-US"/>
              <a:pPr>
                <a:defRPr/>
              </a:pPr>
              <a:t>12/21/2017 9:20:00 PM</a:t>
            </a:fld>
            <a:endParaRPr lang="en-US" altLang="zh-CN"/>
          </a:p>
        </p:txBody>
      </p:sp>
      <p:sp>
        <p:nvSpPr>
          <p:cNvPr id="23" name="灯片编号占位符 3">
            <a:extLst>
              <a:ext uri="{FF2B5EF4-FFF2-40B4-BE49-F238E27FC236}">
                <a16:creationId xmlns:a16="http://schemas.microsoft.com/office/drawing/2014/main" id="{7FBBB869-2584-46DB-8BCC-9AE642B455E5}"/>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9E01BD9D-E9EB-4B15-AD9A-72C541CC8BBB}" type="slidenum">
              <a:rPr lang="en-US" altLang="zh-CN" sz="1400" b="0">
                <a:ea typeface="宋体" panose="02010600030101010101" pitchFamily="2" charset="-122"/>
              </a:rPr>
              <a:pPr eaLnBrk="1" hangingPunct="1"/>
              <a:t>45</a:t>
            </a:fld>
            <a:endParaRPr lang="en-US" altLang="zh-CN" sz="1400" b="0">
              <a:ea typeface="宋体" panose="02010600030101010101" pitchFamily="2" charset="-122"/>
            </a:endParaRPr>
          </a:p>
        </p:txBody>
      </p:sp>
      <p:grpSp>
        <p:nvGrpSpPr>
          <p:cNvPr id="26635" name="Group 19">
            <a:extLst>
              <a:ext uri="{FF2B5EF4-FFF2-40B4-BE49-F238E27FC236}">
                <a16:creationId xmlns:a16="http://schemas.microsoft.com/office/drawing/2014/main" id="{2072F498-2033-445D-A02B-0532AF2EEC4D}"/>
              </a:ext>
            </a:extLst>
          </p:cNvPr>
          <p:cNvGrpSpPr>
            <a:grpSpLocks/>
          </p:cNvGrpSpPr>
          <p:nvPr/>
        </p:nvGrpSpPr>
        <p:grpSpPr bwMode="auto">
          <a:xfrm>
            <a:off x="3886200" y="2781300"/>
            <a:ext cx="5029200" cy="3733800"/>
            <a:chOff x="2448" y="1752"/>
            <a:chExt cx="3168" cy="2352"/>
          </a:xfrm>
        </p:grpSpPr>
        <p:sp>
          <p:nvSpPr>
            <p:cNvPr id="100372" name="Rectangle 20">
              <a:extLst>
                <a:ext uri="{FF2B5EF4-FFF2-40B4-BE49-F238E27FC236}">
                  <a16:creationId xmlns:a16="http://schemas.microsoft.com/office/drawing/2014/main" id="{6BBD4662-A583-4636-8711-8DE8C96BD415}"/>
                </a:ext>
              </a:extLst>
            </p:cNvPr>
            <p:cNvSpPr>
              <a:spLocks noChangeArrowheads="1"/>
            </p:cNvSpPr>
            <p:nvPr/>
          </p:nvSpPr>
          <p:spPr bwMode="auto">
            <a:xfrm>
              <a:off x="2448" y="1752"/>
              <a:ext cx="3168" cy="2352"/>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100373" name="Oval 21">
              <a:extLst>
                <a:ext uri="{FF2B5EF4-FFF2-40B4-BE49-F238E27FC236}">
                  <a16:creationId xmlns:a16="http://schemas.microsoft.com/office/drawing/2014/main" id="{D4A629E0-1E76-4DC5-A973-EBE1605FCF1B}"/>
                </a:ext>
              </a:extLst>
            </p:cNvPr>
            <p:cNvSpPr>
              <a:spLocks noChangeArrowheads="1"/>
            </p:cNvSpPr>
            <p:nvPr/>
          </p:nvSpPr>
          <p:spPr bwMode="auto">
            <a:xfrm>
              <a:off x="3072" y="1968"/>
              <a:ext cx="1920" cy="1920"/>
            </a:xfrm>
            <a:prstGeom prst="ellipse">
              <a:avLst/>
            </a:prstGeom>
            <a:gradFill rotWithShape="0">
              <a:gsLst>
                <a:gs pos="0">
                  <a:srgbClr val="CCFFFF"/>
                </a:gs>
                <a:gs pos="100000">
                  <a:srgbClr val="CCFFFF">
                    <a:gamma/>
                    <a:shade val="46275"/>
                    <a:invGamma/>
                  </a:srgbClr>
                </a:gs>
              </a:gsLst>
              <a:path path="shape">
                <a:fillToRect l="50000" t="50000" r="50000" b="50000"/>
              </a:path>
            </a:gradFill>
            <a:ln w="9525">
              <a:solidFill>
                <a:srgbClr val="CCFFFF"/>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100374" name="Oval 22">
              <a:extLst>
                <a:ext uri="{FF2B5EF4-FFF2-40B4-BE49-F238E27FC236}">
                  <a16:creationId xmlns:a16="http://schemas.microsoft.com/office/drawing/2014/main" id="{3601FED6-63F3-4992-A68B-A13D97251BFC}"/>
                </a:ext>
              </a:extLst>
            </p:cNvPr>
            <p:cNvSpPr>
              <a:spLocks noChangeArrowheads="1"/>
            </p:cNvSpPr>
            <p:nvPr/>
          </p:nvSpPr>
          <p:spPr bwMode="auto">
            <a:xfrm>
              <a:off x="3376" y="2256"/>
              <a:ext cx="1333" cy="1333"/>
            </a:xfrm>
            <a:prstGeom prst="ellipse">
              <a:avLst/>
            </a:prstGeom>
            <a:gradFill rotWithShape="0">
              <a:gsLst>
                <a:gs pos="0">
                  <a:srgbClr val="9999FF"/>
                </a:gs>
                <a:gs pos="100000">
                  <a:srgbClr val="9999FF">
                    <a:gamma/>
                    <a:shade val="56078"/>
                    <a:invGamma/>
                  </a:srgbClr>
                </a:gs>
              </a:gsLst>
              <a:path path="shape">
                <a:fillToRect l="50000" t="50000" r="50000" b="50000"/>
              </a:path>
            </a:gradFill>
            <a:ln w="9525">
              <a:solidFill>
                <a:srgbClr val="99CCFF"/>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100375" name="Oval 23">
              <a:extLst>
                <a:ext uri="{FF2B5EF4-FFF2-40B4-BE49-F238E27FC236}">
                  <a16:creationId xmlns:a16="http://schemas.microsoft.com/office/drawing/2014/main" id="{30D6DA0C-2192-4E82-967C-017129A6C031}"/>
                </a:ext>
              </a:extLst>
            </p:cNvPr>
            <p:cNvSpPr>
              <a:spLocks noChangeArrowheads="1"/>
            </p:cNvSpPr>
            <p:nvPr/>
          </p:nvSpPr>
          <p:spPr bwMode="auto">
            <a:xfrm>
              <a:off x="3656" y="2560"/>
              <a:ext cx="748" cy="747"/>
            </a:xfrm>
            <a:prstGeom prst="ellipse">
              <a:avLst/>
            </a:prstGeom>
            <a:gradFill rotWithShape="0">
              <a:gsLst>
                <a:gs pos="0">
                  <a:srgbClr val="CCFFFF"/>
                </a:gs>
                <a:gs pos="100000">
                  <a:srgbClr val="CCFFFF">
                    <a:gamma/>
                    <a:shade val="56078"/>
                    <a:invGamma/>
                  </a:srgbClr>
                </a:gs>
              </a:gsLst>
              <a:path path="shape">
                <a:fillToRect l="50000" t="50000" r="50000" b="50000"/>
              </a:path>
            </a:gradFill>
            <a:ln w="9525">
              <a:solidFill>
                <a:srgbClr val="99CCFF"/>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graphicFrame>
          <p:nvGraphicFramePr>
            <p:cNvPr id="26627" name="Object 24">
              <a:extLst>
                <a:ext uri="{FF2B5EF4-FFF2-40B4-BE49-F238E27FC236}">
                  <a16:creationId xmlns:a16="http://schemas.microsoft.com/office/drawing/2014/main" id="{A63CBE25-1C80-4DF7-8755-8972E0DB674D}"/>
                </a:ext>
              </a:extLst>
            </p:cNvPr>
            <p:cNvGraphicFramePr>
              <a:graphicFrameLocks noChangeAspect="1"/>
            </p:cNvGraphicFramePr>
            <p:nvPr/>
          </p:nvGraphicFramePr>
          <p:xfrm>
            <a:off x="3984" y="2544"/>
            <a:ext cx="231" cy="260"/>
          </p:xfrm>
          <a:graphic>
            <a:graphicData uri="http://schemas.openxmlformats.org/presentationml/2006/ole">
              <mc:AlternateContent xmlns:mc="http://schemas.openxmlformats.org/markup-compatibility/2006">
                <mc:Choice xmlns:v="urn:schemas-microsoft-com:vml" Requires="v">
                  <p:oleObj spid="_x0000_s107564" name="公式" r:id="rId3" imgW="190440" imgH="215640" progId="Equation.3">
                    <p:embed/>
                  </p:oleObj>
                </mc:Choice>
                <mc:Fallback>
                  <p:oleObj name="公式" r:id="rId3" imgW="190440" imgH="215640" progId="Equation.3">
                    <p:embed/>
                    <p:pic>
                      <p:nvPicPr>
                        <p:cNvPr id="26627" name="Object 24">
                          <a:extLst>
                            <a:ext uri="{FF2B5EF4-FFF2-40B4-BE49-F238E27FC236}">
                              <a16:creationId xmlns:a16="http://schemas.microsoft.com/office/drawing/2014/main" id="{A63CBE25-1C80-4DF7-8755-8972E0DB67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4" y="2544"/>
                          <a:ext cx="231" cy="26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28" name="Object 25">
              <a:extLst>
                <a:ext uri="{FF2B5EF4-FFF2-40B4-BE49-F238E27FC236}">
                  <a16:creationId xmlns:a16="http://schemas.microsoft.com/office/drawing/2014/main" id="{9D8878C2-CBC8-43FB-9C92-E583F9D634E1}"/>
                </a:ext>
              </a:extLst>
            </p:cNvPr>
            <p:cNvGraphicFramePr>
              <a:graphicFrameLocks noChangeAspect="1"/>
            </p:cNvGraphicFramePr>
            <p:nvPr/>
          </p:nvGraphicFramePr>
          <p:xfrm>
            <a:off x="3984" y="3312"/>
            <a:ext cx="248" cy="280"/>
          </p:xfrm>
          <a:graphic>
            <a:graphicData uri="http://schemas.openxmlformats.org/presentationml/2006/ole">
              <mc:AlternateContent xmlns:mc="http://schemas.openxmlformats.org/markup-compatibility/2006">
                <mc:Choice xmlns:v="urn:schemas-microsoft-com:vml" Requires="v">
                  <p:oleObj spid="_x0000_s107565" name="公式" r:id="rId5" imgW="203040" imgH="228600" progId="Equation.3">
                    <p:embed/>
                  </p:oleObj>
                </mc:Choice>
                <mc:Fallback>
                  <p:oleObj name="公式" r:id="rId5" imgW="203040" imgH="228600" progId="Equation.3">
                    <p:embed/>
                    <p:pic>
                      <p:nvPicPr>
                        <p:cNvPr id="26628" name="Object 25">
                          <a:extLst>
                            <a:ext uri="{FF2B5EF4-FFF2-40B4-BE49-F238E27FC236}">
                              <a16:creationId xmlns:a16="http://schemas.microsoft.com/office/drawing/2014/main" id="{9D8878C2-CBC8-43FB-9C92-E583F9D634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4" y="3312"/>
                          <a:ext cx="248" cy="28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29" name="Object 26">
              <a:extLst>
                <a:ext uri="{FF2B5EF4-FFF2-40B4-BE49-F238E27FC236}">
                  <a16:creationId xmlns:a16="http://schemas.microsoft.com/office/drawing/2014/main" id="{C35499B2-0B9A-47DB-B42F-87D980EAD67C}"/>
                </a:ext>
              </a:extLst>
            </p:cNvPr>
            <p:cNvGraphicFramePr>
              <a:graphicFrameLocks noChangeAspect="1"/>
            </p:cNvGraphicFramePr>
            <p:nvPr/>
          </p:nvGraphicFramePr>
          <p:xfrm>
            <a:off x="4368" y="2832"/>
            <a:ext cx="245" cy="260"/>
          </p:xfrm>
          <a:graphic>
            <a:graphicData uri="http://schemas.openxmlformats.org/presentationml/2006/ole">
              <mc:AlternateContent xmlns:mc="http://schemas.openxmlformats.org/markup-compatibility/2006">
                <mc:Choice xmlns:v="urn:schemas-microsoft-com:vml" Requires="v">
                  <p:oleObj spid="_x0000_s107566" name="公式" r:id="rId7" imgW="203040" imgH="215640" progId="Equation.3">
                    <p:embed/>
                  </p:oleObj>
                </mc:Choice>
                <mc:Fallback>
                  <p:oleObj name="公式" r:id="rId7" imgW="203040" imgH="215640" progId="Equation.3">
                    <p:embed/>
                    <p:pic>
                      <p:nvPicPr>
                        <p:cNvPr id="26629" name="Object 26">
                          <a:extLst>
                            <a:ext uri="{FF2B5EF4-FFF2-40B4-BE49-F238E27FC236}">
                              <a16:creationId xmlns:a16="http://schemas.microsoft.com/office/drawing/2014/main" id="{C35499B2-0B9A-47DB-B42F-87D980EAD67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68" y="2832"/>
                          <a:ext cx="245" cy="26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0" name="Object 27">
              <a:extLst>
                <a:ext uri="{FF2B5EF4-FFF2-40B4-BE49-F238E27FC236}">
                  <a16:creationId xmlns:a16="http://schemas.microsoft.com/office/drawing/2014/main" id="{99223C25-77DB-438E-87C9-C73C28B81417}"/>
                </a:ext>
              </a:extLst>
            </p:cNvPr>
            <p:cNvGraphicFramePr>
              <a:graphicFrameLocks noChangeAspect="1"/>
            </p:cNvGraphicFramePr>
            <p:nvPr/>
          </p:nvGraphicFramePr>
          <p:xfrm>
            <a:off x="3059" y="2208"/>
            <a:ext cx="205" cy="252"/>
          </p:xfrm>
          <a:graphic>
            <a:graphicData uri="http://schemas.openxmlformats.org/presentationml/2006/ole">
              <mc:AlternateContent xmlns:mc="http://schemas.openxmlformats.org/markup-compatibility/2006">
                <mc:Choice xmlns:v="urn:schemas-microsoft-com:vml" Requires="v">
                  <p:oleObj spid="_x0000_s107567" name="Equation" r:id="rId9" imgW="164880" imgH="203040" progId="Equation.3">
                    <p:embed/>
                  </p:oleObj>
                </mc:Choice>
                <mc:Fallback>
                  <p:oleObj name="Equation" r:id="rId9" imgW="164880" imgH="203040" progId="Equation.3">
                    <p:embed/>
                    <p:pic>
                      <p:nvPicPr>
                        <p:cNvPr id="26630" name="Object 27">
                          <a:extLst>
                            <a:ext uri="{FF2B5EF4-FFF2-40B4-BE49-F238E27FC236}">
                              <a16:creationId xmlns:a16="http://schemas.microsoft.com/office/drawing/2014/main" id="{99223C25-77DB-438E-87C9-C73C28B8141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59" y="2208"/>
                          <a:ext cx="205"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1" name="Object 28">
              <a:extLst>
                <a:ext uri="{FF2B5EF4-FFF2-40B4-BE49-F238E27FC236}">
                  <a16:creationId xmlns:a16="http://schemas.microsoft.com/office/drawing/2014/main" id="{AA8D0A11-B6ED-4FAC-A2CF-9AABFBACCBC6}"/>
                </a:ext>
              </a:extLst>
            </p:cNvPr>
            <p:cNvGraphicFramePr>
              <a:graphicFrameLocks noChangeAspect="1"/>
            </p:cNvGraphicFramePr>
            <p:nvPr/>
          </p:nvGraphicFramePr>
          <p:xfrm>
            <a:off x="3312" y="2784"/>
            <a:ext cx="288" cy="197"/>
          </p:xfrm>
          <a:graphic>
            <a:graphicData uri="http://schemas.openxmlformats.org/presentationml/2006/ole">
              <mc:AlternateContent xmlns:mc="http://schemas.openxmlformats.org/markup-compatibility/2006">
                <mc:Choice xmlns:v="urn:schemas-microsoft-com:vml" Requires="v">
                  <p:oleObj spid="_x0000_s107568" name="公式" r:id="rId11" imgW="241200" imgH="164880" progId="Equation.3">
                    <p:embed/>
                  </p:oleObj>
                </mc:Choice>
                <mc:Fallback>
                  <p:oleObj name="公式" r:id="rId11" imgW="241200" imgH="164880" progId="Equation.3">
                    <p:embed/>
                    <p:pic>
                      <p:nvPicPr>
                        <p:cNvPr id="26631" name="Object 28">
                          <a:extLst>
                            <a:ext uri="{FF2B5EF4-FFF2-40B4-BE49-F238E27FC236}">
                              <a16:creationId xmlns:a16="http://schemas.microsoft.com/office/drawing/2014/main" id="{AA8D0A11-B6ED-4FAC-A2CF-9AABFBACCBC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12" y="2784"/>
                          <a:ext cx="288" cy="19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2" name="Object 29">
              <a:extLst>
                <a:ext uri="{FF2B5EF4-FFF2-40B4-BE49-F238E27FC236}">
                  <a16:creationId xmlns:a16="http://schemas.microsoft.com/office/drawing/2014/main" id="{813F6311-7FC1-4307-B286-670EC8E5007D}"/>
                </a:ext>
              </a:extLst>
            </p:cNvPr>
            <p:cNvGraphicFramePr>
              <a:graphicFrameLocks noChangeAspect="1"/>
            </p:cNvGraphicFramePr>
            <p:nvPr/>
          </p:nvGraphicFramePr>
          <p:xfrm>
            <a:off x="3888" y="2384"/>
            <a:ext cx="147" cy="192"/>
          </p:xfrm>
          <a:graphic>
            <a:graphicData uri="http://schemas.openxmlformats.org/presentationml/2006/ole">
              <mc:AlternateContent xmlns:mc="http://schemas.openxmlformats.org/markup-compatibility/2006">
                <mc:Choice xmlns:v="urn:schemas-microsoft-com:vml" Requires="v">
                  <p:oleObj spid="_x0000_s107569" name="公式" r:id="rId13" imgW="126720" imgH="164880" progId="Equation.3">
                    <p:embed/>
                  </p:oleObj>
                </mc:Choice>
                <mc:Fallback>
                  <p:oleObj name="公式" r:id="rId13" imgW="126720" imgH="164880" progId="Equation.3">
                    <p:embed/>
                    <p:pic>
                      <p:nvPicPr>
                        <p:cNvPr id="26632" name="Object 29">
                          <a:extLst>
                            <a:ext uri="{FF2B5EF4-FFF2-40B4-BE49-F238E27FC236}">
                              <a16:creationId xmlns:a16="http://schemas.microsoft.com/office/drawing/2014/main" id="{813F6311-7FC1-4307-B286-670EC8E5007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88" y="2384"/>
                          <a:ext cx="147" cy="19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0382" name="Line 30">
              <a:extLst>
                <a:ext uri="{FF2B5EF4-FFF2-40B4-BE49-F238E27FC236}">
                  <a16:creationId xmlns:a16="http://schemas.microsoft.com/office/drawing/2014/main" id="{120BC030-1D76-4647-B502-5EE020DD64F9}"/>
                </a:ext>
              </a:extLst>
            </p:cNvPr>
            <p:cNvSpPr>
              <a:spLocks noChangeShapeType="1"/>
            </p:cNvSpPr>
            <p:nvPr/>
          </p:nvSpPr>
          <p:spPr bwMode="auto">
            <a:xfrm flipV="1">
              <a:off x="4032" y="2715"/>
              <a:ext cx="288" cy="213"/>
            </a:xfrm>
            <a:prstGeom prst="line">
              <a:avLst/>
            </a:prstGeom>
            <a:noFill/>
            <a:ln w="19050">
              <a:solidFill>
                <a:schemeClr val="tx2"/>
              </a:solidFill>
              <a:round/>
              <a:headEnd/>
              <a:tailEnd type="triangle" w="sm" len="lg"/>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100383" name="Line 31">
              <a:extLst>
                <a:ext uri="{FF2B5EF4-FFF2-40B4-BE49-F238E27FC236}">
                  <a16:creationId xmlns:a16="http://schemas.microsoft.com/office/drawing/2014/main" id="{C7B18814-6526-431E-842A-B1EB6D517731}"/>
                </a:ext>
              </a:extLst>
            </p:cNvPr>
            <p:cNvSpPr>
              <a:spLocks noChangeShapeType="1"/>
            </p:cNvSpPr>
            <p:nvPr/>
          </p:nvSpPr>
          <p:spPr bwMode="auto">
            <a:xfrm>
              <a:off x="4032" y="2928"/>
              <a:ext cx="624" cy="213"/>
            </a:xfrm>
            <a:prstGeom prst="line">
              <a:avLst/>
            </a:prstGeom>
            <a:noFill/>
            <a:ln w="19050">
              <a:solidFill>
                <a:schemeClr val="tx2"/>
              </a:solidFill>
              <a:round/>
              <a:headEnd/>
              <a:tailEnd type="triangle" w="sm" len="lg"/>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100384" name="Line 32">
              <a:extLst>
                <a:ext uri="{FF2B5EF4-FFF2-40B4-BE49-F238E27FC236}">
                  <a16:creationId xmlns:a16="http://schemas.microsoft.com/office/drawing/2014/main" id="{482B8356-993A-48D3-859E-FE8D704C1DC4}"/>
                </a:ext>
              </a:extLst>
            </p:cNvPr>
            <p:cNvSpPr>
              <a:spLocks noChangeShapeType="1"/>
            </p:cNvSpPr>
            <p:nvPr/>
          </p:nvSpPr>
          <p:spPr bwMode="auto">
            <a:xfrm>
              <a:off x="4032" y="2928"/>
              <a:ext cx="480" cy="853"/>
            </a:xfrm>
            <a:prstGeom prst="line">
              <a:avLst/>
            </a:prstGeom>
            <a:noFill/>
            <a:ln w="19050">
              <a:solidFill>
                <a:schemeClr val="tx2"/>
              </a:solidFill>
              <a:round/>
              <a:headEnd/>
              <a:tailEnd type="triangle" w="sm" len="lg"/>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grpSp>
      <p:sp>
        <p:nvSpPr>
          <p:cNvPr id="100368" name="Text Box 16">
            <a:extLst>
              <a:ext uri="{FF2B5EF4-FFF2-40B4-BE49-F238E27FC236}">
                <a16:creationId xmlns:a16="http://schemas.microsoft.com/office/drawing/2014/main" id="{77D02BC1-965D-4B42-A692-875AD9C5AFB6}"/>
              </a:ext>
            </a:extLst>
          </p:cNvPr>
          <p:cNvSpPr txBox="1">
            <a:spLocks noChangeArrowheads="1"/>
          </p:cNvSpPr>
          <p:nvPr/>
        </p:nvSpPr>
        <p:spPr bwMode="auto">
          <a:xfrm>
            <a:off x="395288" y="765175"/>
            <a:ext cx="8458200" cy="1373188"/>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effectLst>
                  <a:outerShdw blurRad="38100" dist="38100" dir="2700000" algn="tl">
                    <a:srgbClr val="000000"/>
                  </a:outerShdw>
                </a:effectLst>
              </a:rPr>
              <a:t>        </a:t>
            </a:r>
            <a:r>
              <a:rPr lang="zh-CN" altLang="en-US">
                <a:effectLst>
                  <a:outerShdw blurRad="38100" dist="38100" dir="2700000" algn="tl">
                    <a:srgbClr val="000000"/>
                  </a:outerShdw>
                </a:effectLst>
              </a:rPr>
              <a:t>用导线将导体球壳和球相连，两者成为</a:t>
            </a:r>
            <a:r>
              <a:rPr lang="zh-CN" altLang="en-US">
                <a:solidFill>
                  <a:srgbClr val="FF3399"/>
                </a:solidFill>
                <a:effectLst>
                  <a:outerShdw blurRad="38100" dist="38100" dir="2700000" algn="tl">
                    <a:srgbClr val="000000"/>
                  </a:outerShdw>
                </a:effectLst>
              </a:rPr>
              <a:t>等势体</a:t>
            </a:r>
            <a:r>
              <a:rPr lang="zh-CN" altLang="en-US">
                <a:effectLst>
                  <a:outerShdw blurRad="38100" dist="38100" dir="2700000" algn="tl">
                    <a:srgbClr val="000000"/>
                  </a:outerShdw>
                </a:effectLst>
              </a:rPr>
              <a:t>，两者之间不存在电场，因而球壳内表面和导体球表面电荷</a:t>
            </a:r>
            <a:r>
              <a:rPr lang="zh-CN" altLang="en-US">
                <a:solidFill>
                  <a:srgbClr val="FF3399"/>
                </a:solidFill>
                <a:effectLst>
                  <a:outerShdw blurRad="38100" dist="38100" dir="2700000" algn="tl">
                    <a:srgbClr val="000000"/>
                  </a:outerShdw>
                </a:effectLst>
              </a:rPr>
              <a:t>中和</a:t>
            </a:r>
            <a:r>
              <a:rPr lang="zh-CN" altLang="en-US">
                <a:effectLst>
                  <a:outerShdw blurRad="38100" dist="38100" dir="2700000" algn="tl">
                    <a:srgbClr val="000000"/>
                  </a:outerShdw>
                </a:effectLst>
              </a:rPr>
              <a:t>，电荷</a:t>
            </a:r>
            <a:r>
              <a:rPr lang="en-US" altLang="zh-CN" i="1">
                <a:effectLst>
                  <a:outerShdw blurRad="38100" dist="38100" dir="2700000" algn="tl">
                    <a:srgbClr val="000000"/>
                  </a:outerShdw>
                </a:effectLst>
              </a:rPr>
              <a:t>q’</a:t>
            </a:r>
            <a:r>
              <a:rPr lang="zh-CN" altLang="en-US">
                <a:effectLst>
                  <a:outerShdw blurRad="38100" dist="38100" dir="2700000" algn="tl">
                    <a:srgbClr val="000000"/>
                  </a:outerShdw>
                </a:effectLst>
              </a:rPr>
              <a:t>均匀分布在球壳外表面。</a:t>
            </a:r>
          </a:p>
        </p:txBody>
      </p:sp>
      <p:graphicFrame>
        <p:nvGraphicFramePr>
          <p:cNvPr id="100369" name="Object 17">
            <a:extLst>
              <a:ext uri="{FF2B5EF4-FFF2-40B4-BE49-F238E27FC236}">
                <a16:creationId xmlns:a16="http://schemas.microsoft.com/office/drawing/2014/main" id="{B6061821-7192-44F3-81BC-CB8FB55EB029}"/>
              </a:ext>
            </a:extLst>
          </p:cNvPr>
          <p:cNvGraphicFramePr>
            <a:graphicFrameLocks noChangeAspect="1"/>
          </p:cNvGraphicFramePr>
          <p:nvPr/>
        </p:nvGraphicFramePr>
        <p:xfrm>
          <a:off x="600075" y="3068638"/>
          <a:ext cx="3040063" cy="1341437"/>
        </p:xfrm>
        <a:graphic>
          <a:graphicData uri="http://schemas.openxmlformats.org/presentationml/2006/ole">
            <mc:AlternateContent xmlns:mc="http://schemas.openxmlformats.org/markup-compatibility/2006">
              <mc:Choice xmlns:v="urn:schemas-microsoft-com:vml" Requires="v">
                <p:oleObj spid="_x0000_s107570" name="公式" r:id="rId15" imgW="1434960" imgH="634680" progId="Equation.3">
                  <p:embed/>
                </p:oleObj>
              </mc:Choice>
              <mc:Fallback>
                <p:oleObj name="公式" r:id="rId15" imgW="1434960" imgH="634680" progId="Equation.3">
                  <p:embed/>
                  <p:pic>
                    <p:nvPicPr>
                      <p:cNvPr id="100369" name="Object 17">
                        <a:extLst>
                          <a:ext uri="{FF2B5EF4-FFF2-40B4-BE49-F238E27FC236}">
                            <a16:creationId xmlns:a16="http://schemas.microsoft.com/office/drawing/2014/main" id="{B6061821-7192-44F3-81BC-CB8FB55EB02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0075" y="3068638"/>
                        <a:ext cx="3040063" cy="13414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0370" name="Freeform 18">
            <a:extLst>
              <a:ext uri="{FF2B5EF4-FFF2-40B4-BE49-F238E27FC236}">
                <a16:creationId xmlns:a16="http://schemas.microsoft.com/office/drawing/2014/main" id="{1A131592-E307-4EC8-A579-77C26B1EA877}"/>
              </a:ext>
            </a:extLst>
          </p:cNvPr>
          <p:cNvSpPr>
            <a:spLocks/>
          </p:cNvSpPr>
          <p:nvPr/>
        </p:nvSpPr>
        <p:spPr bwMode="auto">
          <a:xfrm>
            <a:off x="5429250" y="4953000"/>
            <a:ext cx="457200" cy="76200"/>
          </a:xfrm>
          <a:custGeom>
            <a:avLst/>
            <a:gdLst/>
            <a:ahLst/>
            <a:cxnLst>
              <a:cxn ang="0">
                <a:pos x="0" y="0"/>
              </a:cxn>
              <a:cxn ang="0">
                <a:pos x="96" y="96"/>
              </a:cxn>
              <a:cxn ang="0">
                <a:pos x="192" y="96"/>
              </a:cxn>
              <a:cxn ang="0">
                <a:pos x="240" y="48"/>
              </a:cxn>
              <a:cxn ang="0">
                <a:pos x="288" y="0"/>
              </a:cxn>
            </a:cxnLst>
            <a:rect l="0" t="0" r="r" b="b"/>
            <a:pathLst>
              <a:path w="288" h="112">
                <a:moveTo>
                  <a:pt x="0" y="0"/>
                </a:moveTo>
                <a:cubicBezTo>
                  <a:pt x="32" y="40"/>
                  <a:pt x="64" y="80"/>
                  <a:pt x="96" y="96"/>
                </a:cubicBezTo>
                <a:cubicBezTo>
                  <a:pt x="128" y="112"/>
                  <a:pt x="168" y="104"/>
                  <a:pt x="192" y="96"/>
                </a:cubicBezTo>
                <a:cubicBezTo>
                  <a:pt x="216" y="88"/>
                  <a:pt x="224" y="64"/>
                  <a:pt x="240" y="48"/>
                </a:cubicBezTo>
                <a:cubicBezTo>
                  <a:pt x="256" y="32"/>
                  <a:pt x="272" y="16"/>
                  <a:pt x="288" y="0"/>
                </a:cubicBezTo>
              </a:path>
            </a:pathLst>
          </a:custGeom>
          <a:noFill/>
          <a:ln w="28575" cap="flat" cmpd="sng">
            <a:solidFill>
              <a:schemeClr val="tx2"/>
            </a:solidFill>
            <a:prstDash val="solid"/>
            <a:round/>
            <a:headEnd/>
            <a:tailEnd/>
          </a:ln>
          <a:effectLst/>
        </p:spPr>
        <p:txBody>
          <a:bodyPr/>
          <a:lstStyle/>
          <a:p>
            <a:pPr>
              <a:defRPr/>
            </a:pPr>
            <a:endParaRPr lang="zh-CN" altLang="en-US" b="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744609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0368"/>
                                        </p:tgtEl>
                                        <p:attrNameLst>
                                          <p:attrName>style.visibility</p:attrName>
                                        </p:attrNameLst>
                                      </p:cBhvr>
                                      <p:to>
                                        <p:strVal val="visible"/>
                                      </p:to>
                                    </p:set>
                                    <p:animEffect transition="in" filter="dissolve">
                                      <p:cBhvr>
                                        <p:cTn id="7" dur="500"/>
                                        <p:tgtEl>
                                          <p:spTgt spid="1003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32" fill="hold" nodeType="clickEffect">
                                  <p:stCondLst>
                                    <p:cond delay="0"/>
                                  </p:stCondLst>
                                  <p:childTnLst>
                                    <p:set>
                                      <p:cBhvr>
                                        <p:cTn id="11" dur="1" fill="hold">
                                          <p:stCondLst>
                                            <p:cond delay="0"/>
                                          </p:stCondLst>
                                        </p:cTn>
                                        <p:tgtEl>
                                          <p:spTgt spid="100370"/>
                                        </p:tgtEl>
                                        <p:attrNameLst>
                                          <p:attrName>style.visibility</p:attrName>
                                        </p:attrNameLst>
                                      </p:cBhvr>
                                      <p:to>
                                        <p:strVal val="visible"/>
                                      </p:to>
                                    </p:set>
                                    <p:anim calcmode="lin" valueType="num">
                                      <p:cBhvr>
                                        <p:cTn id="12" dur="500" fill="hold"/>
                                        <p:tgtEl>
                                          <p:spTgt spid="100370"/>
                                        </p:tgtEl>
                                        <p:attrNameLst>
                                          <p:attrName>ppt_w</p:attrName>
                                        </p:attrNameLst>
                                      </p:cBhvr>
                                      <p:tavLst>
                                        <p:tav tm="0">
                                          <p:val>
                                            <p:strVal val="4*#ppt_w"/>
                                          </p:val>
                                        </p:tav>
                                        <p:tav tm="100000">
                                          <p:val>
                                            <p:strVal val="#ppt_w"/>
                                          </p:val>
                                        </p:tav>
                                      </p:tavLst>
                                    </p:anim>
                                    <p:anim calcmode="lin" valueType="num">
                                      <p:cBhvr>
                                        <p:cTn id="13" dur="500" fill="hold"/>
                                        <p:tgtEl>
                                          <p:spTgt spid="100370"/>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100369"/>
                                        </p:tgtEl>
                                        <p:attrNameLst>
                                          <p:attrName>style.visibility</p:attrName>
                                        </p:attrNameLst>
                                      </p:cBhvr>
                                      <p:to>
                                        <p:strVal val="visible"/>
                                      </p:to>
                                    </p:set>
                                    <p:animEffect transition="in" filter="dissolve">
                                      <p:cBhvr>
                                        <p:cTn id="18" dur="500"/>
                                        <p:tgtEl>
                                          <p:spTgt spid="100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68"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日期占位符 1">
            <a:extLst>
              <a:ext uri="{FF2B5EF4-FFF2-40B4-BE49-F238E27FC236}">
                <a16:creationId xmlns:a16="http://schemas.microsoft.com/office/drawing/2014/main" id="{FA302ED9-754D-4788-92A6-2A4090095387}"/>
              </a:ext>
            </a:extLst>
          </p:cNvPr>
          <p:cNvSpPr>
            <a:spLocks noGrp="1"/>
          </p:cNvSpPr>
          <p:nvPr>
            <p:ph type="dt" sz="quarter" idx="10"/>
          </p:nvPr>
        </p:nvSpPr>
        <p:spPr/>
        <p:txBody>
          <a:bodyPr/>
          <a:lstStyle/>
          <a:p>
            <a:pPr>
              <a:defRPr/>
            </a:pPr>
            <a:fld id="{9BC601DA-2F2E-465F-918E-C28C8D4F487A}" type="datetime9">
              <a:rPr lang="en-US"/>
              <a:pPr>
                <a:defRPr/>
              </a:pPr>
              <a:t>12/21/2017 9:20:00 PM</a:t>
            </a:fld>
            <a:endParaRPr lang="en-US" altLang="zh-CN"/>
          </a:p>
        </p:txBody>
      </p:sp>
      <p:sp>
        <p:nvSpPr>
          <p:cNvPr id="46" name="灯片编号占位符 3">
            <a:extLst>
              <a:ext uri="{FF2B5EF4-FFF2-40B4-BE49-F238E27FC236}">
                <a16:creationId xmlns:a16="http://schemas.microsoft.com/office/drawing/2014/main" id="{E07F6951-B8D1-4041-89DD-4B30D328A525}"/>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82A5DC6B-6668-40AC-8BCA-BAABAF23D3F6}" type="slidenum">
              <a:rPr lang="en-US" altLang="zh-CN" sz="1400" b="0">
                <a:ea typeface="宋体" panose="02010600030101010101" pitchFamily="2" charset="-122"/>
              </a:rPr>
              <a:pPr eaLnBrk="1" hangingPunct="1"/>
              <a:t>46</a:t>
            </a:fld>
            <a:endParaRPr lang="en-US" altLang="zh-CN" sz="1400" b="0">
              <a:ea typeface="宋体" panose="02010600030101010101" pitchFamily="2" charset="-122"/>
            </a:endParaRPr>
          </a:p>
        </p:txBody>
      </p:sp>
      <p:sp>
        <p:nvSpPr>
          <p:cNvPr id="106499" name="Rectangle 3">
            <a:extLst>
              <a:ext uri="{FF2B5EF4-FFF2-40B4-BE49-F238E27FC236}">
                <a16:creationId xmlns:a16="http://schemas.microsoft.com/office/drawing/2014/main" id="{728F148A-75D3-4AFE-AD81-D7C785E8B29D}"/>
              </a:ext>
            </a:extLst>
          </p:cNvPr>
          <p:cNvSpPr>
            <a:spLocks noChangeArrowheads="1"/>
          </p:cNvSpPr>
          <p:nvPr/>
        </p:nvSpPr>
        <p:spPr bwMode="auto">
          <a:xfrm>
            <a:off x="395288" y="2349500"/>
            <a:ext cx="8520112" cy="3733800"/>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grpSp>
        <p:nvGrpSpPr>
          <p:cNvPr id="2" name="Group 51">
            <a:extLst>
              <a:ext uri="{FF2B5EF4-FFF2-40B4-BE49-F238E27FC236}">
                <a16:creationId xmlns:a16="http://schemas.microsoft.com/office/drawing/2014/main" id="{10C63948-44D3-4DF9-9B52-F2027AA46DE7}"/>
              </a:ext>
            </a:extLst>
          </p:cNvPr>
          <p:cNvGrpSpPr>
            <a:grpSpLocks/>
          </p:cNvGrpSpPr>
          <p:nvPr/>
        </p:nvGrpSpPr>
        <p:grpSpPr bwMode="auto">
          <a:xfrm>
            <a:off x="4819650" y="2708275"/>
            <a:ext cx="3424238" cy="3048000"/>
            <a:chOff x="3036" y="1968"/>
            <a:chExt cx="2157" cy="1920"/>
          </a:xfrm>
        </p:grpSpPr>
        <p:sp>
          <p:nvSpPr>
            <p:cNvPr id="106500" name="Oval 4">
              <a:extLst>
                <a:ext uri="{FF2B5EF4-FFF2-40B4-BE49-F238E27FC236}">
                  <a16:creationId xmlns:a16="http://schemas.microsoft.com/office/drawing/2014/main" id="{4FE63B75-23DA-41D9-A340-D74A7E35EB30}"/>
                </a:ext>
              </a:extLst>
            </p:cNvPr>
            <p:cNvSpPr>
              <a:spLocks noChangeArrowheads="1"/>
            </p:cNvSpPr>
            <p:nvPr/>
          </p:nvSpPr>
          <p:spPr bwMode="auto">
            <a:xfrm>
              <a:off x="3273" y="1968"/>
              <a:ext cx="1920" cy="1920"/>
            </a:xfrm>
            <a:prstGeom prst="ellipse">
              <a:avLst/>
            </a:prstGeom>
            <a:gradFill rotWithShape="0">
              <a:gsLst>
                <a:gs pos="0">
                  <a:srgbClr val="CCFFFF"/>
                </a:gs>
                <a:gs pos="100000">
                  <a:srgbClr val="CCFFFF">
                    <a:gamma/>
                    <a:shade val="46275"/>
                    <a:invGamma/>
                  </a:srgbClr>
                </a:gs>
              </a:gsLst>
              <a:path path="shape">
                <a:fillToRect l="50000" t="50000" r="50000" b="50000"/>
              </a:path>
            </a:gradFill>
            <a:ln w="9525">
              <a:solidFill>
                <a:srgbClr val="CCFFFF"/>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106501" name="Oval 5">
              <a:extLst>
                <a:ext uri="{FF2B5EF4-FFF2-40B4-BE49-F238E27FC236}">
                  <a16:creationId xmlns:a16="http://schemas.microsoft.com/office/drawing/2014/main" id="{8B6609EE-8CC2-4F90-96E4-2C6EDF9EC6C7}"/>
                </a:ext>
              </a:extLst>
            </p:cNvPr>
            <p:cNvSpPr>
              <a:spLocks noChangeArrowheads="1"/>
            </p:cNvSpPr>
            <p:nvPr/>
          </p:nvSpPr>
          <p:spPr bwMode="auto">
            <a:xfrm>
              <a:off x="3577" y="2256"/>
              <a:ext cx="1333" cy="1333"/>
            </a:xfrm>
            <a:prstGeom prst="ellipse">
              <a:avLst/>
            </a:prstGeom>
            <a:gradFill rotWithShape="0">
              <a:gsLst>
                <a:gs pos="0">
                  <a:srgbClr val="9999FF"/>
                </a:gs>
                <a:gs pos="100000">
                  <a:srgbClr val="9999FF">
                    <a:gamma/>
                    <a:shade val="56078"/>
                    <a:invGamma/>
                  </a:srgbClr>
                </a:gs>
              </a:gsLst>
              <a:path path="shape">
                <a:fillToRect l="50000" t="50000" r="50000" b="50000"/>
              </a:path>
            </a:gradFill>
            <a:ln w="9525">
              <a:solidFill>
                <a:srgbClr val="99CCFF"/>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106502" name="Oval 6">
              <a:extLst>
                <a:ext uri="{FF2B5EF4-FFF2-40B4-BE49-F238E27FC236}">
                  <a16:creationId xmlns:a16="http://schemas.microsoft.com/office/drawing/2014/main" id="{BDDA2147-5E46-4B35-ADD8-7B61583DFF52}"/>
                </a:ext>
              </a:extLst>
            </p:cNvPr>
            <p:cNvSpPr>
              <a:spLocks noChangeArrowheads="1"/>
            </p:cNvSpPr>
            <p:nvPr/>
          </p:nvSpPr>
          <p:spPr bwMode="auto">
            <a:xfrm>
              <a:off x="3857" y="2560"/>
              <a:ext cx="748" cy="747"/>
            </a:xfrm>
            <a:prstGeom prst="ellipse">
              <a:avLst/>
            </a:prstGeom>
            <a:gradFill rotWithShape="0">
              <a:gsLst>
                <a:gs pos="0">
                  <a:srgbClr val="CCFFFF"/>
                </a:gs>
                <a:gs pos="100000">
                  <a:srgbClr val="CCFFFF">
                    <a:gamma/>
                    <a:shade val="56078"/>
                    <a:invGamma/>
                  </a:srgbClr>
                </a:gs>
              </a:gsLst>
              <a:path path="shape">
                <a:fillToRect l="50000" t="50000" r="50000" b="50000"/>
              </a:path>
            </a:gradFill>
            <a:ln w="9525">
              <a:solidFill>
                <a:srgbClr val="99CCFF"/>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graphicFrame>
          <p:nvGraphicFramePr>
            <p:cNvPr id="27660" name="Object 7">
              <a:extLst>
                <a:ext uri="{FF2B5EF4-FFF2-40B4-BE49-F238E27FC236}">
                  <a16:creationId xmlns:a16="http://schemas.microsoft.com/office/drawing/2014/main" id="{26B1AD4A-C957-4890-AB84-3B3C3ACDE47E}"/>
                </a:ext>
              </a:extLst>
            </p:cNvPr>
            <p:cNvGraphicFramePr>
              <a:graphicFrameLocks noChangeAspect="1"/>
            </p:cNvGraphicFramePr>
            <p:nvPr/>
          </p:nvGraphicFramePr>
          <p:xfrm>
            <a:off x="4185" y="2544"/>
            <a:ext cx="231" cy="260"/>
          </p:xfrm>
          <a:graphic>
            <a:graphicData uri="http://schemas.openxmlformats.org/presentationml/2006/ole">
              <mc:AlternateContent xmlns:mc="http://schemas.openxmlformats.org/markup-compatibility/2006">
                <mc:Choice xmlns:v="urn:schemas-microsoft-com:vml" Requires="v">
                  <p:oleObj spid="_x0000_s108636" name="公式" r:id="rId3" imgW="190440" imgH="215640" progId="Equation.3">
                    <p:embed/>
                  </p:oleObj>
                </mc:Choice>
                <mc:Fallback>
                  <p:oleObj name="公式" r:id="rId3" imgW="190440" imgH="215640" progId="Equation.3">
                    <p:embed/>
                    <p:pic>
                      <p:nvPicPr>
                        <p:cNvPr id="27660" name="Object 7">
                          <a:extLst>
                            <a:ext uri="{FF2B5EF4-FFF2-40B4-BE49-F238E27FC236}">
                              <a16:creationId xmlns:a16="http://schemas.microsoft.com/office/drawing/2014/main" id="{26B1AD4A-C957-4890-AB84-3B3C3ACDE4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5" y="2544"/>
                          <a:ext cx="231" cy="26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61" name="Object 8">
              <a:extLst>
                <a:ext uri="{FF2B5EF4-FFF2-40B4-BE49-F238E27FC236}">
                  <a16:creationId xmlns:a16="http://schemas.microsoft.com/office/drawing/2014/main" id="{15FDDFAE-FFFE-4CFC-8E3B-85F858E3A716}"/>
                </a:ext>
              </a:extLst>
            </p:cNvPr>
            <p:cNvGraphicFramePr>
              <a:graphicFrameLocks noChangeAspect="1"/>
            </p:cNvGraphicFramePr>
            <p:nvPr/>
          </p:nvGraphicFramePr>
          <p:xfrm>
            <a:off x="4185" y="3312"/>
            <a:ext cx="248" cy="280"/>
          </p:xfrm>
          <a:graphic>
            <a:graphicData uri="http://schemas.openxmlformats.org/presentationml/2006/ole">
              <mc:AlternateContent xmlns:mc="http://schemas.openxmlformats.org/markup-compatibility/2006">
                <mc:Choice xmlns:v="urn:schemas-microsoft-com:vml" Requires="v">
                  <p:oleObj spid="_x0000_s108637" name="公式" r:id="rId5" imgW="203040" imgH="228600" progId="Equation.3">
                    <p:embed/>
                  </p:oleObj>
                </mc:Choice>
                <mc:Fallback>
                  <p:oleObj name="公式" r:id="rId5" imgW="203040" imgH="228600" progId="Equation.3">
                    <p:embed/>
                    <p:pic>
                      <p:nvPicPr>
                        <p:cNvPr id="27661" name="Object 8">
                          <a:extLst>
                            <a:ext uri="{FF2B5EF4-FFF2-40B4-BE49-F238E27FC236}">
                              <a16:creationId xmlns:a16="http://schemas.microsoft.com/office/drawing/2014/main" id="{15FDDFAE-FFFE-4CFC-8E3B-85F858E3A7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5" y="3312"/>
                          <a:ext cx="248" cy="28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62" name="Object 9">
              <a:extLst>
                <a:ext uri="{FF2B5EF4-FFF2-40B4-BE49-F238E27FC236}">
                  <a16:creationId xmlns:a16="http://schemas.microsoft.com/office/drawing/2014/main" id="{DBE4F4FD-6ABF-4331-8128-09FB9267241A}"/>
                </a:ext>
              </a:extLst>
            </p:cNvPr>
            <p:cNvGraphicFramePr>
              <a:graphicFrameLocks noChangeAspect="1"/>
            </p:cNvGraphicFramePr>
            <p:nvPr/>
          </p:nvGraphicFramePr>
          <p:xfrm>
            <a:off x="4569" y="2832"/>
            <a:ext cx="245" cy="260"/>
          </p:xfrm>
          <a:graphic>
            <a:graphicData uri="http://schemas.openxmlformats.org/presentationml/2006/ole">
              <mc:AlternateContent xmlns:mc="http://schemas.openxmlformats.org/markup-compatibility/2006">
                <mc:Choice xmlns:v="urn:schemas-microsoft-com:vml" Requires="v">
                  <p:oleObj spid="_x0000_s108638" name="公式" r:id="rId7" imgW="203040" imgH="215640" progId="Equation.3">
                    <p:embed/>
                  </p:oleObj>
                </mc:Choice>
                <mc:Fallback>
                  <p:oleObj name="公式" r:id="rId7" imgW="203040" imgH="215640" progId="Equation.3">
                    <p:embed/>
                    <p:pic>
                      <p:nvPicPr>
                        <p:cNvPr id="27662" name="Object 9">
                          <a:extLst>
                            <a:ext uri="{FF2B5EF4-FFF2-40B4-BE49-F238E27FC236}">
                              <a16:creationId xmlns:a16="http://schemas.microsoft.com/office/drawing/2014/main" id="{DBE4F4FD-6ABF-4331-8128-09FB9267241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69" y="2832"/>
                          <a:ext cx="245" cy="26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63" name="Object 11">
              <a:extLst>
                <a:ext uri="{FF2B5EF4-FFF2-40B4-BE49-F238E27FC236}">
                  <a16:creationId xmlns:a16="http://schemas.microsoft.com/office/drawing/2014/main" id="{89381950-D097-444B-AF3E-7D222121FE09}"/>
                </a:ext>
              </a:extLst>
            </p:cNvPr>
            <p:cNvGraphicFramePr>
              <a:graphicFrameLocks noChangeAspect="1"/>
            </p:cNvGraphicFramePr>
            <p:nvPr/>
          </p:nvGraphicFramePr>
          <p:xfrm>
            <a:off x="3036" y="2387"/>
            <a:ext cx="288" cy="197"/>
          </p:xfrm>
          <a:graphic>
            <a:graphicData uri="http://schemas.openxmlformats.org/presentationml/2006/ole">
              <mc:AlternateContent xmlns:mc="http://schemas.openxmlformats.org/markup-compatibility/2006">
                <mc:Choice xmlns:v="urn:schemas-microsoft-com:vml" Requires="v">
                  <p:oleObj spid="_x0000_s108639" name="公式" r:id="rId9" imgW="241200" imgH="164880" progId="Equation.3">
                    <p:embed/>
                  </p:oleObj>
                </mc:Choice>
                <mc:Fallback>
                  <p:oleObj name="公式" r:id="rId9" imgW="241200" imgH="164880" progId="Equation.3">
                    <p:embed/>
                    <p:pic>
                      <p:nvPicPr>
                        <p:cNvPr id="27663" name="Object 11">
                          <a:extLst>
                            <a:ext uri="{FF2B5EF4-FFF2-40B4-BE49-F238E27FC236}">
                              <a16:creationId xmlns:a16="http://schemas.microsoft.com/office/drawing/2014/main" id="{89381950-D097-444B-AF3E-7D222121FE0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36" y="2387"/>
                          <a:ext cx="288" cy="19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6509" name="Line 13">
              <a:extLst>
                <a:ext uri="{FF2B5EF4-FFF2-40B4-BE49-F238E27FC236}">
                  <a16:creationId xmlns:a16="http://schemas.microsoft.com/office/drawing/2014/main" id="{FB449C96-AB5D-4860-8AE5-78F2643E99CE}"/>
                </a:ext>
              </a:extLst>
            </p:cNvPr>
            <p:cNvSpPr>
              <a:spLocks noChangeShapeType="1"/>
            </p:cNvSpPr>
            <p:nvPr/>
          </p:nvSpPr>
          <p:spPr bwMode="auto">
            <a:xfrm flipV="1">
              <a:off x="4233" y="2715"/>
              <a:ext cx="288" cy="213"/>
            </a:xfrm>
            <a:prstGeom prst="line">
              <a:avLst/>
            </a:prstGeom>
            <a:noFill/>
            <a:ln w="19050">
              <a:solidFill>
                <a:schemeClr val="tx2"/>
              </a:solidFill>
              <a:round/>
              <a:headEnd/>
              <a:tailEnd type="triangle" w="sm" len="lg"/>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106510" name="Line 14">
              <a:extLst>
                <a:ext uri="{FF2B5EF4-FFF2-40B4-BE49-F238E27FC236}">
                  <a16:creationId xmlns:a16="http://schemas.microsoft.com/office/drawing/2014/main" id="{234F9A66-4634-43A8-8F08-D4FAF12734FE}"/>
                </a:ext>
              </a:extLst>
            </p:cNvPr>
            <p:cNvSpPr>
              <a:spLocks noChangeShapeType="1"/>
            </p:cNvSpPr>
            <p:nvPr/>
          </p:nvSpPr>
          <p:spPr bwMode="auto">
            <a:xfrm>
              <a:off x="4233" y="2928"/>
              <a:ext cx="624" cy="213"/>
            </a:xfrm>
            <a:prstGeom prst="line">
              <a:avLst/>
            </a:prstGeom>
            <a:noFill/>
            <a:ln w="19050">
              <a:solidFill>
                <a:schemeClr val="tx2"/>
              </a:solidFill>
              <a:round/>
              <a:headEnd/>
              <a:tailEnd type="triangle" w="sm" len="lg"/>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106511" name="Line 15">
              <a:extLst>
                <a:ext uri="{FF2B5EF4-FFF2-40B4-BE49-F238E27FC236}">
                  <a16:creationId xmlns:a16="http://schemas.microsoft.com/office/drawing/2014/main" id="{504B2104-2D63-4089-99A0-CF3A33ACB2FF}"/>
                </a:ext>
              </a:extLst>
            </p:cNvPr>
            <p:cNvSpPr>
              <a:spLocks noChangeShapeType="1"/>
            </p:cNvSpPr>
            <p:nvPr/>
          </p:nvSpPr>
          <p:spPr bwMode="auto">
            <a:xfrm>
              <a:off x="4233" y="2928"/>
              <a:ext cx="480" cy="853"/>
            </a:xfrm>
            <a:prstGeom prst="line">
              <a:avLst/>
            </a:prstGeom>
            <a:noFill/>
            <a:ln w="19050">
              <a:solidFill>
                <a:schemeClr val="tx2"/>
              </a:solidFill>
              <a:round/>
              <a:headEnd/>
              <a:tailEnd type="triangle" w="sm" len="lg"/>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grpSp>
      <p:sp>
        <p:nvSpPr>
          <p:cNvPr id="106512" name="Text Box 16">
            <a:extLst>
              <a:ext uri="{FF2B5EF4-FFF2-40B4-BE49-F238E27FC236}">
                <a16:creationId xmlns:a16="http://schemas.microsoft.com/office/drawing/2014/main" id="{862BD873-2150-41A5-9170-DD3A12479588}"/>
              </a:ext>
            </a:extLst>
          </p:cNvPr>
          <p:cNvSpPr txBox="1">
            <a:spLocks noChangeArrowheads="1"/>
          </p:cNvSpPr>
          <p:nvPr/>
        </p:nvSpPr>
        <p:spPr bwMode="auto">
          <a:xfrm>
            <a:off x="381000" y="692150"/>
            <a:ext cx="8458200" cy="1373188"/>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effectLst>
                  <a:outerShdw blurRad="38100" dist="38100" dir="2700000" algn="tl">
                    <a:srgbClr val="000000"/>
                  </a:outerShdw>
                </a:effectLst>
              </a:rPr>
              <a:t>        </a:t>
            </a:r>
            <a:r>
              <a:rPr lang="zh-CN" altLang="en-US">
                <a:effectLst>
                  <a:outerShdw blurRad="38100" dist="38100" dir="2700000" algn="tl">
                    <a:srgbClr val="000000"/>
                  </a:outerShdw>
                </a:effectLst>
              </a:rPr>
              <a:t>导体接地</a:t>
            </a:r>
            <a:r>
              <a:rPr lang="zh-CN" altLang="en-US">
                <a:solidFill>
                  <a:srgbClr val="FF3399"/>
                </a:solidFill>
                <a:effectLst>
                  <a:outerShdw blurRad="38100" dist="38100" dir="2700000" algn="tl">
                    <a:srgbClr val="000000"/>
                  </a:outerShdw>
                </a:effectLst>
              </a:rPr>
              <a:t>并不意味着</a:t>
            </a:r>
            <a:r>
              <a:rPr lang="zh-CN" altLang="en-US">
                <a:effectLst>
                  <a:outerShdw blurRad="38100" dist="38100" dir="2700000" algn="tl">
                    <a:srgbClr val="000000"/>
                  </a:outerShdw>
                </a:effectLst>
              </a:rPr>
              <a:t>电荷中和或</a:t>
            </a:r>
            <a:r>
              <a:rPr lang="zh-CN" altLang="en-US">
                <a:solidFill>
                  <a:srgbClr val="FF3399"/>
                </a:solidFill>
                <a:effectLst>
                  <a:outerShdw blurRad="38100" dist="38100" dir="2700000" algn="tl">
                    <a:srgbClr val="000000"/>
                  </a:outerShdw>
                </a:effectLst>
              </a:rPr>
              <a:t>电荷为零</a:t>
            </a:r>
            <a:r>
              <a:rPr lang="zh-CN" altLang="en-US">
                <a:effectLst>
                  <a:outerShdw blurRad="38100" dist="38100" dir="2700000" algn="tl">
                    <a:srgbClr val="000000"/>
                  </a:outerShdw>
                </a:effectLst>
              </a:rPr>
              <a:t>，仅仅表示电势的边界条件发生了变化。电荷分布取决于整个电场中的电荷分布和边界条件。</a:t>
            </a:r>
          </a:p>
        </p:txBody>
      </p:sp>
      <p:grpSp>
        <p:nvGrpSpPr>
          <p:cNvPr id="27705" name="Group 57">
            <a:extLst>
              <a:ext uri="{FF2B5EF4-FFF2-40B4-BE49-F238E27FC236}">
                <a16:creationId xmlns:a16="http://schemas.microsoft.com/office/drawing/2014/main" id="{3DB692C1-E8AA-4E9E-9865-F52C8D68F28D}"/>
              </a:ext>
            </a:extLst>
          </p:cNvPr>
          <p:cNvGrpSpPr>
            <a:grpSpLocks/>
          </p:cNvGrpSpPr>
          <p:nvPr/>
        </p:nvGrpSpPr>
        <p:grpSpPr bwMode="auto">
          <a:xfrm>
            <a:off x="1019175" y="2708275"/>
            <a:ext cx="3149600" cy="3048000"/>
            <a:chOff x="664" y="1706"/>
            <a:chExt cx="1984" cy="1920"/>
          </a:xfrm>
        </p:grpSpPr>
        <p:grpSp>
          <p:nvGrpSpPr>
            <p:cNvPr id="3" name="Group 40">
              <a:extLst>
                <a:ext uri="{FF2B5EF4-FFF2-40B4-BE49-F238E27FC236}">
                  <a16:creationId xmlns:a16="http://schemas.microsoft.com/office/drawing/2014/main" id="{56475031-E289-41CD-9A7A-47B815D362EE}"/>
                </a:ext>
              </a:extLst>
            </p:cNvPr>
            <p:cNvGrpSpPr>
              <a:grpSpLocks/>
            </p:cNvGrpSpPr>
            <p:nvPr/>
          </p:nvGrpSpPr>
          <p:grpSpPr bwMode="auto">
            <a:xfrm>
              <a:off x="664" y="1706"/>
              <a:ext cx="1984" cy="1920"/>
              <a:chOff x="649" y="1979"/>
              <a:chExt cx="1984" cy="1920"/>
            </a:xfrm>
          </p:grpSpPr>
          <p:sp>
            <p:nvSpPr>
              <p:cNvPr id="106518" name="Oval 22">
                <a:extLst>
                  <a:ext uri="{FF2B5EF4-FFF2-40B4-BE49-F238E27FC236}">
                    <a16:creationId xmlns:a16="http://schemas.microsoft.com/office/drawing/2014/main" id="{962FBCC2-C01D-482E-B4FC-BD1C24F6BC28}"/>
                  </a:ext>
                </a:extLst>
              </p:cNvPr>
              <p:cNvSpPr>
                <a:spLocks noChangeArrowheads="1"/>
              </p:cNvSpPr>
              <p:nvPr/>
            </p:nvSpPr>
            <p:spPr bwMode="auto">
              <a:xfrm>
                <a:off x="713" y="1979"/>
                <a:ext cx="1920" cy="1920"/>
              </a:xfrm>
              <a:prstGeom prst="ellipse">
                <a:avLst/>
              </a:prstGeom>
              <a:gradFill rotWithShape="0">
                <a:gsLst>
                  <a:gs pos="0">
                    <a:srgbClr val="CCFFFF"/>
                  </a:gs>
                  <a:gs pos="100000">
                    <a:srgbClr val="CCFFFF">
                      <a:gamma/>
                      <a:shade val="46275"/>
                      <a:invGamma/>
                    </a:srgbClr>
                  </a:gs>
                </a:gsLst>
                <a:path path="shape">
                  <a:fillToRect l="50000" t="50000" r="50000" b="50000"/>
                </a:path>
              </a:gradFill>
              <a:ln w="9525">
                <a:solidFill>
                  <a:srgbClr val="CCFFFF"/>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106519" name="Oval 23">
                <a:extLst>
                  <a:ext uri="{FF2B5EF4-FFF2-40B4-BE49-F238E27FC236}">
                    <a16:creationId xmlns:a16="http://schemas.microsoft.com/office/drawing/2014/main" id="{D62B3D74-26BA-42F5-A4E8-32155B1317F9}"/>
                  </a:ext>
                </a:extLst>
              </p:cNvPr>
              <p:cNvSpPr>
                <a:spLocks noChangeArrowheads="1"/>
              </p:cNvSpPr>
              <p:nvPr/>
            </p:nvSpPr>
            <p:spPr bwMode="auto">
              <a:xfrm>
                <a:off x="1017" y="2267"/>
                <a:ext cx="1333" cy="1333"/>
              </a:xfrm>
              <a:prstGeom prst="ellipse">
                <a:avLst/>
              </a:prstGeom>
              <a:gradFill rotWithShape="0">
                <a:gsLst>
                  <a:gs pos="0">
                    <a:srgbClr val="9999FF"/>
                  </a:gs>
                  <a:gs pos="100000">
                    <a:srgbClr val="9999FF">
                      <a:gamma/>
                      <a:shade val="56078"/>
                      <a:invGamma/>
                    </a:srgbClr>
                  </a:gs>
                </a:gsLst>
                <a:path path="shape">
                  <a:fillToRect l="50000" t="50000" r="50000" b="50000"/>
                </a:path>
              </a:gradFill>
              <a:ln w="9525">
                <a:solidFill>
                  <a:srgbClr val="99CCFF"/>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106520" name="Oval 24">
                <a:extLst>
                  <a:ext uri="{FF2B5EF4-FFF2-40B4-BE49-F238E27FC236}">
                    <a16:creationId xmlns:a16="http://schemas.microsoft.com/office/drawing/2014/main" id="{AB454B1A-FACA-457E-B65B-9AC6931E78C6}"/>
                  </a:ext>
                </a:extLst>
              </p:cNvPr>
              <p:cNvSpPr>
                <a:spLocks noChangeArrowheads="1"/>
              </p:cNvSpPr>
              <p:nvPr/>
            </p:nvSpPr>
            <p:spPr bwMode="auto">
              <a:xfrm>
                <a:off x="1297" y="2571"/>
                <a:ext cx="748" cy="747"/>
              </a:xfrm>
              <a:prstGeom prst="ellipse">
                <a:avLst/>
              </a:prstGeom>
              <a:gradFill rotWithShape="0">
                <a:gsLst>
                  <a:gs pos="0">
                    <a:srgbClr val="CCFFFF"/>
                  </a:gs>
                  <a:gs pos="100000">
                    <a:srgbClr val="CCFFFF">
                      <a:gamma/>
                      <a:shade val="56078"/>
                      <a:invGamma/>
                    </a:srgbClr>
                  </a:gs>
                </a:gsLst>
                <a:path path="shape">
                  <a:fillToRect l="50000" t="50000" r="50000" b="50000"/>
                </a:path>
              </a:gradFill>
              <a:ln w="9525">
                <a:solidFill>
                  <a:srgbClr val="99CCFF"/>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graphicFrame>
            <p:nvGraphicFramePr>
              <p:cNvPr id="27656" name="Object 25">
                <a:extLst>
                  <a:ext uri="{FF2B5EF4-FFF2-40B4-BE49-F238E27FC236}">
                    <a16:creationId xmlns:a16="http://schemas.microsoft.com/office/drawing/2014/main" id="{D56CB59E-0FB4-4842-9660-A2C2876358D2}"/>
                  </a:ext>
                </a:extLst>
              </p:cNvPr>
              <p:cNvGraphicFramePr>
                <a:graphicFrameLocks noChangeAspect="1"/>
              </p:cNvGraphicFramePr>
              <p:nvPr/>
            </p:nvGraphicFramePr>
            <p:xfrm>
              <a:off x="1625" y="2555"/>
              <a:ext cx="231" cy="260"/>
            </p:xfrm>
            <a:graphic>
              <a:graphicData uri="http://schemas.openxmlformats.org/presentationml/2006/ole">
                <mc:AlternateContent xmlns:mc="http://schemas.openxmlformats.org/markup-compatibility/2006">
                  <mc:Choice xmlns:v="urn:schemas-microsoft-com:vml" Requires="v">
                    <p:oleObj spid="_x0000_s108640" name="公式" r:id="rId11" imgW="190440" imgH="215640" progId="Equation.3">
                      <p:embed/>
                    </p:oleObj>
                  </mc:Choice>
                  <mc:Fallback>
                    <p:oleObj name="公式" r:id="rId11" imgW="190440" imgH="215640" progId="Equation.3">
                      <p:embed/>
                      <p:pic>
                        <p:nvPicPr>
                          <p:cNvPr id="27656" name="Object 25">
                            <a:extLst>
                              <a:ext uri="{FF2B5EF4-FFF2-40B4-BE49-F238E27FC236}">
                                <a16:creationId xmlns:a16="http://schemas.microsoft.com/office/drawing/2014/main" id="{D56CB59E-0FB4-4842-9660-A2C2876358D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25" y="2555"/>
                            <a:ext cx="231" cy="26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7" name="Object 26">
                <a:extLst>
                  <a:ext uri="{FF2B5EF4-FFF2-40B4-BE49-F238E27FC236}">
                    <a16:creationId xmlns:a16="http://schemas.microsoft.com/office/drawing/2014/main" id="{3A66E103-C013-44AD-BF97-9CB12CD3FB32}"/>
                  </a:ext>
                </a:extLst>
              </p:cNvPr>
              <p:cNvGraphicFramePr>
                <a:graphicFrameLocks noChangeAspect="1"/>
              </p:cNvGraphicFramePr>
              <p:nvPr/>
            </p:nvGraphicFramePr>
            <p:xfrm>
              <a:off x="1625" y="3323"/>
              <a:ext cx="248" cy="280"/>
            </p:xfrm>
            <a:graphic>
              <a:graphicData uri="http://schemas.openxmlformats.org/presentationml/2006/ole">
                <mc:AlternateContent xmlns:mc="http://schemas.openxmlformats.org/markup-compatibility/2006">
                  <mc:Choice xmlns:v="urn:schemas-microsoft-com:vml" Requires="v">
                    <p:oleObj spid="_x0000_s108641" name="公式" r:id="rId13" imgW="203040" imgH="228600" progId="Equation.3">
                      <p:embed/>
                    </p:oleObj>
                  </mc:Choice>
                  <mc:Fallback>
                    <p:oleObj name="公式" r:id="rId13" imgW="203040" imgH="228600" progId="Equation.3">
                      <p:embed/>
                      <p:pic>
                        <p:nvPicPr>
                          <p:cNvPr id="27657" name="Object 26">
                            <a:extLst>
                              <a:ext uri="{FF2B5EF4-FFF2-40B4-BE49-F238E27FC236}">
                                <a16:creationId xmlns:a16="http://schemas.microsoft.com/office/drawing/2014/main" id="{3A66E103-C013-44AD-BF97-9CB12CD3FB3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5" y="3323"/>
                            <a:ext cx="248" cy="28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8" name="Object 27">
                <a:extLst>
                  <a:ext uri="{FF2B5EF4-FFF2-40B4-BE49-F238E27FC236}">
                    <a16:creationId xmlns:a16="http://schemas.microsoft.com/office/drawing/2014/main" id="{143A9082-9BCE-41DA-88E2-41DBFC18B0F3}"/>
                  </a:ext>
                </a:extLst>
              </p:cNvPr>
              <p:cNvGraphicFramePr>
                <a:graphicFrameLocks noChangeAspect="1"/>
              </p:cNvGraphicFramePr>
              <p:nvPr/>
            </p:nvGraphicFramePr>
            <p:xfrm>
              <a:off x="2009" y="2843"/>
              <a:ext cx="245" cy="260"/>
            </p:xfrm>
            <a:graphic>
              <a:graphicData uri="http://schemas.openxmlformats.org/presentationml/2006/ole">
                <mc:AlternateContent xmlns:mc="http://schemas.openxmlformats.org/markup-compatibility/2006">
                  <mc:Choice xmlns:v="urn:schemas-microsoft-com:vml" Requires="v">
                    <p:oleObj spid="_x0000_s108642" name="公式" r:id="rId15" imgW="203040" imgH="215640" progId="Equation.3">
                      <p:embed/>
                    </p:oleObj>
                  </mc:Choice>
                  <mc:Fallback>
                    <p:oleObj name="公式" r:id="rId15" imgW="203040" imgH="215640" progId="Equation.3">
                      <p:embed/>
                      <p:pic>
                        <p:nvPicPr>
                          <p:cNvPr id="27658" name="Object 27">
                            <a:extLst>
                              <a:ext uri="{FF2B5EF4-FFF2-40B4-BE49-F238E27FC236}">
                                <a16:creationId xmlns:a16="http://schemas.microsoft.com/office/drawing/2014/main" id="{143A9082-9BCE-41DA-88E2-41DBFC18B0F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09" y="2843"/>
                            <a:ext cx="245" cy="26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9" name="Object 28">
                <a:extLst>
                  <a:ext uri="{FF2B5EF4-FFF2-40B4-BE49-F238E27FC236}">
                    <a16:creationId xmlns:a16="http://schemas.microsoft.com/office/drawing/2014/main" id="{E4369AF4-1F23-4DCF-9284-BD6C1186493E}"/>
                  </a:ext>
                </a:extLst>
              </p:cNvPr>
              <p:cNvGraphicFramePr>
                <a:graphicFrameLocks noChangeAspect="1"/>
              </p:cNvGraphicFramePr>
              <p:nvPr/>
            </p:nvGraphicFramePr>
            <p:xfrm>
              <a:off x="649" y="2368"/>
              <a:ext cx="136" cy="257"/>
            </p:xfrm>
            <a:graphic>
              <a:graphicData uri="http://schemas.openxmlformats.org/presentationml/2006/ole">
                <mc:AlternateContent xmlns:mc="http://schemas.openxmlformats.org/markup-compatibility/2006">
                  <mc:Choice xmlns:v="urn:schemas-microsoft-com:vml" Requires="v">
                    <p:oleObj spid="_x0000_s108643" name="公式" r:id="rId17" imgW="114120" imgH="215640" progId="Equation.3">
                      <p:embed/>
                    </p:oleObj>
                  </mc:Choice>
                  <mc:Fallback>
                    <p:oleObj name="公式" r:id="rId17" imgW="114120" imgH="215640" progId="Equation.3">
                      <p:embed/>
                      <p:pic>
                        <p:nvPicPr>
                          <p:cNvPr id="27659" name="Object 28">
                            <a:extLst>
                              <a:ext uri="{FF2B5EF4-FFF2-40B4-BE49-F238E27FC236}">
                                <a16:creationId xmlns:a16="http://schemas.microsoft.com/office/drawing/2014/main" id="{E4369AF4-1F23-4DCF-9284-BD6C1186493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9" y="2368"/>
                            <a:ext cx="136" cy="25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6525" name="Line 29">
                <a:extLst>
                  <a:ext uri="{FF2B5EF4-FFF2-40B4-BE49-F238E27FC236}">
                    <a16:creationId xmlns:a16="http://schemas.microsoft.com/office/drawing/2014/main" id="{A4620DC6-00CA-4009-B0E0-DA2A4CB6A2CD}"/>
                  </a:ext>
                </a:extLst>
              </p:cNvPr>
              <p:cNvSpPr>
                <a:spLocks noChangeShapeType="1"/>
              </p:cNvSpPr>
              <p:nvPr/>
            </p:nvSpPr>
            <p:spPr bwMode="auto">
              <a:xfrm flipV="1">
                <a:off x="1673" y="2726"/>
                <a:ext cx="288" cy="213"/>
              </a:xfrm>
              <a:prstGeom prst="line">
                <a:avLst/>
              </a:prstGeom>
              <a:noFill/>
              <a:ln w="19050">
                <a:solidFill>
                  <a:schemeClr val="tx2"/>
                </a:solidFill>
                <a:round/>
                <a:headEnd/>
                <a:tailEnd type="triangle" w="sm" len="lg"/>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106526" name="Line 30">
                <a:extLst>
                  <a:ext uri="{FF2B5EF4-FFF2-40B4-BE49-F238E27FC236}">
                    <a16:creationId xmlns:a16="http://schemas.microsoft.com/office/drawing/2014/main" id="{C21197BE-A7D8-426A-9039-96BA5844E8F5}"/>
                  </a:ext>
                </a:extLst>
              </p:cNvPr>
              <p:cNvSpPr>
                <a:spLocks noChangeShapeType="1"/>
              </p:cNvSpPr>
              <p:nvPr/>
            </p:nvSpPr>
            <p:spPr bwMode="auto">
              <a:xfrm>
                <a:off x="1673" y="2939"/>
                <a:ext cx="624" cy="213"/>
              </a:xfrm>
              <a:prstGeom prst="line">
                <a:avLst/>
              </a:prstGeom>
              <a:noFill/>
              <a:ln w="19050">
                <a:solidFill>
                  <a:schemeClr val="tx2"/>
                </a:solidFill>
                <a:round/>
                <a:headEnd/>
                <a:tailEnd type="triangle" w="sm" len="lg"/>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106527" name="Line 31">
                <a:extLst>
                  <a:ext uri="{FF2B5EF4-FFF2-40B4-BE49-F238E27FC236}">
                    <a16:creationId xmlns:a16="http://schemas.microsoft.com/office/drawing/2014/main" id="{AD2383A6-F409-4B63-A8E5-102213714482}"/>
                  </a:ext>
                </a:extLst>
              </p:cNvPr>
              <p:cNvSpPr>
                <a:spLocks noChangeShapeType="1"/>
              </p:cNvSpPr>
              <p:nvPr/>
            </p:nvSpPr>
            <p:spPr bwMode="auto">
              <a:xfrm>
                <a:off x="1673" y="2939"/>
                <a:ext cx="480" cy="853"/>
              </a:xfrm>
              <a:prstGeom prst="line">
                <a:avLst/>
              </a:prstGeom>
              <a:noFill/>
              <a:ln w="19050">
                <a:solidFill>
                  <a:schemeClr val="tx2"/>
                </a:solidFill>
                <a:round/>
                <a:headEnd/>
                <a:tailEnd type="triangle" w="sm" len="lg"/>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grpSp>
        <p:graphicFrame>
          <p:nvGraphicFramePr>
            <p:cNvPr id="27700" name="Object 48">
              <a:extLst>
                <a:ext uri="{FF2B5EF4-FFF2-40B4-BE49-F238E27FC236}">
                  <a16:creationId xmlns:a16="http://schemas.microsoft.com/office/drawing/2014/main" id="{5AE7A377-5C01-4C8E-9339-A80E14CF44C4}"/>
                </a:ext>
              </a:extLst>
            </p:cNvPr>
            <p:cNvGraphicFramePr>
              <a:graphicFrameLocks noChangeAspect="1"/>
            </p:cNvGraphicFramePr>
            <p:nvPr/>
          </p:nvGraphicFramePr>
          <p:xfrm>
            <a:off x="848" y="2024"/>
            <a:ext cx="151" cy="197"/>
          </p:xfrm>
          <a:graphic>
            <a:graphicData uri="http://schemas.openxmlformats.org/presentationml/2006/ole">
              <mc:AlternateContent xmlns:mc="http://schemas.openxmlformats.org/markup-compatibility/2006">
                <mc:Choice xmlns:v="urn:schemas-microsoft-com:vml" Requires="v">
                  <p:oleObj spid="_x0000_s108644" name="公式" r:id="rId19" imgW="126720" imgH="164880" progId="Equation.3">
                    <p:embed/>
                  </p:oleObj>
                </mc:Choice>
                <mc:Fallback>
                  <p:oleObj name="公式" r:id="rId19" imgW="126720" imgH="164880" progId="Equation.3">
                    <p:embed/>
                    <p:pic>
                      <p:nvPicPr>
                        <p:cNvPr id="27700" name="Object 48">
                          <a:extLst>
                            <a:ext uri="{FF2B5EF4-FFF2-40B4-BE49-F238E27FC236}">
                              <a16:creationId xmlns:a16="http://schemas.microsoft.com/office/drawing/2014/main" id="{5AE7A377-5C01-4C8E-9339-A80E14CF44C4}"/>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48" y="2024"/>
                          <a:ext cx="151"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 name="Group 36">
            <a:extLst>
              <a:ext uri="{FF2B5EF4-FFF2-40B4-BE49-F238E27FC236}">
                <a16:creationId xmlns:a16="http://schemas.microsoft.com/office/drawing/2014/main" id="{CA3E8566-D8B0-4173-954B-CF94B441D09D}"/>
              </a:ext>
            </a:extLst>
          </p:cNvPr>
          <p:cNvGrpSpPr>
            <a:grpSpLocks/>
          </p:cNvGrpSpPr>
          <p:nvPr/>
        </p:nvGrpSpPr>
        <p:grpSpPr bwMode="auto">
          <a:xfrm>
            <a:off x="6032500" y="4652963"/>
            <a:ext cx="268288" cy="179387"/>
            <a:chOff x="1220" y="3191"/>
            <a:chExt cx="169" cy="113"/>
          </a:xfrm>
        </p:grpSpPr>
        <p:sp>
          <p:nvSpPr>
            <p:cNvPr id="106533" name="Line 37">
              <a:extLst>
                <a:ext uri="{FF2B5EF4-FFF2-40B4-BE49-F238E27FC236}">
                  <a16:creationId xmlns:a16="http://schemas.microsoft.com/office/drawing/2014/main" id="{4931FAD2-E27A-4539-B17B-F656DDD89169}"/>
                </a:ext>
              </a:extLst>
            </p:cNvPr>
            <p:cNvSpPr>
              <a:spLocks noChangeShapeType="1"/>
            </p:cNvSpPr>
            <p:nvPr/>
          </p:nvSpPr>
          <p:spPr bwMode="auto">
            <a:xfrm flipH="1">
              <a:off x="1276" y="3194"/>
              <a:ext cx="113" cy="0"/>
            </a:xfrm>
            <a:prstGeom prst="line">
              <a:avLst/>
            </a:prstGeom>
            <a:noFill/>
            <a:ln w="12700">
              <a:solidFill>
                <a:schemeClr val="tx1"/>
              </a:solidFill>
              <a:miter lim="800000"/>
              <a:headEnd/>
              <a:tailEnd/>
            </a:ln>
            <a:effec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106534" name="Line 38">
              <a:extLst>
                <a:ext uri="{FF2B5EF4-FFF2-40B4-BE49-F238E27FC236}">
                  <a16:creationId xmlns:a16="http://schemas.microsoft.com/office/drawing/2014/main" id="{48510659-B4EE-484B-A9EF-1C374D5B65D9}"/>
                </a:ext>
              </a:extLst>
            </p:cNvPr>
            <p:cNvSpPr>
              <a:spLocks noChangeShapeType="1"/>
            </p:cNvSpPr>
            <p:nvPr/>
          </p:nvSpPr>
          <p:spPr bwMode="auto">
            <a:xfrm>
              <a:off x="1277" y="3191"/>
              <a:ext cx="0" cy="113"/>
            </a:xfrm>
            <a:prstGeom prst="line">
              <a:avLst/>
            </a:prstGeom>
            <a:noFill/>
            <a:ln w="12700">
              <a:solidFill>
                <a:schemeClr val="tx1"/>
              </a:solidFill>
              <a:miter lim="800000"/>
              <a:headEnd/>
              <a:tailEnd/>
            </a:ln>
            <a:effec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106535" name="Line 39">
              <a:extLst>
                <a:ext uri="{FF2B5EF4-FFF2-40B4-BE49-F238E27FC236}">
                  <a16:creationId xmlns:a16="http://schemas.microsoft.com/office/drawing/2014/main" id="{BB2443EF-1FB4-4BB3-8CD2-DC3EB7C32808}"/>
                </a:ext>
              </a:extLst>
            </p:cNvPr>
            <p:cNvSpPr>
              <a:spLocks noChangeShapeType="1"/>
            </p:cNvSpPr>
            <p:nvPr/>
          </p:nvSpPr>
          <p:spPr bwMode="auto">
            <a:xfrm flipH="1">
              <a:off x="1220" y="3303"/>
              <a:ext cx="113" cy="0"/>
            </a:xfrm>
            <a:prstGeom prst="line">
              <a:avLst/>
            </a:prstGeom>
            <a:noFill/>
            <a:ln w="28575">
              <a:solidFill>
                <a:schemeClr val="tx1"/>
              </a:solidFill>
              <a:miter lim="800000"/>
              <a:headEnd/>
              <a:tailEnd/>
            </a:ln>
            <a:effectLst/>
          </p:spPr>
          <p:txBody>
            <a:bodyPr wrap="none"/>
            <a:lstStyle/>
            <a:p>
              <a:pPr>
                <a:defRPr/>
              </a:pPr>
              <a:endParaRPr lang="zh-CN" altLang="en-US" b="1">
                <a:effectLst>
                  <a:outerShdw blurRad="38100" dist="38100" dir="2700000" algn="tl">
                    <a:srgbClr val="000000">
                      <a:alpha val="43137"/>
                    </a:srgbClr>
                  </a:outerShdw>
                </a:effectLst>
              </a:endParaRPr>
            </a:p>
          </p:txBody>
        </p:sp>
      </p:grpSp>
      <p:grpSp>
        <p:nvGrpSpPr>
          <p:cNvPr id="6" name="Group 46">
            <a:extLst>
              <a:ext uri="{FF2B5EF4-FFF2-40B4-BE49-F238E27FC236}">
                <a16:creationId xmlns:a16="http://schemas.microsoft.com/office/drawing/2014/main" id="{0C3DD9BA-98F2-4607-AD88-CE1657021289}"/>
              </a:ext>
            </a:extLst>
          </p:cNvPr>
          <p:cNvGrpSpPr>
            <a:grpSpLocks/>
          </p:cNvGrpSpPr>
          <p:nvPr/>
        </p:nvGrpSpPr>
        <p:grpSpPr bwMode="auto">
          <a:xfrm>
            <a:off x="4821238" y="3284538"/>
            <a:ext cx="2044700" cy="744537"/>
            <a:chOff x="3037" y="2341"/>
            <a:chExt cx="1288" cy="469"/>
          </a:xfrm>
        </p:grpSpPr>
        <p:graphicFrame>
          <p:nvGraphicFramePr>
            <p:cNvPr id="27653" name="Object 43">
              <a:extLst>
                <a:ext uri="{FF2B5EF4-FFF2-40B4-BE49-F238E27FC236}">
                  <a16:creationId xmlns:a16="http://schemas.microsoft.com/office/drawing/2014/main" id="{67B8C783-0A3C-4EB1-A32E-C68BEF45BE64}"/>
                </a:ext>
              </a:extLst>
            </p:cNvPr>
            <p:cNvGraphicFramePr>
              <a:graphicFrameLocks noChangeAspect="1"/>
            </p:cNvGraphicFramePr>
            <p:nvPr/>
          </p:nvGraphicFramePr>
          <p:xfrm>
            <a:off x="3037" y="2341"/>
            <a:ext cx="334" cy="242"/>
          </p:xfrm>
          <a:graphic>
            <a:graphicData uri="http://schemas.openxmlformats.org/presentationml/2006/ole">
              <mc:AlternateContent xmlns:mc="http://schemas.openxmlformats.org/markup-compatibility/2006">
                <mc:Choice xmlns:v="urn:schemas-microsoft-com:vml" Requires="v">
                  <p:oleObj spid="_x0000_s108645" name="公式" r:id="rId21" imgW="279360" imgH="203040" progId="Equation.3">
                    <p:embed/>
                  </p:oleObj>
                </mc:Choice>
                <mc:Fallback>
                  <p:oleObj name="公式" r:id="rId21" imgW="279360" imgH="203040" progId="Equation.3">
                    <p:embed/>
                    <p:pic>
                      <p:nvPicPr>
                        <p:cNvPr id="27653" name="Object 43">
                          <a:extLst>
                            <a:ext uri="{FF2B5EF4-FFF2-40B4-BE49-F238E27FC236}">
                              <a16:creationId xmlns:a16="http://schemas.microsoft.com/office/drawing/2014/main" id="{67B8C783-0A3C-4EB1-A32E-C68BEF45BE64}"/>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037" y="2341"/>
                          <a:ext cx="334"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4" name="Object 44">
              <a:extLst>
                <a:ext uri="{FF2B5EF4-FFF2-40B4-BE49-F238E27FC236}">
                  <a16:creationId xmlns:a16="http://schemas.microsoft.com/office/drawing/2014/main" id="{BE88B14F-E3A0-48C2-A9B8-F7BE54C471B9}"/>
                </a:ext>
              </a:extLst>
            </p:cNvPr>
            <p:cNvGraphicFramePr>
              <a:graphicFrameLocks noChangeAspect="1"/>
            </p:cNvGraphicFramePr>
            <p:nvPr/>
          </p:nvGraphicFramePr>
          <p:xfrm>
            <a:off x="3447" y="2568"/>
            <a:ext cx="380" cy="242"/>
          </p:xfrm>
          <a:graphic>
            <a:graphicData uri="http://schemas.openxmlformats.org/presentationml/2006/ole">
              <mc:AlternateContent xmlns:mc="http://schemas.openxmlformats.org/markup-compatibility/2006">
                <mc:Choice xmlns:v="urn:schemas-microsoft-com:vml" Requires="v">
                  <p:oleObj spid="_x0000_s108646" name="公式" r:id="rId23" imgW="317160" imgH="203040" progId="Equation.3">
                    <p:embed/>
                  </p:oleObj>
                </mc:Choice>
                <mc:Fallback>
                  <p:oleObj name="公式" r:id="rId23" imgW="317160" imgH="203040" progId="Equation.3">
                    <p:embed/>
                    <p:pic>
                      <p:nvPicPr>
                        <p:cNvPr id="27654" name="Object 44">
                          <a:extLst>
                            <a:ext uri="{FF2B5EF4-FFF2-40B4-BE49-F238E27FC236}">
                              <a16:creationId xmlns:a16="http://schemas.microsoft.com/office/drawing/2014/main" id="{BE88B14F-E3A0-48C2-A9B8-F7BE54C471B9}"/>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447" y="2568"/>
                          <a:ext cx="380"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5" name="Object 45">
              <a:extLst>
                <a:ext uri="{FF2B5EF4-FFF2-40B4-BE49-F238E27FC236}">
                  <a16:creationId xmlns:a16="http://schemas.microsoft.com/office/drawing/2014/main" id="{78BF0DD7-2E8E-413C-928D-88F2736C9083}"/>
                </a:ext>
              </a:extLst>
            </p:cNvPr>
            <p:cNvGraphicFramePr>
              <a:graphicFrameLocks noChangeAspect="1"/>
            </p:cNvGraphicFramePr>
            <p:nvPr/>
          </p:nvGraphicFramePr>
          <p:xfrm>
            <a:off x="4082" y="2387"/>
            <a:ext cx="243" cy="242"/>
          </p:xfrm>
          <a:graphic>
            <a:graphicData uri="http://schemas.openxmlformats.org/presentationml/2006/ole">
              <mc:AlternateContent xmlns:mc="http://schemas.openxmlformats.org/markup-compatibility/2006">
                <mc:Choice xmlns:v="urn:schemas-microsoft-com:vml" Requires="v">
                  <p:oleObj spid="_x0000_s108647" name="公式" r:id="rId25" imgW="203040" imgH="203040" progId="Equation.3">
                    <p:embed/>
                  </p:oleObj>
                </mc:Choice>
                <mc:Fallback>
                  <p:oleObj name="公式" r:id="rId25" imgW="203040" imgH="203040" progId="Equation.3">
                    <p:embed/>
                    <p:pic>
                      <p:nvPicPr>
                        <p:cNvPr id="27655" name="Object 45">
                          <a:extLst>
                            <a:ext uri="{FF2B5EF4-FFF2-40B4-BE49-F238E27FC236}">
                              <a16:creationId xmlns:a16="http://schemas.microsoft.com/office/drawing/2014/main" id="{78BF0DD7-2E8E-413C-928D-88F2736C9083}"/>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082" y="2387"/>
                          <a:ext cx="243"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7" name="Group 47">
            <a:extLst>
              <a:ext uri="{FF2B5EF4-FFF2-40B4-BE49-F238E27FC236}">
                <a16:creationId xmlns:a16="http://schemas.microsoft.com/office/drawing/2014/main" id="{D2BCBD8A-72B8-499C-8160-425BDBAA8F88}"/>
              </a:ext>
            </a:extLst>
          </p:cNvPr>
          <p:cNvGrpSpPr>
            <a:grpSpLocks/>
          </p:cNvGrpSpPr>
          <p:nvPr/>
        </p:nvGrpSpPr>
        <p:grpSpPr bwMode="auto">
          <a:xfrm>
            <a:off x="1374775" y="3141663"/>
            <a:ext cx="2044700" cy="744537"/>
            <a:chOff x="3105" y="2341"/>
            <a:chExt cx="1288" cy="469"/>
          </a:xfrm>
        </p:grpSpPr>
        <p:graphicFrame>
          <p:nvGraphicFramePr>
            <p:cNvPr id="27650" name="Object 48">
              <a:extLst>
                <a:ext uri="{FF2B5EF4-FFF2-40B4-BE49-F238E27FC236}">
                  <a16:creationId xmlns:a16="http://schemas.microsoft.com/office/drawing/2014/main" id="{A2A937E8-88D0-4429-ACFD-63249712FEFA}"/>
                </a:ext>
              </a:extLst>
            </p:cNvPr>
            <p:cNvGraphicFramePr>
              <a:graphicFrameLocks noChangeAspect="1"/>
            </p:cNvGraphicFramePr>
            <p:nvPr/>
          </p:nvGraphicFramePr>
          <p:xfrm>
            <a:off x="3105" y="2341"/>
            <a:ext cx="197" cy="242"/>
          </p:xfrm>
          <a:graphic>
            <a:graphicData uri="http://schemas.openxmlformats.org/presentationml/2006/ole">
              <mc:AlternateContent xmlns:mc="http://schemas.openxmlformats.org/markup-compatibility/2006">
                <mc:Choice xmlns:v="urn:schemas-microsoft-com:vml" Requires="v">
                  <p:oleObj spid="_x0000_s108648" name="公式" r:id="rId27" imgW="164880" imgH="203040" progId="Equation.3">
                    <p:embed/>
                  </p:oleObj>
                </mc:Choice>
                <mc:Fallback>
                  <p:oleObj name="公式" r:id="rId27" imgW="164880" imgH="203040" progId="Equation.3">
                    <p:embed/>
                    <p:pic>
                      <p:nvPicPr>
                        <p:cNvPr id="27650" name="Object 48">
                          <a:extLst>
                            <a:ext uri="{FF2B5EF4-FFF2-40B4-BE49-F238E27FC236}">
                              <a16:creationId xmlns:a16="http://schemas.microsoft.com/office/drawing/2014/main" id="{A2A937E8-88D0-4429-ACFD-63249712FEFA}"/>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105" y="2341"/>
                          <a:ext cx="197"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1" name="Object 49">
              <a:extLst>
                <a:ext uri="{FF2B5EF4-FFF2-40B4-BE49-F238E27FC236}">
                  <a16:creationId xmlns:a16="http://schemas.microsoft.com/office/drawing/2014/main" id="{1F6356B3-17A1-4EB2-BF98-437DF7875821}"/>
                </a:ext>
              </a:extLst>
            </p:cNvPr>
            <p:cNvGraphicFramePr>
              <a:graphicFrameLocks noChangeAspect="1"/>
            </p:cNvGraphicFramePr>
            <p:nvPr/>
          </p:nvGraphicFramePr>
          <p:xfrm>
            <a:off x="3515" y="2568"/>
            <a:ext cx="243" cy="242"/>
          </p:xfrm>
          <a:graphic>
            <a:graphicData uri="http://schemas.openxmlformats.org/presentationml/2006/ole">
              <mc:AlternateContent xmlns:mc="http://schemas.openxmlformats.org/markup-compatibility/2006">
                <mc:Choice xmlns:v="urn:schemas-microsoft-com:vml" Requires="v">
                  <p:oleObj spid="_x0000_s108649" name="公式" r:id="rId29" imgW="203040" imgH="203040" progId="Equation.3">
                    <p:embed/>
                  </p:oleObj>
                </mc:Choice>
                <mc:Fallback>
                  <p:oleObj name="公式" r:id="rId29" imgW="203040" imgH="203040" progId="Equation.3">
                    <p:embed/>
                    <p:pic>
                      <p:nvPicPr>
                        <p:cNvPr id="27651" name="Object 49">
                          <a:extLst>
                            <a:ext uri="{FF2B5EF4-FFF2-40B4-BE49-F238E27FC236}">
                              <a16:creationId xmlns:a16="http://schemas.microsoft.com/office/drawing/2014/main" id="{1F6356B3-17A1-4EB2-BF98-437DF7875821}"/>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515" y="2568"/>
                          <a:ext cx="243"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2" name="Object 50">
              <a:extLst>
                <a:ext uri="{FF2B5EF4-FFF2-40B4-BE49-F238E27FC236}">
                  <a16:creationId xmlns:a16="http://schemas.microsoft.com/office/drawing/2014/main" id="{83BF2315-1347-4D8D-8DD6-7D7C33B3F058}"/>
                </a:ext>
              </a:extLst>
            </p:cNvPr>
            <p:cNvGraphicFramePr>
              <a:graphicFrameLocks noChangeAspect="1"/>
            </p:cNvGraphicFramePr>
            <p:nvPr/>
          </p:nvGraphicFramePr>
          <p:xfrm>
            <a:off x="4014" y="2387"/>
            <a:ext cx="379" cy="242"/>
          </p:xfrm>
          <a:graphic>
            <a:graphicData uri="http://schemas.openxmlformats.org/presentationml/2006/ole">
              <mc:AlternateContent xmlns:mc="http://schemas.openxmlformats.org/markup-compatibility/2006">
                <mc:Choice xmlns:v="urn:schemas-microsoft-com:vml" Requires="v">
                  <p:oleObj spid="_x0000_s108650" name="公式" r:id="rId31" imgW="317160" imgH="203040" progId="Equation.3">
                    <p:embed/>
                  </p:oleObj>
                </mc:Choice>
                <mc:Fallback>
                  <p:oleObj name="公式" r:id="rId31" imgW="317160" imgH="203040" progId="Equation.3">
                    <p:embed/>
                    <p:pic>
                      <p:nvPicPr>
                        <p:cNvPr id="27652" name="Object 50">
                          <a:extLst>
                            <a:ext uri="{FF2B5EF4-FFF2-40B4-BE49-F238E27FC236}">
                              <a16:creationId xmlns:a16="http://schemas.microsoft.com/office/drawing/2014/main" id="{83BF2315-1347-4D8D-8DD6-7D7C33B3F058}"/>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014" y="2387"/>
                          <a:ext cx="379"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 name="Group 35">
            <a:extLst>
              <a:ext uri="{FF2B5EF4-FFF2-40B4-BE49-F238E27FC236}">
                <a16:creationId xmlns:a16="http://schemas.microsoft.com/office/drawing/2014/main" id="{B4680C6F-8635-4941-81BD-CD15058483C1}"/>
              </a:ext>
            </a:extLst>
          </p:cNvPr>
          <p:cNvGrpSpPr>
            <a:grpSpLocks/>
          </p:cNvGrpSpPr>
          <p:nvPr/>
        </p:nvGrpSpPr>
        <p:grpSpPr bwMode="auto">
          <a:xfrm>
            <a:off x="1936750" y="4652963"/>
            <a:ext cx="268288" cy="179387"/>
            <a:chOff x="1220" y="3191"/>
            <a:chExt cx="169" cy="113"/>
          </a:xfrm>
        </p:grpSpPr>
        <p:sp>
          <p:nvSpPr>
            <p:cNvPr id="106528" name="Line 32">
              <a:extLst>
                <a:ext uri="{FF2B5EF4-FFF2-40B4-BE49-F238E27FC236}">
                  <a16:creationId xmlns:a16="http://schemas.microsoft.com/office/drawing/2014/main" id="{B62C7E04-B2DE-4BF8-9E68-77456E28EACF}"/>
                </a:ext>
              </a:extLst>
            </p:cNvPr>
            <p:cNvSpPr>
              <a:spLocks noChangeShapeType="1"/>
            </p:cNvSpPr>
            <p:nvPr/>
          </p:nvSpPr>
          <p:spPr bwMode="auto">
            <a:xfrm flipH="1">
              <a:off x="1276" y="3194"/>
              <a:ext cx="113" cy="0"/>
            </a:xfrm>
            <a:prstGeom prst="line">
              <a:avLst/>
            </a:prstGeom>
            <a:noFill/>
            <a:ln w="12700">
              <a:solidFill>
                <a:schemeClr val="tx1"/>
              </a:solidFill>
              <a:miter lim="800000"/>
              <a:headEnd/>
              <a:tailEnd/>
            </a:ln>
            <a:effec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106529" name="Line 33">
              <a:extLst>
                <a:ext uri="{FF2B5EF4-FFF2-40B4-BE49-F238E27FC236}">
                  <a16:creationId xmlns:a16="http://schemas.microsoft.com/office/drawing/2014/main" id="{31A9826C-E8EC-458E-B4C8-2DB45A704428}"/>
                </a:ext>
              </a:extLst>
            </p:cNvPr>
            <p:cNvSpPr>
              <a:spLocks noChangeShapeType="1"/>
            </p:cNvSpPr>
            <p:nvPr/>
          </p:nvSpPr>
          <p:spPr bwMode="auto">
            <a:xfrm>
              <a:off x="1277" y="3191"/>
              <a:ext cx="0" cy="113"/>
            </a:xfrm>
            <a:prstGeom prst="line">
              <a:avLst/>
            </a:prstGeom>
            <a:noFill/>
            <a:ln w="12700">
              <a:solidFill>
                <a:schemeClr val="tx1"/>
              </a:solidFill>
              <a:miter lim="800000"/>
              <a:headEnd/>
              <a:tailEnd/>
            </a:ln>
            <a:effec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106530" name="Line 34">
              <a:extLst>
                <a:ext uri="{FF2B5EF4-FFF2-40B4-BE49-F238E27FC236}">
                  <a16:creationId xmlns:a16="http://schemas.microsoft.com/office/drawing/2014/main" id="{62BE9E99-3B0E-4552-99A6-A59508394F8D}"/>
                </a:ext>
              </a:extLst>
            </p:cNvPr>
            <p:cNvSpPr>
              <a:spLocks noChangeShapeType="1"/>
            </p:cNvSpPr>
            <p:nvPr/>
          </p:nvSpPr>
          <p:spPr bwMode="auto">
            <a:xfrm flipH="1">
              <a:off x="1220" y="3303"/>
              <a:ext cx="113" cy="0"/>
            </a:xfrm>
            <a:prstGeom prst="line">
              <a:avLst/>
            </a:prstGeom>
            <a:noFill/>
            <a:ln w="28575">
              <a:solidFill>
                <a:schemeClr val="tx1"/>
              </a:solidFill>
              <a:miter lim="800000"/>
              <a:headEnd/>
              <a:tailEnd/>
            </a:ln>
            <a:effectLst/>
          </p:spPr>
          <p:txBody>
            <a:bodyPr wrap="none"/>
            <a:lstStyle/>
            <a:p>
              <a:pPr>
                <a:defRPr/>
              </a:pPr>
              <a:endParaRPr lang="zh-CN" altLang="en-US" b="1">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9090763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6499"/>
                                        </p:tgtEl>
                                        <p:attrNameLst>
                                          <p:attrName>style.visibility</p:attrName>
                                        </p:attrNameLst>
                                      </p:cBhvr>
                                      <p:to>
                                        <p:strVal val="visible"/>
                                      </p:to>
                                    </p:set>
                                    <p:animEffect transition="in" filter="blinds(horizontal)">
                                      <p:cBhvr>
                                        <p:cTn id="7" dur="500"/>
                                        <p:tgtEl>
                                          <p:spTgt spid="1064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7705"/>
                                        </p:tgtEl>
                                        <p:attrNameLst>
                                          <p:attrName>style.visibility</p:attrName>
                                        </p:attrNameLst>
                                      </p:cBhvr>
                                      <p:to>
                                        <p:strVal val="visible"/>
                                      </p:to>
                                    </p:set>
                                    <p:animEffect transition="in" filter="dissolve">
                                      <p:cBhvr>
                                        <p:cTn id="12" dur="500"/>
                                        <p:tgtEl>
                                          <p:spTgt spid="277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down)">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500"/>
                                        <p:tgtEl>
                                          <p:spTgt spid="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06512"/>
                                        </p:tgtEl>
                                        <p:attrNameLst>
                                          <p:attrName>style.visibility</p:attrName>
                                        </p:attrNameLst>
                                      </p:cBhvr>
                                      <p:to>
                                        <p:strVal val="visible"/>
                                      </p:to>
                                    </p:set>
                                    <p:animEffect transition="in" filter="dissolve">
                                      <p:cBhvr>
                                        <p:cTn id="42" dur="500"/>
                                        <p:tgtEl>
                                          <p:spTgt spid="106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animBg="1"/>
      <p:bldP spid="106512"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日期占位符 1">
            <a:extLst>
              <a:ext uri="{FF2B5EF4-FFF2-40B4-BE49-F238E27FC236}">
                <a16:creationId xmlns:a16="http://schemas.microsoft.com/office/drawing/2014/main" id="{3D247B55-36B9-4CD7-B501-4E0A90AD48C5}"/>
              </a:ext>
            </a:extLst>
          </p:cNvPr>
          <p:cNvSpPr>
            <a:spLocks noGrp="1"/>
          </p:cNvSpPr>
          <p:nvPr>
            <p:ph type="dt" sz="quarter" idx="10"/>
          </p:nvPr>
        </p:nvSpPr>
        <p:spPr/>
        <p:txBody>
          <a:bodyPr/>
          <a:lstStyle/>
          <a:p>
            <a:pPr>
              <a:defRPr/>
            </a:pPr>
            <a:fld id="{609703B5-13F8-424B-8D70-5738C4D3E0A9}" type="datetime9">
              <a:rPr lang="en-US"/>
              <a:pPr>
                <a:defRPr/>
              </a:pPr>
              <a:t>12/21/2017 9:39:38 PM</a:t>
            </a:fld>
            <a:endParaRPr lang="en-US" altLang="zh-CN" dirty="0"/>
          </a:p>
        </p:txBody>
      </p:sp>
      <p:sp>
        <p:nvSpPr>
          <p:cNvPr id="41" name="灯片编号占位符 3">
            <a:extLst>
              <a:ext uri="{FF2B5EF4-FFF2-40B4-BE49-F238E27FC236}">
                <a16:creationId xmlns:a16="http://schemas.microsoft.com/office/drawing/2014/main" id="{4BCEBC73-24E7-40B9-8226-730D5E5B4DE0}"/>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7083B10A-840B-404B-918D-4308D63D0662}" type="slidenum">
              <a:rPr lang="en-US" altLang="zh-CN" sz="1400" b="0">
                <a:ea typeface="宋体" panose="02010600030101010101" pitchFamily="2" charset="-122"/>
              </a:rPr>
              <a:pPr eaLnBrk="1" hangingPunct="1"/>
              <a:t>47</a:t>
            </a:fld>
            <a:endParaRPr lang="en-US" altLang="zh-CN" sz="1400" b="0">
              <a:ea typeface="宋体" panose="02010600030101010101" pitchFamily="2" charset="-122"/>
            </a:endParaRPr>
          </a:p>
        </p:txBody>
      </p:sp>
      <p:graphicFrame>
        <p:nvGraphicFramePr>
          <p:cNvPr id="94212" name="Object 4">
            <a:extLst>
              <a:ext uri="{FF2B5EF4-FFF2-40B4-BE49-F238E27FC236}">
                <a16:creationId xmlns:a16="http://schemas.microsoft.com/office/drawing/2014/main" id="{5BE2B680-A198-4791-859C-DD61483FD9B7}"/>
              </a:ext>
            </a:extLst>
          </p:cNvPr>
          <p:cNvGraphicFramePr>
            <a:graphicFrameLocks noChangeAspect="1"/>
          </p:cNvGraphicFramePr>
          <p:nvPr/>
        </p:nvGraphicFramePr>
        <p:xfrm>
          <a:off x="1268413" y="692150"/>
          <a:ext cx="2286000" cy="984250"/>
        </p:xfrm>
        <a:graphic>
          <a:graphicData uri="http://schemas.openxmlformats.org/presentationml/2006/ole">
            <mc:AlternateContent xmlns:mc="http://schemas.openxmlformats.org/markup-compatibility/2006">
              <mc:Choice xmlns:v="urn:schemas-microsoft-com:vml" Requires="v">
                <p:oleObj spid="_x0000_s115786" name="公式" r:id="rId3" imgW="1117440" imgH="482400" progId="Equation.3">
                  <p:embed/>
                </p:oleObj>
              </mc:Choice>
              <mc:Fallback>
                <p:oleObj name="公式" r:id="rId3" imgW="1117440" imgH="482400" progId="Equation.3">
                  <p:embed/>
                  <p:pic>
                    <p:nvPicPr>
                      <p:cNvPr id="94212" name="Object 4">
                        <a:extLst>
                          <a:ext uri="{FF2B5EF4-FFF2-40B4-BE49-F238E27FC236}">
                            <a16:creationId xmlns:a16="http://schemas.microsoft.com/office/drawing/2014/main" id="{5BE2B680-A198-4791-859C-DD61483FD9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8413" y="692150"/>
                        <a:ext cx="2286000" cy="98425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4213" name="Object 5">
            <a:extLst>
              <a:ext uri="{FF2B5EF4-FFF2-40B4-BE49-F238E27FC236}">
                <a16:creationId xmlns:a16="http://schemas.microsoft.com/office/drawing/2014/main" id="{E57B4020-71E9-4015-9C91-EAA90770CA01}"/>
              </a:ext>
            </a:extLst>
          </p:cNvPr>
          <p:cNvGraphicFramePr>
            <a:graphicFrameLocks noChangeAspect="1"/>
          </p:cNvGraphicFramePr>
          <p:nvPr/>
        </p:nvGraphicFramePr>
        <p:xfrm>
          <a:off x="1258888" y="1916113"/>
          <a:ext cx="1689100" cy="984250"/>
        </p:xfrm>
        <a:graphic>
          <a:graphicData uri="http://schemas.openxmlformats.org/presentationml/2006/ole">
            <mc:AlternateContent xmlns:mc="http://schemas.openxmlformats.org/markup-compatibility/2006">
              <mc:Choice xmlns:v="urn:schemas-microsoft-com:vml" Requires="v">
                <p:oleObj spid="_x0000_s115787" name="公式" r:id="rId5" imgW="825480" imgH="482400" progId="Equation.3">
                  <p:embed/>
                </p:oleObj>
              </mc:Choice>
              <mc:Fallback>
                <p:oleObj name="公式" r:id="rId5" imgW="825480" imgH="482400" progId="Equation.3">
                  <p:embed/>
                  <p:pic>
                    <p:nvPicPr>
                      <p:cNvPr id="94213" name="Object 5">
                        <a:extLst>
                          <a:ext uri="{FF2B5EF4-FFF2-40B4-BE49-F238E27FC236}">
                            <a16:creationId xmlns:a16="http://schemas.microsoft.com/office/drawing/2014/main" id="{E57B4020-71E9-4015-9C91-EAA90770CA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1916113"/>
                        <a:ext cx="1689100" cy="98425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4214" name="Text Box 6">
            <a:extLst>
              <a:ext uri="{FF2B5EF4-FFF2-40B4-BE49-F238E27FC236}">
                <a16:creationId xmlns:a16="http://schemas.microsoft.com/office/drawing/2014/main" id="{ABB64F98-1122-4C50-A93A-CCD4CFBE0B4D}"/>
              </a:ext>
            </a:extLst>
          </p:cNvPr>
          <p:cNvSpPr txBox="1">
            <a:spLocks noChangeArrowheads="1"/>
          </p:cNvSpPr>
          <p:nvPr/>
        </p:nvSpPr>
        <p:spPr bwMode="auto">
          <a:xfrm>
            <a:off x="381000" y="3357563"/>
            <a:ext cx="1524000" cy="519112"/>
          </a:xfrm>
          <a:prstGeom prst="rect">
            <a:avLst/>
          </a:prstGeom>
          <a:noFill/>
          <a:ln w="9525">
            <a:noFill/>
            <a:miter lim="800000"/>
            <a:headEnd/>
            <a:tailEnd/>
          </a:ln>
          <a:effectLst/>
        </p:spPr>
        <p:txBody>
          <a:bodyPr>
            <a:spAutoFit/>
          </a:bodyPr>
          <a:lstStyle/>
          <a:p>
            <a:pPr>
              <a:spcBef>
                <a:spcPct val="50000"/>
              </a:spcBef>
              <a:defRPr/>
            </a:pPr>
            <a:r>
              <a:rPr kumimoji="0" lang="zh-CN" altLang="en-US" b="1">
                <a:effectLst>
                  <a:outerShdw blurRad="38100" dist="38100" dir="2700000" algn="tl">
                    <a:srgbClr val="000000"/>
                  </a:outerShdw>
                </a:effectLst>
              </a:rPr>
              <a:t>解得：</a:t>
            </a:r>
          </a:p>
        </p:txBody>
      </p:sp>
      <p:graphicFrame>
        <p:nvGraphicFramePr>
          <p:cNvPr id="94215" name="Object 7">
            <a:extLst>
              <a:ext uri="{FF2B5EF4-FFF2-40B4-BE49-F238E27FC236}">
                <a16:creationId xmlns:a16="http://schemas.microsoft.com/office/drawing/2014/main" id="{407293BA-58FC-4450-AC2E-A8B643599FD2}"/>
              </a:ext>
            </a:extLst>
          </p:cNvPr>
          <p:cNvGraphicFramePr>
            <a:graphicFrameLocks noChangeAspect="1"/>
          </p:cNvGraphicFramePr>
          <p:nvPr/>
        </p:nvGraphicFramePr>
        <p:xfrm>
          <a:off x="1692275" y="3213100"/>
          <a:ext cx="3660775" cy="1600200"/>
        </p:xfrm>
        <a:graphic>
          <a:graphicData uri="http://schemas.openxmlformats.org/presentationml/2006/ole">
            <mc:AlternateContent xmlns:mc="http://schemas.openxmlformats.org/markup-compatibility/2006">
              <mc:Choice xmlns:v="urn:schemas-microsoft-com:vml" Requires="v">
                <p:oleObj spid="_x0000_s115788" name="公式" r:id="rId7" imgW="1854000" imgH="812520" progId="Equation.3">
                  <p:embed/>
                </p:oleObj>
              </mc:Choice>
              <mc:Fallback>
                <p:oleObj name="公式" r:id="rId7" imgW="1854000" imgH="812520" progId="Equation.3">
                  <p:embed/>
                  <p:pic>
                    <p:nvPicPr>
                      <p:cNvPr id="94215" name="Object 7">
                        <a:extLst>
                          <a:ext uri="{FF2B5EF4-FFF2-40B4-BE49-F238E27FC236}">
                            <a16:creationId xmlns:a16="http://schemas.microsoft.com/office/drawing/2014/main" id="{407293BA-58FC-4450-AC2E-A8B643599FD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275" y="3213100"/>
                        <a:ext cx="3660775" cy="16002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8">
            <a:extLst>
              <a:ext uri="{FF2B5EF4-FFF2-40B4-BE49-F238E27FC236}">
                <a16:creationId xmlns:a16="http://schemas.microsoft.com/office/drawing/2014/main" id="{328AF299-087F-4D3C-AAE2-C119F5191367}"/>
              </a:ext>
            </a:extLst>
          </p:cNvPr>
          <p:cNvGrpSpPr>
            <a:grpSpLocks/>
          </p:cNvGrpSpPr>
          <p:nvPr/>
        </p:nvGrpSpPr>
        <p:grpSpPr bwMode="auto">
          <a:xfrm>
            <a:off x="5580063" y="1341438"/>
            <a:ext cx="3048000" cy="3200400"/>
            <a:chOff x="3504" y="336"/>
            <a:chExt cx="1920" cy="2016"/>
          </a:xfrm>
        </p:grpSpPr>
        <p:sp>
          <p:nvSpPr>
            <p:cNvPr id="94217" name="Rectangle 9">
              <a:extLst>
                <a:ext uri="{FF2B5EF4-FFF2-40B4-BE49-F238E27FC236}">
                  <a16:creationId xmlns:a16="http://schemas.microsoft.com/office/drawing/2014/main" id="{EBDE69BC-8DC5-44B6-8502-431A4DF616C3}"/>
                </a:ext>
              </a:extLst>
            </p:cNvPr>
            <p:cNvSpPr>
              <a:spLocks noChangeArrowheads="1"/>
            </p:cNvSpPr>
            <p:nvPr/>
          </p:nvSpPr>
          <p:spPr bwMode="auto">
            <a:xfrm>
              <a:off x="3504" y="336"/>
              <a:ext cx="1920" cy="2016"/>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94218" name="Rectangle 10">
              <a:extLst>
                <a:ext uri="{FF2B5EF4-FFF2-40B4-BE49-F238E27FC236}">
                  <a16:creationId xmlns:a16="http://schemas.microsoft.com/office/drawing/2014/main" id="{4F7CD789-923A-4678-BFCC-B7C91B0DF3C9}"/>
                </a:ext>
              </a:extLst>
            </p:cNvPr>
            <p:cNvSpPr>
              <a:spLocks noChangeArrowheads="1"/>
            </p:cNvSpPr>
            <p:nvPr/>
          </p:nvSpPr>
          <p:spPr bwMode="auto">
            <a:xfrm>
              <a:off x="4048" y="720"/>
              <a:ext cx="96" cy="1440"/>
            </a:xfrm>
            <a:prstGeom prst="rect">
              <a:avLst/>
            </a:prstGeom>
            <a:solidFill>
              <a:srgbClr val="9999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999FF"/>
              </a:extrusionClr>
            </a:sp3d>
          </p:spPr>
          <p:txBody>
            <a:bodyPr wrap="none" anchor="ctr">
              <a:flatTx/>
            </a:bodyPr>
            <a:lstStyle/>
            <a:p>
              <a:pPr>
                <a:defRPr/>
              </a:pPr>
              <a:endParaRPr lang="zh-CN" altLang="en-US" b="1">
                <a:effectLst>
                  <a:outerShdw blurRad="38100" dist="38100" dir="2700000" algn="tl">
                    <a:srgbClr val="000000">
                      <a:alpha val="43137"/>
                    </a:srgbClr>
                  </a:outerShdw>
                </a:effectLst>
              </a:endParaRPr>
            </a:p>
          </p:txBody>
        </p:sp>
        <p:sp>
          <p:nvSpPr>
            <p:cNvPr id="94219" name="Rectangle 11">
              <a:extLst>
                <a:ext uri="{FF2B5EF4-FFF2-40B4-BE49-F238E27FC236}">
                  <a16:creationId xmlns:a16="http://schemas.microsoft.com/office/drawing/2014/main" id="{32530506-490F-4C38-A121-1B61BCA67D78}"/>
                </a:ext>
              </a:extLst>
            </p:cNvPr>
            <p:cNvSpPr>
              <a:spLocks noChangeArrowheads="1"/>
            </p:cNvSpPr>
            <p:nvPr/>
          </p:nvSpPr>
          <p:spPr bwMode="auto">
            <a:xfrm>
              <a:off x="4720" y="720"/>
              <a:ext cx="96" cy="1440"/>
            </a:xfrm>
            <a:prstGeom prst="rect">
              <a:avLst/>
            </a:prstGeom>
            <a:solidFill>
              <a:srgbClr val="9999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999FF"/>
              </a:extrusionClr>
            </a:sp3d>
          </p:spPr>
          <p:txBody>
            <a:bodyPr wrap="none" anchor="ctr">
              <a:flatTx/>
            </a:bodyPr>
            <a:lstStyle/>
            <a:p>
              <a:pPr>
                <a:defRPr/>
              </a:pPr>
              <a:endParaRPr lang="zh-CN" altLang="en-US" b="1">
                <a:effectLst>
                  <a:outerShdw blurRad="38100" dist="38100" dir="2700000" algn="tl">
                    <a:srgbClr val="000000">
                      <a:alpha val="43137"/>
                    </a:srgbClr>
                  </a:outerShdw>
                </a:effectLst>
              </a:endParaRPr>
            </a:p>
          </p:txBody>
        </p:sp>
        <p:sp>
          <p:nvSpPr>
            <p:cNvPr id="94220" name="Line 12">
              <a:extLst>
                <a:ext uri="{FF2B5EF4-FFF2-40B4-BE49-F238E27FC236}">
                  <a16:creationId xmlns:a16="http://schemas.microsoft.com/office/drawing/2014/main" id="{3C750A0D-7927-4BC0-A234-1DCB8152FDED}"/>
                </a:ext>
              </a:extLst>
            </p:cNvPr>
            <p:cNvSpPr>
              <a:spLocks noChangeShapeType="1"/>
            </p:cNvSpPr>
            <p:nvPr/>
          </p:nvSpPr>
          <p:spPr bwMode="auto">
            <a:xfrm flipH="1">
              <a:off x="3808" y="864"/>
              <a:ext cx="240" cy="0"/>
            </a:xfrm>
            <a:prstGeom prst="line">
              <a:avLst/>
            </a:prstGeom>
            <a:noFill/>
            <a:ln w="19050">
              <a:solidFill>
                <a:schemeClr val="tx2"/>
              </a:solidFill>
              <a:round/>
              <a:headEnd/>
              <a:tailEnd type="triangle" w="med" len="med"/>
            </a:ln>
            <a:effectLst/>
          </p:spPr>
          <p:txBody>
            <a:bodyPr/>
            <a:lstStyle/>
            <a:p>
              <a:pPr>
                <a:defRPr/>
              </a:pPr>
              <a:endParaRPr lang="zh-CN" altLang="en-US" b="1">
                <a:effectLst>
                  <a:outerShdw blurRad="38100" dist="38100" dir="2700000" algn="tl">
                    <a:srgbClr val="000000">
                      <a:alpha val="43137"/>
                    </a:srgbClr>
                  </a:outerShdw>
                </a:effectLst>
              </a:endParaRPr>
            </a:p>
          </p:txBody>
        </p:sp>
        <p:sp>
          <p:nvSpPr>
            <p:cNvPr id="94221" name="Line 13">
              <a:extLst>
                <a:ext uri="{FF2B5EF4-FFF2-40B4-BE49-F238E27FC236}">
                  <a16:creationId xmlns:a16="http://schemas.microsoft.com/office/drawing/2014/main" id="{25BF0A25-B494-4E7F-B003-ECE4BA1077B3}"/>
                </a:ext>
              </a:extLst>
            </p:cNvPr>
            <p:cNvSpPr>
              <a:spLocks noChangeShapeType="1"/>
            </p:cNvSpPr>
            <p:nvPr/>
          </p:nvSpPr>
          <p:spPr bwMode="auto">
            <a:xfrm flipH="1">
              <a:off x="3808" y="1104"/>
              <a:ext cx="240" cy="0"/>
            </a:xfrm>
            <a:prstGeom prst="line">
              <a:avLst/>
            </a:prstGeom>
            <a:noFill/>
            <a:ln w="19050">
              <a:solidFill>
                <a:schemeClr val="tx2"/>
              </a:solidFill>
              <a:round/>
              <a:headEnd/>
              <a:tailEnd type="stealth" w="med" len="lg"/>
            </a:ln>
            <a:effectLst/>
          </p:spPr>
          <p:txBody>
            <a:bodyPr/>
            <a:lstStyle/>
            <a:p>
              <a:pPr>
                <a:defRPr/>
              </a:pPr>
              <a:endParaRPr lang="zh-CN" altLang="en-US" b="1">
                <a:effectLst>
                  <a:outerShdw blurRad="38100" dist="38100" dir="2700000" algn="tl">
                    <a:srgbClr val="000000">
                      <a:alpha val="43137"/>
                    </a:srgbClr>
                  </a:outerShdw>
                </a:effectLst>
              </a:endParaRPr>
            </a:p>
          </p:txBody>
        </p:sp>
        <p:sp>
          <p:nvSpPr>
            <p:cNvPr id="94222" name="Line 14">
              <a:extLst>
                <a:ext uri="{FF2B5EF4-FFF2-40B4-BE49-F238E27FC236}">
                  <a16:creationId xmlns:a16="http://schemas.microsoft.com/office/drawing/2014/main" id="{79E0081B-D63E-4482-9513-BC46885F6618}"/>
                </a:ext>
              </a:extLst>
            </p:cNvPr>
            <p:cNvSpPr>
              <a:spLocks noChangeShapeType="1"/>
            </p:cNvSpPr>
            <p:nvPr/>
          </p:nvSpPr>
          <p:spPr bwMode="auto">
            <a:xfrm flipH="1">
              <a:off x="3808" y="1328"/>
              <a:ext cx="240" cy="0"/>
            </a:xfrm>
            <a:prstGeom prst="line">
              <a:avLst/>
            </a:prstGeom>
            <a:noFill/>
            <a:ln w="19050">
              <a:solidFill>
                <a:schemeClr val="tx2"/>
              </a:solidFill>
              <a:round/>
              <a:headEnd/>
              <a:tailEnd type="stealth" w="med" len="lg"/>
            </a:ln>
            <a:effectLst/>
          </p:spPr>
          <p:txBody>
            <a:bodyPr/>
            <a:lstStyle/>
            <a:p>
              <a:pPr>
                <a:defRPr/>
              </a:pPr>
              <a:endParaRPr lang="zh-CN" altLang="en-US" b="1">
                <a:effectLst>
                  <a:outerShdw blurRad="38100" dist="38100" dir="2700000" algn="tl">
                    <a:srgbClr val="000000">
                      <a:alpha val="43137"/>
                    </a:srgbClr>
                  </a:outerShdw>
                </a:effectLst>
              </a:endParaRPr>
            </a:p>
          </p:txBody>
        </p:sp>
        <p:sp>
          <p:nvSpPr>
            <p:cNvPr id="94223" name="Line 15">
              <a:extLst>
                <a:ext uri="{FF2B5EF4-FFF2-40B4-BE49-F238E27FC236}">
                  <a16:creationId xmlns:a16="http://schemas.microsoft.com/office/drawing/2014/main" id="{845220EE-FCA7-444F-8B66-471523259D4B}"/>
                </a:ext>
              </a:extLst>
            </p:cNvPr>
            <p:cNvSpPr>
              <a:spLocks noChangeShapeType="1"/>
            </p:cNvSpPr>
            <p:nvPr/>
          </p:nvSpPr>
          <p:spPr bwMode="auto">
            <a:xfrm flipH="1">
              <a:off x="3808" y="1552"/>
              <a:ext cx="240" cy="0"/>
            </a:xfrm>
            <a:prstGeom prst="line">
              <a:avLst/>
            </a:prstGeom>
            <a:noFill/>
            <a:ln w="19050">
              <a:solidFill>
                <a:schemeClr val="tx2"/>
              </a:solidFill>
              <a:round/>
              <a:headEnd/>
              <a:tailEnd type="stealth" w="med" len="lg"/>
            </a:ln>
            <a:effectLst/>
          </p:spPr>
          <p:txBody>
            <a:bodyPr/>
            <a:lstStyle/>
            <a:p>
              <a:pPr>
                <a:defRPr/>
              </a:pPr>
              <a:endParaRPr lang="zh-CN" altLang="en-US" b="1">
                <a:effectLst>
                  <a:outerShdw blurRad="38100" dist="38100" dir="2700000" algn="tl">
                    <a:srgbClr val="000000">
                      <a:alpha val="43137"/>
                    </a:srgbClr>
                  </a:outerShdw>
                </a:effectLst>
              </a:endParaRPr>
            </a:p>
          </p:txBody>
        </p:sp>
        <p:sp>
          <p:nvSpPr>
            <p:cNvPr id="94224" name="Line 16">
              <a:extLst>
                <a:ext uri="{FF2B5EF4-FFF2-40B4-BE49-F238E27FC236}">
                  <a16:creationId xmlns:a16="http://schemas.microsoft.com/office/drawing/2014/main" id="{69FF2047-1F1F-4585-8A26-FC5767E48576}"/>
                </a:ext>
              </a:extLst>
            </p:cNvPr>
            <p:cNvSpPr>
              <a:spLocks noChangeShapeType="1"/>
            </p:cNvSpPr>
            <p:nvPr/>
          </p:nvSpPr>
          <p:spPr bwMode="auto">
            <a:xfrm flipH="1">
              <a:off x="3808" y="1792"/>
              <a:ext cx="240" cy="0"/>
            </a:xfrm>
            <a:prstGeom prst="line">
              <a:avLst/>
            </a:prstGeom>
            <a:noFill/>
            <a:ln w="19050">
              <a:solidFill>
                <a:schemeClr val="tx2"/>
              </a:solidFill>
              <a:round/>
              <a:headEnd/>
              <a:tailEnd type="stealth" w="med" len="lg"/>
            </a:ln>
            <a:effectLst/>
          </p:spPr>
          <p:txBody>
            <a:bodyPr/>
            <a:lstStyle/>
            <a:p>
              <a:pPr>
                <a:defRPr/>
              </a:pPr>
              <a:endParaRPr lang="zh-CN" altLang="en-US" b="1">
                <a:effectLst>
                  <a:outerShdw blurRad="38100" dist="38100" dir="2700000" algn="tl">
                    <a:srgbClr val="000000">
                      <a:alpha val="43137"/>
                    </a:srgbClr>
                  </a:outerShdw>
                </a:effectLst>
              </a:endParaRPr>
            </a:p>
          </p:txBody>
        </p:sp>
        <p:sp>
          <p:nvSpPr>
            <p:cNvPr id="94225" name="Line 17">
              <a:extLst>
                <a:ext uri="{FF2B5EF4-FFF2-40B4-BE49-F238E27FC236}">
                  <a16:creationId xmlns:a16="http://schemas.microsoft.com/office/drawing/2014/main" id="{B4FF16BE-EC1E-4458-BF5C-C2B4F95759FD}"/>
                </a:ext>
              </a:extLst>
            </p:cNvPr>
            <p:cNvSpPr>
              <a:spLocks noChangeShapeType="1"/>
            </p:cNvSpPr>
            <p:nvPr/>
          </p:nvSpPr>
          <p:spPr bwMode="auto">
            <a:xfrm flipH="1">
              <a:off x="3808" y="2016"/>
              <a:ext cx="240" cy="0"/>
            </a:xfrm>
            <a:prstGeom prst="line">
              <a:avLst/>
            </a:prstGeom>
            <a:noFill/>
            <a:ln w="19050">
              <a:solidFill>
                <a:schemeClr val="tx2"/>
              </a:solidFill>
              <a:round/>
              <a:headEnd/>
              <a:tailEnd type="stealth" w="med" len="lg"/>
            </a:ln>
            <a:effectLst/>
          </p:spPr>
          <p:txBody>
            <a:bodyPr/>
            <a:lstStyle/>
            <a:p>
              <a:pPr>
                <a:defRPr/>
              </a:pPr>
              <a:endParaRPr lang="zh-CN" altLang="en-US" b="1">
                <a:effectLst>
                  <a:outerShdw blurRad="38100" dist="38100" dir="2700000" algn="tl">
                    <a:srgbClr val="000000">
                      <a:alpha val="43137"/>
                    </a:srgbClr>
                  </a:outerShdw>
                </a:effectLst>
              </a:endParaRPr>
            </a:p>
          </p:txBody>
        </p:sp>
        <p:sp>
          <p:nvSpPr>
            <p:cNvPr id="94226" name="Line 18">
              <a:extLst>
                <a:ext uri="{FF2B5EF4-FFF2-40B4-BE49-F238E27FC236}">
                  <a16:creationId xmlns:a16="http://schemas.microsoft.com/office/drawing/2014/main" id="{E6EC7E83-1054-4737-9708-898DD71221BC}"/>
                </a:ext>
              </a:extLst>
            </p:cNvPr>
            <p:cNvSpPr>
              <a:spLocks noChangeShapeType="1"/>
            </p:cNvSpPr>
            <p:nvPr/>
          </p:nvSpPr>
          <p:spPr bwMode="auto">
            <a:xfrm flipH="1">
              <a:off x="4208" y="864"/>
              <a:ext cx="512" cy="0"/>
            </a:xfrm>
            <a:prstGeom prst="line">
              <a:avLst/>
            </a:prstGeom>
            <a:noFill/>
            <a:ln w="19050">
              <a:solidFill>
                <a:schemeClr val="tx2"/>
              </a:solidFill>
              <a:round/>
              <a:headEnd type="stealth" w="med" len="lg"/>
              <a:tailEnd/>
            </a:ln>
            <a:effectLst/>
          </p:spPr>
          <p:txBody>
            <a:bodyPr/>
            <a:lstStyle/>
            <a:p>
              <a:pPr>
                <a:defRPr/>
              </a:pPr>
              <a:endParaRPr lang="zh-CN" altLang="en-US" b="1">
                <a:effectLst>
                  <a:outerShdw blurRad="38100" dist="38100" dir="2700000" algn="tl">
                    <a:srgbClr val="000000">
                      <a:alpha val="43137"/>
                    </a:srgbClr>
                  </a:outerShdw>
                </a:effectLst>
              </a:endParaRPr>
            </a:p>
          </p:txBody>
        </p:sp>
        <p:sp>
          <p:nvSpPr>
            <p:cNvPr id="94227" name="Line 19">
              <a:extLst>
                <a:ext uri="{FF2B5EF4-FFF2-40B4-BE49-F238E27FC236}">
                  <a16:creationId xmlns:a16="http://schemas.microsoft.com/office/drawing/2014/main" id="{2FECE5BD-2540-425A-9502-B2C8C378A612}"/>
                </a:ext>
              </a:extLst>
            </p:cNvPr>
            <p:cNvSpPr>
              <a:spLocks noChangeShapeType="1"/>
            </p:cNvSpPr>
            <p:nvPr/>
          </p:nvSpPr>
          <p:spPr bwMode="auto">
            <a:xfrm flipH="1">
              <a:off x="4208" y="1104"/>
              <a:ext cx="512" cy="0"/>
            </a:xfrm>
            <a:prstGeom prst="line">
              <a:avLst/>
            </a:prstGeom>
            <a:noFill/>
            <a:ln w="19050">
              <a:solidFill>
                <a:schemeClr val="tx2"/>
              </a:solidFill>
              <a:round/>
              <a:headEnd type="stealth" w="med" len="lg"/>
              <a:tailEnd/>
            </a:ln>
            <a:effectLst/>
          </p:spPr>
          <p:txBody>
            <a:bodyPr/>
            <a:lstStyle/>
            <a:p>
              <a:pPr>
                <a:defRPr/>
              </a:pPr>
              <a:endParaRPr lang="zh-CN" altLang="en-US" b="1">
                <a:effectLst>
                  <a:outerShdw blurRad="38100" dist="38100" dir="2700000" algn="tl">
                    <a:srgbClr val="000000">
                      <a:alpha val="43137"/>
                    </a:srgbClr>
                  </a:outerShdw>
                </a:effectLst>
              </a:endParaRPr>
            </a:p>
          </p:txBody>
        </p:sp>
        <p:sp>
          <p:nvSpPr>
            <p:cNvPr id="94228" name="Line 20">
              <a:extLst>
                <a:ext uri="{FF2B5EF4-FFF2-40B4-BE49-F238E27FC236}">
                  <a16:creationId xmlns:a16="http://schemas.microsoft.com/office/drawing/2014/main" id="{3AC4A47B-1332-4999-B500-6BB458C067BC}"/>
                </a:ext>
              </a:extLst>
            </p:cNvPr>
            <p:cNvSpPr>
              <a:spLocks noChangeShapeType="1"/>
            </p:cNvSpPr>
            <p:nvPr/>
          </p:nvSpPr>
          <p:spPr bwMode="auto">
            <a:xfrm flipH="1" flipV="1">
              <a:off x="4208" y="1328"/>
              <a:ext cx="512" cy="0"/>
            </a:xfrm>
            <a:prstGeom prst="line">
              <a:avLst/>
            </a:prstGeom>
            <a:noFill/>
            <a:ln w="19050">
              <a:solidFill>
                <a:schemeClr val="tx2"/>
              </a:solidFill>
              <a:round/>
              <a:headEnd type="stealth" w="med" len="lg"/>
              <a:tailEnd/>
            </a:ln>
            <a:effectLst/>
          </p:spPr>
          <p:txBody>
            <a:bodyPr/>
            <a:lstStyle/>
            <a:p>
              <a:pPr>
                <a:defRPr/>
              </a:pPr>
              <a:endParaRPr lang="zh-CN" altLang="en-US" b="1">
                <a:effectLst>
                  <a:outerShdw blurRad="38100" dist="38100" dir="2700000" algn="tl">
                    <a:srgbClr val="000000">
                      <a:alpha val="43137"/>
                    </a:srgbClr>
                  </a:outerShdw>
                </a:effectLst>
              </a:endParaRPr>
            </a:p>
          </p:txBody>
        </p:sp>
        <p:sp>
          <p:nvSpPr>
            <p:cNvPr id="94229" name="Line 21">
              <a:extLst>
                <a:ext uri="{FF2B5EF4-FFF2-40B4-BE49-F238E27FC236}">
                  <a16:creationId xmlns:a16="http://schemas.microsoft.com/office/drawing/2014/main" id="{3443B326-6130-4EDC-B7FC-CB3DC5D50E2A}"/>
                </a:ext>
              </a:extLst>
            </p:cNvPr>
            <p:cNvSpPr>
              <a:spLocks noChangeShapeType="1"/>
            </p:cNvSpPr>
            <p:nvPr/>
          </p:nvSpPr>
          <p:spPr bwMode="auto">
            <a:xfrm flipH="1">
              <a:off x="4208" y="1552"/>
              <a:ext cx="512" cy="0"/>
            </a:xfrm>
            <a:prstGeom prst="line">
              <a:avLst/>
            </a:prstGeom>
            <a:noFill/>
            <a:ln w="19050">
              <a:solidFill>
                <a:schemeClr val="tx2"/>
              </a:solidFill>
              <a:round/>
              <a:headEnd type="stealth" w="med" len="lg"/>
              <a:tailEnd/>
            </a:ln>
            <a:effectLst/>
          </p:spPr>
          <p:txBody>
            <a:bodyPr/>
            <a:lstStyle/>
            <a:p>
              <a:pPr>
                <a:defRPr/>
              </a:pPr>
              <a:endParaRPr lang="zh-CN" altLang="en-US" b="1">
                <a:effectLst>
                  <a:outerShdw blurRad="38100" dist="38100" dir="2700000" algn="tl">
                    <a:srgbClr val="000000">
                      <a:alpha val="43137"/>
                    </a:srgbClr>
                  </a:outerShdw>
                </a:effectLst>
              </a:endParaRPr>
            </a:p>
          </p:txBody>
        </p:sp>
        <p:sp>
          <p:nvSpPr>
            <p:cNvPr id="94230" name="Line 22">
              <a:extLst>
                <a:ext uri="{FF2B5EF4-FFF2-40B4-BE49-F238E27FC236}">
                  <a16:creationId xmlns:a16="http://schemas.microsoft.com/office/drawing/2014/main" id="{AF39297B-752B-4499-AC2B-948E522320F2}"/>
                </a:ext>
              </a:extLst>
            </p:cNvPr>
            <p:cNvSpPr>
              <a:spLocks noChangeShapeType="1"/>
            </p:cNvSpPr>
            <p:nvPr/>
          </p:nvSpPr>
          <p:spPr bwMode="auto">
            <a:xfrm flipH="1">
              <a:off x="4208" y="1776"/>
              <a:ext cx="512" cy="0"/>
            </a:xfrm>
            <a:prstGeom prst="line">
              <a:avLst/>
            </a:prstGeom>
            <a:noFill/>
            <a:ln w="19050">
              <a:solidFill>
                <a:schemeClr val="tx2"/>
              </a:solidFill>
              <a:round/>
              <a:headEnd type="stealth" w="med" len="lg"/>
              <a:tailEnd/>
            </a:ln>
            <a:effectLst/>
          </p:spPr>
          <p:txBody>
            <a:bodyPr/>
            <a:lstStyle/>
            <a:p>
              <a:pPr>
                <a:defRPr/>
              </a:pPr>
              <a:endParaRPr lang="zh-CN" altLang="en-US" b="1">
                <a:effectLst>
                  <a:outerShdw blurRad="38100" dist="38100" dir="2700000" algn="tl">
                    <a:srgbClr val="000000">
                      <a:alpha val="43137"/>
                    </a:srgbClr>
                  </a:outerShdw>
                </a:effectLst>
              </a:endParaRPr>
            </a:p>
          </p:txBody>
        </p:sp>
        <p:sp>
          <p:nvSpPr>
            <p:cNvPr id="94231" name="Line 23">
              <a:extLst>
                <a:ext uri="{FF2B5EF4-FFF2-40B4-BE49-F238E27FC236}">
                  <a16:creationId xmlns:a16="http://schemas.microsoft.com/office/drawing/2014/main" id="{ECA1FE28-47C6-49E8-B0E5-B63B284E353D}"/>
                </a:ext>
              </a:extLst>
            </p:cNvPr>
            <p:cNvSpPr>
              <a:spLocks noChangeShapeType="1"/>
            </p:cNvSpPr>
            <p:nvPr/>
          </p:nvSpPr>
          <p:spPr bwMode="auto">
            <a:xfrm flipH="1">
              <a:off x="4208" y="2016"/>
              <a:ext cx="512" cy="0"/>
            </a:xfrm>
            <a:prstGeom prst="line">
              <a:avLst/>
            </a:prstGeom>
            <a:noFill/>
            <a:ln w="19050">
              <a:solidFill>
                <a:schemeClr val="tx2"/>
              </a:solidFill>
              <a:round/>
              <a:headEnd type="stealth" w="med" len="lg"/>
              <a:tailEnd/>
            </a:ln>
            <a:effectLst/>
          </p:spPr>
          <p:txBody>
            <a:bodyPr/>
            <a:lstStyle/>
            <a:p>
              <a:pPr>
                <a:defRPr/>
              </a:pPr>
              <a:endParaRPr lang="zh-CN" altLang="en-US" b="1">
                <a:effectLst>
                  <a:outerShdw blurRad="38100" dist="38100" dir="2700000" algn="tl">
                    <a:srgbClr val="000000">
                      <a:alpha val="43137"/>
                    </a:srgbClr>
                  </a:outerShdw>
                </a:effectLst>
              </a:endParaRPr>
            </a:p>
          </p:txBody>
        </p:sp>
        <p:sp>
          <p:nvSpPr>
            <p:cNvPr id="94232" name="Line 24">
              <a:extLst>
                <a:ext uri="{FF2B5EF4-FFF2-40B4-BE49-F238E27FC236}">
                  <a16:creationId xmlns:a16="http://schemas.microsoft.com/office/drawing/2014/main" id="{3DC75C90-79ED-420D-B50E-397DD4E753A6}"/>
                </a:ext>
              </a:extLst>
            </p:cNvPr>
            <p:cNvSpPr>
              <a:spLocks noChangeShapeType="1"/>
            </p:cNvSpPr>
            <p:nvPr/>
          </p:nvSpPr>
          <p:spPr bwMode="auto">
            <a:xfrm flipH="1">
              <a:off x="4864" y="864"/>
              <a:ext cx="240" cy="0"/>
            </a:xfrm>
            <a:prstGeom prst="line">
              <a:avLst/>
            </a:prstGeom>
            <a:noFill/>
            <a:ln w="19050">
              <a:solidFill>
                <a:schemeClr val="tx2"/>
              </a:solidFill>
              <a:round/>
              <a:headEnd type="stealth" w="med" len="lg"/>
              <a:tailEnd/>
            </a:ln>
            <a:effectLst/>
          </p:spPr>
          <p:txBody>
            <a:bodyPr/>
            <a:lstStyle/>
            <a:p>
              <a:pPr>
                <a:defRPr/>
              </a:pPr>
              <a:endParaRPr lang="zh-CN" altLang="en-US" b="1">
                <a:effectLst>
                  <a:outerShdw blurRad="38100" dist="38100" dir="2700000" algn="tl">
                    <a:srgbClr val="000000">
                      <a:alpha val="43137"/>
                    </a:srgbClr>
                  </a:outerShdw>
                </a:effectLst>
              </a:endParaRPr>
            </a:p>
          </p:txBody>
        </p:sp>
        <p:sp>
          <p:nvSpPr>
            <p:cNvPr id="94233" name="Line 25">
              <a:extLst>
                <a:ext uri="{FF2B5EF4-FFF2-40B4-BE49-F238E27FC236}">
                  <a16:creationId xmlns:a16="http://schemas.microsoft.com/office/drawing/2014/main" id="{765ED044-90D1-4835-A7DA-650B9A74FB32}"/>
                </a:ext>
              </a:extLst>
            </p:cNvPr>
            <p:cNvSpPr>
              <a:spLocks noChangeShapeType="1"/>
            </p:cNvSpPr>
            <p:nvPr/>
          </p:nvSpPr>
          <p:spPr bwMode="auto">
            <a:xfrm flipH="1">
              <a:off x="4864" y="1104"/>
              <a:ext cx="240" cy="0"/>
            </a:xfrm>
            <a:prstGeom prst="line">
              <a:avLst/>
            </a:prstGeom>
            <a:noFill/>
            <a:ln w="19050">
              <a:solidFill>
                <a:schemeClr val="tx2"/>
              </a:solidFill>
              <a:round/>
              <a:headEnd type="stealth" w="med" len="lg"/>
              <a:tailEnd/>
            </a:ln>
            <a:effectLst/>
          </p:spPr>
          <p:txBody>
            <a:bodyPr/>
            <a:lstStyle/>
            <a:p>
              <a:pPr>
                <a:defRPr/>
              </a:pPr>
              <a:endParaRPr lang="zh-CN" altLang="en-US" b="1">
                <a:effectLst>
                  <a:outerShdw blurRad="38100" dist="38100" dir="2700000" algn="tl">
                    <a:srgbClr val="000000">
                      <a:alpha val="43137"/>
                    </a:srgbClr>
                  </a:outerShdw>
                </a:effectLst>
              </a:endParaRPr>
            </a:p>
          </p:txBody>
        </p:sp>
        <p:sp>
          <p:nvSpPr>
            <p:cNvPr id="94234" name="Line 26">
              <a:extLst>
                <a:ext uri="{FF2B5EF4-FFF2-40B4-BE49-F238E27FC236}">
                  <a16:creationId xmlns:a16="http://schemas.microsoft.com/office/drawing/2014/main" id="{B17013A4-071C-4229-8F32-0EE7D17C49FB}"/>
                </a:ext>
              </a:extLst>
            </p:cNvPr>
            <p:cNvSpPr>
              <a:spLocks noChangeShapeType="1"/>
            </p:cNvSpPr>
            <p:nvPr/>
          </p:nvSpPr>
          <p:spPr bwMode="auto">
            <a:xfrm flipH="1">
              <a:off x="4864" y="1328"/>
              <a:ext cx="240" cy="0"/>
            </a:xfrm>
            <a:prstGeom prst="line">
              <a:avLst/>
            </a:prstGeom>
            <a:noFill/>
            <a:ln w="19050">
              <a:solidFill>
                <a:schemeClr val="tx2"/>
              </a:solidFill>
              <a:round/>
              <a:headEnd type="stealth" w="med" len="lg"/>
              <a:tailEnd/>
            </a:ln>
            <a:effectLst/>
          </p:spPr>
          <p:txBody>
            <a:bodyPr/>
            <a:lstStyle/>
            <a:p>
              <a:pPr>
                <a:defRPr/>
              </a:pPr>
              <a:endParaRPr lang="zh-CN" altLang="en-US" b="1">
                <a:effectLst>
                  <a:outerShdw blurRad="38100" dist="38100" dir="2700000" algn="tl">
                    <a:srgbClr val="000000">
                      <a:alpha val="43137"/>
                    </a:srgbClr>
                  </a:outerShdw>
                </a:effectLst>
              </a:endParaRPr>
            </a:p>
          </p:txBody>
        </p:sp>
        <p:sp>
          <p:nvSpPr>
            <p:cNvPr id="94235" name="Line 27">
              <a:extLst>
                <a:ext uri="{FF2B5EF4-FFF2-40B4-BE49-F238E27FC236}">
                  <a16:creationId xmlns:a16="http://schemas.microsoft.com/office/drawing/2014/main" id="{91B7D6B5-F2A9-498C-B787-9233A72401D9}"/>
                </a:ext>
              </a:extLst>
            </p:cNvPr>
            <p:cNvSpPr>
              <a:spLocks noChangeShapeType="1"/>
            </p:cNvSpPr>
            <p:nvPr/>
          </p:nvSpPr>
          <p:spPr bwMode="auto">
            <a:xfrm flipH="1">
              <a:off x="4864" y="1552"/>
              <a:ext cx="240" cy="0"/>
            </a:xfrm>
            <a:prstGeom prst="line">
              <a:avLst/>
            </a:prstGeom>
            <a:noFill/>
            <a:ln w="19050">
              <a:solidFill>
                <a:schemeClr val="tx2"/>
              </a:solidFill>
              <a:round/>
              <a:headEnd type="stealth" w="med" len="lg"/>
              <a:tailEnd/>
            </a:ln>
            <a:effectLst/>
          </p:spPr>
          <p:txBody>
            <a:bodyPr/>
            <a:lstStyle/>
            <a:p>
              <a:pPr>
                <a:defRPr/>
              </a:pPr>
              <a:endParaRPr lang="zh-CN" altLang="en-US" b="1">
                <a:effectLst>
                  <a:outerShdw blurRad="38100" dist="38100" dir="2700000" algn="tl">
                    <a:srgbClr val="000000">
                      <a:alpha val="43137"/>
                    </a:srgbClr>
                  </a:outerShdw>
                </a:effectLst>
              </a:endParaRPr>
            </a:p>
          </p:txBody>
        </p:sp>
        <p:sp>
          <p:nvSpPr>
            <p:cNvPr id="94236" name="Line 28">
              <a:extLst>
                <a:ext uri="{FF2B5EF4-FFF2-40B4-BE49-F238E27FC236}">
                  <a16:creationId xmlns:a16="http://schemas.microsoft.com/office/drawing/2014/main" id="{32364491-7C48-481C-8F30-7FFED14366DA}"/>
                </a:ext>
              </a:extLst>
            </p:cNvPr>
            <p:cNvSpPr>
              <a:spLocks noChangeShapeType="1"/>
            </p:cNvSpPr>
            <p:nvPr/>
          </p:nvSpPr>
          <p:spPr bwMode="auto">
            <a:xfrm flipH="1">
              <a:off x="4864" y="1792"/>
              <a:ext cx="240" cy="0"/>
            </a:xfrm>
            <a:prstGeom prst="line">
              <a:avLst/>
            </a:prstGeom>
            <a:noFill/>
            <a:ln w="19050">
              <a:solidFill>
                <a:schemeClr val="tx2"/>
              </a:solidFill>
              <a:round/>
              <a:headEnd type="stealth" w="med" len="lg"/>
              <a:tailEnd/>
            </a:ln>
            <a:effectLst/>
          </p:spPr>
          <p:txBody>
            <a:bodyPr/>
            <a:lstStyle/>
            <a:p>
              <a:pPr>
                <a:defRPr/>
              </a:pPr>
              <a:endParaRPr lang="zh-CN" altLang="en-US" b="1">
                <a:effectLst>
                  <a:outerShdw blurRad="38100" dist="38100" dir="2700000" algn="tl">
                    <a:srgbClr val="000000">
                      <a:alpha val="43137"/>
                    </a:srgbClr>
                  </a:outerShdw>
                </a:effectLst>
              </a:endParaRPr>
            </a:p>
          </p:txBody>
        </p:sp>
        <p:sp>
          <p:nvSpPr>
            <p:cNvPr id="94237" name="Line 29">
              <a:extLst>
                <a:ext uri="{FF2B5EF4-FFF2-40B4-BE49-F238E27FC236}">
                  <a16:creationId xmlns:a16="http://schemas.microsoft.com/office/drawing/2014/main" id="{019B6AD4-9043-4965-B143-98739C6F271E}"/>
                </a:ext>
              </a:extLst>
            </p:cNvPr>
            <p:cNvSpPr>
              <a:spLocks noChangeShapeType="1"/>
            </p:cNvSpPr>
            <p:nvPr/>
          </p:nvSpPr>
          <p:spPr bwMode="auto">
            <a:xfrm flipH="1">
              <a:off x="4864" y="2016"/>
              <a:ext cx="240" cy="0"/>
            </a:xfrm>
            <a:prstGeom prst="line">
              <a:avLst/>
            </a:prstGeom>
            <a:noFill/>
            <a:ln w="19050">
              <a:solidFill>
                <a:schemeClr val="tx2"/>
              </a:solidFill>
              <a:round/>
              <a:headEnd type="stealth" w="med" len="lg"/>
              <a:tailEnd/>
            </a:ln>
            <a:effectLst/>
          </p:spPr>
          <p:txBody>
            <a:bodyPr/>
            <a:lstStyle/>
            <a:p>
              <a:pPr>
                <a:defRPr/>
              </a:pPr>
              <a:endParaRPr lang="zh-CN" altLang="en-US" b="1">
                <a:effectLst>
                  <a:outerShdw blurRad="38100" dist="38100" dir="2700000" algn="tl">
                    <a:srgbClr val="000000">
                      <a:alpha val="43137"/>
                    </a:srgbClr>
                  </a:outerShdw>
                </a:effectLst>
              </a:endParaRPr>
            </a:p>
          </p:txBody>
        </p:sp>
        <p:graphicFrame>
          <p:nvGraphicFramePr>
            <p:cNvPr id="30727" name="Object 30">
              <a:extLst>
                <a:ext uri="{FF2B5EF4-FFF2-40B4-BE49-F238E27FC236}">
                  <a16:creationId xmlns:a16="http://schemas.microsoft.com/office/drawing/2014/main" id="{911B6DA0-AC47-4A9A-8E13-57359679F0B9}"/>
                </a:ext>
              </a:extLst>
            </p:cNvPr>
            <p:cNvGraphicFramePr>
              <a:graphicFrameLocks noChangeAspect="1"/>
            </p:cNvGraphicFramePr>
            <p:nvPr/>
          </p:nvGraphicFramePr>
          <p:xfrm>
            <a:off x="3760" y="557"/>
            <a:ext cx="262" cy="307"/>
          </p:xfrm>
          <a:graphic>
            <a:graphicData uri="http://schemas.openxmlformats.org/presentationml/2006/ole">
              <mc:AlternateContent xmlns:mc="http://schemas.openxmlformats.org/markup-compatibility/2006">
                <mc:Choice xmlns:v="urn:schemas-microsoft-com:vml" Requires="v">
                  <p:oleObj spid="_x0000_s115789" name="公式" r:id="rId9" imgW="203040" imgH="241200" progId="Equation.3">
                    <p:embed/>
                  </p:oleObj>
                </mc:Choice>
                <mc:Fallback>
                  <p:oleObj name="公式" r:id="rId9" imgW="203040" imgH="241200" progId="Equation.3">
                    <p:embed/>
                    <p:pic>
                      <p:nvPicPr>
                        <p:cNvPr id="30727" name="Object 30">
                          <a:extLst>
                            <a:ext uri="{FF2B5EF4-FFF2-40B4-BE49-F238E27FC236}">
                              <a16:creationId xmlns:a16="http://schemas.microsoft.com/office/drawing/2014/main" id="{911B6DA0-AC47-4A9A-8E13-57359679F0B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60" y="557"/>
                          <a:ext cx="262" cy="30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8" name="Object 31">
              <a:extLst>
                <a:ext uri="{FF2B5EF4-FFF2-40B4-BE49-F238E27FC236}">
                  <a16:creationId xmlns:a16="http://schemas.microsoft.com/office/drawing/2014/main" id="{4E0180A1-1260-47A9-97FC-3B85FCABF8FD}"/>
                </a:ext>
              </a:extLst>
            </p:cNvPr>
            <p:cNvGraphicFramePr>
              <a:graphicFrameLocks noChangeAspect="1"/>
            </p:cNvGraphicFramePr>
            <p:nvPr/>
          </p:nvGraphicFramePr>
          <p:xfrm>
            <a:off x="4354" y="568"/>
            <a:ext cx="278" cy="307"/>
          </p:xfrm>
          <a:graphic>
            <a:graphicData uri="http://schemas.openxmlformats.org/presentationml/2006/ole">
              <mc:AlternateContent xmlns:mc="http://schemas.openxmlformats.org/markup-compatibility/2006">
                <mc:Choice xmlns:v="urn:schemas-microsoft-com:vml" Requires="v">
                  <p:oleObj spid="_x0000_s115790" name="Equation" r:id="rId11" imgW="215640" imgH="241200" progId="Equation.3">
                    <p:embed/>
                  </p:oleObj>
                </mc:Choice>
                <mc:Fallback>
                  <p:oleObj name="Equation" r:id="rId11" imgW="215640" imgH="241200" progId="Equation.3">
                    <p:embed/>
                    <p:pic>
                      <p:nvPicPr>
                        <p:cNvPr id="30728" name="Object 31">
                          <a:extLst>
                            <a:ext uri="{FF2B5EF4-FFF2-40B4-BE49-F238E27FC236}">
                              <a16:creationId xmlns:a16="http://schemas.microsoft.com/office/drawing/2014/main" id="{4E0180A1-1260-47A9-97FC-3B85FCABF8F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54" y="568"/>
                          <a:ext cx="278" cy="30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9" name="Object 32">
              <a:extLst>
                <a:ext uri="{FF2B5EF4-FFF2-40B4-BE49-F238E27FC236}">
                  <a16:creationId xmlns:a16="http://schemas.microsoft.com/office/drawing/2014/main" id="{7A72F9D8-3815-4C64-8339-24B62B3A465D}"/>
                </a:ext>
              </a:extLst>
            </p:cNvPr>
            <p:cNvGraphicFramePr>
              <a:graphicFrameLocks noChangeAspect="1"/>
            </p:cNvGraphicFramePr>
            <p:nvPr/>
          </p:nvGraphicFramePr>
          <p:xfrm>
            <a:off x="4978" y="552"/>
            <a:ext cx="278" cy="324"/>
          </p:xfrm>
          <a:graphic>
            <a:graphicData uri="http://schemas.openxmlformats.org/presentationml/2006/ole">
              <mc:AlternateContent xmlns:mc="http://schemas.openxmlformats.org/markup-compatibility/2006">
                <mc:Choice xmlns:v="urn:schemas-microsoft-com:vml" Requires="v">
                  <p:oleObj spid="_x0000_s115791" name="Equation" r:id="rId13" imgW="215640" imgH="253800" progId="Equation.3">
                    <p:embed/>
                  </p:oleObj>
                </mc:Choice>
                <mc:Fallback>
                  <p:oleObj name="Equation" r:id="rId13" imgW="215640" imgH="253800" progId="Equation.3">
                    <p:embed/>
                    <p:pic>
                      <p:nvPicPr>
                        <p:cNvPr id="30729" name="Object 32">
                          <a:extLst>
                            <a:ext uri="{FF2B5EF4-FFF2-40B4-BE49-F238E27FC236}">
                              <a16:creationId xmlns:a16="http://schemas.microsoft.com/office/drawing/2014/main" id="{7A72F9D8-3815-4C64-8339-24B62B3A465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78" y="552"/>
                          <a:ext cx="278" cy="32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30" name="Object 33">
              <a:extLst>
                <a:ext uri="{FF2B5EF4-FFF2-40B4-BE49-F238E27FC236}">
                  <a16:creationId xmlns:a16="http://schemas.microsoft.com/office/drawing/2014/main" id="{49E307A5-C1F1-4051-B96C-7DD4640A58C1}"/>
                </a:ext>
              </a:extLst>
            </p:cNvPr>
            <p:cNvGraphicFramePr>
              <a:graphicFrameLocks noChangeAspect="1"/>
            </p:cNvGraphicFramePr>
            <p:nvPr/>
          </p:nvGraphicFramePr>
          <p:xfrm>
            <a:off x="3834" y="2032"/>
            <a:ext cx="246" cy="274"/>
          </p:xfrm>
          <a:graphic>
            <a:graphicData uri="http://schemas.openxmlformats.org/presentationml/2006/ole">
              <mc:AlternateContent xmlns:mc="http://schemas.openxmlformats.org/markup-compatibility/2006">
                <mc:Choice xmlns:v="urn:schemas-microsoft-com:vml" Requires="v">
                  <p:oleObj spid="_x0000_s115792" name="Equation" r:id="rId15" imgW="190440" imgH="215640" progId="Equation.3">
                    <p:embed/>
                  </p:oleObj>
                </mc:Choice>
                <mc:Fallback>
                  <p:oleObj name="Equation" r:id="rId15" imgW="190440" imgH="215640" progId="Equation.3">
                    <p:embed/>
                    <p:pic>
                      <p:nvPicPr>
                        <p:cNvPr id="30730" name="Object 33">
                          <a:extLst>
                            <a:ext uri="{FF2B5EF4-FFF2-40B4-BE49-F238E27FC236}">
                              <a16:creationId xmlns:a16="http://schemas.microsoft.com/office/drawing/2014/main" id="{49E307A5-C1F1-4051-B96C-7DD4640A58C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34" y="2032"/>
                          <a:ext cx="246" cy="27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31" name="Object 34">
              <a:extLst>
                <a:ext uri="{FF2B5EF4-FFF2-40B4-BE49-F238E27FC236}">
                  <a16:creationId xmlns:a16="http://schemas.microsoft.com/office/drawing/2014/main" id="{75489A56-8972-4BB4-8D32-E31730D25D34}"/>
                </a:ext>
              </a:extLst>
            </p:cNvPr>
            <p:cNvGraphicFramePr>
              <a:graphicFrameLocks noChangeAspect="1"/>
            </p:cNvGraphicFramePr>
            <p:nvPr/>
          </p:nvGraphicFramePr>
          <p:xfrm>
            <a:off x="4170" y="2040"/>
            <a:ext cx="246" cy="274"/>
          </p:xfrm>
          <a:graphic>
            <a:graphicData uri="http://schemas.openxmlformats.org/presentationml/2006/ole">
              <mc:AlternateContent xmlns:mc="http://schemas.openxmlformats.org/markup-compatibility/2006">
                <mc:Choice xmlns:v="urn:schemas-microsoft-com:vml" Requires="v">
                  <p:oleObj spid="_x0000_s115793" name="Equation" r:id="rId17" imgW="190440" imgH="215640" progId="Equation.3">
                    <p:embed/>
                  </p:oleObj>
                </mc:Choice>
                <mc:Fallback>
                  <p:oleObj name="Equation" r:id="rId17" imgW="190440" imgH="215640" progId="Equation.3">
                    <p:embed/>
                    <p:pic>
                      <p:nvPicPr>
                        <p:cNvPr id="30731" name="Object 34">
                          <a:extLst>
                            <a:ext uri="{FF2B5EF4-FFF2-40B4-BE49-F238E27FC236}">
                              <a16:creationId xmlns:a16="http://schemas.microsoft.com/office/drawing/2014/main" id="{75489A56-8972-4BB4-8D32-E31730D25D3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70" y="2040"/>
                          <a:ext cx="246" cy="27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32" name="Object 35">
              <a:extLst>
                <a:ext uri="{FF2B5EF4-FFF2-40B4-BE49-F238E27FC236}">
                  <a16:creationId xmlns:a16="http://schemas.microsoft.com/office/drawing/2014/main" id="{31678FE2-490D-42D3-8C6B-EA64D13BCB3D}"/>
                </a:ext>
              </a:extLst>
            </p:cNvPr>
            <p:cNvGraphicFramePr>
              <a:graphicFrameLocks noChangeAspect="1"/>
            </p:cNvGraphicFramePr>
            <p:nvPr/>
          </p:nvGraphicFramePr>
          <p:xfrm>
            <a:off x="4512" y="2030"/>
            <a:ext cx="246" cy="290"/>
          </p:xfrm>
          <a:graphic>
            <a:graphicData uri="http://schemas.openxmlformats.org/presentationml/2006/ole">
              <mc:AlternateContent xmlns:mc="http://schemas.openxmlformats.org/markup-compatibility/2006">
                <mc:Choice xmlns:v="urn:schemas-microsoft-com:vml" Requires="v">
                  <p:oleObj spid="_x0000_s115794" name="Equation" r:id="rId19" imgW="190440" imgH="228600" progId="Equation.3">
                    <p:embed/>
                  </p:oleObj>
                </mc:Choice>
                <mc:Fallback>
                  <p:oleObj name="Equation" r:id="rId19" imgW="190440" imgH="228600" progId="Equation.3">
                    <p:embed/>
                    <p:pic>
                      <p:nvPicPr>
                        <p:cNvPr id="30732" name="Object 35">
                          <a:extLst>
                            <a:ext uri="{FF2B5EF4-FFF2-40B4-BE49-F238E27FC236}">
                              <a16:creationId xmlns:a16="http://schemas.microsoft.com/office/drawing/2014/main" id="{31678FE2-490D-42D3-8C6B-EA64D13BCB3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12" y="2030"/>
                          <a:ext cx="246" cy="29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33" name="Object 36">
              <a:extLst>
                <a:ext uri="{FF2B5EF4-FFF2-40B4-BE49-F238E27FC236}">
                  <a16:creationId xmlns:a16="http://schemas.microsoft.com/office/drawing/2014/main" id="{1A2E6865-7054-4C56-94E1-1CA61F37AEE5}"/>
                </a:ext>
              </a:extLst>
            </p:cNvPr>
            <p:cNvGraphicFramePr>
              <a:graphicFrameLocks noChangeAspect="1"/>
            </p:cNvGraphicFramePr>
            <p:nvPr/>
          </p:nvGraphicFramePr>
          <p:xfrm>
            <a:off x="4842" y="2038"/>
            <a:ext cx="246" cy="274"/>
          </p:xfrm>
          <a:graphic>
            <a:graphicData uri="http://schemas.openxmlformats.org/presentationml/2006/ole">
              <mc:AlternateContent xmlns:mc="http://schemas.openxmlformats.org/markup-compatibility/2006">
                <mc:Choice xmlns:v="urn:schemas-microsoft-com:vml" Requires="v">
                  <p:oleObj spid="_x0000_s115795" name="Equation" r:id="rId21" imgW="190440" imgH="215640" progId="Equation.3">
                    <p:embed/>
                  </p:oleObj>
                </mc:Choice>
                <mc:Fallback>
                  <p:oleObj name="Equation" r:id="rId21" imgW="190440" imgH="215640" progId="Equation.3">
                    <p:embed/>
                    <p:pic>
                      <p:nvPicPr>
                        <p:cNvPr id="30733" name="Object 36">
                          <a:extLst>
                            <a:ext uri="{FF2B5EF4-FFF2-40B4-BE49-F238E27FC236}">
                              <a16:creationId xmlns:a16="http://schemas.microsoft.com/office/drawing/2014/main" id="{1A2E6865-7054-4C56-94E1-1CA61F37AEE5}"/>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42" y="2038"/>
                          <a:ext cx="246" cy="27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94245" name="Object 37">
            <a:extLst>
              <a:ext uri="{FF2B5EF4-FFF2-40B4-BE49-F238E27FC236}">
                <a16:creationId xmlns:a16="http://schemas.microsoft.com/office/drawing/2014/main" id="{60BE3F9D-BEBF-437C-B134-242536360D62}"/>
              </a:ext>
            </a:extLst>
          </p:cNvPr>
          <p:cNvGraphicFramePr>
            <a:graphicFrameLocks noChangeAspect="1"/>
          </p:cNvGraphicFramePr>
          <p:nvPr/>
        </p:nvGraphicFramePr>
        <p:xfrm>
          <a:off x="990600" y="5157788"/>
          <a:ext cx="2357438" cy="874712"/>
        </p:xfrm>
        <a:graphic>
          <a:graphicData uri="http://schemas.openxmlformats.org/presentationml/2006/ole">
            <mc:AlternateContent xmlns:mc="http://schemas.openxmlformats.org/markup-compatibility/2006">
              <mc:Choice xmlns:v="urn:schemas-microsoft-com:vml" Requires="v">
                <p:oleObj spid="_x0000_s115796" name="公式" r:id="rId23" imgW="1193760" imgH="444240" progId="Equation.3">
                  <p:embed/>
                </p:oleObj>
              </mc:Choice>
              <mc:Fallback>
                <p:oleObj name="公式" r:id="rId23" imgW="1193760" imgH="444240" progId="Equation.3">
                  <p:embed/>
                  <p:pic>
                    <p:nvPicPr>
                      <p:cNvPr id="94245" name="Object 37">
                        <a:extLst>
                          <a:ext uri="{FF2B5EF4-FFF2-40B4-BE49-F238E27FC236}">
                            <a16:creationId xmlns:a16="http://schemas.microsoft.com/office/drawing/2014/main" id="{60BE3F9D-BEBF-437C-B134-242536360D62}"/>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90600" y="5157788"/>
                        <a:ext cx="2357438" cy="87471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4246" name="Object 38">
            <a:extLst>
              <a:ext uri="{FF2B5EF4-FFF2-40B4-BE49-F238E27FC236}">
                <a16:creationId xmlns:a16="http://schemas.microsoft.com/office/drawing/2014/main" id="{5947C3DB-BE62-45D5-863B-991CC3B8AFE1}"/>
              </a:ext>
            </a:extLst>
          </p:cNvPr>
          <p:cNvGraphicFramePr>
            <a:graphicFrameLocks noChangeAspect="1"/>
          </p:cNvGraphicFramePr>
          <p:nvPr/>
        </p:nvGraphicFramePr>
        <p:xfrm>
          <a:off x="4140200" y="5157788"/>
          <a:ext cx="1730375" cy="874712"/>
        </p:xfrm>
        <a:graphic>
          <a:graphicData uri="http://schemas.openxmlformats.org/presentationml/2006/ole">
            <mc:AlternateContent xmlns:mc="http://schemas.openxmlformats.org/markup-compatibility/2006">
              <mc:Choice xmlns:v="urn:schemas-microsoft-com:vml" Requires="v">
                <p:oleObj spid="_x0000_s115797" name="公式" r:id="rId25" imgW="876240" imgH="444240" progId="Equation.3">
                  <p:embed/>
                </p:oleObj>
              </mc:Choice>
              <mc:Fallback>
                <p:oleObj name="公式" r:id="rId25" imgW="876240" imgH="444240" progId="Equation.3">
                  <p:embed/>
                  <p:pic>
                    <p:nvPicPr>
                      <p:cNvPr id="94246" name="Object 38">
                        <a:extLst>
                          <a:ext uri="{FF2B5EF4-FFF2-40B4-BE49-F238E27FC236}">
                            <a16:creationId xmlns:a16="http://schemas.microsoft.com/office/drawing/2014/main" id="{5947C3DB-BE62-45D5-863B-991CC3B8AFE1}"/>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140200" y="5157788"/>
                        <a:ext cx="1730375" cy="87471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88132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4212"/>
                                        </p:tgtEl>
                                        <p:attrNameLst>
                                          <p:attrName>style.visibility</p:attrName>
                                        </p:attrNameLst>
                                      </p:cBhvr>
                                      <p:to>
                                        <p:strVal val="visible"/>
                                      </p:to>
                                    </p:set>
                                    <p:animEffect transition="in" filter="dissolve">
                                      <p:cBhvr>
                                        <p:cTn id="12" dur="500"/>
                                        <p:tgtEl>
                                          <p:spTgt spid="942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94213"/>
                                        </p:tgtEl>
                                        <p:attrNameLst>
                                          <p:attrName>style.visibility</p:attrName>
                                        </p:attrNameLst>
                                      </p:cBhvr>
                                      <p:to>
                                        <p:strVal val="visible"/>
                                      </p:to>
                                    </p:set>
                                    <p:animEffect transition="in" filter="dissolve">
                                      <p:cBhvr>
                                        <p:cTn id="17" dur="500"/>
                                        <p:tgtEl>
                                          <p:spTgt spid="942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4214"/>
                                        </p:tgtEl>
                                        <p:attrNameLst>
                                          <p:attrName>style.visibility</p:attrName>
                                        </p:attrNameLst>
                                      </p:cBhvr>
                                      <p:to>
                                        <p:strVal val="visible"/>
                                      </p:to>
                                    </p:set>
                                    <p:animEffect transition="in" filter="dissolve">
                                      <p:cBhvr>
                                        <p:cTn id="22" dur="500"/>
                                        <p:tgtEl>
                                          <p:spTgt spid="942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94215"/>
                                        </p:tgtEl>
                                        <p:attrNameLst>
                                          <p:attrName>style.visibility</p:attrName>
                                        </p:attrNameLst>
                                      </p:cBhvr>
                                      <p:to>
                                        <p:strVal val="visible"/>
                                      </p:to>
                                    </p:set>
                                    <p:animEffect transition="in" filter="dissolve">
                                      <p:cBhvr>
                                        <p:cTn id="27" dur="500"/>
                                        <p:tgtEl>
                                          <p:spTgt spid="942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94245"/>
                                        </p:tgtEl>
                                        <p:attrNameLst>
                                          <p:attrName>style.visibility</p:attrName>
                                        </p:attrNameLst>
                                      </p:cBhvr>
                                      <p:to>
                                        <p:strVal val="visible"/>
                                      </p:to>
                                    </p:set>
                                    <p:animEffect transition="in" filter="dissolve">
                                      <p:cBhvr>
                                        <p:cTn id="32" dur="500"/>
                                        <p:tgtEl>
                                          <p:spTgt spid="9424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94246"/>
                                        </p:tgtEl>
                                        <p:attrNameLst>
                                          <p:attrName>style.visibility</p:attrName>
                                        </p:attrNameLst>
                                      </p:cBhvr>
                                      <p:to>
                                        <p:strVal val="visible"/>
                                      </p:to>
                                    </p:set>
                                    <p:animEffect transition="in" filter="dissolve">
                                      <p:cBhvr>
                                        <p:cTn id="37" dur="500"/>
                                        <p:tgtEl>
                                          <p:spTgt spid="94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4"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日期占位符 1">
            <a:extLst>
              <a:ext uri="{FF2B5EF4-FFF2-40B4-BE49-F238E27FC236}">
                <a16:creationId xmlns:a16="http://schemas.microsoft.com/office/drawing/2014/main" id="{FD036E89-4A24-4490-86C4-6BADCD2E8633}"/>
              </a:ext>
            </a:extLst>
          </p:cNvPr>
          <p:cNvSpPr>
            <a:spLocks noGrp="1"/>
          </p:cNvSpPr>
          <p:nvPr>
            <p:ph type="dt" sz="quarter" idx="10"/>
          </p:nvPr>
        </p:nvSpPr>
        <p:spPr/>
        <p:txBody>
          <a:bodyPr/>
          <a:lstStyle/>
          <a:p>
            <a:pPr>
              <a:defRPr/>
            </a:pPr>
            <a:fld id="{D4DE4406-20D0-4588-95E5-4B99D55D520B}" type="datetime9">
              <a:rPr lang="en-US"/>
              <a:pPr>
                <a:defRPr/>
              </a:pPr>
              <a:t>12/21/2017 9:39:38 PM</a:t>
            </a:fld>
            <a:endParaRPr lang="en-US" altLang="zh-CN" dirty="0"/>
          </a:p>
        </p:txBody>
      </p:sp>
      <p:sp>
        <p:nvSpPr>
          <p:cNvPr id="37" name="灯片编号占位符 3">
            <a:extLst>
              <a:ext uri="{FF2B5EF4-FFF2-40B4-BE49-F238E27FC236}">
                <a16:creationId xmlns:a16="http://schemas.microsoft.com/office/drawing/2014/main" id="{99D278C8-D288-4B1B-B80B-FA69B6D169BC}"/>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E4DA3B97-C614-4EC8-AA8F-F080E9D3D622}" type="slidenum">
              <a:rPr lang="en-US" altLang="zh-CN" sz="1400" b="0">
                <a:ea typeface="宋体" panose="02010600030101010101" pitchFamily="2" charset="-122"/>
              </a:rPr>
              <a:pPr eaLnBrk="1" hangingPunct="1"/>
              <a:t>48</a:t>
            </a:fld>
            <a:endParaRPr lang="en-US" altLang="zh-CN" sz="1400" b="0">
              <a:ea typeface="宋体" panose="02010600030101010101" pitchFamily="2" charset="-122"/>
            </a:endParaRPr>
          </a:p>
        </p:txBody>
      </p:sp>
      <p:grpSp>
        <p:nvGrpSpPr>
          <p:cNvPr id="2" name="Group 2">
            <a:extLst>
              <a:ext uri="{FF2B5EF4-FFF2-40B4-BE49-F238E27FC236}">
                <a16:creationId xmlns:a16="http://schemas.microsoft.com/office/drawing/2014/main" id="{001A5685-F13A-424D-99D2-29A4A63FDBF3}"/>
              </a:ext>
            </a:extLst>
          </p:cNvPr>
          <p:cNvGrpSpPr>
            <a:grpSpLocks/>
          </p:cNvGrpSpPr>
          <p:nvPr/>
        </p:nvGrpSpPr>
        <p:grpSpPr bwMode="auto">
          <a:xfrm>
            <a:off x="5562600" y="1308100"/>
            <a:ext cx="3048000" cy="3200400"/>
            <a:chOff x="3504" y="336"/>
            <a:chExt cx="1920" cy="2016"/>
          </a:xfrm>
        </p:grpSpPr>
        <p:sp>
          <p:nvSpPr>
            <p:cNvPr id="95235" name="Rectangle 3">
              <a:extLst>
                <a:ext uri="{FF2B5EF4-FFF2-40B4-BE49-F238E27FC236}">
                  <a16:creationId xmlns:a16="http://schemas.microsoft.com/office/drawing/2014/main" id="{90462DB2-BB60-411F-BA7C-9C02950EA72B}"/>
                </a:ext>
              </a:extLst>
            </p:cNvPr>
            <p:cNvSpPr>
              <a:spLocks noChangeArrowheads="1"/>
            </p:cNvSpPr>
            <p:nvPr/>
          </p:nvSpPr>
          <p:spPr bwMode="auto">
            <a:xfrm>
              <a:off x="3504" y="336"/>
              <a:ext cx="1920" cy="2016"/>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95236" name="Rectangle 4">
              <a:extLst>
                <a:ext uri="{FF2B5EF4-FFF2-40B4-BE49-F238E27FC236}">
                  <a16:creationId xmlns:a16="http://schemas.microsoft.com/office/drawing/2014/main" id="{C696BFC9-D038-46B1-B1A7-A86B2443E028}"/>
                </a:ext>
              </a:extLst>
            </p:cNvPr>
            <p:cNvSpPr>
              <a:spLocks noChangeArrowheads="1"/>
            </p:cNvSpPr>
            <p:nvPr/>
          </p:nvSpPr>
          <p:spPr bwMode="auto">
            <a:xfrm>
              <a:off x="4048" y="720"/>
              <a:ext cx="96" cy="1440"/>
            </a:xfrm>
            <a:prstGeom prst="rect">
              <a:avLst/>
            </a:prstGeom>
            <a:solidFill>
              <a:srgbClr val="9999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999FF"/>
              </a:extrusionClr>
            </a:sp3d>
          </p:spPr>
          <p:txBody>
            <a:bodyPr wrap="none" anchor="ctr">
              <a:flatTx/>
            </a:bodyPr>
            <a:lstStyle/>
            <a:p>
              <a:pPr>
                <a:defRPr/>
              </a:pPr>
              <a:endParaRPr lang="zh-CN" altLang="en-US" b="1">
                <a:effectLst>
                  <a:outerShdw blurRad="38100" dist="38100" dir="2700000" algn="tl">
                    <a:srgbClr val="000000">
                      <a:alpha val="43137"/>
                    </a:srgbClr>
                  </a:outerShdw>
                </a:effectLst>
              </a:endParaRPr>
            </a:p>
          </p:txBody>
        </p:sp>
        <p:sp>
          <p:nvSpPr>
            <p:cNvPr id="95237" name="Rectangle 5">
              <a:extLst>
                <a:ext uri="{FF2B5EF4-FFF2-40B4-BE49-F238E27FC236}">
                  <a16:creationId xmlns:a16="http://schemas.microsoft.com/office/drawing/2014/main" id="{2B18229C-E932-4FCA-B0AB-B04E92AFBFDD}"/>
                </a:ext>
              </a:extLst>
            </p:cNvPr>
            <p:cNvSpPr>
              <a:spLocks noChangeArrowheads="1"/>
            </p:cNvSpPr>
            <p:nvPr/>
          </p:nvSpPr>
          <p:spPr bwMode="auto">
            <a:xfrm>
              <a:off x="4720" y="720"/>
              <a:ext cx="96" cy="1440"/>
            </a:xfrm>
            <a:prstGeom prst="rect">
              <a:avLst/>
            </a:prstGeom>
            <a:solidFill>
              <a:srgbClr val="9999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999FF"/>
              </a:extrusionClr>
            </a:sp3d>
          </p:spPr>
          <p:txBody>
            <a:bodyPr wrap="none" anchor="ctr">
              <a:flatTx/>
            </a:bodyPr>
            <a:lstStyle/>
            <a:p>
              <a:pPr>
                <a:defRPr/>
              </a:pPr>
              <a:endParaRPr lang="zh-CN" altLang="en-US" b="1">
                <a:effectLst>
                  <a:outerShdw blurRad="38100" dist="38100" dir="2700000" algn="tl">
                    <a:srgbClr val="000000">
                      <a:alpha val="43137"/>
                    </a:srgbClr>
                  </a:outerShdw>
                </a:effectLst>
              </a:endParaRPr>
            </a:p>
          </p:txBody>
        </p:sp>
        <p:sp>
          <p:nvSpPr>
            <p:cNvPr id="95238" name="Line 6">
              <a:extLst>
                <a:ext uri="{FF2B5EF4-FFF2-40B4-BE49-F238E27FC236}">
                  <a16:creationId xmlns:a16="http://schemas.microsoft.com/office/drawing/2014/main" id="{7F3FBEA7-48A1-426D-B44D-5F068B35B57A}"/>
                </a:ext>
              </a:extLst>
            </p:cNvPr>
            <p:cNvSpPr>
              <a:spLocks noChangeShapeType="1"/>
            </p:cNvSpPr>
            <p:nvPr/>
          </p:nvSpPr>
          <p:spPr bwMode="auto">
            <a:xfrm flipH="1">
              <a:off x="4208" y="864"/>
              <a:ext cx="512" cy="0"/>
            </a:xfrm>
            <a:prstGeom prst="line">
              <a:avLst/>
            </a:prstGeom>
            <a:noFill/>
            <a:ln w="19050">
              <a:solidFill>
                <a:schemeClr val="tx2"/>
              </a:solidFill>
              <a:round/>
              <a:headEnd type="stealth" w="med" len="lg"/>
              <a:tailEnd/>
            </a:ln>
            <a:effectLst/>
          </p:spPr>
          <p:txBody>
            <a:bodyPr/>
            <a:lstStyle/>
            <a:p>
              <a:pPr>
                <a:defRPr/>
              </a:pPr>
              <a:endParaRPr lang="zh-CN" altLang="en-US" b="1">
                <a:effectLst>
                  <a:outerShdw blurRad="38100" dist="38100" dir="2700000" algn="tl">
                    <a:srgbClr val="000000">
                      <a:alpha val="43137"/>
                    </a:srgbClr>
                  </a:outerShdw>
                </a:effectLst>
              </a:endParaRPr>
            </a:p>
          </p:txBody>
        </p:sp>
        <p:sp>
          <p:nvSpPr>
            <p:cNvPr id="95239" name="Line 7">
              <a:extLst>
                <a:ext uri="{FF2B5EF4-FFF2-40B4-BE49-F238E27FC236}">
                  <a16:creationId xmlns:a16="http://schemas.microsoft.com/office/drawing/2014/main" id="{571976DD-72A3-465C-9036-4C4265AEB446}"/>
                </a:ext>
              </a:extLst>
            </p:cNvPr>
            <p:cNvSpPr>
              <a:spLocks noChangeShapeType="1"/>
            </p:cNvSpPr>
            <p:nvPr/>
          </p:nvSpPr>
          <p:spPr bwMode="auto">
            <a:xfrm flipH="1">
              <a:off x="4208" y="1104"/>
              <a:ext cx="512" cy="0"/>
            </a:xfrm>
            <a:prstGeom prst="line">
              <a:avLst/>
            </a:prstGeom>
            <a:noFill/>
            <a:ln w="19050">
              <a:solidFill>
                <a:schemeClr val="tx2"/>
              </a:solidFill>
              <a:round/>
              <a:headEnd type="stealth" w="med" len="lg"/>
              <a:tailEnd/>
            </a:ln>
            <a:effectLst/>
          </p:spPr>
          <p:txBody>
            <a:bodyPr/>
            <a:lstStyle/>
            <a:p>
              <a:pPr>
                <a:defRPr/>
              </a:pPr>
              <a:endParaRPr lang="zh-CN" altLang="en-US" b="1">
                <a:effectLst>
                  <a:outerShdw blurRad="38100" dist="38100" dir="2700000" algn="tl">
                    <a:srgbClr val="000000">
                      <a:alpha val="43137"/>
                    </a:srgbClr>
                  </a:outerShdw>
                </a:effectLst>
              </a:endParaRPr>
            </a:p>
          </p:txBody>
        </p:sp>
        <p:sp>
          <p:nvSpPr>
            <p:cNvPr id="95240" name="Line 8">
              <a:extLst>
                <a:ext uri="{FF2B5EF4-FFF2-40B4-BE49-F238E27FC236}">
                  <a16:creationId xmlns:a16="http://schemas.microsoft.com/office/drawing/2014/main" id="{1BA77A19-E401-4D28-9BBC-B2C7D4329442}"/>
                </a:ext>
              </a:extLst>
            </p:cNvPr>
            <p:cNvSpPr>
              <a:spLocks noChangeShapeType="1"/>
            </p:cNvSpPr>
            <p:nvPr/>
          </p:nvSpPr>
          <p:spPr bwMode="auto">
            <a:xfrm flipH="1" flipV="1">
              <a:off x="4208" y="1328"/>
              <a:ext cx="512" cy="0"/>
            </a:xfrm>
            <a:prstGeom prst="line">
              <a:avLst/>
            </a:prstGeom>
            <a:noFill/>
            <a:ln w="19050">
              <a:solidFill>
                <a:schemeClr val="tx2"/>
              </a:solidFill>
              <a:round/>
              <a:headEnd type="stealth" w="med" len="lg"/>
              <a:tailEnd/>
            </a:ln>
            <a:effectLst/>
          </p:spPr>
          <p:txBody>
            <a:bodyPr/>
            <a:lstStyle/>
            <a:p>
              <a:pPr>
                <a:defRPr/>
              </a:pPr>
              <a:endParaRPr lang="zh-CN" altLang="en-US" b="1">
                <a:effectLst>
                  <a:outerShdw blurRad="38100" dist="38100" dir="2700000" algn="tl">
                    <a:srgbClr val="000000">
                      <a:alpha val="43137"/>
                    </a:srgbClr>
                  </a:outerShdw>
                </a:effectLst>
              </a:endParaRPr>
            </a:p>
          </p:txBody>
        </p:sp>
        <p:sp>
          <p:nvSpPr>
            <p:cNvPr id="95241" name="Line 9">
              <a:extLst>
                <a:ext uri="{FF2B5EF4-FFF2-40B4-BE49-F238E27FC236}">
                  <a16:creationId xmlns:a16="http://schemas.microsoft.com/office/drawing/2014/main" id="{24EA6ED7-C907-4A61-99E5-7CF0935FF613}"/>
                </a:ext>
              </a:extLst>
            </p:cNvPr>
            <p:cNvSpPr>
              <a:spLocks noChangeShapeType="1"/>
            </p:cNvSpPr>
            <p:nvPr/>
          </p:nvSpPr>
          <p:spPr bwMode="auto">
            <a:xfrm flipH="1">
              <a:off x="4208" y="1552"/>
              <a:ext cx="512" cy="0"/>
            </a:xfrm>
            <a:prstGeom prst="line">
              <a:avLst/>
            </a:prstGeom>
            <a:noFill/>
            <a:ln w="19050">
              <a:solidFill>
                <a:schemeClr val="tx2"/>
              </a:solidFill>
              <a:round/>
              <a:headEnd type="stealth" w="med" len="lg"/>
              <a:tailEnd/>
            </a:ln>
            <a:effectLst/>
          </p:spPr>
          <p:txBody>
            <a:bodyPr/>
            <a:lstStyle/>
            <a:p>
              <a:pPr>
                <a:defRPr/>
              </a:pPr>
              <a:endParaRPr lang="zh-CN" altLang="en-US" b="1">
                <a:effectLst>
                  <a:outerShdw blurRad="38100" dist="38100" dir="2700000" algn="tl">
                    <a:srgbClr val="000000">
                      <a:alpha val="43137"/>
                    </a:srgbClr>
                  </a:outerShdw>
                </a:effectLst>
              </a:endParaRPr>
            </a:p>
          </p:txBody>
        </p:sp>
        <p:sp>
          <p:nvSpPr>
            <p:cNvPr id="95242" name="Line 10">
              <a:extLst>
                <a:ext uri="{FF2B5EF4-FFF2-40B4-BE49-F238E27FC236}">
                  <a16:creationId xmlns:a16="http://schemas.microsoft.com/office/drawing/2014/main" id="{16F85FEC-9C62-4D5E-A106-AFA060EB067A}"/>
                </a:ext>
              </a:extLst>
            </p:cNvPr>
            <p:cNvSpPr>
              <a:spLocks noChangeShapeType="1"/>
            </p:cNvSpPr>
            <p:nvPr/>
          </p:nvSpPr>
          <p:spPr bwMode="auto">
            <a:xfrm flipH="1">
              <a:off x="4208" y="1776"/>
              <a:ext cx="512" cy="0"/>
            </a:xfrm>
            <a:prstGeom prst="line">
              <a:avLst/>
            </a:prstGeom>
            <a:noFill/>
            <a:ln w="19050">
              <a:solidFill>
                <a:schemeClr val="tx2"/>
              </a:solidFill>
              <a:round/>
              <a:headEnd type="stealth" w="med" len="lg"/>
              <a:tailEnd/>
            </a:ln>
            <a:effectLst/>
          </p:spPr>
          <p:txBody>
            <a:bodyPr/>
            <a:lstStyle/>
            <a:p>
              <a:pPr>
                <a:defRPr/>
              </a:pPr>
              <a:endParaRPr lang="zh-CN" altLang="en-US" b="1">
                <a:effectLst>
                  <a:outerShdw blurRad="38100" dist="38100" dir="2700000" algn="tl">
                    <a:srgbClr val="000000">
                      <a:alpha val="43137"/>
                    </a:srgbClr>
                  </a:outerShdw>
                </a:effectLst>
              </a:endParaRPr>
            </a:p>
          </p:txBody>
        </p:sp>
        <p:sp>
          <p:nvSpPr>
            <p:cNvPr id="95243" name="Line 11">
              <a:extLst>
                <a:ext uri="{FF2B5EF4-FFF2-40B4-BE49-F238E27FC236}">
                  <a16:creationId xmlns:a16="http://schemas.microsoft.com/office/drawing/2014/main" id="{115202AB-4EC3-4E3C-BAFC-E7D49994D43F}"/>
                </a:ext>
              </a:extLst>
            </p:cNvPr>
            <p:cNvSpPr>
              <a:spLocks noChangeShapeType="1"/>
            </p:cNvSpPr>
            <p:nvPr/>
          </p:nvSpPr>
          <p:spPr bwMode="auto">
            <a:xfrm flipH="1">
              <a:off x="4208" y="2016"/>
              <a:ext cx="512" cy="0"/>
            </a:xfrm>
            <a:prstGeom prst="line">
              <a:avLst/>
            </a:prstGeom>
            <a:noFill/>
            <a:ln w="19050">
              <a:solidFill>
                <a:schemeClr val="tx2"/>
              </a:solidFill>
              <a:round/>
              <a:headEnd type="stealth" w="med" len="lg"/>
              <a:tailEnd/>
            </a:ln>
            <a:effectLst/>
          </p:spPr>
          <p:txBody>
            <a:bodyPr/>
            <a:lstStyle/>
            <a:p>
              <a:pPr>
                <a:defRPr/>
              </a:pPr>
              <a:endParaRPr lang="zh-CN" altLang="en-US" b="1">
                <a:effectLst>
                  <a:outerShdw blurRad="38100" dist="38100" dir="2700000" algn="tl">
                    <a:srgbClr val="000000">
                      <a:alpha val="43137"/>
                    </a:srgbClr>
                  </a:outerShdw>
                </a:effectLst>
              </a:endParaRPr>
            </a:p>
          </p:txBody>
        </p:sp>
        <p:graphicFrame>
          <p:nvGraphicFramePr>
            <p:cNvPr id="31752" name="Object 12">
              <a:extLst>
                <a:ext uri="{FF2B5EF4-FFF2-40B4-BE49-F238E27FC236}">
                  <a16:creationId xmlns:a16="http://schemas.microsoft.com/office/drawing/2014/main" id="{B6BAA0F6-1B34-4BEC-9181-053E8B3D250C}"/>
                </a:ext>
              </a:extLst>
            </p:cNvPr>
            <p:cNvGraphicFramePr>
              <a:graphicFrameLocks noChangeAspect="1"/>
            </p:cNvGraphicFramePr>
            <p:nvPr/>
          </p:nvGraphicFramePr>
          <p:xfrm>
            <a:off x="3760" y="557"/>
            <a:ext cx="262" cy="307"/>
          </p:xfrm>
          <a:graphic>
            <a:graphicData uri="http://schemas.openxmlformats.org/presentationml/2006/ole">
              <mc:AlternateContent xmlns:mc="http://schemas.openxmlformats.org/markup-compatibility/2006">
                <mc:Choice xmlns:v="urn:schemas-microsoft-com:vml" Requires="v">
                  <p:oleObj spid="_x0000_s116816" name="Equation" r:id="rId3" imgW="203040" imgH="241200" progId="Equation.3">
                    <p:embed/>
                  </p:oleObj>
                </mc:Choice>
                <mc:Fallback>
                  <p:oleObj name="Equation" r:id="rId3" imgW="203040" imgH="241200" progId="Equation.3">
                    <p:embed/>
                    <p:pic>
                      <p:nvPicPr>
                        <p:cNvPr id="31752" name="Object 12">
                          <a:extLst>
                            <a:ext uri="{FF2B5EF4-FFF2-40B4-BE49-F238E27FC236}">
                              <a16:creationId xmlns:a16="http://schemas.microsoft.com/office/drawing/2014/main" id="{B6BAA0F6-1B34-4BEC-9181-053E8B3D25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0" y="557"/>
                          <a:ext cx="262" cy="30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3" name="Object 13">
              <a:extLst>
                <a:ext uri="{FF2B5EF4-FFF2-40B4-BE49-F238E27FC236}">
                  <a16:creationId xmlns:a16="http://schemas.microsoft.com/office/drawing/2014/main" id="{DEEB8F96-B7AE-4D4E-A61F-5080853F7355}"/>
                </a:ext>
              </a:extLst>
            </p:cNvPr>
            <p:cNvGraphicFramePr>
              <a:graphicFrameLocks noChangeAspect="1"/>
            </p:cNvGraphicFramePr>
            <p:nvPr/>
          </p:nvGraphicFramePr>
          <p:xfrm>
            <a:off x="4354" y="568"/>
            <a:ext cx="278" cy="307"/>
          </p:xfrm>
          <a:graphic>
            <a:graphicData uri="http://schemas.openxmlformats.org/presentationml/2006/ole">
              <mc:AlternateContent xmlns:mc="http://schemas.openxmlformats.org/markup-compatibility/2006">
                <mc:Choice xmlns:v="urn:schemas-microsoft-com:vml" Requires="v">
                  <p:oleObj spid="_x0000_s116817" name="Equation" r:id="rId5" imgW="215640" imgH="241200" progId="Equation.3">
                    <p:embed/>
                  </p:oleObj>
                </mc:Choice>
                <mc:Fallback>
                  <p:oleObj name="Equation" r:id="rId5" imgW="215640" imgH="241200" progId="Equation.3">
                    <p:embed/>
                    <p:pic>
                      <p:nvPicPr>
                        <p:cNvPr id="31753" name="Object 13">
                          <a:extLst>
                            <a:ext uri="{FF2B5EF4-FFF2-40B4-BE49-F238E27FC236}">
                              <a16:creationId xmlns:a16="http://schemas.microsoft.com/office/drawing/2014/main" id="{DEEB8F96-B7AE-4D4E-A61F-5080853F735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4" y="568"/>
                          <a:ext cx="278" cy="30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4" name="Object 14">
              <a:extLst>
                <a:ext uri="{FF2B5EF4-FFF2-40B4-BE49-F238E27FC236}">
                  <a16:creationId xmlns:a16="http://schemas.microsoft.com/office/drawing/2014/main" id="{CB0206B2-6A51-4106-960B-E9516A18EBCD}"/>
                </a:ext>
              </a:extLst>
            </p:cNvPr>
            <p:cNvGraphicFramePr>
              <a:graphicFrameLocks noChangeAspect="1"/>
            </p:cNvGraphicFramePr>
            <p:nvPr/>
          </p:nvGraphicFramePr>
          <p:xfrm>
            <a:off x="4978" y="552"/>
            <a:ext cx="278" cy="324"/>
          </p:xfrm>
          <a:graphic>
            <a:graphicData uri="http://schemas.openxmlformats.org/presentationml/2006/ole">
              <mc:AlternateContent xmlns:mc="http://schemas.openxmlformats.org/markup-compatibility/2006">
                <mc:Choice xmlns:v="urn:schemas-microsoft-com:vml" Requires="v">
                  <p:oleObj spid="_x0000_s116818" name="Equation" r:id="rId7" imgW="215640" imgH="253800" progId="Equation.3">
                    <p:embed/>
                  </p:oleObj>
                </mc:Choice>
                <mc:Fallback>
                  <p:oleObj name="Equation" r:id="rId7" imgW="215640" imgH="253800" progId="Equation.3">
                    <p:embed/>
                    <p:pic>
                      <p:nvPicPr>
                        <p:cNvPr id="31754" name="Object 14">
                          <a:extLst>
                            <a:ext uri="{FF2B5EF4-FFF2-40B4-BE49-F238E27FC236}">
                              <a16:creationId xmlns:a16="http://schemas.microsoft.com/office/drawing/2014/main" id="{CB0206B2-6A51-4106-960B-E9516A18EBC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78" y="552"/>
                          <a:ext cx="278" cy="32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5" name="Object 15">
              <a:extLst>
                <a:ext uri="{FF2B5EF4-FFF2-40B4-BE49-F238E27FC236}">
                  <a16:creationId xmlns:a16="http://schemas.microsoft.com/office/drawing/2014/main" id="{A1E20B40-D0A3-4368-809E-1C704F5DE8A5}"/>
                </a:ext>
              </a:extLst>
            </p:cNvPr>
            <p:cNvGraphicFramePr>
              <a:graphicFrameLocks noChangeAspect="1"/>
            </p:cNvGraphicFramePr>
            <p:nvPr/>
          </p:nvGraphicFramePr>
          <p:xfrm>
            <a:off x="3834" y="2032"/>
            <a:ext cx="246" cy="274"/>
          </p:xfrm>
          <a:graphic>
            <a:graphicData uri="http://schemas.openxmlformats.org/presentationml/2006/ole">
              <mc:AlternateContent xmlns:mc="http://schemas.openxmlformats.org/markup-compatibility/2006">
                <mc:Choice xmlns:v="urn:schemas-microsoft-com:vml" Requires="v">
                  <p:oleObj spid="_x0000_s116819" name="Equation" r:id="rId9" imgW="190440" imgH="215640" progId="Equation.3">
                    <p:embed/>
                  </p:oleObj>
                </mc:Choice>
                <mc:Fallback>
                  <p:oleObj name="Equation" r:id="rId9" imgW="190440" imgH="215640" progId="Equation.3">
                    <p:embed/>
                    <p:pic>
                      <p:nvPicPr>
                        <p:cNvPr id="31755" name="Object 15">
                          <a:extLst>
                            <a:ext uri="{FF2B5EF4-FFF2-40B4-BE49-F238E27FC236}">
                              <a16:creationId xmlns:a16="http://schemas.microsoft.com/office/drawing/2014/main" id="{A1E20B40-D0A3-4368-809E-1C704F5DE8A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34" y="2032"/>
                          <a:ext cx="246" cy="27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6" name="Object 16">
              <a:extLst>
                <a:ext uri="{FF2B5EF4-FFF2-40B4-BE49-F238E27FC236}">
                  <a16:creationId xmlns:a16="http://schemas.microsoft.com/office/drawing/2014/main" id="{395FCDF8-8794-4CC0-A69C-25B53FABE7C6}"/>
                </a:ext>
              </a:extLst>
            </p:cNvPr>
            <p:cNvGraphicFramePr>
              <a:graphicFrameLocks noChangeAspect="1"/>
            </p:cNvGraphicFramePr>
            <p:nvPr/>
          </p:nvGraphicFramePr>
          <p:xfrm>
            <a:off x="4170" y="2040"/>
            <a:ext cx="246" cy="274"/>
          </p:xfrm>
          <a:graphic>
            <a:graphicData uri="http://schemas.openxmlformats.org/presentationml/2006/ole">
              <mc:AlternateContent xmlns:mc="http://schemas.openxmlformats.org/markup-compatibility/2006">
                <mc:Choice xmlns:v="urn:schemas-microsoft-com:vml" Requires="v">
                  <p:oleObj spid="_x0000_s116820" name="Equation" r:id="rId11" imgW="190440" imgH="215640" progId="Equation.3">
                    <p:embed/>
                  </p:oleObj>
                </mc:Choice>
                <mc:Fallback>
                  <p:oleObj name="Equation" r:id="rId11" imgW="190440" imgH="215640" progId="Equation.3">
                    <p:embed/>
                    <p:pic>
                      <p:nvPicPr>
                        <p:cNvPr id="31756" name="Object 16">
                          <a:extLst>
                            <a:ext uri="{FF2B5EF4-FFF2-40B4-BE49-F238E27FC236}">
                              <a16:creationId xmlns:a16="http://schemas.microsoft.com/office/drawing/2014/main" id="{395FCDF8-8794-4CC0-A69C-25B53FABE7C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70" y="2040"/>
                          <a:ext cx="246" cy="27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7" name="Object 17">
              <a:extLst>
                <a:ext uri="{FF2B5EF4-FFF2-40B4-BE49-F238E27FC236}">
                  <a16:creationId xmlns:a16="http://schemas.microsoft.com/office/drawing/2014/main" id="{3F8A7240-4BCF-490A-A228-B48CB5A92836}"/>
                </a:ext>
              </a:extLst>
            </p:cNvPr>
            <p:cNvGraphicFramePr>
              <a:graphicFrameLocks noChangeAspect="1"/>
            </p:cNvGraphicFramePr>
            <p:nvPr/>
          </p:nvGraphicFramePr>
          <p:xfrm>
            <a:off x="4512" y="2030"/>
            <a:ext cx="246" cy="290"/>
          </p:xfrm>
          <a:graphic>
            <a:graphicData uri="http://schemas.openxmlformats.org/presentationml/2006/ole">
              <mc:AlternateContent xmlns:mc="http://schemas.openxmlformats.org/markup-compatibility/2006">
                <mc:Choice xmlns:v="urn:schemas-microsoft-com:vml" Requires="v">
                  <p:oleObj spid="_x0000_s116821" name="Equation" r:id="rId13" imgW="190440" imgH="228600" progId="Equation.3">
                    <p:embed/>
                  </p:oleObj>
                </mc:Choice>
                <mc:Fallback>
                  <p:oleObj name="Equation" r:id="rId13" imgW="190440" imgH="228600" progId="Equation.3">
                    <p:embed/>
                    <p:pic>
                      <p:nvPicPr>
                        <p:cNvPr id="31757" name="Object 17">
                          <a:extLst>
                            <a:ext uri="{FF2B5EF4-FFF2-40B4-BE49-F238E27FC236}">
                              <a16:creationId xmlns:a16="http://schemas.microsoft.com/office/drawing/2014/main" id="{3F8A7240-4BCF-490A-A228-B48CB5A9283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12" y="2030"/>
                          <a:ext cx="246" cy="29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8" name="Object 18">
              <a:extLst>
                <a:ext uri="{FF2B5EF4-FFF2-40B4-BE49-F238E27FC236}">
                  <a16:creationId xmlns:a16="http://schemas.microsoft.com/office/drawing/2014/main" id="{5A1285AA-38AE-43C7-8C41-DF3C1193E5A9}"/>
                </a:ext>
              </a:extLst>
            </p:cNvPr>
            <p:cNvGraphicFramePr>
              <a:graphicFrameLocks noChangeAspect="1"/>
            </p:cNvGraphicFramePr>
            <p:nvPr/>
          </p:nvGraphicFramePr>
          <p:xfrm>
            <a:off x="4842" y="2038"/>
            <a:ext cx="246" cy="274"/>
          </p:xfrm>
          <a:graphic>
            <a:graphicData uri="http://schemas.openxmlformats.org/presentationml/2006/ole">
              <mc:AlternateContent xmlns:mc="http://schemas.openxmlformats.org/markup-compatibility/2006">
                <mc:Choice xmlns:v="urn:schemas-microsoft-com:vml" Requires="v">
                  <p:oleObj spid="_x0000_s116822" name="Equation" r:id="rId15" imgW="190440" imgH="215640" progId="Equation.3">
                    <p:embed/>
                  </p:oleObj>
                </mc:Choice>
                <mc:Fallback>
                  <p:oleObj name="Equation" r:id="rId15" imgW="190440" imgH="215640" progId="Equation.3">
                    <p:embed/>
                    <p:pic>
                      <p:nvPicPr>
                        <p:cNvPr id="31758" name="Object 18">
                          <a:extLst>
                            <a:ext uri="{FF2B5EF4-FFF2-40B4-BE49-F238E27FC236}">
                              <a16:creationId xmlns:a16="http://schemas.microsoft.com/office/drawing/2014/main" id="{5A1285AA-38AE-43C7-8C41-DF3C1193E5A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42" y="2038"/>
                          <a:ext cx="246" cy="27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5251" name="Line 19">
              <a:extLst>
                <a:ext uri="{FF2B5EF4-FFF2-40B4-BE49-F238E27FC236}">
                  <a16:creationId xmlns:a16="http://schemas.microsoft.com/office/drawing/2014/main" id="{35A7D774-B781-4806-B246-133E2D30DB1E}"/>
                </a:ext>
              </a:extLst>
            </p:cNvPr>
            <p:cNvSpPr>
              <a:spLocks noChangeShapeType="1"/>
            </p:cNvSpPr>
            <p:nvPr/>
          </p:nvSpPr>
          <p:spPr bwMode="auto">
            <a:xfrm>
              <a:off x="4896" y="1968"/>
              <a:ext cx="288" cy="0"/>
            </a:xfrm>
            <a:prstGeom prst="line">
              <a:avLst/>
            </a:prstGeom>
            <a:noFill/>
            <a:ln w="9525">
              <a:solidFill>
                <a:schemeClr val="tx1"/>
              </a:solidFill>
              <a:round/>
              <a:headEnd/>
              <a:tailEnd/>
            </a:ln>
            <a:effectLst/>
          </p:spPr>
          <p:txBody>
            <a:bodyPr/>
            <a:lstStyle/>
            <a:p>
              <a:pPr>
                <a:defRPr/>
              </a:pPr>
              <a:endParaRPr lang="zh-CN" altLang="en-US" b="1">
                <a:effectLst>
                  <a:outerShdw blurRad="38100" dist="38100" dir="2700000" algn="tl">
                    <a:srgbClr val="000000">
                      <a:alpha val="43137"/>
                    </a:srgbClr>
                  </a:outerShdw>
                </a:effectLst>
              </a:endParaRPr>
            </a:p>
          </p:txBody>
        </p:sp>
        <p:sp>
          <p:nvSpPr>
            <p:cNvPr id="95252" name="Line 20">
              <a:extLst>
                <a:ext uri="{FF2B5EF4-FFF2-40B4-BE49-F238E27FC236}">
                  <a16:creationId xmlns:a16="http://schemas.microsoft.com/office/drawing/2014/main" id="{184D445D-1498-47E7-ADFE-F1196FC4D884}"/>
                </a:ext>
              </a:extLst>
            </p:cNvPr>
            <p:cNvSpPr>
              <a:spLocks noChangeShapeType="1"/>
            </p:cNvSpPr>
            <p:nvPr/>
          </p:nvSpPr>
          <p:spPr bwMode="auto">
            <a:xfrm>
              <a:off x="5184" y="1968"/>
              <a:ext cx="0" cy="192"/>
            </a:xfrm>
            <a:prstGeom prst="line">
              <a:avLst/>
            </a:prstGeom>
            <a:noFill/>
            <a:ln w="9525">
              <a:solidFill>
                <a:schemeClr val="tx1"/>
              </a:solidFill>
              <a:round/>
              <a:headEnd/>
              <a:tailEnd/>
            </a:ln>
            <a:effectLst/>
          </p:spPr>
          <p:txBody>
            <a:bodyPr/>
            <a:lstStyle/>
            <a:p>
              <a:pPr>
                <a:defRPr/>
              </a:pPr>
              <a:endParaRPr lang="zh-CN" altLang="en-US" b="1">
                <a:effectLst>
                  <a:outerShdw blurRad="38100" dist="38100" dir="2700000" algn="tl">
                    <a:srgbClr val="000000">
                      <a:alpha val="43137"/>
                    </a:srgbClr>
                  </a:outerShdw>
                </a:effectLst>
              </a:endParaRPr>
            </a:p>
          </p:txBody>
        </p:sp>
        <p:sp>
          <p:nvSpPr>
            <p:cNvPr id="95253" name="Line 21">
              <a:extLst>
                <a:ext uri="{FF2B5EF4-FFF2-40B4-BE49-F238E27FC236}">
                  <a16:creationId xmlns:a16="http://schemas.microsoft.com/office/drawing/2014/main" id="{EA7A5C7E-D5F8-475B-9C81-CF032CD245C9}"/>
                </a:ext>
              </a:extLst>
            </p:cNvPr>
            <p:cNvSpPr>
              <a:spLocks noChangeShapeType="1"/>
            </p:cNvSpPr>
            <p:nvPr/>
          </p:nvSpPr>
          <p:spPr bwMode="auto">
            <a:xfrm>
              <a:off x="5088" y="2160"/>
              <a:ext cx="192" cy="0"/>
            </a:xfrm>
            <a:prstGeom prst="line">
              <a:avLst/>
            </a:prstGeom>
            <a:noFill/>
            <a:ln w="9525">
              <a:solidFill>
                <a:schemeClr val="tx1"/>
              </a:solidFill>
              <a:round/>
              <a:headEnd/>
              <a:tailEnd/>
            </a:ln>
            <a:effectLst/>
          </p:spPr>
          <p:txBody>
            <a:bodyPr/>
            <a:lstStyle/>
            <a:p>
              <a:pPr>
                <a:defRPr/>
              </a:pPr>
              <a:endParaRPr lang="zh-CN" altLang="en-US" b="1">
                <a:effectLst>
                  <a:outerShdw blurRad="38100" dist="38100" dir="2700000" algn="tl">
                    <a:srgbClr val="000000">
                      <a:alpha val="43137"/>
                    </a:srgbClr>
                  </a:outerShdw>
                </a:effectLst>
              </a:endParaRPr>
            </a:p>
          </p:txBody>
        </p:sp>
        <p:sp>
          <p:nvSpPr>
            <p:cNvPr id="95254" name="Line 22">
              <a:extLst>
                <a:ext uri="{FF2B5EF4-FFF2-40B4-BE49-F238E27FC236}">
                  <a16:creationId xmlns:a16="http://schemas.microsoft.com/office/drawing/2014/main" id="{37705345-991B-4FA5-AE89-208940358DFC}"/>
                </a:ext>
              </a:extLst>
            </p:cNvPr>
            <p:cNvSpPr>
              <a:spLocks noChangeShapeType="1"/>
            </p:cNvSpPr>
            <p:nvPr/>
          </p:nvSpPr>
          <p:spPr bwMode="auto">
            <a:xfrm>
              <a:off x="5136" y="2208"/>
              <a:ext cx="96" cy="0"/>
            </a:xfrm>
            <a:prstGeom prst="line">
              <a:avLst/>
            </a:prstGeom>
            <a:noFill/>
            <a:ln w="9525">
              <a:solidFill>
                <a:schemeClr val="tx1"/>
              </a:solidFill>
              <a:round/>
              <a:headEnd/>
              <a:tailEnd/>
            </a:ln>
            <a:effectLst/>
          </p:spPr>
          <p:txBody>
            <a:bodyPr/>
            <a:lstStyle/>
            <a:p>
              <a:pPr>
                <a:defRPr/>
              </a:pPr>
              <a:endParaRPr lang="zh-CN" altLang="en-US" b="1">
                <a:effectLst>
                  <a:outerShdw blurRad="38100" dist="38100" dir="2700000" algn="tl">
                    <a:srgbClr val="000000">
                      <a:alpha val="43137"/>
                    </a:srgbClr>
                  </a:outerShdw>
                </a:effectLst>
              </a:endParaRPr>
            </a:p>
          </p:txBody>
        </p:sp>
        <p:sp>
          <p:nvSpPr>
            <p:cNvPr id="95255" name="Line 23">
              <a:extLst>
                <a:ext uri="{FF2B5EF4-FFF2-40B4-BE49-F238E27FC236}">
                  <a16:creationId xmlns:a16="http://schemas.microsoft.com/office/drawing/2014/main" id="{F09DB28A-11EE-4331-A053-43CC84997C5B}"/>
                </a:ext>
              </a:extLst>
            </p:cNvPr>
            <p:cNvSpPr>
              <a:spLocks noChangeShapeType="1"/>
            </p:cNvSpPr>
            <p:nvPr/>
          </p:nvSpPr>
          <p:spPr bwMode="auto">
            <a:xfrm>
              <a:off x="5163" y="2256"/>
              <a:ext cx="45" cy="0"/>
            </a:xfrm>
            <a:prstGeom prst="line">
              <a:avLst/>
            </a:prstGeom>
            <a:noFill/>
            <a:ln w="9525">
              <a:solidFill>
                <a:schemeClr val="tx1"/>
              </a:solidFill>
              <a:round/>
              <a:headEnd/>
              <a:tailEnd/>
            </a:ln>
            <a:effectLst/>
          </p:spPr>
          <p:txBody>
            <a:bodyPr/>
            <a:lstStyle/>
            <a:p>
              <a:pPr>
                <a:defRPr/>
              </a:pPr>
              <a:endParaRPr lang="zh-CN" altLang="en-US" b="1">
                <a:effectLst>
                  <a:outerShdw blurRad="38100" dist="38100" dir="2700000" algn="tl">
                    <a:srgbClr val="000000">
                      <a:alpha val="43137"/>
                    </a:srgbClr>
                  </a:outerShdw>
                </a:effectLst>
              </a:endParaRPr>
            </a:p>
          </p:txBody>
        </p:sp>
      </p:grpSp>
      <p:sp>
        <p:nvSpPr>
          <p:cNvPr id="95256" name="Text Box 24">
            <a:extLst>
              <a:ext uri="{FF2B5EF4-FFF2-40B4-BE49-F238E27FC236}">
                <a16:creationId xmlns:a16="http://schemas.microsoft.com/office/drawing/2014/main" id="{0C135876-7AF9-4CB0-86D2-A29B423E7AD9}"/>
              </a:ext>
            </a:extLst>
          </p:cNvPr>
          <p:cNvSpPr txBox="1">
            <a:spLocks noChangeArrowheads="1"/>
          </p:cNvSpPr>
          <p:nvPr/>
        </p:nvSpPr>
        <p:spPr bwMode="auto">
          <a:xfrm>
            <a:off x="381000" y="404813"/>
            <a:ext cx="5270500" cy="1373187"/>
          </a:xfrm>
          <a:prstGeom prst="rect">
            <a:avLst/>
          </a:prstGeom>
          <a:noFill/>
          <a:ln w="9525">
            <a:noFill/>
            <a:miter lim="800000"/>
            <a:headEnd/>
            <a:tailEnd/>
          </a:ln>
          <a:effectLst/>
        </p:spPr>
        <p:txBody>
          <a:bodyPr>
            <a:spAutoFit/>
          </a:bodyPr>
          <a:lstStyle/>
          <a:p>
            <a:pPr>
              <a:spcBef>
                <a:spcPct val="50000"/>
              </a:spcBef>
              <a:defRPr/>
            </a:pPr>
            <a:r>
              <a:rPr kumimoji="0" lang="en-US" altLang="zh-CN" b="1" dirty="0">
                <a:effectLst>
                  <a:outerShdw blurRad="38100" dist="38100" dir="2700000" algn="tl">
                    <a:srgbClr val="000000"/>
                  </a:outerShdw>
                </a:effectLst>
              </a:rPr>
              <a:t>        </a:t>
            </a:r>
            <a:r>
              <a:rPr kumimoji="0" lang="zh-CN" altLang="en-US" b="1" dirty="0">
                <a:effectLst>
                  <a:outerShdw blurRad="38100" dist="38100" dir="2700000" algn="tl">
                    <a:srgbClr val="000000"/>
                  </a:outerShdw>
                </a:effectLst>
              </a:rPr>
              <a:t>设右侧导体板接地，导体板电荷将重新分布以维持导体的静电平衡</a:t>
            </a:r>
          </a:p>
        </p:txBody>
      </p:sp>
      <p:sp>
        <p:nvSpPr>
          <p:cNvPr id="95257" name="Text Box 25">
            <a:extLst>
              <a:ext uri="{FF2B5EF4-FFF2-40B4-BE49-F238E27FC236}">
                <a16:creationId xmlns:a16="http://schemas.microsoft.com/office/drawing/2014/main" id="{524B34AE-0293-4459-8899-0CD21CF3267B}"/>
              </a:ext>
            </a:extLst>
          </p:cNvPr>
          <p:cNvSpPr txBox="1">
            <a:spLocks noChangeArrowheads="1"/>
          </p:cNvSpPr>
          <p:nvPr/>
        </p:nvSpPr>
        <p:spPr bwMode="auto">
          <a:xfrm>
            <a:off x="381000" y="4581525"/>
            <a:ext cx="1524000" cy="579438"/>
          </a:xfrm>
          <a:prstGeom prst="rect">
            <a:avLst/>
          </a:prstGeom>
          <a:noFill/>
          <a:ln w="9525">
            <a:noFill/>
            <a:miter lim="800000"/>
            <a:headEnd/>
            <a:tailEnd/>
          </a:ln>
          <a:effectLst/>
        </p:spPr>
        <p:txBody>
          <a:bodyPr>
            <a:spAutoFit/>
          </a:bodyPr>
          <a:lstStyle/>
          <a:p>
            <a:pPr>
              <a:spcBef>
                <a:spcPct val="50000"/>
              </a:spcBef>
              <a:defRPr/>
            </a:pPr>
            <a:r>
              <a:rPr kumimoji="0" lang="zh-CN" altLang="en-US" sz="3200" b="1" dirty="0">
                <a:effectLst>
                  <a:outerShdw blurRad="38100" dist="38100" dir="2700000" algn="tl">
                    <a:srgbClr val="000000"/>
                  </a:outerShdw>
                </a:effectLst>
              </a:rPr>
              <a:t>解得：</a:t>
            </a:r>
          </a:p>
        </p:txBody>
      </p:sp>
      <p:graphicFrame>
        <p:nvGraphicFramePr>
          <p:cNvPr id="95258" name="Object 26">
            <a:extLst>
              <a:ext uri="{FF2B5EF4-FFF2-40B4-BE49-F238E27FC236}">
                <a16:creationId xmlns:a16="http://schemas.microsoft.com/office/drawing/2014/main" id="{E0F099DD-51C6-431C-9196-D05825E479D1}"/>
              </a:ext>
            </a:extLst>
          </p:cNvPr>
          <p:cNvGraphicFramePr>
            <a:graphicFrameLocks noChangeAspect="1"/>
          </p:cNvGraphicFramePr>
          <p:nvPr/>
        </p:nvGraphicFramePr>
        <p:xfrm>
          <a:off x="1766888" y="1844675"/>
          <a:ext cx="1690687" cy="493713"/>
        </p:xfrm>
        <a:graphic>
          <a:graphicData uri="http://schemas.openxmlformats.org/presentationml/2006/ole">
            <mc:AlternateContent xmlns:mc="http://schemas.openxmlformats.org/markup-compatibility/2006">
              <mc:Choice xmlns:v="urn:schemas-microsoft-com:vml" Requires="v">
                <p:oleObj spid="_x0000_s116823" name="公式" r:id="rId17" imgW="736560" imgH="215640" progId="Equation.3">
                  <p:embed/>
                </p:oleObj>
              </mc:Choice>
              <mc:Fallback>
                <p:oleObj name="公式" r:id="rId17" imgW="736560" imgH="215640" progId="Equation.3">
                  <p:embed/>
                  <p:pic>
                    <p:nvPicPr>
                      <p:cNvPr id="95258" name="Object 26">
                        <a:extLst>
                          <a:ext uri="{FF2B5EF4-FFF2-40B4-BE49-F238E27FC236}">
                            <a16:creationId xmlns:a16="http://schemas.microsoft.com/office/drawing/2014/main" id="{E0F099DD-51C6-431C-9196-D05825E479D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66888" y="1844675"/>
                        <a:ext cx="1690687" cy="49371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5259" name="Object 27">
            <a:extLst>
              <a:ext uri="{FF2B5EF4-FFF2-40B4-BE49-F238E27FC236}">
                <a16:creationId xmlns:a16="http://schemas.microsoft.com/office/drawing/2014/main" id="{FCD00E0B-5EF8-4121-B505-1427E13E70FA}"/>
              </a:ext>
            </a:extLst>
          </p:cNvPr>
          <p:cNvGraphicFramePr>
            <a:graphicFrameLocks noChangeAspect="1"/>
          </p:cNvGraphicFramePr>
          <p:nvPr/>
        </p:nvGraphicFramePr>
        <p:xfrm>
          <a:off x="2057400" y="4681538"/>
          <a:ext cx="1651000" cy="476250"/>
        </p:xfrm>
        <a:graphic>
          <a:graphicData uri="http://schemas.openxmlformats.org/presentationml/2006/ole">
            <mc:AlternateContent xmlns:mc="http://schemas.openxmlformats.org/markup-compatibility/2006">
              <mc:Choice xmlns:v="urn:schemas-microsoft-com:vml" Requires="v">
                <p:oleObj spid="_x0000_s116824" name="Equation" r:id="rId19" imgW="787320" imgH="228600" progId="Equation.3">
                  <p:embed/>
                </p:oleObj>
              </mc:Choice>
              <mc:Fallback>
                <p:oleObj name="Equation" r:id="rId19" imgW="787320" imgH="228600" progId="Equation.3">
                  <p:embed/>
                  <p:pic>
                    <p:nvPicPr>
                      <p:cNvPr id="95259" name="Object 27">
                        <a:extLst>
                          <a:ext uri="{FF2B5EF4-FFF2-40B4-BE49-F238E27FC236}">
                            <a16:creationId xmlns:a16="http://schemas.microsoft.com/office/drawing/2014/main" id="{FCD00E0B-5EF8-4121-B505-1427E13E70F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057400" y="4681538"/>
                        <a:ext cx="1651000" cy="47625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5260" name="Object 28">
            <a:extLst>
              <a:ext uri="{FF2B5EF4-FFF2-40B4-BE49-F238E27FC236}">
                <a16:creationId xmlns:a16="http://schemas.microsoft.com/office/drawing/2014/main" id="{7C3D8955-A7B6-4ADB-BDF4-54FF4880C297}"/>
              </a:ext>
            </a:extLst>
          </p:cNvPr>
          <p:cNvGraphicFramePr>
            <a:graphicFrameLocks noChangeAspect="1"/>
          </p:cNvGraphicFramePr>
          <p:nvPr/>
        </p:nvGraphicFramePr>
        <p:xfrm>
          <a:off x="4067175" y="4437063"/>
          <a:ext cx="1295400" cy="903287"/>
        </p:xfrm>
        <a:graphic>
          <a:graphicData uri="http://schemas.openxmlformats.org/presentationml/2006/ole">
            <mc:AlternateContent xmlns:mc="http://schemas.openxmlformats.org/markup-compatibility/2006">
              <mc:Choice xmlns:v="urn:schemas-microsoft-com:vml" Requires="v">
                <p:oleObj spid="_x0000_s116825" name="公式" r:id="rId21" imgW="634680" imgH="444240" progId="Equation.3">
                  <p:embed/>
                </p:oleObj>
              </mc:Choice>
              <mc:Fallback>
                <p:oleObj name="公式" r:id="rId21" imgW="634680" imgH="444240" progId="Equation.3">
                  <p:embed/>
                  <p:pic>
                    <p:nvPicPr>
                      <p:cNvPr id="95260" name="Object 28">
                        <a:extLst>
                          <a:ext uri="{FF2B5EF4-FFF2-40B4-BE49-F238E27FC236}">
                            <a16:creationId xmlns:a16="http://schemas.microsoft.com/office/drawing/2014/main" id="{7C3D8955-A7B6-4ADB-BDF4-54FF4880C297}"/>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067175" y="4437063"/>
                        <a:ext cx="1295400" cy="90328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5262" name="Object 30">
            <a:extLst>
              <a:ext uri="{FF2B5EF4-FFF2-40B4-BE49-F238E27FC236}">
                <a16:creationId xmlns:a16="http://schemas.microsoft.com/office/drawing/2014/main" id="{AE04F7AA-189A-4228-A537-42441A834A23}"/>
              </a:ext>
            </a:extLst>
          </p:cNvPr>
          <p:cNvGraphicFramePr>
            <a:graphicFrameLocks noChangeAspect="1"/>
          </p:cNvGraphicFramePr>
          <p:nvPr/>
        </p:nvGraphicFramePr>
        <p:xfrm>
          <a:off x="1752600" y="2492375"/>
          <a:ext cx="1720850" cy="523875"/>
        </p:xfrm>
        <a:graphic>
          <a:graphicData uri="http://schemas.openxmlformats.org/presentationml/2006/ole">
            <mc:AlternateContent xmlns:mc="http://schemas.openxmlformats.org/markup-compatibility/2006">
              <mc:Choice xmlns:v="urn:schemas-microsoft-com:vml" Requires="v">
                <p:oleObj spid="_x0000_s116826" name="Equation" r:id="rId23" imgW="749160" imgH="228600" progId="Equation.3">
                  <p:embed/>
                </p:oleObj>
              </mc:Choice>
              <mc:Fallback>
                <p:oleObj name="Equation" r:id="rId23" imgW="749160" imgH="228600" progId="Equation.3">
                  <p:embed/>
                  <p:pic>
                    <p:nvPicPr>
                      <p:cNvPr id="95262" name="Object 30">
                        <a:extLst>
                          <a:ext uri="{FF2B5EF4-FFF2-40B4-BE49-F238E27FC236}">
                            <a16:creationId xmlns:a16="http://schemas.microsoft.com/office/drawing/2014/main" id="{AE04F7AA-189A-4228-A537-42441A834A23}"/>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752600" y="2492375"/>
                        <a:ext cx="1720850" cy="52387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5263" name="Text Box 31">
            <a:extLst>
              <a:ext uri="{FF2B5EF4-FFF2-40B4-BE49-F238E27FC236}">
                <a16:creationId xmlns:a16="http://schemas.microsoft.com/office/drawing/2014/main" id="{5D37FBCA-D990-40DC-B893-541FF408A827}"/>
              </a:ext>
            </a:extLst>
          </p:cNvPr>
          <p:cNvSpPr txBox="1">
            <a:spLocks noChangeArrowheads="1"/>
          </p:cNvSpPr>
          <p:nvPr/>
        </p:nvSpPr>
        <p:spPr bwMode="auto">
          <a:xfrm>
            <a:off x="381000" y="3141663"/>
            <a:ext cx="5181600" cy="519112"/>
          </a:xfrm>
          <a:prstGeom prst="rect">
            <a:avLst/>
          </a:prstGeom>
          <a:noFill/>
          <a:ln w="9525">
            <a:noFill/>
            <a:miter lim="800000"/>
            <a:headEnd/>
            <a:tailEnd/>
          </a:ln>
          <a:effectLst/>
        </p:spPr>
        <p:txBody>
          <a:bodyPr>
            <a:spAutoFit/>
          </a:bodyPr>
          <a:lstStyle/>
          <a:p>
            <a:pPr>
              <a:spcBef>
                <a:spcPct val="50000"/>
              </a:spcBef>
              <a:defRPr/>
            </a:pPr>
            <a:r>
              <a:rPr kumimoji="0" lang="zh-CN" altLang="en-US" b="1" dirty="0">
                <a:effectLst>
                  <a:outerShdw blurRad="38100" dist="38100" dir="2700000" algn="tl">
                    <a:srgbClr val="000000"/>
                  </a:outerShdw>
                </a:effectLst>
              </a:rPr>
              <a:t>左侧导体板电荷守恒</a:t>
            </a:r>
          </a:p>
        </p:txBody>
      </p:sp>
      <p:graphicFrame>
        <p:nvGraphicFramePr>
          <p:cNvPr id="95264" name="Object 32">
            <a:extLst>
              <a:ext uri="{FF2B5EF4-FFF2-40B4-BE49-F238E27FC236}">
                <a16:creationId xmlns:a16="http://schemas.microsoft.com/office/drawing/2014/main" id="{E106C66C-D42A-4E00-80BC-5A0E9E80188B}"/>
              </a:ext>
            </a:extLst>
          </p:cNvPr>
          <p:cNvGraphicFramePr>
            <a:graphicFrameLocks noChangeAspect="1"/>
          </p:cNvGraphicFramePr>
          <p:nvPr/>
        </p:nvGraphicFramePr>
        <p:xfrm>
          <a:off x="755650" y="3716338"/>
          <a:ext cx="2833688" cy="822325"/>
        </p:xfrm>
        <a:graphic>
          <a:graphicData uri="http://schemas.openxmlformats.org/presentationml/2006/ole">
            <mc:AlternateContent xmlns:mc="http://schemas.openxmlformats.org/markup-compatibility/2006">
              <mc:Choice xmlns:v="urn:schemas-microsoft-com:vml" Requires="v">
                <p:oleObj spid="_x0000_s116827" name="公式" r:id="rId25" imgW="1396800" imgH="406080" progId="Equation.3">
                  <p:embed/>
                </p:oleObj>
              </mc:Choice>
              <mc:Fallback>
                <p:oleObj name="公式" r:id="rId25" imgW="1396800" imgH="406080" progId="Equation.3">
                  <p:embed/>
                  <p:pic>
                    <p:nvPicPr>
                      <p:cNvPr id="95264" name="Object 32">
                        <a:extLst>
                          <a:ext uri="{FF2B5EF4-FFF2-40B4-BE49-F238E27FC236}">
                            <a16:creationId xmlns:a16="http://schemas.microsoft.com/office/drawing/2014/main" id="{E106C66C-D42A-4E00-80BC-5A0E9E80188B}"/>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55650" y="3716338"/>
                        <a:ext cx="2833688" cy="82232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5271" name="Object 39">
            <a:extLst>
              <a:ext uri="{FF2B5EF4-FFF2-40B4-BE49-F238E27FC236}">
                <a16:creationId xmlns:a16="http://schemas.microsoft.com/office/drawing/2014/main" id="{68D521D4-5F58-4C63-AFE1-983A200C87D5}"/>
              </a:ext>
            </a:extLst>
          </p:cNvPr>
          <p:cNvGraphicFramePr>
            <a:graphicFrameLocks noChangeAspect="1"/>
          </p:cNvGraphicFramePr>
          <p:nvPr/>
        </p:nvGraphicFramePr>
        <p:xfrm>
          <a:off x="3851275" y="3889375"/>
          <a:ext cx="1658938" cy="476250"/>
        </p:xfrm>
        <a:graphic>
          <a:graphicData uri="http://schemas.openxmlformats.org/presentationml/2006/ole">
            <mc:AlternateContent xmlns:mc="http://schemas.openxmlformats.org/markup-compatibility/2006">
              <mc:Choice xmlns:v="urn:schemas-microsoft-com:vml" Requires="v">
                <p:oleObj spid="_x0000_s116828" name="公式" r:id="rId27" imgW="749160" imgH="215640" progId="Equation.3">
                  <p:embed/>
                </p:oleObj>
              </mc:Choice>
              <mc:Fallback>
                <p:oleObj name="公式" r:id="rId27" imgW="749160" imgH="215640" progId="Equation.3">
                  <p:embed/>
                  <p:pic>
                    <p:nvPicPr>
                      <p:cNvPr id="95271" name="Object 39">
                        <a:extLst>
                          <a:ext uri="{FF2B5EF4-FFF2-40B4-BE49-F238E27FC236}">
                            <a16:creationId xmlns:a16="http://schemas.microsoft.com/office/drawing/2014/main" id="{68D521D4-5F58-4C63-AFE1-983A200C87D5}"/>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851275" y="3889375"/>
                        <a:ext cx="1658938" cy="47625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 name="TextBox 37">
            <a:extLst>
              <a:ext uri="{FF2B5EF4-FFF2-40B4-BE49-F238E27FC236}">
                <a16:creationId xmlns:a16="http://schemas.microsoft.com/office/drawing/2014/main" id="{15F803BA-7EC0-4C00-9E86-1F00BE6FA080}"/>
              </a:ext>
            </a:extLst>
          </p:cNvPr>
          <p:cNvSpPr txBox="1"/>
          <p:nvPr/>
        </p:nvSpPr>
        <p:spPr>
          <a:xfrm>
            <a:off x="381000" y="5229225"/>
            <a:ext cx="8439150" cy="946150"/>
          </a:xfrm>
          <a:prstGeom prst="rect">
            <a:avLst/>
          </a:prstGeom>
          <a:noFill/>
        </p:spPr>
        <p:txBody>
          <a:bodyPr>
            <a:spAutoFit/>
          </a:bodyPr>
          <a:lstStyle/>
          <a:p>
            <a:pPr>
              <a:defRPr/>
            </a:pPr>
            <a:r>
              <a:rPr lang="zh-CN" altLang="en-US" b="1" dirty="0">
                <a:effectLst>
                  <a:outerShdw blurRad="38100" dist="38100" dir="2700000" algn="tl">
                    <a:srgbClr val="000000">
                      <a:alpha val="43137"/>
                    </a:srgbClr>
                  </a:outerShdw>
                </a:effectLst>
              </a:rPr>
              <a:t>导体电荷与电场分布与导体的几何形状、导体所带电荷以及边界条件有关。</a:t>
            </a:r>
          </a:p>
        </p:txBody>
      </p:sp>
    </p:spTree>
    <p:extLst>
      <p:ext uri="{BB962C8B-B14F-4D97-AF65-F5344CB8AC3E}">
        <p14:creationId xmlns:p14="http://schemas.microsoft.com/office/powerpoint/2010/main" val="10303157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5256"/>
                                        </p:tgtEl>
                                        <p:attrNameLst>
                                          <p:attrName>style.visibility</p:attrName>
                                        </p:attrNameLst>
                                      </p:cBhvr>
                                      <p:to>
                                        <p:strVal val="visible"/>
                                      </p:to>
                                    </p:set>
                                    <p:animEffect transition="in" filter="dissolve">
                                      <p:cBhvr>
                                        <p:cTn id="7" dur="500"/>
                                        <p:tgtEl>
                                          <p:spTgt spid="952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95258"/>
                                        </p:tgtEl>
                                        <p:attrNameLst>
                                          <p:attrName>style.visibility</p:attrName>
                                        </p:attrNameLst>
                                      </p:cBhvr>
                                      <p:to>
                                        <p:strVal val="visible"/>
                                      </p:to>
                                    </p:set>
                                    <p:animEffect transition="in" filter="dissolve">
                                      <p:cBhvr>
                                        <p:cTn id="17" dur="500"/>
                                        <p:tgtEl>
                                          <p:spTgt spid="952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95262"/>
                                        </p:tgtEl>
                                        <p:attrNameLst>
                                          <p:attrName>style.visibility</p:attrName>
                                        </p:attrNameLst>
                                      </p:cBhvr>
                                      <p:to>
                                        <p:strVal val="visible"/>
                                      </p:to>
                                    </p:set>
                                    <p:animEffect transition="in" filter="dissolve">
                                      <p:cBhvr>
                                        <p:cTn id="22" dur="500"/>
                                        <p:tgtEl>
                                          <p:spTgt spid="9526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5263"/>
                                        </p:tgtEl>
                                        <p:attrNameLst>
                                          <p:attrName>style.visibility</p:attrName>
                                        </p:attrNameLst>
                                      </p:cBhvr>
                                      <p:to>
                                        <p:strVal val="visible"/>
                                      </p:to>
                                    </p:set>
                                    <p:animEffect transition="in" filter="dissolve">
                                      <p:cBhvr>
                                        <p:cTn id="27" dur="500"/>
                                        <p:tgtEl>
                                          <p:spTgt spid="9526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95264"/>
                                        </p:tgtEl>
                                        <p:attrNameLst>
                                          <p:attrName>style.visibility</p:attrName>
                                        </p:attrNameLst>
                                      </p:cBhvr>
                                      <p:to>
                                        <p:strVal val="visible"/>
                                      </p:to>
                                    </p:set>
                                    <p:animEffect transition="in" filter="dissolve">
                                      <p:cBhvr>
                                        <p:cTn id="32" dur="500"/>
                                        <p:tgtEl>
                                          <p:spTgt spid="9526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95271"/>
                                        </p:tgtEl>
                                        <p:attrNameLst>
                                          <p:attrName>style.visibility</p:attrName>
                                        </p:attrNameLst>
                                      </p:cBhvr>
                                      <p:to>
                                        <p:strVal val="visible"/>
                                      </p:to>
                                    </p:set>
                                    <p:animEffect transition="in" filter="dissolve">
                                      <p:cBhvr>
                                        <p:cTn id="37" dur="500"/>
                                        <p:tgtEl>
                                          <p:spTgt spid="9527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95257"/>
                                        </p:tgtEl>
                                        <p:attrNameLst>
                                          <p:attrName>style.visibility</p:attrName>
                                        </p:attrNameLst>
                                      </p:cBhvr>
                                      <p:to>
                                        <p:strVal val="visible"/>
                                      </p:to>
                                    </p:set>
                                    <p:animEffect transition="in" filter="dissolve">
                                      <p:cBhvr>
                                        <p:cTn id="42" dur="500"/>
                                        <p:tgtEl>
                                          <p:spTgt spid="95257"/>
                                        </p:tgtEl>
                                      </p:cBhvr>
                                    </p:animEffect>
                                  </p:childTnLst>
                                </p:cTn>
                              </p:par>
                            </p:childTnLst>
                          </p:cTn>
                        </p:par>
                        <p:par>
                          <p:cTn id="43" fill="hold" nodeType="afterGroup">
                            <p:stCondLst>
                              <p:cond delay="500"/>
                            </p:stCondLst>
                            <p:childTnLst>
                              <p:par>
                                <p:cTn id="44" presetID="9" presetClass="entr" presetSubtype="0" fill="hold" nodeType="afterEffect">
                                  <p:stCondLst>
                                    <p:cond delay="0"/>
                                  </p:stCondLst>
                                  <p:childTnLst>
                                    <p:set>
                                      <p:cBhvr>
                                        <p:cTn id="45" dur="1" fill="hold">
                                          <p:stCondLst>
                                            <p:cond delay="0"/>
                                          </p:stCondLst>
                                        </p:cTn>
                                        <p:tgtEl>
                                          <p:spTgt spid="95259"/>
                                        </p:tgtEl>
                                        <p:attrNameLst>
                                          <p:attrName>style.visibility</p:attrName>
                                        </p:attrNameLst>
                                      </p:cBhvr>
                                      <p:to>
                                        <p:strVal val="visible"/>
                                      </p:to>
                                    </p:set>
                                    <p:animEffect transition="in" filter="dissolve">
                                      <p:cBhvr>
                                        <p:cTn id="46" dur="500"/>
                                        <p:tgtEl>
                                          <p:spTgt spid="95259"/>
                                        </p:tgtEl>
                                      </p:cBhvr>
                                    </p:animEffect>
                                  </p:childTnLst>
                                </p:cTn>
                              </p:par>
                            </p:childTnLst>
                          </p:cTn>
                        </p:par>
                        <p:par>
                          <p:cTn id="47" fill="hold" nodeType="afterGroup">
                            <p:stCondLst>
                              <p:cond delay="1000"/>
                            </p:stCondLst>
                            <p:childTnLst>
                              <p:par>
                                <p:cTn id="48" presetID="9" presetClass="entr" presetSubtype="0" fill="hold" nodeType="afterEffect">
                                  <p:stCondLst>
                                    <p:cond delay="0"/>
                                  </p:stCondLst>
                                  <p:childTnLst>
                                    <p:set>
                                      <p:cBhvr>
                                        <p:cTn id="49" dur="1" fill="hold">
                                          <p:stCondLst>
                                            <p:cond delay="0"/>
                                          </p:stCondLst>
                                        </p:cTn>
                                        <p:tgtEl>
                                          <p:spTgt spid="95260"/>
                                        </p:tgtEl>
                                        <p:attrNameLst>
                                          <p:attrName>style.visibility</p:attrName>
                                        </p:attrNameLst>
                                      </p:cBhvr>
                                      <p:to>
                                        <p:strVal val="visible"/>
                                      </p:to>
                                    </p:set>
                                    <p:animEffect transition="in" filter="dissolve">
                                      <p:cBhvr>
                                        <p:cTn id="50" dur="500"/>
                                        <p:tgtEl>
                                          <p:spTgt spid="9526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dissolve">
                                      <p:cBhvr>
                                        <p:cTn id="5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56" grpId="0" autoUpdateAnimBg="0"/>
      <p:bldP spid="95257" grpId="0" autoUpdateAnimBg="0"/>
      <p:bldP spid="95263" grpId="0" autoUpdateAnimBg="0"/>
      <p:bldP spid="3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日期占位符 1">
            <a:extLst>
              <a:ext uri="{FF2B5EF4-FFF2-40B4-BE49-F238E27FC236}">
                <a16:creationId xmlns:a16="http://schemas.microsoft.com/office/drawing/2014/main" id="{BB2F316A-9E74-4847-AE13-7184EE987533}"/>
              </a:ext>
            </a:extLst>
          </p:cNvPr>
          <p:cNvSpPr>
            <a:spLocks noGrp="1"/>
          </p:cNvSpPr>
          <p:nvPr>
            <p:ph type="dt" sz="quarter" idx="10"/>
          </p:nvPr>
        </p:nvSpPr>
        <p:spPr/>
        <p:txBody>
          <a:bodyPr/>
          <a:lstStyle/>
          <a:p>
            <a:pPr>
              <a:defRPr/>
            </a:pPr>
            <a:fld id="{DCDE34D3-F172-48CB-BDDA-0A063D94F461}" type="datetime9">
              <a:rPr lang="en-US"/>
              <a:pPr>
                <a:defRPr/>
              </a:pPr>
              <a:t>12/21/2017 9:39:38 PM</a:t>
            </a:fld>
            <a:endParaRPr lang="en-US" altLang="zh-CN"/>
          </a:p>
        </p:txBody>
      </p:sp>
      <p:sp>
        <p:nvSpPr>
          <p:cNvPr id="38" name="灯片编号占位符 3">
            <a:extLst>
              <a:ext uri="{FF2B5EF4-FFF2-40B4-BE49-F238E27FC236}">
                <a16:creationId xmlns:a16="http://schemas.microsoft.com/office/drawing/2014/main" id="{69402D99-C752-4AAB-AB04-0304B5BA95F8}"/>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C97BD64B-5C79-4723-B84D-7D440B850F98}" type="slidenum">
              <a:rPr lang="en-US" altLang="zh-CN" sz="1400" b="0">
                <a:ea typeface="宋体" panose="02010600030101010101" pitchFamily="2" charset="-122"/>
              </a:rPr>
              <a:pPr eaLnBrk="1" hangingPunct="1"/>
              <a:t>49</a:t>
            </a:fld>
            <a:endParaRPr lang="en-US" altLang="zh-CN" sz="1400" b="0">
              <a:ea typeface="宋体" panose="02010600030101010101" pitchFamily="2" charset="-122"/>
            </a:endParaRPr>
          </a:p>
        </p:txBody>
      </p:sp>
      <p:sp>
        <p:nvSpPr>
          <p:cNvPr id="38939" name="Text Box 27">
            <a:extLst>
              <a:ext uri="{FF2B5EF4-FFF2-40B4-BE49-F238E27FC236}">
                <a16:creationId xmlns:a16="http://schemas.microsoft.com/office/drawing/2014/main" id="{3FD81349-746F-4902-A85C-2992A41D9666}"/>
              </a:ext>
            </a:extLst>
          </p:cNvPr>
          <p:cNvSpPr txBox="1">
            <a:spLocks noChangeArrowheads="1"/>
          </p:cNvSpPr>
          <p:nvPr/>
        </p:nvSpPr>
        <p:spPr bwMode="auto">
          <a:xfrm>
            <a:off x="323850" y="2276475"/>
            <a:ext cx="3455988" cy="1373188"/>
          </a:xfrm>
          <a:prstGeom prst="rect">
            <a:avLst/>
          </a:prstGeom>
          <a:noFill/>
          <a:ln w="9525">
            <a:noFill/>
            <a:miter lim="800000"/>
            <a:headEnd/>
            <a:tailEnd/>
          </a:ln>
          <a:effectLst/>
        </p:spPr>
        <p:txBody>
          <a:bodyPr>
            <a:spAutoFit/>
          </a:bodyPr>
          <a:lstStyle/>
          <a:p>
            <a:pPr fontAlgn="b">
              <a:spcBef>
                <a:spcPct val="50000"/>
              </a:spcBef>
              <a:defRPr/>
            </a:pPr>
            <a:r>
              <a:rPr lang="zh-CN" altLang="en-US" b="1" dirty="0">
                <a:solidFill>
                  <a:srgbClr val="66FF99"/>
                </a:solidFill>
                <a:effectLst>
                  <a:outerShdw blurRad="38100" dist="38100" dir="2700000" algn="tl">
                    <a:srgbClr val="000000">
                      <a:alpha val="43137"/>
                    </a:srgbClr>
                  </a:outerShdw>
                </a:effectLst>
              </a:rPr>
              <a:t>解：</a:t>
            </a:r>
            <a:r>
              <a:rPr lang="zh-CN" altLang="en-US" b="1" dirty="0">
                <a:effectLst>
                  <a:outerShdw blurRad="38100" dist="38100" dir="2700000" algn="tl">
                    <a:srgbClr val="000000">
                      <a:alpha val="43137"/>
                    </a:srgbClr>
                  </a:outerShdw>
                </a:effectLst>
              </a:rPr>
              <a:t>根据导体静电平衡时电荷的分布规律，可得   </a:t>
            </a:r>
          </a:p>
        </p:txBody>
      </p:sp>
      <p:graphicFrame>
        <p:nvGraphicFramePr>
          <p:cNvPr id="38945" name="Object 2">
            <a:extLst>
              <a:ext uri="{FF2B5EF4-FFF2-40B4-BE49-F238E27FC236}">
                <a16:creationId xmlns:a16="http://schemas.microsoft.com/office/drawing/2014/main" id="{9A6C022C-D985-46B8-B7AD-C4BE4A1A330E}"/>
              </a:ext>
            </a:extLst>
          </p:cNvPr>
          <p:cNvGraphicFramePr>
            <a:graphicFrameLocks noChangeAspect="1"/>
          </p:cNvGraphicFramePr>
          <p:nvPr/>
        </p:nvGraphicFramePr>
        <p:xfrm>
          <a:off x="755650" y="4005263"/>
          <a:ext cx="2508250" cy="1144587"/>
        </p:xfrm>
        <a:graphic>
          <a:graphicData uri="http://schemas.openxmlformats.org/presentationml/2006/ole">
            <mc:AlternateContent xmlns:mc="http://schemas.openxmlformats.org/markup-compatibility/2006">
              <mc:Choice xmlns:v="urn:schemas-microsoft-com:vml" Requires="v">
                <p:oleObj spid="_x0000_s117852" name="公式" r:id="rId3" imgW="1054080" imgH="482400" progId="Equation.3">
                  <p:embed/>
                </p:oleObj>
              </mc:Choice>
              <mc:Fallback>
                <p:oleObj name="公式" r:id="rId3" imgW="1054080" imgH="482400" progId="Equation.3">
                  <p:embed/>
                  <p:pic>
                    <p:nvPicPr>
                      <p:cNvPr id="38945" name="Object 2">
                        <a:extLst>
                          <a:ext uri="{FF2B5EF4-FFF2-40B4-BE49-F238E27FC236}">
                            <a16:creationId xmlns:a16="http://schemas.microsoft.com/office/drawing/2014/main" id="{9A6C022C-D985-46B8-B7AD-C4BE4A1A33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4005263"/>
                        <a:ext cx="2508250" cy="11445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46" name="Object 3">
            <a:extLst>
              <a:ext uri="{FF2B5EF4-FFF2-40B4-BE49-F238E27FC236}">
                <a16:creationId xmlns:a16="http://schemas.microsoft.com/office/drawing/2014/main" id="{739A47D7-A0D1-4786-8EE9-71B7D2969FEC}"/>
              </a:ext>
            </a:extLst>
          </p:cNvPr>
          <p:cNvGraphicFramePr>
            <a:graphicFrameLocks noChangeAspect="1"/>
          </p:cNvGraphicFramePr>
          <p:nvPr/>
        </p:nvGraphicFramePr>
        <p:xfrm>
          <a:off x="971550" y="5157788"/>
          <a:ext cx="1905000" cy="866775"/>
        </p:xfrm>
        <a:graphic>
          <a:graphicData uri="http://schemas.openxmlformats.org/presentationml/2006/ole">
            <mc:AlternateContent xmlns:mc="http://schemas.openxmlformats.org/markup-compatibility/2006">
              <mc:Choice xmlns:v="urn:schemas-microsoft-com:vml" Requires="v">
                <p:oleObj spid="_x0000_s117853" name="公式" r:id="rId5" imgW="888840" imgH="406080" progId="Equation.3">
                  <p:embed/>
                </p:oleObj>
              </mc:Choice>
              <mc:Fallback>
                <p:oleObj name="公式" r:id="rId5" imgW="888840" imgH="406080" progId="Equation.3">
                  <p:embed/>
                  <p:pic>
                    <p:nvPicPr>
                      <p:cNvPr id="38946" name="Object 3">
                        <a:extLst>
                          <a:ext uri="{FF2B5EF4-FFF2-40B4-BE49-F238E27FC236}">
                            <a16:creationId xmlns:a16="http://schemas.microsoft.com/office/drawing/2014/main" id="{739A47D7-A0D1-4786-8EE9-71B7D2969F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5157788"/>
                        <a:ext cx="1905000" cy="8667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43">
            <a:extLst>
              <a:ext uri="{FF2B5EF4-FFF2-40B4-BE49-F238E27FC236}">
                <a16:creationId xmlns:a16="http://schemas.microsoft.com/office/drawing/2014/main" id="{B76C8F1A-0220-4738-B442-3A89319009AA}"/>
              </a:ext>
            </a:extLst>
          </p:cNvPr>
          <p:cNvGrpSpPr>
            <a:grpSpLocks/>
          </p:cNvGrpSpPr>
          <p:nvPr/>
        </p:nvGrpSpPr>
        <p:grpSpPr bwMode="auto">
          <a:xfrm>
            <a:off x="3810000" y="2133600"/>
            <a:ext cx="4953000" cy="4495800"/>
            <a:chOff x="2400" y="1344"/>
            <a:chExt cx="3120" cy="2832"/>
          </a:xfrm>
        </p:grpSpPr>
        <p:sp>
          <p:nvSpPr>
            <p:cNvPr id="38951" name="Rectangle 39">
              <a:extLst>
                <a:ext uri="{FF2B5EF4-FFF2-40B4-BE49-F238E27FC236}">
                  <a16:creationId xmlns:a16="http://schemas.microsoft.com/office/drawing/2014/main" id="{5E470716-B824-43FF-98B6-033BBFDA4B96}"/>
                </a:ext>
              </a:extLst>
            </p:cNvPr>
            <p:cNvSpPr>
              <a:spLocks noChangeArrowheads="1"/>
            </p:cNvSpPr>
            <p:nvPr/>
          </p:nvSpPr>
          <p:spPr bwMode="auto">
            <a:xfrm>
              <a:off x="2400" y="1344"/>
              <a:ext cx="3120" cy="2832"/>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grpSp>
          <p:nvGrpSpPr>
            <p:cNvPr id="34843" name="Group 40">
              <a:extLst>
                <a:ext uri="{FF2B5EF4-FFF2-40B4-BE49-F238E27FC236}">
                  <a16:creationId xmlns:a16="http://schemas.microsoft.com/office/drawing/2014/main" id="{C30C75B0-972C-4B17-9B2F-32BABC22EAC4}"/>
                </a:ext>
              </a:extLst>
            </p:cNvPr>
            <p:cNvGrpSpPr>
              <a:grpSpLocks/>
            </p:cNvGrpSpPr>
            <p:nvPr/>
          </p:nvGrpSpPr>
          <p:grpSpPr bwMode="auto">
            <a:xfrm>
              <a:off x="3120" y="3744"/>
              <a:ext cx="1728" cy="404"/>
              <a:chOff x="3120" y="3744"/>
              <a:chExt cx="1728" cy="404"/>
            </a:xfrm>
          </p:grpSpPr>
          <p:sp>
            <p:nvSpPr>
              <p:cNvPr id="38926" name="Line 14">
                <a:extLst>
                  <a:ext uri="{FF2B5EF4-FFF2-40B4-BE49-F238E27FC236}">
                    <a16:creationId xmlns:a16="http://schemas.microsoft.com/office/drawing/2014/main" id="{E74DA39B-03B6-4CC6-A325-93EE9CF2EB5D}"/>
                  </a:ext>
                </a:extLst>
              </p:cNvPr>
              <p:cNvSpPr>
                <a:spLocks noChangeShapeType="1"/>
              </p:cNvSpPr>
              <p:nvPr/>
            </p:nvSpPr>
            <p:spPr bwMode="auto">
              <a:xfrm>
                <a:off x="3120" y="3744"/>
                <a:ext cx="0" cy="192"/>
              </a:xfrm>
              <a:prstGeom prst="line">
                <a:avLst/>
              </a:prstGeom>
              <a:noFill/>
              <a:ln w="28575">
                <a:solidFill>
                  <a:schemeClr val="hlink"/>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38927" name="Line 15">
                <a:extLst>
                  <a:ext uri="{FF2B5EF4-FFF2-40B4-BE49-F238E27FC236}">
                    <a16:creationId xmlns:a16="http://schemas.microsoft.com/office/drawing/2014/main" id="{18CA19BD-F06D-4C8D-9079-E5A0D046F975}"/>
                  </a:ext>
                </a:extLst>
              </p:cNvPr>
              <p:cNvSpPr>
                <a:spLocks noChangeShapeType="1"/>
              </p:cNvSpPr>
              <p:nvPr/>
            </p:nvSpPr>
            <p:spPr bwMode="auto">
              <a:xfrm>
                <a:off x="4176" y="3744"/>
                <a:ext cx="0" cy="192"/>
              </a:xfrm>
              <a:prstGeom prst="line">
                <a:avLst/>
              </a:prstGeom>
              <a:noFill/>
              <a:ln w="28575">
                <a:solidFill>
                  <a:schemeClr val="hlink"/>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38928" name="Line 16">
                <a:extLst>
                  <a:ext uri="{FF2B5EF4-FFF2-40B4-BE49-F238E27FC236}">
                    <a16:creationId xmlns:a16="http://schemas.microsoft.com/office/drawing/2014/main" id="{18F6E32E-F824-4542-8569-575B174CD6A4}"/>
                  </a:ext>
                </a:extLst>
              </p:cNvPr>
              <p:cNvSpPr>
                <a:spLocks noChangeShapeType="1"/>
              </p:cNvSpPr>
              <p:nvPr/>
            </p:nvSpPr>
            <p:spPr bwMode="auto">
              <a:xfrm>
                <a:off x="4320" y="3744"/>
                <a:ext cx="0" cy="192"/>
              </a:xfrm>
              <a:prstGeom prst="line">
                <a:avLst/>
              </a:prstGeom>
              <a:noFill/>
              <a:ln w="28575">
                <a:solidFill>
                  <a:schemeClr val="hlink"/>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38929" name="Line 17">
                <a:extLst>
                  <a:ext uri="{FF2B5EF4-FFF2-40B4-BE49-F238E27FC236}">
                    <a16:creationId xmlns:a16="http://schemas.microsoft.com/office/drawing/2014/main" id="{F24CBA2E-F06A-4A9B-8BDE-886F494D139A}"/>
                  </a:ext>
                </a:extLst>
              </p:cNvPr>
              <p:cNvSpPr>
                <a:spLocks noChangeShapeType="1"/>
              </p:cNvSpPr>
              <p:nvPr/>
            </p:nvSpPr>
            <p:spPr bwMode="auto">
              <a:xfrm>
                <a:off x="4848" y="3744"/>
                <a:ext cx="0" cy="192"/>
              </a:xfrm>
              <a:prstGeom prst="line">
                <a:avLst/>
              </a:prstGeom>
              <a:noFill/>
              <a:ln w="28575">
                <a:solidFill>
                  <a:schemeClr val="hlink"/>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38930" name="Line 18">
                <a:extLst>
                  <a:ext uri="{FF2B5EF4-FFF2-40B4-BE49-F238E27FC236}">
                    <a16:creationId xmlns:a16="http://schemas.microsoft.com/office/drawing/2014/main" id="{E0972B81-3199-4414-A6E7-FDF5CEB39BF8}"/>
                  </a:ext>
                </a:extLst>
              </p:cNvPr>
              <p:cNvSpPr>
                <a:spLocks noChangeShapeType="1"/>
              </p:cNvSpPr>
              <p:nvPr/>
            </p:nvSpPr>
            <p:spPr bwMode="auto">
              <a:xfrm>
                <a:off x="3120" y="3840"/>
                <a:ext cx="1056" cy="0"/>
              </a:xfrm>
              <a:prstGeom prst="line">
                <a:avLst/>
              </a:prstGeom>
              <a:noFill/>
              <a:ln w="28575">
                <a:solidFill>
                  <a:schemeClr val="hlink"/>
                </a:solidFill>
                <a:round/>
                <a:headEnd type="stealth" w="med" len="lg"/>
                <a:tailEnd type="stealth" w="med" len="lg"/>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38931" name="Line 19">
                <a:extLst>
                  <a:ext uri="{FF2B5EF4-FFF2-40B4-BE49-F238E27FC236}">
                    <a16:creationId xmlns:a16="http://schemas.microsoft.com/office/drawing/2014/main" id="{5E827254-678C-4876-BBA7-41175F4E414A}"/>
                  </a:ext>
                </a:extLst>
              </p:cNvPr>
              <p:cNvSpPr>
                <a:spLocks noChangeShapeType="1"/>
              </p:cNvSpPr>
              <p:nvPr/>
            </p:nvSpPr>
            <p:spPr bwMode="auto">
              <a:xfrm>
                <a:off x="4320" y="3840"/>
                <a:ext cx="528" cy="0"/>
              </a:xfrm>
              <a:prstGeom prst="line">
                <a:avLst/>
              </a:prstGeom>
              <a:noFill/>
              <a:ln w="28575">
                <a:solidFill>
                  <a:schemeClr val="hlink"/>
                </a:solidFill>
                <a:round/>
                <a:headEnd type="stealth" w="med" len="lg"/>
                <a:tailEnd type="stealth" w="med" len="lg"/>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graphicFrame>
            <p:nvGraphicFramePr>
              <p:cNvPr id="34831" name="Object 15">
                <a:extLst>
                  <a:ext uri="{FF2B5EF4-FFF2-40B4-BE49-F238E27FC236}">
                    <a16:creationId xmlns:a16="http://schemas.microsoft.com/office/drawing/2014/main" id="{413213FC-3F8E-4A9B-9C57-23DEFFB6D080}"/>
                  </a:ext>
                </a:extLst>
              </p:cNvPr>
              <p:cNvGraphicFramePr>
                <a:graphicFrameLocks noChangeAspect="1"/>
              </p:cNvGraphicFramePr>
              <p:nvPr/>
            </p:nvGraphicFramePr>
            <p:xfrm>
              <a:off x="3552" y="3888"/>
              <a:ext cx="198" cy="260"/>
            </p:xfrm>
            <a:graphic>
              <a:graphicData uri="http://schemas.openxmlformats.org/presentationml/2006/ole">
                <mc:AlternateContent xmlns:mc="http://schemas.openxmlformats.org/markup-compatibility/2006">
                  <mc:Choice xmlns:v="urn:schemas-microsoft-com:vml" Requires="v">
                    <p:oleObj spid="_x0000_s117854" name="公式" r:id="rId7" imgW="164880" imgH="215640" progId="Equation.3">
                      <p:embed/>
                    </p:oleObj>
                  </mc:Choice>
                  <mc:Fallback>
                    <p:oleObj name="公式" r:id="rId7" imgW="164880" imgH="215640" progId="Equation.3">
                      <p:embed/>
                      <p:pic>
                        <p:nvPicPr>
                          <p:cNvPr id="34831" name="Object 15">
                            <a:extLst>
                              <a:ext uri="{FF2B5EF4-FFF2-40B4-BE49-F238E27FC236}">
                                <a16:creationId xmlns:a16="http://schemas.microsoft.com/office/drawing/2014/main" id="{413213FC-3F8E-4A9B-9C57-23DEFFB6D0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52" y="3888"/>
                            <a:ext cx="198"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32" name="Object 16">
                <a:extLst>
                  <a:ext uri="{FF2B5EF4-FFF2-40B4-BE49-F238E27FC236}">
                    <a16:creationId xmlns:a16="http://schemas.microsoft.com/office/drawing/2014/main" id="{55FD2C9F-2A86-473A-8AAE-248265F45C71}"/>
                  </a:ext>
                </a:extLst>
              </p:cNvPr>
              <p:cNvGraphicFramePr>
                <a:graphicFrameLocks noChangeAspect="1"/>
              </p:cNvGraphicFramePr>
              <p:nvPr/>
            </p:nvGraphicFramePr>
            <p:xfrm>
              <a:off x="4505" y="3888"/>
              <a:ext cx="213" cy="260"/>
            </p:xfrm>
            <a:graphic>
              <a:graphicData uri="http://schemas.openxmlformats.org/presentationml/2006/ole">
                <mc:AlternateContent xmlns:mc="http://schemas.openxmlformats.org/markup-compatibility/2006">
                  <mc:Choice xmlns:v="urn:schemas-microsoft-com:vml" Requires="v">
                    <p:oleObj spid="_x0000_s117855" name="公式" r:id="rId9" imgW="177480" imgH="215640" progId="Equation.3">
                      <p:embed/>
                    </p:oleObj>
                  </mc:Choice>
                  <mc:Fallback>
                    <p:oleObj name="公式" r:id="rId9" imgW="177480" imgH="215640" progId="Equation.3">
                      <p:embed/>
                      <p:pic>
                        <p:nvPicPr>
                          <p:cNvPr id="34832" name="Object 16">
                            <a:extLst>
                              <a:ext uri="{FF2B5EF4-FFF2-40B4-BE49-F238E27FC236}">
                                <a16:creationId xmlns:a16="http://schemas.microsoft.com/office/drawing/2014/main" id="{55FD2C9F-2A86-473A-8AAE-248265F45C7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05" y="3888"/>
                            <a:ext cx="213"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8915" name="Rectangle 3">
              <a:extLst>
                <a:ext uri="{FF2B5EF4-FFF2-40B4-BE49-F238E27FC236}">
                  <a16:creationId xmlns:a16="http://schemas.microsoft.com/office/drawing/2014/main" id="{6EB3B309-82DA-416A-82E2-90E83BFAE41F}"/>
                </a:ext>
              </a:extLst>
            </p:cNvPr>
            <p:cNvSpPr>
              <a:spLocks noChangeArrowheads="1"/>
            </p:cNvSpPr>
            <p:nvPr/>
          </p:nvSpPr>
          <p:spPr bwMode="auto">
            <a:xfrm flipH="1">
              <a:off x="4176" y="1824"/>
              <a:ext cx="144" cy="1920"/>
            </a:xfrm>
            <a:prstGeom prst="rect">
              <a:avLst/>
            </a:prstGeom>
            <a:solidFill>
              <a:srgbClr val="FF99CC"/>
            </a:solidFill>
            <a:ln w="9525">
              <a:noFill/>
              <a:miter lim="800000"/>
              <a:headEnd/>
              <a:tailEnd/>
            </a:ln>
            <a:effectLst/>
            <a:scene3d>
              <a:camera prst="legacyObliqueTopRight"/>
              <a:lightRig rig="legacyFlat3" dir="b"/>
            </a:scene3d>
            <a:sp3d extrusionH="887400" prstMaterial="legacyMatte">
              <a:bevelT w="13500" h="13500" prst="angle"/>
              <a:bevelB w="13500" h="13500" prst="angle"/>
              <a:extrusionClr>
                <a:srgbClr val="FF99CC"/>
              </a:extrusionClr>
            </a:sp3d>
          </p:spPr>
          <p:txBody>
            <a:bodyPr wrap="none" anchor="ctr">
              <a:flatTx/>
            </a:bodyPr>
            <a:lstStyle/>
            <a:p>
              <a:pPr>
                <a:defRPr/>
              </a:pPr>
              <a:endParaRPr lang="zh-CN" altLang="en-US" b="1">
                <a:effectLst>
                  <a:outerShdw blurRad="38100" dist="38100" dir="2700000" algn="tl">
                    <a:srgbClr val="000000">
                      <a:alpha val="43137"/>
                    </a:srgbClr>
                  </a:outerShdw>
                </a:effectLst>
              </a:endParaRPr>
            </a:p>
          </p:txBody>
        </p:sp>
        <p:sp>
          <p:nvSpPr>
            <p:cNvPr id="38916" name="Rectangle 4">
              <a:extLst>
                <a:ext uri="{FF2B5EF4-FFF2-40B4-BE49-F238E27FC236}">
                  <a16:creationId xmlns:a16="http://schemas.microsoft.com/office/drawing/2014/main" id="{613F4984-C624-416A-8F70-76DFF1107652}"/>
                </a:ext>
              </a:extLst>
            </p:cNvPr>
            <p:cNvSpPr>
              <a:spLocks noChangeArrowheads="1"/>
            </p:cNvSpPr>
            <p:nvPr/>
          </p:nvSpPr>
          <p:spPr bwMode="auto">
            <a:xfrm flipH="1">
              <a:off x="4848" y="1824"/>
              <a:ext cx="144" cy="1920"/>
            </a:xfrm>
            <a:prstGeom prst="rect">
              <a:avLst/>
            </a:prstGeom>
            <a:solidFill>
              <a:srgbClr val="FF99CC"/>
            </a:solidFill>
            <a:ln w="9525">
              <a:noFill/>
              <a:miter lim="800000"/>
              <a:headEnd/>
              <a:tailEnd/>
            </a:ln>
            <a:effectLst/>
            <a:scene3d>
              <a:camera prst="legacyObliqueTopRight"/>
              <a:lightRig rig="legacyFlat3" dir="b"/>
            </a:scene3d>
            <a:sp3d extrusionH="887400" prstMaterial="legacyMatte">
              <a:bevelT w="13500" h="13500" prst="angle"/>
              <a:bevelB w="13500" h="13500" prst="angle"/>
              <a:extrusionClr>
                <a:srgbClr val="FF99CC"/>
              </a:extrusionClr>
            </a:sp3d>
          </p:spPr>
          <p:txBody>
            <a:bodyPr wrap="none" anchor="ctr">
              <a:flatTx/>
            </a:bodyPr>
            <a:lstStyle/>
            <a:p>
              <a:pPr>
                <a:defRPr/>
              </a:pPr>
              <a:endParaRPr lang="zh-CN" altLang="en-US" b="1">
                <a:effectLst>
                  <a:outerShdw blurRad="38100" dist="38100" dir="2700000" algn="tl">
                    <a:srgbClr val="000000">
                      <a:alpha val="43137"/>
                    </a:srgbClr>
                  </a:outerShdw>
                </a:effectLst>
              </a:endParaRPr>
            </a:p>
          </p:txBody>
        </p:sp>
        <p:graphicFrame>
          <p:nvGraphicFramePr>
            <p:cNvPr id="34820" name="Object 4">
              <a:extLst>
                <a:ext uri="{FF2B5EF4-FFF2-40B4-BE49-F238E27FC236}">
                  <a16:creationId xmlns:a16="http://schemas.microsoft.com/office/drawing/2014/main" id="{4B079CBE-FE16-40FE-976E-D5C492DA98C7}"/>
                </a:ext>
              </a:extLst>
            </p:cNvPr>
            <p:cNvGraphicFramePr>
              <a:graphicFrameLocks noChangeAspect="1"/>
            </p:cNvGraphicFramePr>
            <p:nvPr/>
          </p:nvGraphicFramePr>
          <p:xfrm>
            <a:off x="4148" y="1449"/>
            <a:ext cx="245" cy="303"/>
          </p:xfrm>
          <a:graphic>
            <a:graphicData uri="http://schemas.openxmlformats.org/presentationml/2006/ole">
              <mc:AlternateContent xmlns:mc="http://schemas.openxmlformats.org/markup-compatibility/2006">
                <mc:Choice xmlns:v="urn:schemas-microsoft-com:vml" Requires="v">
                  <p:oleObj spid="_x0000_s117856" name="公式" r:id="rId11" imgW="164880" imgH="203040" progId="Equation.3">
                    <p:embed/>
                  </p:oleObj>
                </mc:Choice>
                <mc:Fallback>
                  <p:oleObj name="公式" r:id="rId11" imgW="164880" imgH="203040" progId="Equation.3">
                    <p:embed/>
                    <p:pic>
                      <p:nvPicPr>
                        <p:cNvPr id="34820" name="Object 4">
                          <a:extLst>
                            <a:ext uri="{FF2B5EF4-FFF2-40B4-BE49-F238E27FC236}">
                              <a16:creationId xmlns:a16="http://schemas.microsoft.com/office/drawing/2014/main" id="{4B079CBE-FE16-40FE-976E-D5C492DA98C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48" y="1449"/>
                          <a:ext cx="245"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1" name="Object 5">
              <a:extLst>
                <a:ext uri="{FF2B5EF4-FFF2-40B4-BE49-F238E27FC236}">
                  <a16:creationId xmlns:a16="http://schemas.microsoft.com/office/drawing/2014/main" id="{29B191E9-F81D-4420-AA91-F6D0ADBA6055}"/>
                </a:ext>
              </a:extLst>
            </p:cNvPr>
            <p:cNvGraphicFramePr>
              <a:graphicFrameLocks noChangeAspect="1"/>
            </p:cNvGraphicFramePr>
            <p:nvPr/>
          </p:nvGraphicFramePr>
          <p:xfrm>
            <a:off x="3936" y="2160"/>
            <a:ext cx="231" cy="260"/>
          </p:xfrm>
          <a:graphic>
            <a:graphicData uri="http://schemas.openxmlformats.org/presentationml/2006/ole">
              <mc:AlternateContent xmlns:mc="http://schemas.openxmlformats.org/markup-compatibility/2006">
                <mc:Choice xmlns:v="urn:schemas-microsoft-com:vml" Requires="v">
                  <p:oleObj spid="_x0000_s117857" name="公式" r:id="rId13" imgW="190440" imgH="215640" progId="Equation.3">
                    <p:embed/>
                  </p:oleObj>
                </mc:Choice>
                <mc:Fallback>
                  <p:oleObj name="公式" r:id="rId13" imgW="190440" imgH="215640" progId="Equation.3">
                    <p:embed/>
                    <p:pic>
                      <p:nvPicPr>
                        <p:cNvPr id="34821" name="Object 5">
                          <a:extLst>
                            <a:ext uri="{FF2B5EF4-FFF2-40B4-BE49-F238E27FC236}">
                              <a16:creationId xmlns:a16="http://schemas.microsoft.com/office/drawing/2014/main" id="{29B191E9-F81D-4420-AA91-F6D0ADBA605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36" y="2160"/>
                          <a:ext cx="231"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2" name="Object 6">
              <a:extLst>
                <a:ext uri="{FF2B5EF4-FFF2-40B4-BE49-F238E27FC236}">
                  <a16:creationId xmlns:a16="http://schemas.microsoft.com/office/drawing/2014/main" id="{7D8B383B-1E08-4ACF-888F-A2E37CBBBAA4}"/>
                </a:ext>
              </a:extLst>
            </p:cNvPr>
            <p:cNvGraphicFramePr>
              <a:graphicFrameLocks noChangeAspect="1"/>
            </p:cNvGraphicFramePr>
            <p:nvPr/>
          </p:nvGraphicFramePr>
          <p:xfrm>
            <a:off x="4320" y="2160"/>
            <a:ext cx="231" cy="260"/>
          </p:xfrm>
          <a:graphic>
            <a:graphicData uri="http://schemas.openxmlformats.org/presentationml/2006/ole">
              <mc:AlternateContent xmlns:mc="http://schemas.openxmlformats.org/markup-compatibility/2006">
                <mc:Choice xmlns:v="urn:schemas-microsoft-com:vml" Requires="v">
                  <p:oleObj spid="_x0000_s117858" name="公式" r:id="rId15" imgW="190440" imgH="215640" progId="Equation.3">
                    <p:embed/>
                  </p:oleObj>
                </mc:Choice>
                <mc:Fallback>
                  <p:oleObj name="公式" r:id="rId15" imgW="190440" imgH="215640" progId="Equation.3">
                    <p:embed/>
                    <p:pic>
                      <p:nvPicPr>
                        <p:cNvPr id="34822" name="Object 6">
                          <a:extLst>
                            <a:ext uri="{FF2B5EF4-FFF2-40B4-BE49-F238E27FC236}">
                              <a16:creationId xmlns:a16="http://schemas.microsoft.com/office/drawing/2014/main" id="{7D8B383B-1E08-4ACF-888F-A2E37CBBBAA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20" y="2160"/>
                          <a:ext cx="231"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3" name="Object 7">
              <a:extLst>
                <a:ext uri="{FF2B5EF4-FFF2-40B4-BE49-F238E27FC236}">
                  <a16:creationId xmlns:a16="http://schemas.microsoft.com/office/drawing/2014/main" id="{CCE18028-0B78-4C55-8B4D-47118C1B5D51}"/>
                </a:ext>
              </a:extLst>
            </p:cNvPr>
            <p:cNvGraphicFramePr>
              <a:graphicFrameLocks noChangeAspect="1"/>
            </p:cNvGraphicFramePr>
            <p:nvPr/>
          </p:nvGraphicFramePr>
          <p:xfrm>
            <a:off x="3936" y="3216"/>
            <a:ext cx="212" cy="248"/>
          </p:xfrm>
          <a:graphic>
            <a:graphicData uri="http://schemas.openxmlformats.org/presentationml/2006/ole">
              <mc:AlternateContent xmlns:mc="http://schemas.openxmlformats.org/markup-compatibility/2006">
                <mc:Choice xmlns:v="urn:schemas-microsoft-com:vml" Requires="v">
                  <p:oleObj spid="_x0000_s117859" name="公式" r:id="rId17" imgW="152280" imgH="177480" progId="Equation.3">
                    <p:embed/>
                  </p:oleObj>
                </mc:Choice>
                <mc:Fallback>
                  <p:oleObj name="公式" r:id="rId17" imgW="152280" imgH="177480" progId="Equation.3">
                    <p:embed/>
                    <p:pic>
                      <p:nvPicPr>
                        <p:cNvPr id="34823" name="Object 7">
                          <a:extLst>
                            <a:ext uri="{FF2B5EF4-FFF2-40B4-BE49-F238E27FC236}">
                              <a16:creationId xmlns:a16="http://schemas.microsoft.com/office/drawing/2014/main" id="{CCE18028-0B78-4C55-8B4D-47118C1B5D5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36" y="3216"/>
                          <a:ext cx="212"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5" name="Rectangle 13">
              <a:extLst>
                <a:ext uri="{FF2B5EF4-FFF2-40B4-BE49-F238E27FC236}">
                  <a16:creationId xmlns:a16="http://schemas.microsoft.com/office/drawing/2014/main" id="{F0C912D4-3ECB-4C59-A569-BA4A9887FAD3}"/>
                </a:ext>
              </a:extLst>
            </p:cNvPr>
            <p:cNvSpPr>
              <a:spLocks noChangeArrowheads="1"/>
            </p:cNvSpPr>
            <p:nvPr/>
          </p:nvSpPr>
          <p:spPr bwMode="auto">
            <a:xfrm flipH="1">
              <a:off x="2976" y="1824"/>
              <a:ext cx="144" cy="1920"/>
            </a:xfrm>
            <a:prstGeom prst="rect">
              <a:avLst/>
            </a:prstGeom>
            <a:solidFill>
              <a:srgbClr val="FF99CC"/>
            </a:solidFill>
            <a:ln w="9525">
              <a:noFill/>
              <a:miter lim="800000"/>
              <a:headEnd/>
              <a:tailEnd/>
            </a:ln>
            <a:effectLst/>
            <a:scene3d>
              <a:camera prst="legacyObliqueTopRight"/>
              <a:lightRig rig="legacyFlat3" dir="b"/>
            </a:scene3d>
            <a:sp3d extrusionH="887400" prstMaterial="legacyMatte">
              <a:bevelT w="13500" h="13500" prst="angle"/>
              <a:bevelB w="13500" h="13500" prst="angle"/>
              <a:extrusionClr>
                <a:srgbClr val="FF99CC"/>
              </a:extrusionClr>
            </a:sp3d>
          </p:spPr>
          <p:txBody>
            <a:bodyPr wrap="none" anchor="ctr">
              <a:flatTx/>
            </a:bodyPr>
            <a:lstStyle/>
            <a:p>
              <a:pPr>
                <a:defRPr/>
              </a:pPr>
              <a:endParaRPr lang="zh-CN" altLang="en-US" b="1">
                <a:effectLst>
                  <a:outerShdw blurRad="38100" dist="38100" dir="2700000" algn="tl">
                    <a:srgbClr val="000000">
                      <a:alpha val="43137"/>
                    </a:srgbClr>
                  </a:outerShdw>
                </a:effectLst>
              </a:endParaRPr>
            </a:p>
          </p:txBody>
        </p:sp>
        <p:graphicFrame>
          <p:nvGraphicFramePr>
            <p:cNvPr id="34824" name="Object 8">
              <a:extLst>
                <a:ext uri="{FF2B5EF4-FFF2-40B4-BE49-F238E27FC236}">
                  <a16:creationId xmlns:a16="http://schemas.microsoft.com/office/drawing/2014/main" id="{16CD8E65-7AC0-4152-8BE7-BA18706D819B}"/>
                </a:ext>
              </a:extLst>
            </p:cNvPr>
            <p:cNvGraphicFramePr>
              <a:graphicFrameLocks noChangeAspect="1"/>
            </p:cNvGraphicFramePr>
            <p:nvPr/>
          </p:nvGraphicFramePr>
          <p:xfrm>
            <a:off x="4152" y="3508"/>
            <a:ext cx="192" cy="192"/>
          </p:xfrm>
          <a:graphic>
            <a:graphicData uri="http://schemas.openxmlformats.org/presentationml/2006/ole">
              <mc:AlternateContent xmlns:mc="http://schemas.openxmlformats.org/markup-compatibility/2006">
                <mc:Choice xmlns:v="urn:schemas-microsoft-com:vml" Requires="v">
                  <p:oleObj spid="_x0000_s117860" name="公式" r:id="rId19" imgW="164880" imgH="164880" progId="Equation.3">
                    <p:embed/>
                  </p:oleObj>
                </mc:Choice>
                <mc:Fallback>
                  <p:oleObj name="公式" r:id="rId19" imgW="164880" imgH="164880" progId="Equation.3">
                    <p:embed/>
                    <p:pic>
                      <p:nvPicPr>
                        <p:cNvPr id="34824" name="Object 8">
                          <a:extLst>
                            <a:ext uri="{FF2B5EF4-FFF2-40B4-BE49-F238E27FC236}">
                              <a16:creationId xmlns:a16="http://schemas.microsoft.com/office/drawing/2014/main" id="{16CD8E65-7AC0-4152-8BE7-BA18706D819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52" y="3508"/>
                          <a:ext cx="192" cy="19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5" name="Object 9">
              <a:extLst>
                <a:ext uri="{FF2B5EF4-FFF2-40B4-BE49-F238E27FC236}">
                  <a16:creationId xmlns:a16="http://schemas.microsoft.com/office/drawing/2014/main" id="{1E5D2758-55F9-4A7E-AAD5-FB3842611835}"/>
                </a:ext>
              </a:extLst>
            </p:cNvPr>
            <p:cNvGraphicFramePr>
              <a:graphicFrameLocks noChangeAspect="1"/>
            </p:cNvGraphicFramePr>
            <p:nvPr/>
          </p:nvGraphicFramePr>
          <p:xfrm>
            <a:off x="2976" y="3508"/>
            <a:ext cx="192" cy="192"/>
          </p:xfrm>
          <a:graphic>
            <a:graphicData uri="http://schemas.openxmlformats.org/presentationml/2006/ole">
              <mc:AlternateContent xmlns:mc="http://schemas.openxmlformats.org/markup-compatibility/2006">
                <mc:Choice xmlns:v="urn:schemas-microsoft-com:vml" Requires="v">
                  <p:oleObj spid="_x0000_s117861" name="公式" r:id="rId21" imgW="164880" imgH="164880" progId="Equation.3">
                    <p:embed/>
                  </p:oleObj>
                </mc:Choice>
                <mc:Fallback>
                  <p:oleObj name="公式" r:id="rId21" imgW="164880" imgH="164880" progId="Equation.3">
                    <p:embed/>
                    <p:pic>
                      <p:nvPicPr>
                        <p:cNvPr id="34825" name="Object 9">
                          <a:extLst>
                            <a:ext uri="{FF2B5EF4-FFF2-40B4-BE49-F238E27FC236}">
                              <a16:creationId xmlns:a16="http://schemas.microsoft.com/office/drawing/2014/main" id="{1E5D2758-55F9-4A7E-AAD5-FB3842611835}"/>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976" y="3508"/>
                          <a:ext cx="192" cy="19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6" name="Object 10">
              <a:extLst>
                <a:ext uri="{FF2B5EF4-FFF2-40B4-BE49-F238E27FC236}">
                  <a16:creationId xmlns:a16="http://schemas.microsoft.com/office/drawing/2014/main" id="{F3E9D5A1-CEA4-4E9E-BBA4-39021A73D73B}"/>
                </a:ext>
              </a:extLst>
            </p:cNvPr>
            <p:cNvGraphicFramePr>
              <a:graphicFrameLocks noChangeAspect="1"/>
            </p:cNvGraphicFramePr>
            <p:nvPr/>
          </p:nvGraphicFramePr>
          <p:xfrm>
            <a:off x="4833" y="3504"/>
            <a:ext cx="199" cy="215"/>
          </p:xfrm>
          <a:graphic>
            <a:graphicData uri="http://schemas.openxmlformats.org/presentationml/2006/ole">
              <mc:AlternateContent xmlns:mc="http://schemas.openxmlformats.org/markup-compatibility/2006">
                <mc:Choice xmlns:v="urn:schemas-microsoft-com:vml" Requires="v">
                  <p:oleObj spid="_x0000_s117862" name="公式" r:id="rId23" imgW="164880" imgH="177480" progId="Equation.3">
                    <p:embed/>
                  </p:oleObj>
                </mc:Choice>
                <mc:Fallback>
                  <p:oleObj name="公式" r:id="rId23" imgW="164880" imgH="177480" progId="Equation.3">
                    <p:embed/>
                    <p:pic>
                      <p:nvPicPr>
                        <p:cNvPr id="34826" name="Object 10">
                          <a:extLst>
                            <a:ext uri="{FF2B5EF4-FFF2-40B4-BE49-F238E27FC236}">
                              <a16:creationId xmlns:a16="http://schemas.microsoft.com/office/drawing/2014/main" id="{F3E9D5A1-CEA4-4E9E-BBA4-39021A73D73B}"/>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833" y="3504"/>
                          <a:ext cx="199" cy="21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4847" name="Group 31">
              <a:extLst>
                <a:ext uri="{FF2B5EF4-FFF2-40B4-BE49-F238E27FC236}">
                  <a16:creationId xmlns:a16="http://schemas.microsoft.com/office/drawing/2014/main" id="{44B8B82B-ADAF-4AF1-8F57-9992CC207AA3}"/>
                </a:ext>
              </a:extLst>
            </p:cNvPr>
            <p:cNvGrpSpPr>
              <a:grpSpLocks/>
            </p:cNvGrpSpPr>
            <p:nvPr/>
          </p:nvGrpSpPr>
          <p:grpSpPr bwMode="auto">
            <a:xfrm>
              <a:off x="4512" y="2352"/>
              <a:ext cx="711" cy="260"/>
              <a:chOff x="4656" y="2016"/>
              <a:chExt cx="711" cy="260"/>
            </a:xfrm>
          </p:grpSpPr>
          <p:graphicFrame>
            <p:nvGraphicFramePr>
              <p:cNvPr id="34829" name="Object 13">
                <a:extLst>
                  <a:ext uri="{FF2B5EF4-FFF2-40B4-BE49-F238E27FC236}">
                    <a16:creationId xmlns:a16="http://schemas.microsoft.com/office/drawing/2014/main" id="{6A12344F-7C90-4B77-A327-62B5CB39DEA3}"/>
                  </a:ext>
                </a:extLst>
              </p:cNvPr>
              <p:cNvGraphicFramePr>
                <a:graphicFrameLocks noChangeAspect="1"/>
              </p:cNvGraphicFramePr>
              <p:nvPr/>
            </p:nvGraphicFramePr>
            <p:xfrm>
              <a:off x="4656" y="2016"/>
              <a:ext cx="367" cy="260"/>
            </p:xfrm>
            <a:graphic>
              <a:graphicData uri="http://schemas.openxmlformats.org/presentationml/2006/ole">
                <mc:AlternateContent xmlns:mc="http://schemas.openxmlformats.org/markup-compatibility/2006">
                  <mc:Choice xmlns:v="urn:schemas-microsoft-com:vml" Requires="v">
                    <p:oleObj spid="_x0000_s117863" name="公式" r:id="rId25" imgW="304560" imgH="215640" progId="Equation.3">
                      <p:embed/>
                    </p:oleObj>
                  </mc:Choice>
                  <mc:Fallback>
                    <p:oleObj name="公式" r:id="rId25" imgW="304560" imgH="215640" progId="Equation.3">
                      <p:embed/>
                      <p:pic>
                        <p:nvPicPr>
                          <p:cNvPr id="34829" name="Object 13">
                            <a:extLst>
                              <a:ext uri="{FF2B5EF4-FFF2-40B4-BE49-F238E27FC236}">
                                <a16:creationId xmlns:a16="http://schemas.microsoft.com/office/drawing/2014/main" id="{6A12344F-7C90-4B77-A327-62B5CB39DEA3}"/>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656" y="2016"/>
                            <a:ext cx="367" cy="26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30" name="Object 14">
                <a:extLst>
                  <a:ext uri="{FF2B5EF4-FFF2-40B4-BE49-F238E27FC236}">
                    <a16:creationId xmlns:a16="http://schemas.microsoft.com/office/drawing/2014/main" id="{F040C862-5705-41C0-928E-97BE266D3791}"/>
                  </a:ext>
                </a:extLst>
              </p:cNvPr>
              <p:cNvGraphicFramePr>
                <a:graphicFrameLocks noChangeAspect="1"/>
              </p:cNvGraphicFramePr>
              <p:nvPr/>
            </p:nvGraphicFramePr>
            <p:xfrm>
              <a:off x="5136" y="2016"/>
              <a:ext cx="231" cy="260"/>
            </p:xfrm>
            <a:graphic>
              <a:graphicData uri="http://schemas.openxmlformats.org/presentationml/2006/ole">
                <mc:AlternateContent xmlns:mc="http://schemas.openxmlformats.org/markup-compatibility/2006">
                  <mc:Choice xmlns:v="urn:schemas-microsoft-com:vml" Requires="v">
                    <p:oleObj spid="_x0000_s117864" name="公式" r:id="rId27" imgW="190440" imgH="215640" progId="Equation.3">
                      <p:embed/>
                    </p:oleObj>
                  </mc:Choice>
                  <mc:Fallback>
                    <p:oleObj name="公式" r:id="rId27" imgW="190440" imgH="215640" progId="Equation.3">
                      <p:embed/>
                      <p:pic>
                        <p:nvPicPr>
                          <p:cNvPr id="34830" name="Object 14">
                            <a:extLst>
                              <a:ext uri="{FF2B5EF4-FFF2-40B4-BE49-F238E27FC236}">
                                <a16:creationId xmlns:a16="http://schemas.microsoft.com/office/drawing/2014/main" id="{F040C862-5705-41C0-928E-97BE266D3791}"/>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136" y="2016"/>
                            <a:ext cx="231" cy="26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4848" name="Group 30">
              <a:extLst>
                <a:ext uri="{FF2B5EF4-FFF2-40B4-BE49-F238E27FC236}">
                  <a16:creationId xmlns:a16="http://schemas.microsoft.com/office/drawing/2014/main" id="{D19D7862-47D7-444F-A4BA-1F6EF0FAFDBB}"/>
                </a:ext>
              </a:extLst>
            </p:cNvPr>
            <p:cNvGrpSpPr>
              <a:grpSpLocks/>
            </p:cNvGrpSpPr>
            <p:nvPr/>
          </p:nvGrpSpPr>
          <p:grpSpPr bwMode="auto">
            <a:xfrm>
              <a:off x="2736" y="2352"/>
              <a:ext cx="751" cy="260"/>
              <a:chOff x="2880" y="2016"/>
              <a:chExt cx="751" cy="260"/>
            </a:xfrm>
          </p:grpSpPr>
          <p:graphicFrame>
            <p:nvGraphicFramePr>
              <p:cNvPr id="34827" name="Object 11">
                <a:extLst>
                  <a:ext uri="{FF2B5EF4-FFF2-40B4-BE49-F238E27FC236}">
                    <a16:creationId xmlns:a16="http://schemas.microsoft.com/office/drawing/2014/main" id="{5DC02BC8-13D6-42DC-9227-FA5EB455E495}"/>
                  </a:ext>
                </a:extLst>
              </p:cNvPr>
              <p:cNvGraphicFramePr>
                <a:graphicFrameLocks noChangeAspect="1"/>
              </p:cNvGraphicFramePr>
              <p:nvPr/>
            </p:nvGraphicFramePr>
            <p:xfrm>
              <a:off x="3264" y="2016"/>
              <a:ext cx="367" cy="260"/>
            </p:xfrm>
            <a:graphic>
              <a:graphicData uri="http://schemas.openxmlformats.org/presentationml/2006/ole">
                <mc:AlternateContent xmlns:mc="http://schemas.openxmlformats.org/markup-compatibility/2006">
                  <mc:Choice xmlns:v="urn:schemas-microsoft-com:vml" Requires="v">
                    <p:oleObj spid="_x0000_s117865" name="公式" r:id="rId29" imgW="304560" imgH="215640" progId="Equation.3">
                      <p:embed/>
                    </p:oleObj>
                  </mc:Choice>
                  <mc:Fallback>
                    <p:oleObj name="公式" r:id="rId29" imgW="304560" imgH="215640" progId="Equation.3">
                      <p:embed/>
                      <p:pic>
                        <p:nvPicPr>
                          <p:cNvPr id="34827" name="Object 11">
                            <a:extLst>
                              <a:ext uri="{FF2B5EF4-FFF2-40B4-BE49-F238E27FC236}">
                                <a16:creationId xmlns:a16="http://schemas.microsoft.com/office/drawing/2014/main" id="{5DC02BC8-13D6-42DC-9227-FA5EB455E495}"/>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264" y="2016"/>
                            <a:ext cx="367" cy="26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8" name="Object 12">
                <a:extLst>
                  <a:ext uri="{FF2B5EF4-FFF2-40B4-BE49-F238E27FC236}">
                    <a16:creationId xmlns:a16="http://schemas.microsoft.com/office/drawing/2014/main" id="{FA12CF7B-1F66-4797-ACCB-00FF523B2460}"/>
                  </a:ext>
                </a:extLst>
              </p:cNvPr>
              <p:cNvGraphicFramePr>
                <a:graphicFrameLocks noChangeAspect="1"/>
              </p:cNvGraphicFramePr>
              <p:nvPr/>
            </p:nvGraphicFramePr>
            <p:xfrm>
              <a:off x="2880" y="2016"/>
              <a:ext cx="231" cy="260"/>
            </p:xfrm>
            <a:graphic>
              <a:graphicData uri="http://schemas.openxmlformats.org/presentationml/2006/ole">
                <mc:AlternateContent xmlns:mc="http://schemas.openxmlformats.org/markup-compatibility/2006">
                  <mc:Choice xmlns:v="urn:schemas-microsoft-com:vml" Requires="v">
                    <p:oleObj spid="_x0000_s117866" name="公式" r:id="rId31" imgW="190440" imgH="215640" progId="Equation.3">
                      <p:embed/>
                    </p:oleObj>
                  </mc:Choice>
                  <mc:Fallback>
                    <p:oleObj name="公式" r:id="rId31" imgW="190440" imgH="215640" progId="Equation.3">
                      <p:embed/>
                      <p:pic>
                        <p:nvPicPr>
                          <p:cNvPr id="34828" name="Object 12">
                            <a:extLst>
                              <a:ext uri="{FF2B5EF4-FFF2-40B4-BE49-F238E27FC236}">
                                <a16:creationId xmlns:a16="http://schemas.microsoft.com/office/drawing/2014/main" id="{FA12CF7B-1F66-4797-ACCB-00FF523B2460}"/>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880" y="2016"/>
                            <a:ext cx="231" cy="26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
        <p:nvSpPr>
          <p:cNvPr id="38964" name="Text Box 52">
            <a:extLst>
              <a:ext uri="{FF2B5EF4-FFF2-40B4-BE49-F238E27FC236}">
                <a16:creationId xmlns:a16="http://schemas.microsoft.com/office/drawing/2014/main" id="{CA106516-9964-4BA7-BA4F-24D0F215B284}"/>
              </a:ext>
            </a:extLst>
          </p:cNvPr>
          <p:cNvSpPr txBox="1">
            <a:spLocks noChangeArrowheads="1"/>
          </p:cNvSpPr>
          <p:nvPr/>
        </p:nvSpPr>
        <p:spPr bwMode="auto">
          <a:xfrm>
            <a:off x="395288" y="476250"/>
            <a:ext cx="8512175" cy="1373188"/>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zh-CN" altLang="en-US">
                <a:solidFill>
                  <a:schemeClr val="tx2"/>
                </a:solidFill>
                <a:effectLst>
                  <a:outerShdw blurRad="38100" dist="38100" dir="2700000" algn="tl">
                    <a:srgbClr val="000000"/>
                  </a:outerShdw>
                </a:effectLst>
              </a:rPr>
              <a:t>例题：</a:t>
            </a:r>
            <a:r>
              <a:rPr lang="zh-CN" altLang="en-US">
                <a:effectLst>
                  <a:outerShdw blurRad="38100" dist="38100" dir="2700000" algn="tl">
                    <a:srgbClr val="000000"/>
                  </a:outerShdw>
                </a:effectLst>
              </a:rPr>
              <a:t>导体板</a:t>
            </a:r>
            <a:r>
              <a:rPr lang="en-US" altLang="zh-CN" i="1">
                <a:effectLst>
                  <a:outerShdw blurRad="38100" dist="38100" dir="2700000" algn="tl">
                    <a:srgbClr val="000000"/>
                  </a:outerShdw>
                </a:effectLst>
              </a:rPr>
              <a:t>A</a:t>
            </a:r>
            <a:r>
              <a:rPr lang="zh-CN" altLang="en-US">
                <a:effectLst>
                  <a:outerShdw blurRad="38100" dist="38100" dir="2700000" algn="tl">
                    <a:srgbClr val="000000"/>
                  </a:outerShdw>
                </a:effectLst>
              </a:rPr>
              <a:t>带电量为</a:t>
            </a:r>
            <a:r>
              <a:rPr lang="en-US" altLang="zh-CN" i="1">
                <a:effectLst>
                  <a:outerShdw blurRad="38100" dist="38100" dir="2700000" algn="tl">
                    <a:srgbClr val="000000"/>
                  </a:outerShdw>
                </a:effectLst>
              </a:rPr>
              <a:t>Q</a:t>
            </a:r>
            <a:r>
              <a:rPr lang="zh-CN" altLang="en-US">
                <a:effectLst>
                  <a:outerShdw blurRad="38100" dist="38100" dir="2700000" algn="tl">
                    <a:srgbClr val="000000"/>
                  </a:outerShdw>
                </a:effectLst>
              </a:rPr>
              <a:t>，距离</a:t>
            </a:r>
            <a:r>
              <a:rPr lang="en-US" altLang="zh-CN" i="1">
                <a:effectLst>
                  <a:outerShdw blurRad="38100" dist="38100" dir="2700000" algn="tl">
                    <a:srgbClr val="000000"/>
                  </a:outerShdw>
                </a:effectLst>
              </a:rPr>
              <a:t>A</a:t>
            </a:r>
            <a:r>
              <a:rPr lang="zh-CN" altLang="en-US">
                <a:effectLst>
                  <a:outerShdw blurRad="38100" dist="38100" dir="2700000" algn="tl">
                    <a:srgbClr val="000000"/>
                  </a:outerShdw>
                </a:effectLst>
              </a:rPr>
              <a:t>板分别为</a:t>
            </a:r>
            <a:r>
              <a:rPr lang="en-US" altLang="zh-CN" i="1">
                <a:effectLst>
                  <a:outerShdw blurRad="38100" dist="38100" dir="2700000" algn="tl">
                    <a:srgbClr val="000000"/>
                  </a:outerShdw>
                </a:effectLst>
              </a:rPr>
              <a:t>d</a:t>
            </a:r>
            <a:r>
              <a:rPr lang="en-US" altLang="zh-CN" baseline="-25000">
                <a:effectLst>
                  <a:outerShdw blurRad="38100" dist="38100" dir="2700000" algn="tl">
                    <a:srgbClr val="000000"/>
                  </a:outerShdw>
                </a:effectLst>
              </a:rPr>
              <a:t>1</a:t>
            </a:r>
            <a:r>
              <a:rPr lang="zh-CN" altLang="en-US">
                <a:effectLst>
                  <a:outerShdw blurRad="38100" dist="38100" dir="2700000" algn="tl">
                    <a:srgbClr val="000000"/>
                  </a:outerShdw>
                </a:effectLst>
              </a:rPr>
              <a:t>、</a:t>
            </a:r>
            <a:r>
              <a:rPr lang="en-US" altLang="zh-CN" i="1">
                <a:effectLst>
                  <a:outerShdw blurRad="38100" dist="38100" dir="2700000" algn="tl">
                    <a:srgbClr val="000000"/>
                  </a:outerShdw>
                </a:effectLst>
              </a:rPr>
              <a:t>d</a:t>
            </a:r>
            <a:r>
              <a:rPr lang="en-US" altLang="zh-CN" baseline="-25000">
                <a:effectLst>
                  <a:outerShdw blurRad="38100" dist="38100" dir="2700000" algn="tl">
                    <a:srgbClr val="000000"/>
                  </a:outerShdw>
                </a:effectLst>
              </a:rPr>
              <a:t>2</a:t>
            </a:r>
            <a:r>
              <a:rPr lang="zh-CN" altLang="en-US">
                <a:effectLst>
                  <a:outerShdw blurRad="38100" dist="38100" dir="2700000" algn="tl">
                    <a:srgbClr val="000000"/>
                  </a:outerShdw>
                </a:effectLst>
              </a:rPr>
              <a:t>的平行导体板</a:t>
            </a:r>
            <a:r>
              <a:rPr lang="en-US" altLang="zh-CN" i="1">
                <a:effectLst>
                  <a:outerShdw blurRad="38100" dist="38100" dir="2700000" algn="tl">
                    <a:srgbClr val="000000"/>
                  </a:outerShdw>
                </a:effectLst>
              </a:rPr>
              <a:t>B</a:t>
            </a:r>
            <a:r>
              <a:rPr lang="zh-CN" altLang="en-US">
                <a:effectLst>
                  <a:outerShdw blurRad="38100" dist="38100" dir="2700000" algn="tl">
                    <a:srgbClr val="000000"/>
                  </a:outerShdw>
                </a:effectLst>
              </a:rPr>
              <a:t>、</a:t>
            </a:r>
            <a:r>
              <a:rPr lang="en-US" altLang="zh-CN" i="1">
                <a:effectLst>
                  <a:outerShdw blurRad="38100" dist="38100" dir="2700000" algn="tl">
                    <a:srgbClr val="000000"/>
                  </a:outerShdw>
                </a:effectLst>
              </a:rPr>
              <a:t>C</a:t>
            </a:r>
            <a:r>
              <a:rPr lang="zh-CN" altLang="en-US">
                <a:effectLst>
                  <a:outerShdw blurRad="38100" dist="38100" dir="2700000" algn="tl">
                    <a:srgbClr val="000000"/>
                  </a:outerShdw>
                </a:effectLst>
              </a:rPr>
              <a:t>不带电，求（</a:t>
            </a:r>
            <a:r>
              <a:rPr lang="en-US" altLang="zh-CN">
                <a:effectLst>
                  <a:outerShdw blurRad="38100" dist="38100" dir="2700000" algn="tl">
                    <a:srgbClr val="000000"/>
                  </a:outerShdw>
                </a:effectLst>
              </a:rPr>
              <a:t>1</a:t>
            </a:r>
            <a:r>
              <a:rPr lang="zh-CN" altLang="en-US">
                <a:effectLst>
                  <a:outerShdw blurRad="38100" dist="38100" dir="2700000" algn="tl">
                    <a:srgbClr val="000000"/>
                  </a:outerShdw>
                </a:effectLst>
              </a:rPr>
              <a:t>）电场强度和</a:t>
            </a:r>
            <a:r>
              <a:rPr lang="en-US" altLang="zh-CN" i="1">
                <a:effectLst>
                  <a:outerShdw blurRad="38100" dist="38100" dir="2700000" algn="tl">
                    <a:srgbClr val="000000"/>
                  </a:outerShdw>
                </a:effectLst>
              </a:rPr>
              <a:t>U</a:t>
            </a:r>
            <a:r>
              <a:rPr lang="en-US" altLang="zh-CN" i="1" baseline="-25000">
                <a:effectLst>
                  <a:outerShdw blurRad="38100" dist="38100" dir="2700000" algn="tl">
                    <a:srgbClr val="000000"/>
                  </a:outerShdw>
                </a:effectLst>
              </a:rPr>
              <a:t>AB</a:t>
            </a:r>
            <a:r>
              <a:rPr lang="zh-CN" altLang="en-US">
                <a:effectLst>
                  <a:outerShdw blurRad="38100" dist="38100" dir="2700000" algn="tl">
                    <a:srgbClr val="000000"/>
                  </a:outerShdw>
                </a:effectLst>
              </a:rPr>
              <a:t>、</a:t>
            </a:r>
            <a:r>
              <a:rPr lang="en-US" altLang="zh-CN" i="1">
                <a:effectLst>
                  <a:outerShdw blurRad="38100" dist="38100" dir="2700000" algn="tl">
                    <a:srgbClr val="000000"/>
                  </a:outerShdw>
                </a:effectLst>
              </a:rPr>
              <a:t>U</a:t>
            </a:r>
            <a:r>
              <a:rPr lang="en-US" altLang="zh-CN" i="1" baseline="-25000">
                <a:effectLst>
                  <a:outerShdw blurRad="38100" dist="38100" dir="2700000" algn="tl">
                    <a:srgbClr val="000000"/>
                  </a:outerShdw>
                </a:effectLst>
              </a:rPr>
              <a:t>AC</a:t>
            </a:r>
            <a:r>
              <a:rPr lang="zh-CN" altLang="en-US">
                <a:effectLst>
                  <a:outerShdw blurRad="38100" dist="38100" dir="2700000" algn="tl">
                    <a:srgbClr val="000000"/>
                  </a:outerShdw>
                </a:effectLst>
              </a:rPr>
              <a:t>；（</a:t>
            </a:r>
            <a:r>
              <a:rPr lang="en-US" altLang="zh-CN">
                <a:effectLst>
                  <a:outerShdw blurRad="38100" dist="38100" dir="2700000" algn="tl">
                    <a:srgbClr val="000000"/>
                  </a:outerShdw>
                </a:effectLst>
              </a:rPr>
              <a:t>2</a:t>
            </a:r>
            <a:r>
              <a:rPr lang="zh-CN" altLang="en-US">
                <a:effectLst>
                  <a:outerShdw blurRad="38100" dist="38100" dir="2700000" algn="tl">
                    <a:srgbClr val="000000"/>
                  </a:outerShdw>
                </a:effectLst>
              </a:rPr>
              <a:t>）</a:t>
            </a:r>
            <a:r>
              <a:rPr lang="en-US" altLang="zh-CN" i="1">
                <a:effectLst>
                  <a:outerShdw blurRad="38100" dist="38100" dir="2700000" algn="tl">
                    <a:srgbClr val="000000"/>
                  </a:outerShdw>
                </a:effectLst>
              </a:rPr>
              <a:t>B</a:t>
            </a:r>
            <a:r>
              <a:rPr lang="zh-CN" altLang="en-US" i="1">
                <a:effectLst>
                  <a:outerShdw blurRad="38100" dist="38100" dir="2700000" algn="tl">
                    <a:srgbClr val="000000"/>
                  </a:outerShdw>
                </a:effectLst>
              </a:rPr>
              <a:t>、</a:t>
            </a:r>
            <a:r>
              <a:rPr lang="en-US" altLang="zh-CN" i="1">
                <a:effectLst>
                  <a:outerShdw blurRad="38100" dist="38100" dir="2700000" algn="tl">
                    <a:srgbClr val="000000"/>
                  </a:outerShdw>
                </a:effectLst>
              </a:rPr>
              <a:t>C</a:t>
            </a:r>
            <a:r>
              <a:rPr lang="zh-CN" altLang="en-US">
                <a:effectLst>
                  <a:outerShdw blurRad="38100" dist="38100" dir="2700000" algn="tl">
                    <a:srgbClr val="000000"/>
                  </a:outerShdw>
                </a:effectLst>
              </a:rPr>
              <a:t>板接地后再求（</a:t>
            </a:r>
            <a:r>
              <a:rPr lang="en-US" altLang="zh-CN">
                <a:effectLst>
                  <a:outerShdw blurRad="38100" dist="38100" dir="2700000" algn="tl">
                    <a:srgbClr val="000000"/>
                  </a:outerShdw>
                </a:effectLst>
              </a:rPr>
              <a:t>1</a:t>
            </a:r>
            <a:r>
              <a:rPr lang="zh-CN" altLang="en-US">
                <a:effectLst>
                  <a:outerShdw blurRad="38100" dist="38100" dir="2700000" algn="tl">
                    <a:srgbClr val="000000"/>
                  </a:outerShdw>
                </a:effectLst>
              </a:rPr>
              <a:t>）。</a:t>
            </a:r>
          </a:p>
        </p:txBody>
      </p:sp>
    </p:spTree>
    <p:extLst>
      <p:ext uri="{BB962C8B-B14F-4D97-AF65-F5344CB8AC3E}">
        <p14:creationId xmlns:p14="http://schemas.microsoft.com/office/powerpoint/2010/main" val="32128744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964"/>
                                        </p:tgtEl>
                                        <p:attrNameLst>
                                          <p:attrName>style.visibility</p:attrName>
                                        </p:attrNameLst>
                                      </p:cBhvr>
                                      <p:to>
                                        <p:strVal val="visible"/>
                                      </p:to>
                                    </p:set>
                                    <p:animEffect transition="in" filter="wipe(up)">
                                      <p:cBhvr>
                                        <p:cTn id="7" dur="500"/>
                                        <p:tgtEl>
                                          <p:spTgt spid="389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8939"/>
                                        </p:tgtEl>
                                        <p:attrNameLst>
                                          <p:attrName>style.visibility</p:attrName>
                                        </p:attrNameLst>
                                      </p:cBhvr>
                                      <p:to>
                                        <p:strVal val="visible"/>
                                      </p:to>
                                    </p:set>
                                    <p:animEffect transition="in" filter="dissolve">
                                      <p:cBhvr>
                                        <p:cTn id="17" dur="500"/>
                                        <p:tgtEl>
                                          <p:spTgt spid="389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8945"/>
                                        </p:tgtEl>
                                        <p:attrNameLst>
                                          <p:attrName>style.visibility</p:attrName>
                                        </p:attrNameLst>
                                      </p:cBhvr>
                                      <p:to>
                                        <p:strVal val="visible"/>
                                      </p:to>
                                    </p:set>
                                    <p:animEffect transition="in" filter="dissolve">
                                      <p:cBhvr>
                                        <p:cTn id="22" dur="500"/>
                                        <p:tgtEl>
                                          <p:spTgt spid="389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38946"/>
                                        </p:tgtEl>
                                        <p:attrNameLst>
                                          <p:attrName>style.visibility</p:attrName>
                                        </p:attrNameLst>
                                      </p:cBhvr>
                                      <p:to>
                                        <p:strVal val="visible"/>
                                      </p:to>
                                    </p:set>
                                    <p:animEffect transition="in" filter="dissolve">
                                      <p:cBhvr>
                                        <p:cTn id="27" dur="500"/>
                                        <p:tgtEl>
                                          <p:spTgt spid="38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39" grpId="0" autoUpdateAnimBg="0"/>
      <p:bldP spid="3896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026">
            <a:extLst>
              <a:ext uri="{FF2B5EF4-FFF2-40B4-BE49-F238E27FC236}">
                <a16:creationId xmlns:a16="http://schemas.microsoft.com/office/drawing/2014/main" id="{28FE1214-6EA5-4ACA-BE98-DC3966EF6913}"/>
              </a:ext>
            </a:extLst>
          </p:cNvPr>
          <p:cNvSpPr txBox="1">
            <a:spLocks noChangeArrowheads="1"/>
          </p:cNvSpPr>
          <p:nvPr/>
        </p:nvSpPr>
        <p:spPr bwMode="auto">
          <a:xfrm>
            <a:off x="342900" y="404699"/>
            <a:ext cx="8458200" cy="519112"/>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zh-CN" altLang="en-US" dirty="0">
                <a:solidFill>
                  <a:schemeClr val="tx2"/>
                </a:solidFill>
                <a:effectLst>
                  <a:outerShdw blurRad="38100" dist="38100" dir="2700000" algn="tl">
                    <a:srgbClr val="000000"/>
                  </a:outerShdw>
                </a:effectLst>
                <a:latin typeface="隶书" panose="02010509060101010101" pitchFamily="49" charset="-122"/>
                <a:ea typeface="隶书" panose="02010509060101010101" pitchFamily="49" charset="-122"/>
              </a:rPr>
              <a:t>孤立导体表面电荷面密度与曲率关系</a:t>
            </a:r>
          </a:p>
        </p:txBody>
      </p:sp>
      <p:sp>
        <p:nvSpPr>
          <p:cNvPr id="20483" name="Text Box 1027">
            <a:extLst>
              <a:ext uri="{FF2B5EF4-FFF2-40B4-BE49-F238E27FC236}">
                <a16:creationId xmlns:a16="http://schemas.microsoft.com/office/drawing/2014/main" id="{F416DFB3-8981-4B0F-B7BD-26ABD1537169}"/>
              </a:ext>
            </a:extLst>
          </p:cNvPr>
          <p:cNvSpPr txBox="1">
            <a:spLocks noChangeArrowheads="1"/>
          </p:cNvSpPr>
          <p:nvPr/>
        </p:nvSpPr>
        <p:spPr bwMode="auto">
          <a:xfrm>
            <a:off x="459581" y="1247759"/>
            <a:ext cx="4262438" cy="1373187"/>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dirty="0">
                <a:effectLst>
                  <a:outerShdw blurRad="38100" dist="38100" dir="2700000" algn="tl">
                    <a:srgbClr val="000000"/>
                  </a:outerShdw>
                </a:effectLst>
                <a:latin typeface="幼圆" panose="02010509060101010101" pitchFamily="49" charset="-122"/>
              </a:rPr>
              <a:t>    </a:t>
            </a:r>
            <a:r>
              <a:rPr lang="zh-CN" altLang="en-US" dirty="0">
                <a:effectLst>
                  <a:outerShdw blurRad="38100" dist="38100" dir="2700000" algn="tl">
                    <a:srgbClr val="000000"/>
                  </a:outerShdw>
                </a:effectLst>
                <a:latin typeface="幼圆" panose="02010509060101010101" pitchFamily="49" charset="-122"/>
              </a:rPr>
              <a:t>对于孤立导体，导体表面的电荷分布仅仅与导体表面的</a:t>
            </a:r>
            <a:r>
              <a:rPr lang="zh-CN" altLang="en-US" dirty="0">
                <a:solidFill>
                  <a:srgbClr val="FF3399"/>
                </a:solidFill>
                <a:effectLst>
                  <a:outerShdw blurRad="38100" dist="38100" dir="2700000" algn="tl">
                    <a:srgbClr val="000000"/>
                  </a:outerShdw>
                </a:effectLst>
                <a:latin typeface="幼圆" panose="02010509060101010101" pitchFamily="49" charset="-122"/>
              </a:rPr>
              <a:t>曲率半径</a:t>
            </a:r>
            <a:r>
              <a:rPr lang="zh-CN" altLang="en-US" dirty="0">
                <a:effectLst>
                  <a:outerShdw blurRad="38100" dist="38100" dir="2700000" algn="tl">
                    <a:srgbClr val="000000"/>
                  </a:outerShdw>
                </a:effectLst>
                <a:latin typeface="幼圆" panose="02010509060101010101" pitchFamily="49" charset="-122"/>
              </a:rPr>
              <a:t>有关。</a:t>
            </a:r>
          </a:p>
        </p:txBody>
      </p:sp>
      <p:graphicFrame>
        <p:nvGraphicFramePr>
          <p:cNvPr id="59406" name="Object 14">
            <a:extLst>
              <a:ext uri="{FF2B5EF4-FFF2-40B4-BE49-F238E27FC236}">
                <a16:creationId xmlns:a16="http://schemas.microsoft.com/office/drawing/2014/main" id="{EA5440DA-32A2-4298-BC81-DAABEE98A311}"/>
              </a:ext>
            </a:extLst>
          </p:cNvPr>
          <p:cNvGraphicFramePr>
            <a:graphicFrameLocks noChangeAspect="1"/>
          </p:cNvGraphicFramePr>
          <p:nvPr>
            <p:extLst>
              <p:ext uri="{D42A27DB-BD31-4B8C-83A1-F6EECF244321}">
                <p14:modId xmlns:p14="http://schemas.microsoft.com/office/powerpoint/2010/main" val="1945830346"/>
              </p:ext>
            </p:extLst>
          </p:nvPr>
        </p:nvGraphicFramePr>
        <p:xfrm>
          <a:off x="5148064" y="1451752"/>
          <a:ext cx="2232025" cy="965200"/>
        </p:xfrm>
        <a:graphic>
          <a:graphicData uri="http://schemas.openxmlformats.org/presentationml/2006/ole">
            <mc:AlternateContent xmlns:mc="http://schemas.openxmlformats.org/markup-compatibility/2006">
              <mc:Choice xmlns:v="urn:schemas-microsoft-com:vml" Requires="v">
                <p:oleObj spid="_x0000_s59416" name="公式" r:id="rId3" imgW="939600" imgH="406080" progId="Equation.3">
                  <p:embed/>
                </p:oleObj>
              </mc:Choice>
              <mc:Fallback>
                <p:oleObj name="公式" r:id="rId3" imgW="939600" imgH="40608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1451752"/>
                        <a:ext cx="2232025"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 Box 9">
            <a:extLst>
              <a:ext uri="{FF2B5EF4-FFF2-40B4-BE49-F238E27FC236}">
                <a16:creationId xmlns:a16="http://schemas.microsoft.com/office/drawing/2014/main" id="{CB1CC718-1194-4CEB-AF1F-7B210118D918}"/>
              </a:ext>
            </a:extLst>
          </p:cNvPr>
          <p:cNvSpPr txBox="1">
            <a:spLocks noChangeArrowheads="1"/>
          </p:cNvSpPr>
          <p:nvPr/>
        </p:nvSpPr>
        <p:spPr bwMode="auto">
          <a:xfrm>
            <a:off x="492919" y="5302250"/>
            <a:ext cx="8458200" cy="946150"/>
          </a:xfrm>
          <a:prstGeom prst="rect">
            <a:avLst/>
          </a:prstGeom>
          <a:noFill/>
          <a:ln w="2857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dirty="0">
                <a:solidFill>
                  <a:schemeClr val="hlink"/>
                </a:solidFill>
                <a:effectLst>
                  <a:outerShdw blurRad="38100" dist="38100" dir="2700000" algn="tl">
                    <a:srgbClr val="000000"/>
                  </a:outerShdw>
                </a:effectLst>
                <a:latin typeface="幼圆" panose="02010509060101010101" pitchFamily="49" charset="-122"/>
              </a:rPr>
              <a:t>    </a:t>
            </a:r>
            <a:r>
              <a:rPr lang="zh-CN" altLang="en-US" dirty="0">
                <a:solidFill>
                  <a:schemeClr val="hlink"/>
                </a:solidFill>
                <a:effectLst>
                  <a:outerShdw blurRad="38100" dist="38100" dir="2700000" algn="tl">
                    <a:srgbClr val="000000"/>
                  </a:outerShdw>
                </a:effectLst>
                <a:latin typeface="幼圆" panose="02010509060101010101" pitchFamily="49" charset="-122"/>
              </a:rPr>
              <a:t>静电平衡时导体上的电荷只能分布在空腔导体的</a:t>
            </a:r>
            <a:r>
              <a:rPr lang="zh-CN" altLang="en-US" dirty="0">
                <a:solidFill>
                  <a:srgbClr val="FF3399"/>
                </a:solidFill>
                <a:effectLst>
                  <a:outerShdw blurRad="38100" dist="38100" dir="2700000" algn="tl">
                    <a:srgbClr val="000000"/>
                  </a:outerShdw>
                </a:effectLst>
                <a:latin typeface="幼圆" panose="02010509060101010101" pitchFamily="49" charset="-122"/>
              </a:rPr>
              <a:t>外表面</a:t>
            </a:r>
            <a:r>
              <a:rPr lang="zh-CN" altLang="en-US" dirty="0">
                <a:solidFill>
                  <a:schemeClr val="hlink"/>
                </a:solidFill>
                <a:effectLst>
                  <a:outerShdw blurRad="38100" dist="38100" dir="2700000" algn="tl">
                    <a:srgbClr val="000000"/>
                  </a:outerShdw>
                </a:effectLst>
                <a:latin typeface="幼圆" panose="02010509060101010101" pitchFamily="49" charset="-122"/>
              </a:rPr>
              <a:t>。</a:t>
            </a:r>
          </a:p>
        </p:txBody>
      </p:sp>
      <p:sp>
        <p:nvSpPr>
          <p:cNvPr id="14" name="Text Box 3">
            <a:extLst>
              <a:ext uri="{FF2B5EF4-FFF2-40B4-BE49-F238E27FC236}">
                <a16:creationId xmlns:a16="http://schemas.microsoft.com/office/drawing/2014/main" id="{B262A801-EE26-4D2F-9167-180D4D7139E2}"/>
              </a:ext>
            </a:extLst>
          </p:cNvPr>
          <p:cNvSpPr txBox="1">
            <a:spLocks noChangeArrowheads="1"/>
          </p:cNvSpPr>
          <p:nvPr/>
        </p:nvSpPr>
        <p:spPr bwMode="auto">
          <a:xfrm>
            <a:off x="342900" y="4356100"/>
            <a:ext cx="2743200" cy="946150"/>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zh-CN" altLang="en-US" dirty="0">
                <a:solidFill>
                  <a:srgbClr val="FFCC99"/>
                </a:solidFill>
                <a:effectLst>
                  <a:outerShdw blurRad="38100" dist="38100" dir="2700000" algn="tl">
                    <a:srgbClr val="000000"/>
                  </a:outerShdw>
                </a:effectLst>
                <a:latin typeface="隶书" panose="02010509060101010101" pitchFamily="49" charset="-122"/>
                <a:ea typeface="隶书" panose="02010509060101010101" pitchFamily="49" charset="-122"/>
              </a:rPr>
              <a:t>空腔导体</a:t>
            </a:r>
            <a:r>
              <a:rPr lang="en-US" altLang="zh-CN" dirty="0">
                <a:solidFill>
                  <a:srgbClr val="FFCC99"/>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dirty="0">
                <a:solidFill>
                  <a:srgbClr val="FFCC99"/>
                </a:solidFill>
                <a:effectLst>
                  <a:outerShdw blurRad="38100" dist="38100" dir="2700000" algn="tl">
                    <a:srgbClr val="000000"/>
                  </a:outerShdw>
                </a:effectLst>
                <a:latin typeface="隶书" panose="02010509060101010101" pitchFamily="49" charset="-122"/>
                <a:ea typeface="隶书" panose="02010509060101010101" pitchFamily="49" charset="-122"/>
              </a:rPr>
              <a:t>内部没有其它带电体</a:t>
            </a:r>
            <a:r>
              <a:rPr lang="en-US" altLang="zh-CN" dirty="0">
                <a:solidFill>
                  <a:srgbClr val="FFCC99"/>
                </a:solidFill>
                <a:effectLst>
                  <a:outerShdw blurRad="38100" dist="38100" dir="2700000" algn="tl">
                    <a:srgbClr val="000000"/>
                  </a:outerShdw>
                </a:effectLst>
                <a:latin typeface="隶书" panose="02010509060101010101" pitchFamily="49" charset="-122"/>
                <a:ea typeface="隶书" panose="02010509060101010101" pitchFamily="49" charset="-122"/>
              </a:rPr>
              <a:t>)</a:t>
            </a:r>
          </a:p>
        </p:txBody>
      </p:sp>
      <p:sp>
        <p:nvSpPr>
          <p:cNvPr id="15" name="Text Box 20">
            <a:extLst>
              <a:ext uri="{FF2B5EF4-FFF2-40B4-BE49-F238E27FC236}">
                <a16:creationId xmlns:a16="http://schemas.microsoft.com/office/drawing/2014/main" id="{8728306F-F4A7-4BF9-A7B1-C941BDC72BD7}"/>
              </a:ext>
            </a:extLst>
          </p:cNvPr>
          <p:cNvSpPr txBox="1">
            <a:spLocks noChangeArrowheads="1"/>
          </p:cNvSpPr>
          <p:nvPr/>
        </p:nvSpPr>
        <p:spPr bwMode="auto">
          <a:xfrm>
            <a:off x="4499992" y="2851944"/>
            <a:ext cx="3759200" cy="2654300"/>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zh-CN" altLang="en-US" dirty="0">
                <a:effectLst>
                  <a:outerShdw blurRad="38100" dist="38100" dir="2700000" algn="tl">
                    <a:srgbClr val="000000"/>
                  </a:outerShdw>
                </a:effectLst>
              </a:rPr>
              <a:t>空腔导体内有其它带电体时，在腔体内表面感应</a:t>
            </a:r>
            <a:r>
              <a:rPr lang="zh-CN" altLang="en-US" dirty="0">
                <a:solidFill>
                  <a:srgbClr val="FF3399"/>
                </a:solidFill>
                <a:effectLst>
                  <a:outerShdw blurRad="38100" dist="38100" dir="2700000" algn="tl">
                    <a:srgbClr val="000000"/>
                  </a:outerShdw>
                </a:effectLst>
              </a:rPr>
              <a:t>等量异号</a:t>
            </a:r>
            <a:r>
              <a:rPr lang="zh-CN" altLang="en-US" dirty="0">
                <a:effectLst>
                  <a:outerShdw blurRad="38100" dist="38100" dir="2700000" algn="tl">
                    <a:srgbClr val="000000"/>
                  </a:outerShdw>
                </a:effectLst>
              </a:rPr>
              <a:t>电荷，在腔体外表面感应</a:t>
            </a:r>
            <a:r>
              <a:rPr lang="zh-CN" altLang="en-US" dirty="0">
                <a:solidFill>
                  <a:srgbClr val="FF3399"/>
                </a:solidFill>
                <a:effectLst>
                  <a:outerShdw blurRad="38100" dist="38100" dir="2700000" algn="tl">
                    <a:srgbClr val="000000"/>
                  </a:outerShdw>
                </a:effectLst>
              </a:rPr>
              <a:t>等量同号</a:t>
            </a:r>
            <a:r>
              <a:rPr lang="zh-CN" altLang="en-US" dirty="0">
                <a:effectLst>
                  <a:outerShdw blurRad="38100" dist="38100" dir="2700000" algn="tl">
                    <a:srgbClr val="000000"/>
                  </a:outerShdw>
                </a:effectLst>
              </a:rPr>
              <a:t>电荷，总电量保持不变。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wipe(left)">
                                      <p:cBhvr>
                                        <p:cTn id="7" dur="500"/>
                                        <p:tgtEl>
                                          <p:spTgt spid="204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dissolve">
                                      <p:cBhvr>
                                        <p:cTn id="12" dur="500"/>
                                        <p:tgtEl>
                                          <p:spTgt spid="204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9406"/>
                                        </p:tgtEl>
                                        <p:attrNameLst>
                                          <p:attrName>style.visibility</p:attrName>
                                        </p:attrNameLst>
                                      </p:cBhvr>
                                      <p:to>
                                        <p:strVal val="visible"/>
                                      </p:to>
                                    </p:set>
                                    <p:animEffect transition="in" filter="dissolve">
                                      <p:cBhvr>
                                        <p:cTn id="17" dur="500"/>
                                        <p:tgtEl>
                                          <p:spTgt spid="5940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dissolv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utoUpdateAnimBg="0"/>
      <p:bldP spid="20483" grpId="0" autoUpdateAnimBg="0"/>
      <p:bldP spid="13" grpId="0" autoUpdateAnimBg="0"/>
      <p:bldP spid="14" grpId="0" autoUpdateAnimBg="0"/>
      <p:bldP spid="1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日期占位符 1">
            <a:extLst>
              <a:ext uri="{FF2B5EF4-FFF2-40B4-BE49-F238E27FC236}">
                <a16:creationId xmlns:a16="http://schemas.microsoft.com/office/drawing/2014/main" id="{459A1BEC-5D9D-4D77-9440-9D3CAAE21061}"/>
              </a:ext>
            </a:extLst>
          </p:cNvPr>
          <p:cNvSpPr>
            <a:spLocks noGrp="1"/>
          </p:cNvSpPr>
          <p:nvPr>
            <p:ph type="dt" sz="quarter" idx="10"/>
          </p:nvPr>
        </p:nvSpPr>
        <p:spPr/>
        <p:txBody>
          <a:bodyPr/>
          <a:lstStyle/>
          <a:p>
            <a:pPr>
              <a:defRPr/>
            </a:pPr>
            <a:fld id="{FC1AC259-84BE-4B83-A766-E08DE756CDA9}" type="datetime9">
              <a:rPr lang="en-US"/>
              <a:pPr>
                <a:defRPr/>
              </a:pPr>
              <a:t>12/21/2017 9:39:38 PM</a:t>
            </a:fld>
            <a:endParaRPr lang="en-US" altLang="zh-CN"/>
          </a:p>
        </p:txBody>
      </p:sp>
      <p:sp>
        <p:nvSpPr>
          <p:cNvPr id="41" name="灯片编号占位符 3">
            <a:extLst>
              <a:ext uri="{FF2B5EF4-FFF2-40B4-BE49-F238E27FC236}">
                <a16:creationId xmlns:a16="http://schemas.microsoft.com/office/drawing/2014/main" id="{9B6ED6A4-EB3D-4043-AEEB-5F56AEE104A4}"/>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5F9F07DE-CF5D-4AA0-9FA8-4E315F739B2B}" type="slidenum">
              <a:rPr lang="en-US" altLang="zh-CN" sz="1400" b="0">
                <a:ea typeface="宋体" panose="02010600030101010101" pitchFamily="2" charset="-122"/>
              </a:rPr>
              <a:pPr eaLnBrk="1" hangingPunct="1"/>
              <a:t>50</a:t>
            </a:fld>
            <a:endParaRPr lang="en-US" altLang="zh-CN" sz="1400" b="0">
              <a:ea typeface="宋体" panose="02010600030101010101" pitchFamily="2" charset="-122"/>
            </a:endParaRPr>
          </a:p>
        </p:txBody>
      </p:sp>
      <p:grpSp>
        <p:nvGrpSpPr>
          <p:cNvPr id="2" name="Group 4">
            <a:extLst>
              <a:ext uri="{FF2B5EF4-FFF2-40B4-BE49-F238E27FC236}">
                <a16:creationId xmlns:a16="http://schemas.microsoft.com/office/drawing/2014/main" id="{A8A6FD7F-9BEC-4858-BC71-E294466DBF51}"/>
              </a:ext>
            </a:extLst>
          </p:cNvPr>
          <p:cNvGrpSpPr>
            <a:grpSpLocks/>
          </p:cNvGrpSpPr>
          <p:nvPr/>
        </p:nvGrpSpPr>
        <p:grpSpPr bwMode="auto">
          <a:xfrm>
            <a:off x="3810000" y="2133600"/>
            <a:ext cx="4953000" cy="4495800"/>
            <a:chOff x="2400" y="1344"/>
            <a:chExt cx="3120" cy="2832"/>
          </a:xfrm>
        </p:grpSpPr>
        <p:sp>
          <p:nvSpPr>
            <p:cNvPr id="155653" name="Rectangle 5">
              <a:extLst>
                <a:ext uri="{FF2B5EF4-FFF2-40B4-BE49-F238E27FC236}">
                  <a16:creationId xmlns:a16="http://schemas.microsoft.com/office/drawing/2014/main" id="{68E24905-9FAB-4CCB-BA51-AE7B0DDF26DB}"/>
                </a:ext>
              </a:extLst>
            </p:cNvPr>
            <p:cNvSpPr>
              <a:spLocks noChangeArrowheads="1"/>
            </p:cNvSpPr>
            <p:nvPr/>
          </p:nvSpPr>
          <p:spPr bwMode="auto">
            <a:xfrm>
              <a:off x="2400" y="1344"/>
              <a:ext cx="3120" cy="2832"/>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grpSp>
          <p:nvGrpSpPr>
            <p:cNvPr id="35870" name="Group 6">
              <a:extLst>
                <a:ext uri="{FF2B5EF4-FFF2-40B4-BE49-F238E27FC236}">
                  <a16:creationId xmlns:a16="http://schemas.microsoft.com/office/drawing/2014/main" id="{7405963B-104A-4CED-A426-AB701B96980E}"/>
                </a:ext>
              </a:extLst>
            </p:cNvPr>
            <p:cNvGrpSpPr>
              <a:grpSpLocks/>
            </p:cNvGrpSpPr>
            <p:nvPr/>
          </p:nvGrpSpPr>
          <p:grpSpPr bwMode="auto">
            <a:xfrm>
              <a:off x="3120" y="3744"/>
              <a:ext cx="1728" cy="404"/>
              <a:chOff x="3120" y="3744"/>
              <a:chExt cx="1728" cy="404"/>
            </a:xfrm>
          </p:grpSpPr>
          <p:sp>
            <p:nvSpPr>
              <p:cNvPr id="155655" name="Line 7">
                <a:extLst>
                  <a:ext uri="{FF2B5EF4-FFF2-40B4-BE49-F238E27FC236}">
                    <a16:creationId xmlns:a16="http://schemas.microsoft.com/office/drawing/2014/main" id="{7C5620D6-05BB-4335-ABB8-DA4AD0EE01F8}"/>
                  </a:ext>
                </a:extLst>
              </p:cNvPr>
              <p:cNvSpPr>
                <a:spLocks noChangeShapeType="1"/>
              </p:cNvSpPr>
              <p:nvPr/>
            </p:nvSpPr>
            <p:spPr bwMode="auto">
              <a:xfrm>
                <a:off x="3120" y="3744"/>
                <a:ext cx="0" cy="192"/>
              </a:xfrm>
              <a:prstGeom prst="line">
                <a:avLst/>
              </a:prstGeom>
              <a:noFill/>
              <a:ln w="28575">
                <a:solidFill>
                  <a:schemeClr val="hlink"/>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155656" name="Line 8">
                <a:extLst>
                  <a:ext uri="{FF2B5EF4-FFF2-40B4-BE49-F238E27FC236}">
                    <a16:creationId xmlns:a16="http://schemas.microsoft.com/office/drawing/2014/main" id="{564853C9-4C6C-420E-976A-FFFA8FB38C66}"/>
                  </a:ext>
                </a:extLst>
              </p:cNvPr>
              <p:cNvSpPr>
                <a:spLocks noChangeShapeType="1"/>
              </p:cNvSpPr>
              <p:nvPr/>
            </p:nvSpPr>
            <p:spPr bwMode="auto">
              <a:xfrm>
                <a:off x="4176" y="3744"/>
                <a:ext cx="0" cy="192"/>
              </a:xfrm>
              <a:prstGeom prst="line">
                <a:avLst/>
              </a:prstGeom>
              <a:noFill/>
              <a:ln w="28575">
                <a:solidFill>
                  <a:schemeClr val="hlink"/>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155657" name="Line 9">
                <a:extLst>
                  <a:ext uri="{FF2B5EF4-FFF2-40B4-BE49-F238E27FC236}">
                    <a16:creationId xmlns:a16="http://schemas.microsoft.com/office/drawing/2014/main" id="{88483982-3566-446C-9545-74AC150DF842}"/>
                  </a:ext>
                </a:extLst>
              </p:cNvPr>
              <p:cNvSpPr>
                <a:spLocks noChangeShapeType="1"/>
              </p:cNvSpPr>
              <p:nvPr/>
            </p:nvSpPr>
            <p:spPr bwMode="auto">
              <a:xfrm>
                <a:off x="4320" y="3744"/>
                <a:ext cx="0" cy="192"/>
              </a:xfrm>
              <a:prstGeom prst="line">
                <a:avLst/>
              </a:prstGeom>
              <a:noFill/>
              <a:ln w="28575">
                <a:solidFill>
                  <a:schemeClr val="hlink"/>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155658" name="Line 10">
                <a:extLst>
                  <a:ext uri="{FF2B5EF4-FFF2-40B4-BE49-F238E27FC236}">
                    <a16:creationId xmlns:a16="http://schemas.microsoft.com/office/drawing/2014/main" id="{E9C5376A-B928-4C26-B285-AC99BB386B0C}"/>
                  </a:ext>
                </a:extLst>
              </p:cNvPr>
              <p:cNvSpPr>
                <a:spLocks noChangeShapeType="1"/>
              </p:cNvSpPr>
              <p:nvPr/>
            </p:nvSpPr>
            <p:spPr bwMode="auto">
              <a:xfrm>
                <a:off x="4848" y="3744"/>
                <a:ext cx="0" cy="192"/>
              </a:xfrm>
              <a:prstGeom prst="line">
                <a:avLst/>
              </a:prstGeom>
              <a:noFill/>
              <a:ln w="28575">
                <a:solidFill>
                  <a:schemeClr val="hlink"/>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155659" name="Line 11">
                <a:extLst>
                  <a:ext uri="{FF2B5EF4-FFF2-40B4-BE49-F238E27FC236}">
                    <a16:creationId xmlns:a16="http://schemas.microsoft.com/office/drawing/2014/main" id="{B0989982-E6BE-4CF6-A75D-0E05E2E018A9}"/>
                  </a:ext>
                </a:extLst>
              </p:cNvPr>
              <p:cNvSpPr>
                <a:spLocks noChangeShapeType="1"/>
              </p:cNvSpPr>
              <p:nvPr/>
            </p:nvSpPr>
            <p:spPr bwMode="auto">
              <a:xfrm>
                <a:off x="3120" y="3840"/>
                <a:ext cx="1056" cy="0"/>
              </a:xfrm>
              <a:prstGeom prst="line">
                <a:avLst/>
              </a:prstGeom>
              <a:noFill/>
              <a:ln w="28575">
                <a:solidFill>
                  <a:schemeClr val="hlink"/>
                </a:solidFill>
                <a:round/>
                <a:headEnd type="stealth" w="med" len="lg"/>
                <a:tailEnd type="stealth" w="med" len="lg"/>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155660" name="Line 12">
                <a:extLst>
                  <a:ext uri="{FF2B5EF4-FFF2-40B4-BE49-F238E27FC236}">
                    <a16:creationId xmlns:a16="http://schemas.microsoft.com/office/drawing/2014/main" id="{7A9636BF-2EBD-4880-AB0F-013D5683205D}"/>
                  </a:ext>
                </a:extLst>
              </p:cNvPr>
              <p:cNvSpPr>
                <a:spLocks noChangeShapeType="1"/>
              </p:cNvSpPr>
              <p:nvPr/>
            </p:nvSpPr>
            <p:spPr bwMode="auto">
              <a:xfrm>
                <a:off x="4320" y="3840"/>
                <a:ext cx="528" cy="0"/>
              </a:xfrm>
              <a:prstGeom prst="line">
                <a:avLst/>
              </a:prstGeom>
              <a:noFill/>
              <a:ln w="28575">
                <a:solidFill>
                  <a:schemeClr val="hlink"/>
                </a:solidFill>
                <a:round/>
                <a:headEnd type="stealth" w="med" len="lg"/>
                <a:tailEnd type="stealth" w="med" len="lg"/>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graphicFrame>
            <p:nvGraphicFramePr>
              <p:cNvPr id="35859" name="Object 19">
                <a:extLst>
                  <a:ext uri="{FF2B5EF4-FFF2-40B4-BE49-F238E27FC236}">
                    <a16:creationId xmlns:a16="http://schemas.microsoft.com/office/drawing/2014/main" id="{4A2EBD0F-5B95-49CD-979B-869E2D228EA0}"/>
                  </a:ext>
                </a:extLst>
              </p:cNvPr>
              <p:cNvGraphicFramePr>
                <a:graphicFrameLocks noChangeAspect="1"/>
              </p:cNvGraphicFramePr>
              <p:nvPr/>
            </p:nvGraphicFramePr>
            <p:xfrm>
              <a:off x="3552" y="3888"/>
              <a:ext cx="198" cy="260"/>
            </p:xfrm>
            <a:graphic>
              <a:graphicData uri="http://schemas.openxmlformats.org/presentationml/2006/ole">
                <mc:AlternateContent xmlns:mc="http://schemas.openxmlformats.org/markup-compatibility/2006">
                  <mc:Choice xmlns:v="urn:schemas-microsoft-com:vml" Requires="v">
                    <p:oleObj spid="_x0000_s118900" name="公式" r:id="rId3" imgW="164880" imgH="215640" progId="Equation.3">
                      <p:embed/>
                    </p:oleObj>
                  </mc:Choice>
                  <mc:Fallback>
                    <p:oleObj name="公式" r:id="rId3" imgW="164880" imgH="215640" progId="Equation.3">
                      <p:embed/>
                      <p:pic>
                        <p:nvPicPr>
                          <p:cNvPr id="35859" name="Object 19">
                            <a:extLst>
                              <a:ext uri="{FF2B5EF4-FFF2-40B4-BE49-F238E27FC236}">
                                <a16:creationId xmlns:a16="http://schemas.microsoft.com/office/drawing/2014/main" id="{4A2EBD0F-5B95-49CD-979B-869E2D228E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3888"/>
                            <a:ext cx="198"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60" name="Object 20">
                <a:extLst>
                  <a:ext uri="{FF2B5EF4-FFF2-40B4-BE49-F238E27FC236}">
                    <a16:creationId xmlns:a16="http://schemas.microsoft.com/office/drawing/2014/main" id="{B4D84763-372D-4E3B-B5D9-53CD9681BC82}"/>
                  </a:ext>
                </a:extLst>
              </p:cNvPr>
              <p:cNvGraphicFramePr>
                <a:graphicFrameLocks noChangeAspect="1"/>
              </p:cNvGraphicFramePr>
              <p:nvPr/>
            </p:nvGraphicFramePr>
            <p:xfrm>
              <a:off x="4505" y="3888"/>
              <a:ext cx="213" cy="260"/>
            </p:xfrm>
            <a:graphic>
              <a:graphicData uri="http://schemas.openxmlformats.org/presentationml/2006/ole">
                <mc:AlternateContent xmlns:mc="http://schemas.openxmlformats.org/markup-compatibility/2006">
                  <mc:Choice xmlns:v="urn:schemas-microsoft-com:vml" Requires="v">
                    <p:oleObj spid="_x0000_s118901" name="公式" r:id="rId5" imgW="177480" imgH="215640" progId="Equation.3">
                      <p:embed/>
                    </p:oleObj>
                  </mc:Choice>
                  <mc:Fallback>
                    <p:oleObj name="公式" r:id="rId5" imgW="177480" imgH="215640" progId="Equation.3">
                      <p:embed/>
                      <p:pic>
                        <p:nvPicPr>
                          <p:cNvPr id="35860" name="Object 20">
                            <a:extLst>
                              <a:ext uri="{FF2B5EF4-FFF2-40B4-BE49-F238E27FC236}">
                                <a16:creationId xmlns:a16="http://schemas.microsoft.com/office/drawing/2014/main" id="{B4D84763-372D-4E3B-B5D9-53CD9681BC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5" y="3888"/>
                            <a:ext cx="213"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55663" name="Rectangle 15">
              <a:extLst>
                <a:ext uri="{FF2B5EF4-FFF2-40B4-BE49-F238E27FC236}">
                  <a16:creationId xmlns:a16="http://schemas.microsoft.com/office/drawing/2014/main" id="{CF462D0E-BF47-44F9-A79F-14EEEAF4E6F4}"/>
                </a:ext>
              </a:extLst>
            </p:cNvPr>
            <p:cNvSpPr>
              <a:spLocks noChangeArrowheads="1"/>
            </p:cNvSpPr>
            <p:nvPr/>
          </p:nvSpPr>
          <p:spPr bwMode="auto">
            <a:xfrm flipH="1">
              <a:off x="4176" y="1824"/>
              <a:ext cx="144" cy="1920"/>
            </a:xfrm>
            <a:prstGeom prst="rect">
              <a:avLst/>
            </a:prstGeom>
            <a:solidFill>
              <a:srgbClr val="FF99CC"/>
            </a:solidFill>
            <a:ln w="9525">
              <a:noFill/>
              <a:miter lim="800000"/>
              <a:headEnd/>
              <a:tailEnd/>
            </a:ln>
            <a:effectLst/>
            <a:scene3d>
              <a:camera prst="legacyObliqueTopRight"/>
              <a:lightRig rig="legacyFlat3" dir="b"/>
            </a:scene3d>
            <a:sp3d extrusionH="887400" prstMaterial="legacyMatte">
              <a:bevelT w="13500" h="13500" prst="angle"/>
              <a:bevelB w="13500" h="13500" prst="angle"/>
              <a:extrusionClr>
                <a:srgbClr val="FF99CC"/>
              </a:extrusionClr>
            </a:sp3d>
          </p:spPr>
          <p:txBody>
            <a:bodyPr wrap="none" anchor="ctr">
              <a:flatTx/>
            </a:bodyPr>
            <a:lstStyle/>
            <a:p>
              <a:pPr>
                <a:defRPr/>
              </a:pPr>
              <a:endParaRPr lang="zh-CN" altLang="en-US" b="1">
                <a:effectLst>
                  <a:outerShdw blurRad="38100" dist="38100" dir="2700000" algn="tl">
                    <a:srgbClr val="000000">
                      <a:alpha val="43137"/>
                    </a:srgbClr>
                  </a:outerShdw>
                </a:effectLst>
              </a:endParaRPr>
            </a:p>
          </p:txBody>
        </p:sp>
        <p:sp>
          <p:nvSpPr>
            <p:cNvPr id="155664" name="Rectangle 16">
              <a:extLst>
                <a:ext uri="{FF2B5EF4-FFF2-40B4-BE49-F238E27FC236}">
                  <a16:creationId xmlns:a16="http://schemas.microsoft.com/office/drawing/2014/main" id="{3D0A2574-3C8A-4198-9BF1-6AB5E651E072}"/>
                </a:ext>
              </a:extLst>
            </p:cNvPr>
            <p:cNvSpPr>
              <a:spLocks noChangeArrowheads="1"/>
            </p:cNvSpPr>
            <p:nvPr/>
          </p:nvSpPr>
          <p:spPr bwMode="auto">
            <a:xfrm flipH="1">
              <a:off x="4848" y="1824"/>
              <a:ext cx="144" cy="1920"/>
            </a:xfrm>
            <a:prstGeom prst="rect">
              <a:avLst/>
            </a:prstGeom>
            <a:solidFill>
              <a:srgbClr val="FF99CC"/>
            </a:solidFill>
            <a:ln w="9525">
              <a:noFill/>
              <a:miter lim="800000"/>
              <a:headEnd/>
              <a:tailEnd/>
            </a:ln>
            <a:effectLst/>
            <a:scene3d>
              <a:camera prst="legacyObliqueTopRight"/>
              <a:lightRig rig="legacyFlat3" dir="b"/>
            </a:scene3d>
            <a:sp3d extrusionH="887400" prstMaterial="legacyMatte">
              <a:bevelT w="13500" h="13500" prst="angle"/>
              <a:bevelB w="13500" h="13500" prst="angle"/>
              <a:extrusionClr>
                <a:srgbClr val="FF99CC"/>
              </a:extrusionClr>
            </a:sp3d>
          </p:spPr>
          <p:txBody>
            <a:bodyPr wrap="none" anchor="ctr">
              <a:flatTx/>
            </a:bodyPr>
            <a:lstStyle/>
            <a:p>
              <a:pPr>
                <a:defRPr/>
              </a:pPr>
              <a:endParaRPr lang="zh-CN" altLang="en-US" b="1">
                <a:effectLst>
                  <a:outerShdw blurRad="38100" dist="38100" dir="2700000" algn="tl">
                    <a:srgbClr val="000000">
                      <a:alpha val="43137"/>
                    </a:srgbClr>
                  </a:outerShdw>
                </a:effectLst>
              </a:endParaRPr>
            </a:p>
          </p:txBody>
        </p:sp>
        <p:graphicFrame>
          <p:nvGraphicFramePr>
            <p:cNvPr id="35848" name="Object 8">
              <a:extLst>
                <a:ext uri="{FF2B5EF4-FFF2-40B4-BE49-F238E27FC236}">
                  <a16:creationId xmlns:a16="http://schemas.microsoft.com/office/drawing/2014/main" id="{9143D3E2-6C4C-4238-BD09-7289E2B344FD}"/>
                </a:ext>
              </a:extLst>
            </p:cNvPr>
            <p:cNvGraphicFramePr>
              <a:graphicFrameLocks noChangeAspect="1"/>
            </p:cNvGraphicFramePr>
            <p:nvPr/>
          </p:nvGraphicFramePr>
          <p:xfrm>
            <a:off x="4148" y="1449"/>
            <a:ext cx="245" cy="303"/>
          </p:xfrm>
          <a:graphic>
            <a:graphicData uri="http://schemas.openxmlformats.org/presentationml/2006/ole">
              <mc:AlternateContent xmlns:mc="http://schemas.openxmlformats.org/markup-compatibility/2006">
                <mc:Choice xmlns:v="urn:schemas-microsoft-com:vml" Requires="v">
                  <p:oleObj spid="_x0000_s118902" name="公式" r:id="rId7" imgW="164880" imgH="203040" progId="Equation.3">
                    <p:embed/>
                  </p:oleObj>
                </mc:Choice>
                <mc:Fallback>
                  <p:oleObj name="公式" r:id="rId7" imgW="164880" imgH="203040" progId="Equation.3">
                    <p:embed/>
                    <p:pic>
                      <p:nvPicPr>
                        <p:cNvPr id="35848" name="Object 8">
                          <a:extLst>
                            <a:ext uri="{FF2B5EF4-FFF2-40B4-BE49-F238E27FC236}">
                              <a16:creationId xmlns:a16="http://schemas.microsoft.com/office/drawing/2014/main" id="{9143D3E2-6C4C-4238-BD09-7289E2B344F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8" y="1449"/>
                          <a:ext cx="245"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9" name="Object 9">
              <a:extLst>
                <a:ext uri="{FF2B5EF4-FFF2-40B4-BE49-F238E27FC236}">
                  <a16:creationId xmlns:a16="http://schemas.microsoft.com/office/drawing/2014/main" id="{127F86D4-8383-43AF-B4C0-2C44CE98AC20}"/>
                </a:ext>
              </a:extLst>
            </p:cNvPr>
            <p:cNvGraphicFramePr>
              <a:graphicFrameLocks noChangeAspect="1"/>
            </p:cNvGraphicFramePr>
            <p:nvPr/>
          </p:nvGraphicFramePr>
          <p:xfrm>
            <a:off x="3936" y="2160"/>
            <a:ext cx="231" cy="260"/>
          </p:xfrm>
          <a:graphic>
            <a:graphicData uri="http://schemas.openxmlformats.org/presentationml/2006/ole">
              <mc:AlternateContent xmlns:mc="http://schemas.openxmlformats.org/markup-compatibility/2006">
                <mc:Choice xmlns:v="urn:schemas-microsoft-com:vml" Requires="v">
                  <p:oleObj spid="_x0000_s118903" name="公式" r:id="rId9" imgW="190440" imgH="215640" progId="Equation.3">
                    <p:embed/>
                  </p:oleObj>
                </mc:Choice>
                <mc:Fallback>
                  <p:oleObj name="公式" r:id="rId9" imgW="190440" imgH="215640" progId="Equation.3">
                    <p:embed/>
                    <p:pic>
                      <p:nvPicPr>
                        <p:cNvPr id="35849" name="Object 9">
                          <a:extLst>
                            <a:ext uri="{FF2B5EF4-FFF2-40B4-BE49-F238E27FC236}">
                              <a16:creationId xmlns:a16="http://schemas.microsoft.com/office/drawing/2014/main" id="{127F86D4-8383-43AF-B4C0-2C44CE98AC2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36" y="2160"/>
                          <a:ext cx="231"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0" name="Object 10">
              <a:extLst>
                <a:ext uri="{FF2B5EF4-FFF2-40B4-BE49-F238E27FC236}">
                  <a16:creationId xmlns:a16="http://schemas.microsoft.com/office/drawing/2014/main" id="{5BA168F7-827B-4C50-947D-8F0EA966EB43}"/>
                </a:ext>
              </a:extLst>
            </p:cNvPr>
            <p:cNvGraphicFramePr>
              <a:graphicFrameLocks noChangeAspect="1"/>
            </p:cNvGraphicFramePr>
            <p:nvPr/>
          </p:nvGraphicFramePr>
          <p:xfrm>
            <a:off x="4320" y="2160"/>
            <a:ext cx="231" cy="260"/>
          </p:xfrm>
          <a:graphic>
            <a:graphicData uri="http://schemas.openxmlformats.org/presentationml/2006/ole">
              <mc:AlternateContent xmlns:mc="http://schemas.openxmlformats.org/markup-compatibility/2006">
                <mc:Choice xmlns:v="urn:schemas-microsoft-com:vml" Requires="v">
                  <p:oleObj spid="_x0000_s118904" name="公式" r:id="rId11" imgW="190440" imgH="215640" progId="Equation.3">
                    <p:embed/>
                  </p:oleObj>
                </mc:Choice>
                <mc:Fallback>
                  <p:oleObj name="公式" r:id="rId11" imgW="190440" imgH="215640" progId="Equation.3">
                    <p:embed/>
                    <p:pic>
                      <p:nvPicPr>
                        <p:cNvPr id="35850" name="Object 10">
                          <a:extLst>
                            <a:ext uri="{FF2B5EF4-FFF2-40B4-BE49-F238E27FC236}">
                              <a16:creationId xmlns:a16="http://schemas.microsoft.com/office/drawing/2014/main" id="{5BA168F7-827B-4C50-947D-8F0EA966EB4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20" y="2160"/>
                          <a:ext cx="231"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1" name="Object 11">
              <a:extLst>
                <a:ext uri="{FF2B5EF4-FFF2-40B4-BE49-F238E27FC236}">
                  <a16:creationId xmlns:a16="http://schemas.microsoft.com/office/drawing/2014/main" id="{C3A136E3-EF12-4760-A0FA-8EE460E9192D}"/>
                </a:ext>
              </a:extLst>
            </p:cNvPr>
            <p:cNvGraphicFramePr>
              <a:graphicFrameLocks noChangeAspect="1"/>
            </p:cNvGraphicFramePr>
            <p:nvPr/>
          </p:nvGraphicFramePr>
          <p:xfrm>
            <a:off x="3936" y="3216"/>
            <a:ext cx="212" cy="248"/>
          </p:xfrm>
          <a:graphic>
            <a:graphicData uri="http://schemas.openxmlformats.org/presentationml/2006/ole">
              <mc:AlternateContent xmlns:mc="http://schemas.openxmlformats.org/markup-compatibility/2006">
                <mc:Choice xmlns:v="urn:schemas-microsoft-com:vml" Requires="v">
                  <p:oleObj spid="_x0000_s118905" name="公式" r:id="rId13" imgW="152280" imgH="177480" progId="Equation.3">
                    <p:embed/>
                  </p:oleObj>
                </mc:Choice>
                <mc:Fallback>
                  <p:oleObj name="公式" r:id="rId13" imgW="152280" imgH="177480" progId="Equation.3">
                    <p:embed/>
                    <p:pic>
                      <p:nvPicPr>
                        <p:cNvPr id="35851" name="Object 11">
                          <a:extLst>
                            <a:ext uri="{FF2B5EF4-FFF2-40B4-BE49-F238E27FC236}">
                              <a16:creationId xmlns:a16="http://schemas.microsoft.com/office/drawing/2014/main" id="{C3A136E3-EF12-4760-A0FA-8EE460E9192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36" y="3216"/>
                          <a:ext cx="212"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5669" name="Rectangle 21">
              <a:extLst>
                <a:ext uri="{FF2B5EF4-FFF2-40B4-BE49-F238E27FC236}">
                  <a16:creationId xmlns:a16="http://schemas.microsoft.com/office/drawing/2014/main" id="{6C0F159D-1D24-4FB8-8D94-176041512B27}"/>
                </a:ext>
              </a:extLst>
            </p:cNvPr>
            <p:cNvSpPr>
              <a:spLocks noChangeArrowheads="1"/>
            </p:cNvSpPr>
            <p:nvPr/>
          </p:nvSpPr>
          <p:spPr bwMode="auto">
            <a:xfrm flipH="1">
              <a:off x="2976" y="1824"/>
              <a:ext cx="144" cy="1920"/>
            </a:xfrm>
            <a:prstGeom prst="rect">
              <a:avLst/>
            </a:prstGeom>
            <a:solidFill>
              <a:srgbClr val="FF99CC"/>
            </a:solidFill>
            <a:ln w="9525">
              <a:noFill/>
              <a:miter lim="800000"/>
              <a:headEnd/>
              <a:tailEnd/>
            </a:ln>
            <a:effectLst/>
            <a:scene3d>
              <a:camera prst="legacyObliqueTopRight"/>
              <a:lightRig rig="legacyFlat3" dir="b"/>
            </a:scene3d>
            <a:sp3d extrusionH="887400" prstMaterial="legacyMatte">
              <a:bevelT w="13500" h="13500" prst="angle"/>
              <a:bevelB w="13500" h="13500" prst="angle"/>
              <a:extrusionClr>
                <a:srgbClr val="FF99CC"/>
              </a:extrusionClr>
            </a:sp3d>
          </p:spPr>
          <p:txBody>
            <a:bodyPr wrap="none" anchor="ctr">
              <a:flatTx/>
            </a:bodyPr>
            <a:lstStyle/>
            <a:p>
              <a:pPr>
                <a:defRPr/>
              </a:pPr>
              <a:endParaRPr lang="zh-CN" altLang="en-US" b="1">
                <a:effectLst>
                  <a:outerShdw blurRad="38100" dist="38100" dir="2700000" algn="tl">
                    <a:srgbClr val="000000">
                      <a:alpha val="43137"/>
                    </a:srgbClr>
                  </a:outerShdw>
                </a:effectLst>
              </a:endParaRPr>
            </a:p>
          </p:txBody>
        </p:sp>
        <p:graphicFrame>
          <p:nvGraphicFramePr>
            <p:cNvPr id="35852" name="Object 12">
              <a:extLst>
                <a:ext uri="{FF2B5EF4-FFF2-40B4-BE49-F238E27FC236}">
                  <a16:creationId xmlns:a16="http://schemas.microsoft.com/office/drawing/2014/main" id="{1D670F1C-EC70-4604-B3B3-416F142FB792}"/>
                </a:ext>
              </a:extLst>
            </p:cNvPr>
            <p:cNvGraphicFramePr>
              <a:graphicFrameLocks noChangeAspect="1"/>
            </p:cNvGraphicFramePr>
            <p:nvPr/>
          </p:nvGraphicFramePr>
          <p:xfrm>
            <a:off x="4152" y="3508"/>
            <a:ext cx="192" cy="192"/>
          </p:xfrm>
          <a:graphic>
            <a:graphicData uri="http://schemas.openxmlformats.org/presentationml/2006/ole">
              <mc:AlternateContent xmlns:mc="http://schemas.openxmlformats.org/markup-compatibility/2006">
                <mc:Choice xmlns:v="urn:schemas-microsoft-com:vml" Requires="v">
                  <p:oleObj spid="_x0000_s118906" name="公式" r:id="rId15" imgW="164880" imgH="164880" progId="Equation.3">
                    <p:embed/>
                  </p:oleObj>
                </mc:Choice>
                <mc:Fallback>
                  <p:oleObj name="公式" r:id="rId15" imgW="164880" imgH="164880" progId="Equation.3">
                    <p:embed/>
                    <p:pic>
                      <p:nvPicPr>
                        <p:cNvPr id="35852" name="Object 12">
                          <a:extLst>
                            <a:ext uri="{FF2B5EF4-FFF2-40B4-BE49-F238E27FC236}">
                              <a16:creationId xmlns:a16="http://schemas.microsoft.com/office/drawing/2014/main" id="{1D670F1C-EC70-4604-B3B3-416F142FB79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52" y="3508"/>
                          <a:ext cx="192" cy="19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53" name="Object 13">
              <a:extLst>
                <a:ext uri="{FF2B5EF4-FFF2-40B4-BE49-F238E27FC236}">
                  <a16:creationId xmlns:a16="http://schemas.microsoft.com/office/drawing/2014/main" id="{3DB98CB9-14E4-4E24-8AE9-0D6DB019E339}"/>
                </a:ext>
              </a:extLst>
            </p:cNvPr>
            <p:cNvGraphicFramePr>
              <a:graphicFrameLocks noChangeAspect="1"/>
            </p:cNvGraphicFramePr>
            <p:nvPr/>
          </p:nvGraphicFramePr>
          <p:xfrm>
            <a:off x="2976" y="3508"/>
            <a:ext cx="192" cy="192"/>
          </p:xfrm>
          <a:graphic>
            <a:graphicData uri="http://schemas.openxmlformats.org/presentationml/2006/ole">
              <mc:AlternateContent xmlns:mc="http://schemas.openxmlformats.org/markup-compatibility/2006">
                <mc:Choice xmlns:v="urn:schemas-microsoft-com:vml" Requires="v">
                  <p:oleObj spid="_x0000_s118907" name="公式" r:id="rId17" imgW="164880" imgH="164880" progId="Equation.3">
                    <p:embed/>
                  </p:oleObj>
                </mc:Choice>
                <mc:Fallback>
                  <p:oleObj name="公式" r:id="rId17" imgW="164880" imgH="164880" progId="Equation.3">
                    <p:embed/>
                    <p:pic>
                      <p:nvPicPr>
                        <p:cNvPr id="35853" name="Object 13">
                          <a:extLst>
                            <a:ext uri="{FF2B5EF4-FFF2-40B4-BE49-F238E27FC236}">
                              <a16:creationId xmlns:a16="http://schemas.microsoft.com/office/drawing/2014/main" id="{3DB98CB9-14E4-4E24-8AE9-0D6DB019E33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76" y="3508"/>
                          <a:ext cx="192" cy="19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54" name="Object 14">
              <a:extLst>
                <a:ext uri="{FF2B5EF4-FFF2-40B4-BE49-F238E27FC236}">
                  <a16:creationId xmlns:a16="http://schemas.microsoft.com/office/drawing/2014/main" id="{27E00BDF-90AF-475F-95A8-C200B9EAF143}"/>
                </a:ext>
              </a:extLst>
            </p:cNvPr>
            <p:cNvGraphicFramePr>
              <a:graphicFrameLocks noChangeAspect="1"/>
            </p:cNvGraphicFramePr>
            <p:nvPr/>
          </p:nvGraphicFramePr>
          <p:xfrm>
            <a:off x="4833" y="3504"/>
            <a:ext cx="199" cy="215"/>
          </p:xfrm>
          <a:graphic>
            <a:graphicData uri="http://schemas.openxmlformats.org/presentationml/2006/ole">
              <mc:AlternateContent xmlns:mc="http://schemas.openxmlformats.org/markup-compatibility/2006">
                <mc:Choice xmlns:v="urn:schemas-microsoft-com:vml" Requires="v">
                  <p:oleObj spid="_x0000_s118908" name="公式" r:id="rId19" imgW="164880" imgH="177480" progId="Equation.3">
                    <p:embed/>
                  </p:oleObj>
                </mc:Choice>
                <mc:Fallback>
                  <p:oleObj name="公式" r:id="rId19" imgW="164880" imgH="177480" progId="Equation.3">
                    <p:embed/>
                    <p:pic>
                      <p:nvPicPr>
                        <p:cNvPr id="35854" name="Object 14">
                          <a:extLst>
                            <a:ext uri="{FF2B5EF4-FFF2-40B4-BE49-F238E27FC236}">
                              <a16:creationId xmlns:a16="http://schemas.microsoft.com/office/drawing/2014/main" id="{27E00BDF-90AF-475F-95A8-C200B9EAF143}"/>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33" y="3504"/>
                          <a:ext cx="199" cy="21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5874" name="Group 25">
              <a:extLst>
                <a:ext uri="{FF2B5EF4-FFF2-40B4-BE49-F238E27FC236}">
                  <a16:creationId xmlns:a16="http://schemas.microsoft.com/office/drawing/2014/main" id="{E4252AD7-B56E-46E5-A69A-BA1437B055C1}"/>
                </a:ext>
              </a:extLst>
            </p:cNvPr>
            <p:cNvGrpSpPr>
              <a:grpSpLocks/>
            </p:cNvGrpSpPr>
            <p:nvPr/>
          </p:nvGrpSpPr>
          <p:grpSpPr bwMode="auto">
            <a:xfrm>
              <a:off x="4512" y="2352"/>
              <a:ext cx="711" cy="260"/>
              <a:chOff x="4656" y="2016"/>
              <a:chExt cx="711" cy="260"/>
            </a:xfrm>
          </p:grpSpPr>
          <p:graphicFrame>
            <p:nvGraphicFramePr>
              <p:cNvPr id="35857" name="Object 17">
                <a:extLst>
                  <a:ext uri="{FF2B5EF4-FFF2-40B4-BE49-F238E27FC236}">
                    <a16:creationId xmlns:a16="http://schemas.microsoft.com/office/drawing/2014/main" id="{9B3C2B37-1A15-4470-A3DE-BAD2B9EC7D6A}"/>
                  </a:ext>
                </a:extLst>
              </p:cNvPr>
              <p:cNvGraphicFramePr>
                <a:graphicFrameLocks noChangeAspect="1"/>
              </p:cNvGraphicFramePr>
              <p:nvPr/>
            </p:nvGraphicFramePr>
            <p:xfrm>
              <a:off x="4656" y="2016"/>
              <a:ext cx="367" cy="260"/>
            </p:xfrm>
            <a:graphic>
              <a:graphicData uri="http://schemas.openxmlformats.org/presentationml/2006/ole">
                <mc:AlternateContent xmlns:mc="http://schemas.openxmlformats.org/markup-compatibility/2006">
                  <mc:Choice xmlns:v="urn:schemas-microsoft-com:vml" Requires="v">
                    <p:oleObj spid="_x0000_s118909" name="公式" r:id="rId21" imgW="304560" imgH="215640" progId="Equation.3">
                      <p:embed/>
                    </p:oleObj>
                  </mc:Choice>
                  <mc:Fallback>
                    <p:oleObj name="公式" r:id="rId21" imgW="304560" imgH="215640" progId="Equation.3">
                      <p:embed/>
                      <p:pic>
                        <p:nvPicPr>
                          <p:cNvPr id="35857" name="Object 17">
                            <a:extLst>
                              <a:ext uri="{FF2B5EF4-FFF2-40B4-BE49-F238E27FC236}">
                                <a16:creationId xmlns:a16="http://schemas.microsoft.com/office/drawing/2014/main" id="{9B3C2B37-1A15-4470-A3DE-BAD2B9EC7D6A}"/>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656" y="2016"/>
                            <a:ext cx="367" cy="26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58" name="Object 18">
                <a:extLst>
                  <a:ext uri="{FF2B5EF4-FFF2-40B4-BE49-F238E27FC236}">
                    <a16:creationId xmlns:a16="http://schemas.microsoft.com/office/drawing/2014/main" id="{85AB1853-9FAC-4C92-B279-8EA1483B4F03}"/>
                  </a:ext>
                </a:extLst>
              </p:cNvPr>
              <p:cNvGraphicFramePr>
                <a:graphicFrameLocks noChangeAspect="1"/>
              </p:cNvGraphicFramePr>
              <p:nvPr/>
            </p:nvGraphicFramePr>
            <p:xfrm>
              <a:off x="5136" y="2016"/>
              <a:ext cx="231" cy="260"/>
            </p:xfrm>
            <a:graphic>
              <a:graphicData uri="http://schemas.openxmlformats.org/presentationml/2006/ole">
                <mc:AlternateContent xmlns:mc="http://schemas.openxmlformats.org/markup-compatibility/2006">
                  <mc:Choice xmlns:v="urn:schemas-microsoft-com:vml" Requires="v">
                    <p:oleObj spid="_x0000_s118910" name="公式" r:id="rId23" imgW="190440" imgH="215640" progId="Equation.3">
                      <p:embed/>
                    </p:oleObj>
                  </mc:Choice>
                  <mc:Fallback>
                    <p:oleObj name="公式" r:id="rId23" imgW="190440" imgH="215640" progId="Equation.3">
                      <p:embed/>
                      <p:pic>
                        <p:nvPicPr>
                          <p:cNvPr id="35858" name="Object 18">
                            <a:extLst>
                              <a:ext uri="{FF2B5EF4-FFF2-40B4-BE49-F238E27FC236}">
                                <a16:creationId xmlns:a16="http://schemas.microsoft.com/office/drawing/2014/main" id="{85AB1853-9FAC-4C92-B279-8EA1483B4F03}"/>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136" y="2016"/>
                            <a:ext cx="231" cy="26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5875" name="Group 28">
              <a:extLst>
                <a:ext uri="{FF2B5EF4-FFF2-40B4-BE49-F238E27FC236}">
                  <a16:creationId xmlns:a16="http://schemas.microsoft.com/office/drawing/2014/main" id="{D36EEE2D-F639-4FA2-B346-F6BBFFEA2718}"/>
                </a:ext>
              </a:extLst>
            </p:cNvPr>
            <p:cNvGrpSpPr>
              <a:grpSpLocks/>
            </p:cNvGrpSpPr>
            <p:nvPr/>
          </p:nvGrpSpPr>
          <p:grpSpPr bwMode="auto">
            <a:xfrm>
              <a:off x="2736" y="2352"/>
              <a:ext cx="751" cy="260"/>
              <a:chOff x="2880" y="2016"/>
              <a:chExt cx="751" cy="260"/>
            </a:xfrm>
          </p:grpSpPr>
          <p:graphicFrame>
            <p:nvGraphicFramePr>
              <p:cNvPr id="35855" name="Object 15">
                <a:extLst>
                  <a:ext uri="{FF2B5EF4-FFF2-40B4-BE49-F238E27FC236}">
                    <a16:creationId xmlns:a16="http://schemas.microsoft.com/office/drawing/2014/main" id="{69495CFA-D9CA-4F49-9927-FE2AFCC03E37}"/>
                  </a:ext>
                </a:extLst>
              </p:cNvPr>
              <p:cNvGraphicFramePr>
                <a:graphicFrameLocks noChangeAspect="1"/>
              </p:cNvGraphicFramePr>
              <p:nvPr/>
            </p:nvGraphicFramePr>
            <p:xfrm>
              <a:off x="3264" y="2016"/>
              <a:ext cx="367" cy="260"/>
            </p:xfrm>
            <a:graphic>
              <a:graphicData uri="http://schemas.openxmlformats.org/presentationml/2006/ole">
                <mc:AlternateContent xmlns:mc="http://schemas.openxmlformats.org/markup-compatibility/2006">
                  <mc:Choice xmlns:v="urn:schemas-microsoft-com:vml" Requires="v">
                    <p:oleObj spid="_x0000_s118911" name="公式" r:id="rId25" imgW="304560" imgH="215640" progId="Equation.3">
                      <p:embed/>
                    </p:oleObj>
                  </mc:Choice>
                  <mc:Fallback>
                    <p:oleObj name="公式" r:id="rId25" imgW="304560" imgH="215640" progId="Equation.3">
                      <p:embed/>
                      <p:pic>
                        <p:nvPicPr>
                          <p:cNvPr id="35855" name="Object 15">
                            <a:extLst>
                              <a:ext uri="{FF2B5EF4-FFF2-40B4-BE49-F238E27FC236}">
                                <a16:creationId xmlns:a16="http://schemas.microsoft.com/office/drawing/2014/main" id="{69495CFA-D9CA-4F49-9927-FE2AFCC03E37}"/>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264" y="2016"/>
                            <a:ext cx="367" cy="26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56" name="Object 16">
                <a:extLst>
                  <a:ext uri="{FF2B5EF4-FFF2-40B4-BE49-F238E27FC236}">
                    <a16:creationId xmlns:a16="http://schemas.microsoft.com/office/drawing/2014/main" id="{060D65E7-C394-43C4-B1F4-1D227DE84BDA}"/>
                  </a:ext>
                </a:extLst>
              </p:cNvPr>
              <p:cNvGraphicFramePr>
                <a:graphicFrameLocks noChangeAspect="1"/>
              </p:cNvGraphicFramePr>
              <p:nvPr/>
            </p:nvGraphicFramePr>
            <p:xfrm>
              <a:off x="2880" y="2016"/>
              <a:ext cx="231" cy="260"/>
            </p:xfrm>
            <a:graphic>
              <a:graphicData uri="http://schemas.openxmlformats.org/presentationml/2006/ole">
                <mc:AlternateContent xmlns:mc="http://schemas.openxmlformats.org/markup-compatibility/2006">
                  <mc:Choice xmlns:v="urn:schemas-microsoft-com:vml" Requires="v">
                    <p:oleObj spid="_x0000_s118912" name="公式" r:id="rId27" imgW="190440" imgH="215640" progId="Equation.3">
                      <p:embed/>
                    </p:oleObj>
                  </mc:Choice>
                  <mc:Fallback>
                    <p:oleObj name="公式" r:id="rId27" imgW="190440" imgH="215640" progId="Equation.3">
                      <p:embed/>
                      <p:pic>
                        <p:nvPicPr>
                          <p:cNvPr id="35856" name="Object 16">
                            <a:extLst>
                              <a:ext uri="{FF2B5EF4-FFF2-40B4-BE49-F238E27FC236}">
                                <a16:creationId xmlns:a16="http://schemas.microsoft.com/office/drawing/2014/main" id="{060D65E7-C394-43C4-B1F4-1D227DE84BDA}"/>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880" y="2016"/>
                            <a:ext cx="231" cy="26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aphicFrame>
        <p:nvGraphicFramePr>
          <p:cNvPr id="155682" name="Object 2">
            <a:extLst>
              <a:ext uri="{FF2B5EF4-FFF2-40B4-BE49-F238E27FC236}">
                <a16:creationId xmlns:a16="http://schemas.microsoft.com/office/drawing/2014/main" id="{C19300E5-9F7C-4AAF-800F-C166EDD5C740}"/>
              </a:ext>
            </a:extLst>
          </p:cNvPr>
          <p:cNvGraphicFramePr>
            <a:graphicFrameLocks noChangeAspect="1"/>
          </p:cNvGraphicFramePr>
          <p:nvPr/>
        </p:nvGraphicFramePr>
        <p:xfrm>
          <a:off x="611188" y="1484313"/>
          <a:ext cx="1973262" cy="990600"/>
        </p:xfrm>
        <a:graphic>
          <a:graphicData uri="http://schemas.openxmlformats.org/presentationml/2006/ole">
            <mc:AlternateContent xmlns:mc="http://schemas.openxmlformats.org/markup-compatibility/2006">
              <mc:Choice xmlns:v="urn:schemas-microsoft-com:vml" Requires="v">
                <p:oleObj spid="_x0000_s118913" name="公式" r:id="rId29" imgW="888840" imgH="444240" progId="Equation.3">
                  <p:embed/>
                </p:oleObj>
              </mc:Choice>
              <mc:Fallback>
                <p:oleObj name="公式" r:id="rId29" imgW="888840" imgH="444240" progId="Equation.3">
                  <p:embed/>
                  <p:pic>
                    <p:nvPicPr>
                      <p:cNvPr id="155682" name="Object 2">
                        <a:extLst>
                          <a:ext uri="{FF2B5EF4-FFF2-40B4-BE49-F238E27FC236}">
                            <a16:creationId xmlns:a16="http://schemas.microsoft.com/office/drawing/2014/main" id="{C19300E5-9F7C-4AAF-800F-C166EDD5C740}"/>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11188" y="1484313"/>
                        <a:ext cx="1973262" cy="9906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5683" name="Object 3">
            <a:extLst>
              <a:ext uri="{FF2B5EF4-FFF2-40B4-BE49-F238E27FC236}">
                <a16:creationId xmlns:a16="http://schemas.microsoft.com/office/drawing/2014/main" id="{164278D8-96C1-4CF8-BD05-6C2AACD6BA64}"/>
              </a:ext>
            </a:extLst>
          </p:cNvPr>
          <p:cNvGraphicFramePr>
            <a:graphicFrameLocks noChangeAspect="1"/>
          </p:cNvGraphicFramePr>
          <p:nvPr/>
        </p:nvGraphicFramePr>
        <p:xfrm>
          <a:off x="554038" y="3586163"/>
          <a:ext cx="1592262" cy="920750"/>
        </p:xfrm>
        <a:graphic>
          <a:graphicData uri="http://schemas.openxmlformats.org/presentationml/2006/ole">
            <mc:AlternateContent xmlns:mc="http://schemas.openxmlformats.org/markup-compatibility/2006">
              <mc:Choice xmlns:v="urn:schemas-microsoft-com:vml" Requires="v">
                <p:oleObj spid="_x0000_s118914" name="公式" r:id="rId31" imgW="749160" imgH="431640" progId="Equation.3">
                  <p:embed/>
                </p:oleObj>
              </mc:Choice>
              <mc:Fallback>
                <p:oleObj name="公式" r:id="rId31" imgW="749160" imgH="431640" progId="Equation.3">
                  <p:embed/>
                  <p:pic>
                    <p:nvPicPr>
                      <p:cNvPr id="155683" name="Object 3">
                        <a:extLst>
                          <a:ext uri="{FF2B5EF4-FFF2-40B4-BE49-F238E27FC236}">
                            <a16:creationId xmlns:a16="http://schemas.microsoft.com/office/drawing/2014/main" id="{164278D8-96C1-4CF8-BD05-6C2AACD6BA64}"/>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54038" y="3586163"/>
                        <a:ext cx="1592262" cy="9207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5684" name="Text Box 36">
            <a:extLst>
              <a:ext uri="{FF2B5EF4-FFF2-40B4-BE49-F238E27FC236}">
                <a16:creationId xmlns:a16="http://schemas.microsoft.com/office/drawing/2014/main" id="{26EB39D2-2516-4F69-8047-C5F7876AB3E5}"/>
              </a:ext>
            </a:extLst>
          </p:cNvPr>
          <p:cNvSpPr txBox="1">
            <a:spLocks noChangeArrowheads="1"/>
          </p:cNvSpPr>
          <p:nvPr/>
        </p:nvSpPr>
        <p:spPr bwMode="auto">
          <a:xfrm>
            <a:off x="395288" y="620713"/>
            <a:ext cx="5329237" cy="519112"/>
          </a:xfrm>
          <a:prstGeom prst="rect">
            <a:avLst/>
          </a:prstGeom>
          <a:noFill/>
          <a:ln w="9525">
            <a:noFill/>
            <a:miter lim="800000"/>
            <a:headEnd/>
            <a:tailEnd/>
          </a:ln>
          <a:effectLst/>
        </p:spPr>
        <p:txBody>
          <a:bodyPr>
            <a:spAutoFit/>
          </a:bodyPr>
          <a:lstStyle/>
          <a:p>
            <a:pPr fontAlgn="b">
              <a:spcBef>
                <a:spcPct val="50000"/>
              </a:spcBef>
              <a:defRPr/>
            </a:pPr>
            <a:r>
              <a:rPr lang="zh-CN" altLang="en-US" b="1">
                <a:effectLst>
                  <a:outerShdw blurRad="38100" dist="38100" dir="2700000" algn="tl">
                    <a:srgbClr val="000000">
                      <a:alpha val="43137"/>
                    </a:srgbClr>
                  </a:outerShdw>
                </a:effectLst>
              </a:rPr>
              <a:t>导体板间的电场强度相等，有   </a:t>
            </a:r>
          </a:p>
        </p:txBody>
      </p:sp>
      <p:graphicFrame>
        <p:nvGraphicFramePr>
          <p:cNvPr id="155685" name="Object 4">
            <a:extLst>
              <a:ext uri="{FF2B5EF4-FFF2-40B4-BE49-F238E27FC236}">
                <a16:creationId xmlns:a16="http://schemas.microsoft.com/office/drawing/2014/main" id="{66756211-AF0E-4548-987B-9F5728061BD4}"/>
              </a:ext>
            </a:extLst>
          </p:cNvPr>
          <p:cNvGraphicFramePr>
            <a:graphicFrameLocks noChangeAspect="1"/>
          </p:cNvGraphicFramePr>
          <p:nvPr/>
        </p:nvGraphicFramePr>
        <p:xfrm>
          <a:off x="468313" y="4738688"/>
          <a:ext cx="1749425" cy="962025"/>
        </p:xfrm>
        <a:graphic>
          <a:graphicData uri="http://schemas.openxmlformats.org/presentationml/2006/ole">
            <mc:AlternateContent xmlns:mc="http://schemas.openxmlformats.org/markup-compatibility/2006">
              <mc:Choice xmlns:v="urn:schemas-microsoft-com:vml" Requires="v">
                <p:oleObj spid="_x0000_s118915" name="公式" r:id="rId33" imgW="787320" imgH="431640" progId="Equation.3">
                  <p:embed/>
                </p:oleObj>
              </mc:Choice>
              <mc:Fallback>
                <p:oleObj name="公式" r:id="rId33" imgW="787320" imgH="431640" progId="Equation.3">
                  <p:embed/>
                  <p:pic>
                    <p:nvPicPr>
                      <p:cNvPr id="155685" name="Object 4">
                        <a:extLst>
                          <a:ext uri="{FF2B5EF4-FFF2-40B4-BE49-F238E27FC236}">
                            <a16:creationId xmlns:a16="http://schemas.microsoft.com/office/drawing/2014/main" id="{66756211-AF0E-4548-987B-9F5728061BD4}"/>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68313" y="4738688"/>
                        <a:ext cx="1749425" cy="9620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5686" name="Text Box 38">
            <a:extLst>
              <a:ext uri="{FF2B5EF4-FFF2-40B4-BE49-F238E27FC236}">
                <a16:creationId xmlns:a16="http://schemas.microsoft.com/office/drawing/2014/main" id="{CAB9C88F-59C8-496D-AD52-2B8850C9F593}"/>
              </a:ext>
            </a:extLst>
          </p:cNvPr>
          <p:cNvSpPr txBox="1">
            <a:spLocks noChangeArrowheads="1"/>
          </p:cNvSpPr>
          <p:nvPr/>
        </p:nvSpPr>
        <p:spPr bwMode="auto">
          <a:xfrm>
            <a:off x="395288" y="2636838"/>
            <a:ext cx="4176712" cy="519112"/>
          </a:xfrm>
          <a:prstGeom prst="rect">
            <a:avLst/>
          </a:prstGeom>
          <a:noFill/>
          <a:ln w="9525">
            <a:noFill/>
            <a:miter lim="800000"/>
            <a:headEnd/>
            <a:tailEnd/>
          </a:ln>
          <a:effectLst/>
        </p:spPr>
        <p:txBody>
          <a:bodyPr>
            <a:spAutoFit/>
          </a:bodyPr>
          <a:lstStyle/>
          <a:p>
            <a:pPr fontAlgn="b">
              <a:spcBef>
                <a:spcPct val="50000"/>
              </a:spcBef>
              <a:defRPr/>
            </a:pPr>
            <a:r>
              <a:rPr lang="zh-CN" altLang="en-US" b="1">
                <a:effectLst>
                  <a:outerShdw blurRad="38100" dist="38100" dir="2700000" algn="tl">
                    <a:srgbClr val="000000">
                      <a:alpha val="43137"/>
                    </a:srgbClr>
                  </a:outerShdw>
                </a:effectLst>
              </a:rPr>
              <a:t>导体板间的电势差  </a:t>
            </a:r>
          </a:p>
        </p:txBody>
      </p:sp>
      <p:graphicFrame>
        <p:nvGraphicFramePr>
          <p:cNvPr id="155687" name="Object 5">
            <a:extLst>
              <a:ext uri="{FF2B5EF4-FFF2-40B4-BE49-F238E27FC236}">
                <a16:creationId xmlns:a16="http://schemas.microsoft.com/office/drawing/2014/main" id="{BED05309-B317-4166-839E-17EE4A1C1C33}"/>
              </a:ext>
            </a:extLst>
          </p:cNvPr>
          <p:cNvGraphicFramePr>
            <a:graphicFrameLocks noChangeAspect="1"/>
          </p:cNvGraphicFramePr>
          <p:nvPr/>
        </p:nvGraphicFramePr>
        <p:xfrm>
          <a:off x="2187575" y="3573463"/>
          <a:ext cx="1376363" cy="947737"/>
        </p:xfrm>
        <a:graphic>
          <a:graphicData uri="http://schemas.openxmlformats.org/presentationml/2006/ole">
            <mc:AlternateContent xmlns:mc="http://schemas.openxmlformats.org/markup-compatibility/2006">
              <mc:Choice xmlns:v="urn:schemas-microsoft-com:vml" Requires="v">
                <p:oleObj spid="_x0000_s118916" name="公式" r:id="rId35" imgW="647640" imgH="444240" progId="Equation.3">
                  <p:embed/>
                </p:oleObj>
              </mc:Choice>
              <mc:Fallback>
                <p:oleObj name="公式" r:id="rId35" imgW="647640" imgH="444240" progId="Equation.3">
                  <p:embed/>
                  <p:pic>
                    <p:nvPicPr>
                      <p:cNvPr id="155687" name="Object 5">
                        <a:extLst>
                          <a:ext uri="{FF2B5EF4-FFF2-40B4-BE49-F238E27FC236}">
                            <a16:creationId xmlns:a16="http://schemas.microsoft.com/office/drawing/2014/main" id="{BED05309-B317-4166-839E-17EE4A1C1C33}"/>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187575" y="3573463"/>
                        <a:ext cx="1376363" cy="9477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5688" name="Object 6">
            <a:extLst>
              <a:ext uri="{FF2B5EF4-FFF2-40B4-BE49-F238E27FC236}">
                <a16:creationId xmlns:a16="http://schemas.microsoft.com/office/drawing/2014/main" id="{E71A536A-DC68-44A7-BCFA-BFDC524D5AA8}"/>
              </a:ext>
            </a:extLst>
          </p:cNvPr>
          <p:cNvGraphicFramePr>
            <a:graphicFrameLocks noChangeAspect="1"/>
          </p:cNvGraphicFramePr>
          <p:nvPr/>
        </p:nvGraphicFramePr>
        <p:xfrm>
          <a:off x="2160588" y="4754563"/>
          <a:ext cx="1403350" cy="947737"/>
        </p:xfrm>
        <a:graphic>
          <a:graphicData uri="http://schemas.openxmlformats.org/presentationml/2006/ole">
            <mc:AlternateContent xmlns:mc="http://schemas.openxmlformats.org/markup-compatibility/2006">
              <mc:Choice xmlns:v="urn:schemas-microsoft-com:vml" Requires="v">
                <p:oleObj spid="_x0000_s118917" name="公式" r:id="rId37" imgW="660240" imgH="444240" progId="Equation.3">
                  <p:embed/>
                </p:oleObj>
              </mc:Choice>
              <mc:Fallback>
                <p:oleObj name="公式" r:id="rId37" imgW="660240" imgH="444240" progId="Equation.3">
                  <p:embed/>
                  <p:pic>
                    <p:nvPicPr>
                      <p:cNvPr id="155688" name="Object 6">
                        <a:extLst>
                          <a:ext uri="{FF2B5EF4-FFF2-40B4-BE49-F238E27FC236}">
                            <a16:creationId xmlns:a16="http://schemas.microsoft.com/office/drawing/2014/main" id="{E71A536A-DC68-44A7-BCFA-BFDC524D5AA8}"/>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160588" y="4754563"/>
                        <a:ext cx="1403350" cy="9477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5692" name="Object 7">
            <a:extLst>
              <a:ext uri="{FF2B5EF4-FFF2-40B4-BE49-F238E27FC236}">
                <a16:creationId xmlns:a16="http://schemas.microsoft.com/office/drawing/2014/main" id="{192D6C3A-2A3A-4CDF-A6CA-4C8A2181DB88}"/>
              </a:ext>
            </a:extLst>
          </p:cNvPr>
          <p:cNvGraphicFramePr>
            <a:graphicFrameLocks noChangeAspect="1"/>
          </p:cNvGraphicFramePr>
          <p:nvPr/>
        </p:nvGraphicFramePr>
        <p:xfrm>
          <a:off x="2581275" y="1484313"/>
          <a:ext cx="1127125" cy="990600"/>
        </p:xfrm>
        <a:graphic>
          <a:graphicData uri="http://schemas.openxmlformats.org/presentationml/2006/ole">
            <mc:AlternateContent xmlns:mc="http://schemas.openxmlformats.org/markup-compatibility/2006">
              <mc:Choice xmlns:v="urn:schemas-microsoft-com:vml" Requires="v">
                <p:oleObj spid="_x0000_s118918" name="公式" r:id="rId39" imgW="507960" imgH="444240" progId="Equation.3">
                  <p:embed/>
                </p:oleObj>
              </mc:Choice>
              <mc:Fallback>
                <p:oleObj name="公式" r:id="rId39" imgW="507960" imgH="444240" progId="Equation.3">
                  <p:embed/>
                  <p:pic>
                    <p:nvPicPr>
                      <p:cNvPr id="155692" name="Object 7">
                        <a:extLst>
                          <a:ext uri="{FF2B5EF4-FFF2-40B4-BE49-F238E27FC236}">
                            <a16:creationId xmlns:a16="http://schemas.microsoft.com/office/drawing/2014/main" id="{192D6C3A-2A3A-4CDF-A6CA-4C8A2181DB88}"/>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2581275" y="1484313"/>
                        <a:ext cx="1127125" cy="9906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64212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5684"/>
                                        </p:tgtEl>
                                        <p:attrNameLst>
                                          <p:attrName>style.visibility</p:attrName>
                                        </p:attrNameLst>
                                      </p:cBhvr>
                                      <p:to>
                                        <p:strVal val="visible"/>
                                      </p:to>
                                    </p:set>
                                    <p:animEffect transition="in" filter="dissolve">
                                      <p:cBhvr>
                                        <p:cTn id="7" dur="500"/>
                                        <p:tgtEl>
                                          <p:spTgt spid="1556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55682"/>
                                        </p:tgtEl>
                                        <p:attrNameLst>
                                          <p:attrName>style.visibility</p:attrName>
                                        </p:attrNameLst>
                                      </p:cBhvr>
                                      <p:to>
                                        <p:strVal val="visible"/>
                                      </p:to>
                                    </p:set>
                                    <p:animEffect transition="in" filter="dissolve">
                                      <p:cBhvr>
                                        <p:cTn id="17" dur="500"/>
                                        <p:tgtEl>
                                          <p:spTgt spid="1556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55692"/>
                                        </p:tgtEl>
                                        <p:attrNameLst>
                                          <p:attrName>style.visibility</p:attrName>
                                        </p:attrNameLst>
                                      </p:cBhvr>
                                      <p:to>
                                        <p:strVal val="visible"/>
                                      </p:to>
                                    </p:set>
                                    <p:animEffect transition="in" filter="dissolve">
                                      <p:cBhvr>
                                        <p:cTn id="22" dur="500"/>
                                        <p:tgtEl>
                                          <p:spTgt spid="1556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55686"/>
                                        </p:tgtEl>
                                        <p:attrNameLst>
                                          <p:attrName>style.visibility</p:attrName>
                                        </p:attrNameLst>
                                      </p:cBhvr>
                                      <p:to>
                                        <p:strVal val="visible"/>
                                      </p:to>
                                    </p:set>
                                    <p:animEffect transition="in" filter="dissolve">
                                      <p:cBhvr>
                                        <p:cTn id="27" dur="500"/>
                                        <p:tgtEl>
                                          <p:spTgt spid="15568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55683"/>
                                        </p:tgtEl>
                                        <p:attrNameLst>
                                          <p:attrName>style.visibility</p:attrName>
                                        </p:attrNameLst>
                                      </p:cBhvr>
                                      <p:to>
                                        <p:strVal val="visible"/>
                                      </p:to>
                                    </p:set>
                                    <p:animEffect transition="in" filter="dissolve">
                                      <p:cBhvr>
                                        <p:cTn id="32" dur="500"/>
                                        <p:tgtEl>
                                          <p:spTgt spid="15568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55687"/>
                                        </p:tgtEl>
                                        <p:attrNameLst>
                                          <p:attrName>style.visibility</p:attrName>
                                        </p:attrNameLst>
                                      </p:cBhvr>
                                      <p:to>
                                        <p:strVal val="visible"/>
                                      </p:to>
                                    </p:set>
                                    <p:animEffect transition="in" filter="dissolve">
                                      <p:cBhvr>
                                        <p:cTn id="37" dur="500"/>
                                        <p:tgtEl>
                                          <p:spTgt spid="15568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55685"/>
                                        </p:tgtEl>
                                        <p:attrNameLst>
                                          <p:attrName>style.visibility</p:attrName>
                                        </p:attrNameLst>
                                      </p:cBhvr>
                                      <p:to>
                                        <p:strVal val="visible"/>
                                      </p:to>
                                    </p:set>
                                    <p:animEffect transition="in" filter="dissolve">
                                      <p:cBhvr>
                                        <p:cTn id="42" dur="500"/>
                                        <p:tgtEl>
                                          <p:spTgt spid="15568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155688"/>
                                        </p:tgtEl>
                                        <p:attrNameLst>
                                          <p:attrName>style.visibility</p:attrName>
                                        </p:attrNameLst>
                                      </p:cBhvr>
                                      <p:to>
                                        <p:strVal val="visible"/>
                                      </p:to>
                                    </p:set>
                                    <p:animEffect transition="in" filter="dissolve">
                                      <p:cBhvr>
                                        <p:cTn id="47" dur="500"/>
                                        <p:tgtEl>
                                          <p:spTgt spid="155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84" grpId="0" autoUpdateAnimBg="0"/>
      <p:bldP spid="155686"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日期占位符 1">
            <a:extLst>
              <a:ext uri="{FF2B5EF4-FFF2-40B4-BE49-F238E27FC236}">
                <a16:creationId xmlns:a16="http://schemas.microsoft.com/office/drawing/2014/main" id="{08F12A41-C84A-4F4C-A398-8308306C3C97}"/>
              </a:ext>
            </a:extLst>
          </p:cNvPr>
          <p:cNvSpPr>
            <a:spLocks noGrp="1"/>
          </p:cNvSpPr>
          <p:nvPr>
            <p:ph type="dt" sz="quarter" idx="10"/>
          </p:nvPr>
        </p:nvSpPr>
        <p:spPr/>
        <p:txBody>
          <a:bodyPr/>
          <a:lstStyle/>
          <a:p>
            <a:pPr>
              <a:defRPr/>
            </a:pPr>
            <a:fld id="{1A9585DF-D434-47B2-9838-8B129BD90691}" type="datetime9">
              <a:rPr lang="en-US"/>
              <a:pPr>
                <a:defRPr/>
              </a:pPr>
              <a:t>12/21/2017 9:39:38 PM</a:t>
            </a:fld>
            <a:endParaRPr lang="en-US" altLang="zh-CN"/>
          </a:p>
        </p:txBody>
      </p:sp>
      <p:sp>
        <p:nvSpPr>
          <p:cNvPr id="54" name="灯片编号占位符 3">
            <a:extLst>
              <a:ext uri="{FF2B5EF4-FFF2-40B4-BE49-F238E27FC236}">
                <a16:creationId xmlns:a16="http://schemas.microsoft.com/office/drawing/2014/main" id="{9F35971B-35BA-47A7-83B1-4E047297EDC2}"/>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7553321B-3425-43FF-8A3E-6018F9F08131}" type="slidenum">
              <a:rPr lang="en-US" altLang="zh-CN" sz="1400" b="0">
                <a:ea typeface="宋体" panose="02010600030101010101" pitchFamily="2" charset="-122"/>
              </a:rPr>
              <a:pPr eaLnBrk="1" hangingPunct="1"/>
              <a:t>51</a:t>
            </a:fld>
            <a:endParaRPr lang="en-US" altLang="zh-CN" sz="1400" b="0">
              <a:ea typeface="宋体" panose="02010600030101010101" pitchFamily="2" charset="-122"/>
            </a:endParaRPr>
          </a:p>
        </p:txBody>
      </p:sp>
      <p:sp>
        <p:nvSpPr>
          <p:cNvPr id="42032" name="Rectangle 48">
            <a:extLst>
              <a:ext uri="{FF2B5EF4-FFF2-40B4-BE49-F238E27FC236}">
                <a16:creationId xmlns:a16="http://schemas.microsoft.com/office/drawing/2014/main" id="{A840C434-E5ED-4338-968C-F5FE31DCD54A}"/>
              </a:ext>
            </a:extLst>
          </p:cNvPr>
          <p:cNvSpPr>
            <a:spLocks noChangeArrowheads="1"/>
          </p:cNvSpPr>
          <p:nvPr/>
        </p:nvSpPr>
        <p:spPr bwMode="auto">
          <a:xfrm>
            <a:off x="3795713" y="2133600"/>
            <a:ext cx="4953000" cy="4495800"/>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grpSp>
        <p:nvGrpSpPr>
          <p:cNvPr id="2" name="Group 73">
            <a:extLst>
              <a:ext uri="{FF2B5EF4-FFF2-40B4-BE49-F238E27FC236}">
                <a16:creationId xmlns:a16="http://schemas.microsoft.com/office/drawing/2014/main" id="{027B9C6E-FD0F-452B-87B6-5E1449D9D4EB}"/>
              </a:ext>
            </a:extLst>
          </p:cNvPr>
          <p:cNvGrpSpPr>
            <a:grpSpLocks/>
          </p:cNvGrpSpPr>
          <p:nvPr/>
        </p:nvGrpSpPr>
        <p:grpSpPr bwMode="auto">
          <a:xfrm>
            <a:off x="4938713" y="5943600"/>
            <a:ext cx="2743200" cy="641350"/>
            <a:chOff x="3072" y="3744"/>
            <a:chExt cx="1728" cy="404"/>
          </a:xfrm>
        </p:grpSpPr>
        <p:sp>
          <p:nvSpPr>
            <p:cNvPr id="42033" name="Line 49">
              <a:extLst>
                <a:ext uri="{FF2B5EF4-FFF2-40B4-BE49-F238E27FC236}">
                  <a16:creationId xmlns:a16="http://schemas.microsoft.com/office/drawing/2014/main" id="{F2FD7527-73FC-4366-AB2E-2D30824AEF72}"/>
                </a:ext>
              </a:extLst>
            </p:cNvPr>
            <p:cNvSpPr>
              <a:spLocks noChangeShapeType="1"/>
            </p:cNvSpPr>
            <p:nvPr/>
          </p:nvSpPr>
          <p:spPr bwMode="auto">
            <a:xfrm>
              <a:off x="3072" y="3744"/>
              <a:ext cx="0" cy="192"/>
            </a:xfrm>
            <a:prstGeom prst="line">
              <a:avLst/>
            </a:prstGeom>
            <a:noFill/>
            <a:ln w="28575">
              <a:solidFill>
                <a:srgbClr val="99FF99"/>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42034" name="Line 50">
              <a:extLst>
                <a:ext uri="{FF2B5EF4-FFF2-40B4-BE49-F238E27FC236}">
                  <a16:creationId xmlns:a16="http://schemas.microsoft.com/office/drawing/2014/main" id="{B74E2557-8277-4EF2-8174-5596DB331B70}"/>
                </a:ext>
              </a:extLst>
            </p:cNvPr>
            <p:cNvSpPr>
              <a:spLocks noChangeShapeType="1"/>
            </p:cNvSpPr>
            <p:nvPr/>
          </p:nvSpPr>
          <p:spPr bwMode="auto">
            <a:xfrm>
              <a:off x="4128" y="3744"/>
              <a:ext cx="0" cy="192"/>
            </a:xfrm>
            <a:prstGeom prst="line">
              <a:avLst/>
            </a:prstGeom>
            <a:noFill/>
            <a:ln w="28575">
              <a:solidFill>
                <a:srgbClr val="99FF99"/>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42035" name="Line 51">
              <a:extLst>
                <a:ext uri="{FF2B5EF4-FFF2-40B4-BE49-F238E27FC236}">
                  <a16:creationId xmlns:a16="http://schemas.microsoft.com/office/drawing/2014/main" id="{FD657D12-A632-438E-B278-5DD538BA6B88}"/>
                </a:ext>
              </a:extLst>
            </p:cNvPr>
            <p:cNvSpPr>
              <a:spLocks noChangeShapeType="1"/>
            </p:cNvSpPr>
            <p:nvPr/>
          </p:nvSpPr>
          <p:spPr bwMode="auto">
            <a:xfrm>
              <a:off x="4272" y="3744"/>
              <a:ext cx="0" cy="192"/>
            </a:xfrm>
            <a:prstGeom prst="line">
              <a:avLst/>
            </a:prstGeom>
            <a:noFill/>
            <a:ln w="28575">
              <a:solidFill>
                <a:srgbClr val="99FF99"/>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42036" name="Line 52">
              <a:extLst>
                <a:ext uri="{FF2B5EF4-FFF2-40B4-BE49-F238E27FC236}">
                  <a16:creationId xmlns:a16="http://schemas.microsoft.com/office/drawing/2014/main" id="{F0C8D10C-F607-4BCF-9C09-D7E5BBCD02DA}"/>
                </a:ext>
              </a:extLst>
            </p:cNvPr>
            <p:cNvSpPr>
              <a:spLocks noChangeShapeType="1"/>
            </p:cNvSpPr>
            <p:nvPr/>
          </p:nvSpPr>
          <p:spPr bwMode="auto">
            <a:xfrm>
              <a:off x="4800" y="3744"/>
              <a:ext cx="0" cy="192"/>
            </a:xfrm>
            <a:prstGeom prst="line">
              <a:avLst/>
            </a:prstGeom>
            <a:noFill/>
            <a:ln w="28575">
              <a:solidFill>
                <a:srgbClr val="99FF99"/>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42037" name="Line 53">
              <a:extLst>
                <a:ext uri="{FF2B5EF4-FFF2-40B4-BE49-F238E27FC236}">
                  <a16:creationId xmlns:a16="http://schemas.microsoft.com/office/drawing/2014/main" id="{9070F703-B1E7-4327-9D6C-E8866C6A5F8B}"/>
                </a:ext>
              </a:extLst>
            </p:cNvPr>
            <p:cNvSpPr>
              <a:spLocks noChangeShapeType="1"/>
            </p:cNvSpPr>
            <p:nvPr/>
          </p:nvSpPr>
          <p:spPr bwMode="auto">
            <a:xfrm>
              <a:off x="3072" y="3840"/>
              <a:ext cx="1056" cy="0"/>
            </a:xfrm>
            <a:prstGeom prst="line">
              <a:avLst/>
            </a:prstGeom>
            <a:noFill/>
            <a:ln w="28575">
              <a:solidFill>
                <a:srgbClr val="99FF99"/>
              </a:solidFill>
              <a:round/>
              <a:headEnd type="stealth" w="med" len="lg"/>
              <a:tailEnd type="stealth" w="med" len="lg"/>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42038" name="Line 54">
              <a:extLst>
                <a:ext uri="{FF2B5EF4-FFF2-40B4-BE49-F238E27FC236}">
                  <a16:creationId xmlns:a16="http://schemas.microsoft.com/office/drawing/2014/main" id="{2277B8B8-393D-4F21-A5C5-742DA9953868}"/>
                </a:ext>
              </a:extLst>
            </p:cNvPr>
            <p:cNvSpPr>
              <a:spLocks noChangeShapeType="1"/>
            </p:cNvSpPr>
            <p:nvPr/>
          </p:nvSpPr>
          <p:spPr bwMode="auto">
            <a:xfrm>
              <a:off x="4272" y="3840"/>
              <a:ext cx="528" cy="0"/>
            </a:xfrm>
            <a:prstGeom prst="line">
              <a:avLst/>
            </a:prstGeom>
            <a:noFill/>
            <a:ln w="28575">
              <a:solidFill>
                <a:srgbClr val="99FF99"/>
              </a:solidFill>
              <a:round/>
              <a:headEnd type="stealth" w="med" len="lg"/>
              <a:tailEnd type="stealth" w="med" len="lg"/>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graphicFrame>
          <p:nvGraphicFramePr>
            <p:cNvPr id="36879" name="Object 15">
              <a:extLst>
                <a:ext uri="{FF2B5EF4-FFF2-40B4-BE49-F238E27FC236}">
                  <a16:creationId xmlns:a16="http://schemas.microsoft.com/office/drawing/2014/main" id="{26DB4376-03DE-4632-9BFA-D0EBC3E808E0}"/>
                </a:ext>
              </a:extLst>
            </p:cNvPr>
            <p:cNvGraphicFramePr>
              <a:graphicFrameLocks noChangeAspect="1"/>
            </p:cNvGraphicFramePr>
            <p:nvPr/>
          </p:nvGraphicFramePr>
          <p:xfrm>
            <a:off x="3504" y="3888"/>
            <a:ext cx="198" cy="260"/>
          </p:xfrm>
          <a:graphic>
            <a:graphicData uri="http://schemas.openxmlformats.org/presentationml/2006/ole">
              <mc:AlternateContent xmlns:mc="http://schemas.openxmlformats.org/markup-compatibility/2006">
                <mc:Choice xmlns:v="urn:schemas-microsoft-com:vml" Requires="v">
                  <p:oleObj spid="_x0000_s119900" name="公式" r:id="rId3" imgW="164880" imgH="215640" progId="Equation.3">
                    <p:embed/>
                  </p:oleObj>
                </mc:Choice>
                <mc:Fallback>
                  <p:oleObj name="公式" r:id="rId3" imgW="164880" imgH="215640" progId="Equation.3">
                    <p:embed/>
                    <p:pic>
                      <p:nvPicPr>
                        <p:cNvPr id="36879" name="Object 15">
                          <a:extLst>
                            <a:ext uri="{FF2B5EF4-FFF2-40B4-BE49-F238E27FC236}">
                              <a16:creationId xmlns:a16="http://schemas.microsoft.com/office/drawing/2014/main" id="{26DB4376-03DE-4632-9BFA-D0EBC3E808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4" y="3888"/>
                          <a:ext cx="198"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FF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80" name="Object 16">
              <a:extLst>
                <a:ext uri="{FF2B5EF4-FFF2-40B4-BE49-F238E27FC236}">
                  <a16:creationId xmlns:a16="http://schemas.microsoft.com/office/drawing/2014/main" id="{E8FF69F5-A49B-4F91-A8E3-65C3D63E69EE}"/>
                </a:ext>
              </a:extLst>
            </p:cNvPr>
            <p:cNvGraphicFramePr>
              <a:graphicFrameLocks noChangeAspect="1"/>
            </p:cNvGraphicFramePr>
            <p:nvPr/>
          </p:nvGraphicFramePr>
          <p:xfrm>
            <a:off x="4457" y="3888"/>
            <a:ext cx="213" cy="260"/>
          </p:xfrm>
          <a:graphic>
            <a:graphicData uri="http://schemas.openxmlformats.org/presentationml/2006/ole">
              <mc:AlternateContent xmlns:mc="http://schemas.openxmlformats.org/markup-compatibility/2006">
                <mc:Choice xmlns:v="urn:schemas-microsoft-com:vml" Requires="v">
                  <p:oleObj spid="_x0000_s119901" name="公式" r:id="rId5" imgW="177480" imgH="215640" progId="Equation.3">
                    <p:embed/>
                  </p:oleObj>
                </mc:Choice>
                <mc:Fallback>
                  <p:oleObj name="公式" r:id="rId5" imgW="177480" imgH="215640" progId="Equation.3">
                    <p:embed/>
                    <p:pic>
                      <p:nvPicPr>
                        <p:cNvPr id="36880" name="Object 16">
                          <a:extLst>
                            <a:ext uri="{FF2B5EF4-FFF2-40B4-BE49-F238E27FC236}">
                              <a16:creationId xmlns:a16="http://schemas.microsoft.com/office/drawing/2014/main" id="{E8FF69F5-A49B-4F91-A8E3-65C3D63E69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7" y="3888"/>
                          <a:ext cx="213"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FF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81">
            <a:extLst>
              <a:ext uri="{FF2B5EF4-FFF2-40B4-BE49-F238E27FC236}">
                <a16:creationId xmlns:a16="http://schemas.microsoft.com/office/drawing/2014/main" id="{AA29D5DB-A2BF-421A-A497-C00D7E08029D}"/>
              </a:ext>
            </a:extLst>
          </p:cNvPr>
          <p:cNvGrpSpPr>
            <a:grpSpLocks/>
          </p:cNvGrpSpPr>
          <p:nvPr/>
        </p:nvGrpSpPr>
        <p:grpSpPr bwMode="auto">
          <a:xfrm>
            <a:off x="4710113" y="2300288"/>
            <a:ext cx="3263900" cy="3643312"/>
            <a:chOff x="2928" y="1449"/>
            <a:chExt cx="2056" cy="2295"/>
          </a:xfrm>
        </p:grpSpPr>
        <p:grpSp>
          <p:nvGrpSpPr>
            <p:cNvPr id="36909" name="Group 80">
              <a:extLst>
                <a:ext uri="{FF2B5EF4-FFF2-40B4-BE49-F238E27FC236}">
                  <a16:creationId xmlns:a16="http://schemas.microsoft.com/office/drawing/2014/main" id="{5CF068F4-5215-4CDC-BCD6-6333B7D3355C}"/>
                </a:ext>
              </a:extLst>
            </p:cNvPr>
            <p:cNvGrpSpPr>
              <a:grpSpLocks/>
            </p:cNvGrpSpPr>
            <p:nvPr/>
          </p:nvGrpSpPr>
          <p:grpSpPr bwMode="auto">
            <a:xfrm>
              <a:off x="2928" y="1449"/>
              <a:ext cx="2016" cy="2295"/>
              <a:chOff x="2928" y="1449"/>
              <a:chExt cx="2016" cy="2295"/>
            </a:xfrm>
          </p:grpSpPr>
          <p:sp>
            <p:nvSpPr>
              <p:cNvPr id="42042" name="Rectangle 58">
                <a:extLst>
                  <a:ext uri="{FF2B5EF4-FFF2-40B4-BE49-F238E27FC236}">
                    <a16:creationId xmlns:a16="http://schemas.microsoft.com/office/drawing/2014/main" id="{FFDF9888-379A-4DE7-828C-D4EBBC97A528}"/>
                  </a:ext>
                </a:extLst>
              </p:cNvPr>
              <p:cNvSpPr>
                <a:spLocks noChangeArrowheads="1"/>
              </p:cNvSpPr>
              <p:nvPr/>
            </p:nvSpPr>
            <p:spPr bwMode="auto">
              <a:xfrm flipH="1">
                <a:off x="4128" y="1824"/>
                <a:ext cx="144" cy="1920"/>
              </a:xfrm>
              <a:prstGeom prst="rect">
                <a:avLst/>
              </a:prstGeom>
              <a:solidFill>
                <a:srgbClr val="FF99CC"/>
              </a:solidFill>
              <a:ln w="9525">
                <a:noFill/>
                <a:miter lim="800000"/>
                <a:headEnd/>
                <a:tailEnd/>
              </a:ln>
              <a:effectLst/>
              <a:scene3d>
                <a:camera prst="legacyObliqueTopRight"/>
                <a:lightRig rig="legacyFlat3" dir="b"/>
              </a:scene3d>
              <a:sp3d extrusionH="887400" prstMaterial="legacyMatte">
                <a:bevelT w="13500" h="13500" prst="angle"/>
                <a:bevelB w="13500" h="13500" prst="angle"/>
                <a:extrusionClr>
                  <a:srgbClr val="FF99CC"/>
                </a:extrusionClr>
              </a:sp3d>
            </p:spPr>
            <p:txBody>
              <a:bodyPr wrap="none" anchor="ctr">
                <a:flatTx/>
              </a:bodyPr>
              <a:lstStyle/>
              <a:p>
                <a:pPr>
                  <a:defRPr/>
                </a:pPr>
                <a:endParaRPr lang="zh-CN" altLang="en-US" b="1">
                  <a:effectLst>
                    <a:outerShdw blurRad="38100" dist="38100" dir="2700000" algn="tl">
                      <a:srgbClr val="000000">
                        <a:alpha val="43137"/>
                      </a:srgbClr>
                    </a:outerShdw>
                  </a:effectLst>
                </a:endParaRPr>
              </a:p>
            </p:txBody>
          </p:sp>
          <p:sp>
            <p:nvSpPr>
              <p:cNvPr id="42043" name="Rectangle 59">
                <a:extLst>
                  <a:ext uri="{FF2B5EF4-FFF2-40B4-BE49-F238E27FC236}">
                    <a16:creationId xmlns:a16="http://schemas.microsoft.com/office/drawing/2014/main" id="{E88A8706-9140-42F3-BA18-511EADB170B9}"/>
                  </a:ext>
                </a:extLst>
              </p:cNvPr>
              <p:cNvSpPr>
                <a:spLocks noChangeArrowheads="1"/>
              </p:cNvSpPr>
              <p:nvPr/>
            </p:nvSpPr>
            <p:spPr bwMode="auto">
              <a:xfrm flipH="1">
                <a:off x="4800" y="1824"/>
                <a:ext cx="144" cy="1920"/>
              </a:xfrm>
              <a:prstGeom prst="rect">
                <a:avLst/>
              </a:prstGeom>
              <a:solidFill>
                <a:srgbClr val="FF99CC"/>
              </a:solidFill>
              <a:ln w="9525">
                <a:noFill/>
                <a:miter lim="800000"/>
                <a:headEnd/>
                <a:tailEnd/>
              </a:ln>
              <a:effectLst/>
              <a:scene3d>
                <a:camera prst="legacyObliqueTopRight"/>
                <a:lightRig rig="legacyFlat3" dir="b"/>
              </a:scene3d>
              <a:sp3d extrusionH="887400" prstMaterial="legacyMatte">
                <a:bevelT w="13500" h="13500" prst="angle"/>
                <a:bevelB w="13500" h="13500" prst="angle"/>
                <a:extrusionClr>
                  <a:srgbClr val="FF99CC"/>
                </a:extrusionClr>
              </a:sp3d>
            </p:spPr>
            <p:txBody>
              <a:bodyPr wrap="none" anchor="ctr">
                <a:flatTx/>
              </a:bodyPr>
              <a:lstStyle/>
              <a:p>
                <a:pPr>
                  <a:defRPr/>
                </a:pPr>
                <a:endParaRPr lang="zh-CN" altLang="en-US" b="1">
                  <a:effectLst>
                    <a:outerShdw blurRad="38100" dist="38100" dir="2700000" algn="tl">
                      <a:srgbClr val="000000">
                        <a:alpha val="43137"/>
                      </a:srgbClr>
                    </a:outerShdw>
                  </a:effectLst>
                </a:endParaRPr>
              </a:p>
            </p:txBody>
          </p:sp>
          <p:graphicFrame>
            <p:nvGraphicFramePr>
              <p:cNvPr id="36875" name="Object 11">
                <a:extLst>
                  <a:ext uri="{FF2B5EF4-FFF2-40B4-BE49-F238E27FC236}">
                    <a16:creationId xmlns:a16="http://schemas.microsoft.com/office/drawing/2014/main" id="{34088BC7-B5C5-4AFD-A2AB-579BE52CEA58}"/>
                  </a:ext>
                </a:extLst>
              </p:cNvPr>
              <p:cNvGraphicFramePr>
                <a:graphicFrameLocks noChangeAspect="1"/>
              </p:cNvGraphicFramePr>
              <p:nvPr/>
            </p:nvGraphicFramePr>
            <p:xfrm>
              <a:off x="4100" y="1449"/>
              <a:ext cx="245" cy="303"/>
            </p:xfrm>
            <a:graphic>
              <a:graphicData uri="http://schemas.openxmlformats.org/presentationml/2006/ole">
                <mc:AlternateContent xmlns:mc="http://schemas.openxmlformats.org/markup-compatibility/2006">
                  <mc:Choice xmlns:v="urn:schemas-microsoft-com:vml" Requires="v">
                    <p:oleObj spid="_x0000_s119902" name="公式" r:id="rId7" imgW="164880" imgH="203040" progId="Equation.3">
                      <p:embed/>
                    </p:oleObj>
                  </mc:Choice>
                  <mc:Fallback>
                    <p:oleObj name="公式" r:id="rId7" imgW="164880" imgH="203040" progId="Equation.3">
                      <p:embed/>
                      <p:pic>
                        <p:nvPicPr>
                          <p:cNvPr id="36875" name="Object 11">
                            <a:extLst>
                              <a:ext uri="{FF2B5EF4-FFF2-40B4-BE49-F238E27FC236}">
                                <a16:creationId xmlns:a16="http://schemas.microsoft.com/office/drawing/2014/main" id="{34088BC7-B5C5-4AFD-A2AB-579BE52CEA5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00" y="1449"/>
                            <a:ext cx="245"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6" name="Object 12">
                <a:extLst>
                  <a:ext uri="{FF2B5EF4-FFF2-40B4-BE49-F238E27FC236}">
                    <a16:creationId xmlns:a16="http://schemas.microsoft.com/office/drawing/2014/main" id="{9F280A8E-1228-45D8-A31B-1879281824F6}"/>
                  </a:ext>
                </a:extLst>
              </p:cNvPr>
              <p:cNvGraphicFramePr>
                <a:graphicFrameLocks noChangeAspect="1"/>
              </p:cNvGraphicFramePr>
              <p:nvPr/>
            </p:nvGraphicFramePr>
            <p:xfrm>
              <a:off x="3857" y="2160"/>
              <a:ext cx="293" cy="260"/>
            </p:xfrm>
            <a:graphic>
              <a:graphicData uri="http://schemas.openxmlformats.org/presentationml/2006/ole">
                <mc:AlternateContent xmlns:mc="http://schemas.openxmlformats.org/markup-compatibility/2006">
                  <mc:Choice xmlns:v="urn:schemas-microsoft-com:vml" Requires="v">
                    <p:oleObj spid="_x0000_s119903" name="公式" r:id="rId9" imgW="241200" imgH="215640" progId="Equation.3">
                      <p:embed/>
                    </p:oleObj>
                  </mc:Choice>
                  <mc:Fallback>
                    <p:oleObj name="公式" r:id="rId9" imgW="241200" imgH="215640" progId="Equation.3">
                      <p:embed/>
                      <p:pic>
                        <p:nvPicPr>
                          <p:cNvPr id="36876" name="Object 12">
                            <a:extLst>
                              <a:ext uri="{FF2B5EF4-FFF2-40B4-BE49-F238E27FC236}">
                                <a16:creationId xmlns:a16="http://schemas.microsoft.com/office/drawing/2014/main" id="{9F280A8E-1228-45D8-A31B-1879281824F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7" y="2160"/>
                            <a:ext cx="293"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7" name="Object 13">
                <a:extLst>
                  <a:ext uri="{FF2B5EF4-FFF2-40B4-BE49-F238E27FC236}">
                    <a16:creationId xmlns:a16="http://schemas.microsoft.com/office/drawing/2014/main" id="{F4E8D10E-7AD1-4174-A39F-901DBF844E68}"/>
                  </a:ext>
                </a:extLst>
              </p:cNvPr>
              <p:cNvGraphicFramePr>
                <a:graphicFrameLocks noChangeAspect="1"/>
              </p:cNvGraphicFramePr>
              <p:nvPr/>
            </p:nvGraphicFramePr>
            <p:xfrm>
              <a:off x="4242" y="2160"/>
              <a:ext cx="292" cy="260"/>
            </p:xfrm>
            <a:graphic>
              <a:graphicData uri="http://schemas.openxmlformats.org/presentationml/2006/ole">
                <mc:AlternateContent xmlns:mc="http://schemas.openxmlformats.org/markup-compatibility/2006">
                  <mc:Choice xmlns:v="urn:schemas-microsoft-com:vml" Requires="v">
                    <p:oleObj spid="_x0000_s119904" name="公式" r:id="rId11" imgW="241200" imgH="215640" progId="Equation.3">
                      <p:embed/>
                    </p:oleObj>
                  </mc:Choice>
                  <mc:Fallback>
                    <p:oleObj name="公式" r:id="rId11" imgW="241200" imgH="215640" progId="Equation.3">
                      <p:embed/>
                      <p:pic>
                        <p:nvPicPr>
                          <p:cNvPr id="36877" name="Object 13">
                            <a:extLst>
                              <a:ext uri="{FF2B5EF4-FFF2-40B4-BE49-F238E27FC236}">
                                <a16:creationId xmlns:a16="http://schemas.microsoft.com/office/drawing/2014/main" id="{F4E8D10E-7AD1-4174-A39F-901DBF844E6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42" y="2160"/>
                            <a:ext cx="292"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8" name="Object 14">
                <a:extLst>
                  <a:ext uri="{FF2B5EF4-FFF2-40B4-BE49-F238E27FC236}">
                    <a16:creationId xmlns:a16="http://schemas.microsoft.com/office/drawing/2014/main" id="{FCDAE966-F171-4FCE-BE91-0C8E18718C2B}"/>
                  </a:ext>
                </a:extLst>
              </p:cNvPr>
              <p:cNvGraphicFramePr>
                <a:graphicFrameLocks noChangeAspect="1"/>
              </p:cNvGraphicFramePr>
              <p:nvPr/>
            </p:nvGraphicFramePr>
            <p:xfrm>
              <a:off x="3888" y="3216"/>
              <a:ext cx="212" cy="248"/>
            </p:xfrm>
            <a:graphic>
              <a:graphicData uri="http://schemas.openxmlformats.org/presentationml/2006/ole">
                <mc:AlternateContent xmlns:mc="http://schemas.openxmlformats.org/markup-compatibility/2006">
                  <mc:Choice xmlns:v="urn:schemas-microsoft-com:vml" Requires="v">
                    <p:oleObj spid="_x0000_s119905" name="公式" r:id="rId13" imgW="152280" imgH="177480" progId="Equation.3">
                      <p:embed/>
                    </p:oleObj>
                  </mc:Choice>
                  <mc:Fallback>
                    <p:oleObj name="公式" r:id="rId13" imgW="152280" imgH="177480" progId="Equation.3">
                      <p:embed/>
                      <p:pic>
                        <p:nvPicPr>
                          <p:cNvPr id="36878" name="Object 14">
                            <a:extLst>
                              <a:ext uri="{FF2B5EF4-FFF2-40B4-BE49-F238E27FC236}">
                                <a16:creationId xmlns:a16="http://schemas.microsoft.com/office/drawing/2014/main" id="{FCDAE966-F171-4FCE-BE91-0C8E18718C2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88" y="3216"/>
                            <a:ext cx="212"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48" name="Rectangle 64">
                <a:extLst>
                  <a:ext uri="{FF2B5EF4-FFF2-40B4-BE49-F238E27FC236}">
                    <a16:creationId xmlns:a16="http://schemas.microsoft.com/office/drawing/2014/main" id="{06A5F31B-EB61-4115-91B8-2E14A1E414C2}"/>
                  </a:ext>
                </a:extLst>
              </p:cNvPr>
              <p:cNvSpPr>
                <a:spLocks noChangeArrowheads="1"/>
              </p:cNvSpPr>
              <p:nvPr/>
            </p:nvSpPr>
            <p:spPr bwMode="auto">
              <a:xfrm flipH="1">
                <a:off x="2928" y="1824"/>
                <a:ext cx="144" cy="1920"/>
              </a:xfrm>
              <a:prstGeom prst="rect">
                <a:avLst/>
              </a:prstGeom>
              <a:solidFill>
                <a:srgbClr val="FF99CC"/>
              </a:solidFill>
              <a:ln w="9525">
                <a:noFill/>
                <a:miter lim="800000"/>
                <a:headEnd/>
                <a:tailEnd/>
              </a:ln>
              <a:effectLst/>
              <a:scene3d>
                <a:camera prst="legacyObliqueTopRight"/>
                <a:lightRig rig="legacyFlat3" dir="b"/>
              </a:scene3d>
              <a:sp3d extrusionH="887400" prstMaterial="legacyMatte">
                <a:bevelT w="13500" h="13500" prst="angle"/>
                <a:bevelB w="13500" h="13500" prst="angle"/>
                <a:extrusionClr>
                  <a:srgbClr val="FF99CC"/>
                </a:extrusionClr>
              </a:sp3d>
            </p:spPr>
            <p:txBody>
              <a:bodyPr wrap="none" anchor="ctr">
                <a:flatTx/>
              </a:bodyPr>
              <a:lstStyle/>
              <a:p>
                <a:pPr>
                  <a:defRPr/>
                </a:pPr>
                <a:endParaRPr lang="zh-CN" altLang="en-US" b="1">
                  <a:effectLst>
                    <a:outerShdw blurRad="38100" dist="38100" dir="2700000" algn="tl">
                      <a:srgbClr val="000000">
                        <a:alpha val="43137"/>
                      </a:srgbClr>
                    </a:outerShdw>
                  </a:effectLst>
                </a:endParaRPr>
              </a:p>
            </p:txBody>
          </p:sp>
        </p:grpSp>
        <p:graphicFrame>
          <p:nvGraphicFramePr>
            <p:cNvPr id="36872" name="Object 8">
              <a:extLst>
                <a:ext uri="{FF2B5EF4-FFF2-40B4-BE49-F238E27FC236}">
                  <a16:creationId xmlns:a16="http://schemas.microsoft.com/office/drawing/2014/main" id="{445218D6-EBB9-4D8A-B7EB-A4F22F59164B}"/>
                </a:ext>
              </a:extLst>
            </p:cNvPr>
            <p:cNvGraphicFramePr>
              <a:graphicFrameLocks noChangeAspect="1"/>
            </p:cNvGraphicFramePr>
            <p:nvPr/>
          </p:nvGraphicFramePr>
          <p:xfrm>
            <a:off x="4104" y="3508"/>
            <a:ext cx="192" cy="192"/>
          </p:xfrm>
          <a:graphic>
            <a:graphicData uri="http://schemas.openxmlformats.org/presentationml/2006/ole">
              <mc:AlternateContent xmlns:mc="http://schemas.openxmlformats.org/markup-compatibility/2006">
                <mc:Choice xmlns:v="urn:schemas-microsoft-com:vml" Requires="v">
                  <p:oleObj spid="_x0000_s119906" name="公式" r:id="rId15" imgW="164880" imgH="164880" progId="Equation.3">
                    <p:embed/>
                  </p:oleObj>
                </mc:Choice>
                <mc:Fallback>
                  <p:oleObj name="公式" r:id="rId15" imgW="164880" imgH="164880" progId="Equation.3">
                    <p:embed/>
                    <p:pic>
                      <p:nvPicPr>
                        <p:cNvPr id="36872" name="Object 8">
                          <a:extLst>
                            <a:ext uri="{FF2B5EF4-FFF2-40B4-BE49-F238E27FC236}">
                              <a16:creationId xmlns:a16="http://schemas.microsoft.com/office/drawing/2014/main" id="{445218D6-EBB9-4D8A-B7EB-A4F22F59164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04" y="3508"/>
                          <a:ext cx="192" cy="19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3" name="Object 9">
              <a:extLst>
                <a:ext uri="{FF2B5EF4-FFF2-40B4-BE49-F238E27FC236}">
                  <a16:creationId xmlns:a16="http://schemas.microsoft.com/office/drawing/2014/main" id="{7E64C696-BDC4-4EE3-BB6B-98CE67B3A834}"/>
                </a:ext>
              </a:extLst>
            </p:cNvPr>
            <p:cNvGraphicFramePr>
              <a:graphicFrameLocks noChangeAspect="1"/>
            </p:cNvGraphicFramePr>
            <p:nvPr/>
          </p:nvGraphicFramePr>
          <p:xfrm>
            <a:off x="2928" y="3508"/>
            <a:ext cx="192" cy="192"/>
          </p:xfrm>
          <a:graphic>
            <a:graphicData uri="http://schemas.openxmlformats.org/presentationml/2006/ole">
              <mc:AlternateContent xmlns:mc="http://schemas.openxmlformats.org/markup-compatibility/2006">
                <mc:Choice xmlns:v="urn:schemas-microsoft-com:vml" Requires="v">
                  <p:oleObj spid="_x0000_s119907" name="公式" r:id="rId17" imgW="164880" imgH="164880" progId="Equation.3">
                    <p:embed/>
                  </p:oleObj>
                </mc:Choice>
                <mc:Fallback>
                  <p:oleObj name="公式" r:id="rId17" imgW="164880" imgH="164880" progId="Equation.3">
                    <p:embed/>
                    <p:pic>
                      <p:nvPicPr>
                        <p:cNvPr id="36873" name="Object 9">
                          <a:extLst>
                            <a:ext uri="{FF2B5EF4-FFF2-40B4-BE49-F238E27FC236}">
                              <a16:creationId xmlns:a16="http://schemas.microsoft.com/office/drawing/2014/main" id="{7E64C696-BDC4-4EE3-BB6B-98CE67B3A83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28" y="3508"/>
                          <a:ext cx="192" cy="19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4" name="Object 10">
              <a:extLst>
                <a:ext uri="{FF2B5EF4-FFF2-40B4-BE49-F238E27FC236}">
                  <a16:creationId xmlns:a16="http://schemas.microsoft.com/office/drawing/2014/main" id="{00B0B5DF-08C2-4953-AF2D-20F8F4926BFC}"/>
                </a:ext>
              </a:extLst>
            </p:cNvPr>
            <p:cNvGraphicFramePr>
              <a:graphicFrameLocks noChangeAspect="1"/>
            </p:cNvGraphicFramePr>
            <p:nvPr/>
          </p:nvGraphicFramePr>
          <p:xfrm>
            <a:off x="4785" y="3504"/>
            <a:ext cx="199" cy="215"/>
          </p:xfrm>
          <a:graphic>
            <a:graphicData uri="http://schemas.openxmlformats.org/presentationml/2006/ole">
              <mc:AlternateContent xmlns:mc="http://schemas.openxmlformats.org/markup-compatibility/2006">
                <mc:Choice xmlns:v="urn:schemas-microsoft-com:vml" Requires="v">
                  <p:oleObj spid="_x0000_s119908" name="公式" r:id="rId19" imgW="164880" imgH="177480" progId="Equation.3">
                    <p:embed/>
                  </p:oleObj>
                </mc:Choice>
                <mc:Fallback>
                  <p:oleObj name="公式" r:id="rId19" imgW="164880" imgH="177480" progId="Equation.3">
                    <p:embed/>
                    <p:pic>
                      <p:nvPicPr>
                        <p:cNvPr id="36874" name="Object 10">
                          <a:extLst>
                            <a:ext uri="{FF2B5EF4-FFF2-40B4-BE49-F238E27FC236}">
                              <a16:creationId xmlns:a16="http://schemas.microsoft.com/office/drawing/2014/main" id="{00B0B5DF-08C2-4953-AF2D-20F8F4926BFC}"/>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85" y="3504"/>
                          <a:ext cx="199" cy="21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 name="Group 75">
            <a:extLst>
              <a:ext uri="{FF2B5EF4-FFF2-40B4-BE49-F238E27FC236}">
                <a16:creationId xmlns:a16="http://schemas.microsoft.com/office/drawing/2014/main" id="{4E9827F9-81C5-4B64-9DC3-90171B537F3A}"/>
              </a:ext>
            </a:extLst>
          </p:cNvPr>
          <p:cNvGrpSpPr>
            <a:grpSpLocks/>
          </p:cNvGrpSpPr>
          <p:nvPr/>
        </p:nvGrpSpPr>
        <p:grpSpPr bwMode="auto">
          <a:xfrm>
            <a:off x="4891088" y="3733800"/>
            <a:ext cx="2889250" cy="412750"/>
            <a:chOff x="3042" y="2352"/>
            <a:chExt cx="1820" cy="260"/>
          </a:xfrm>
        </p:grpSpPr>
        <p:graphicFrame>
          <p:nvGraphicFramePr>
            <p:cNvPr id="36870" name="Object 6">
              <a:extLst>
                <a:ext uri="{FF2B5EF4-FFF2-40B4-BE49-F238E27FC236}">
                  <a16:creationId xmlns:a16="http://schemas.microsoft.com/office/drawing/2014/main" id="{1A00FE57-D97D-4F3F-9D80-031450D5C676}"/>
                </a:ext>
              </a:extLst>
            </p:cNvPr>
            <p:cNvGraphicFramePr>
              <a:graphicFrameLocks noChangeAspect="1"/>
            </p:cNvGraphicFramePr>
            <p:nvPr/>
          </p:nvGraphicFramePr>
          <p:xfrm>
            <a:off x="4434" y="2352"/>
            <a:ext cx="428" cy="260"/>
          </p:xfrm>
          <a:graphic>
            <a:graphicData uri="http://schemas.openxmlformats.org/presentationml/2006/ole">
              <mc:AlternateContent xmlns:mc="http://schemas.openxmlformats.org/markup-compatibility/2006">
                <mc:Choice xmlns:v="urn:schemas-microsoft-com:vml" Requires="v">
                  <p:oleObj spid="_x0000_s119909" name="公式" r:id="rId21" imgW="355320" imgH="215640" progId="Equation.3">
                    <p:embed/>
                  </p:oleObj>
                </mc:Choice>
                <mc:Fallback>
                  <p:oleObj name="公式" r:id="rId21" imgW="355320" imgH="215640" progId="Equation.3">
                    <p:embed/>
                    <p:pic>
                      <p:nvPicPr>
                        <p:cNvPr id="36870" name="Object 6">
                          <a:extLst>
                            <a:ext uri="{FF2B5EF4-FFF2-40B4-BE49-F238E27FC236}">
                              <a16:creationId xmlns:a16="http://schemas.microsoft.com/office/drawing/2014/main" id="{1A00FE57-D97D-4F3F-9D80-031450D5C676}"/>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434" y="2352"/>
                          <a:ext cx="428"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1" name="Object 7">
              <a:extLst>
                <a:ext uri="{FF2B5EF4-FFF2-40B4-BE49-F238E27FC236}">
                  <a16:creationId xmlns:a16="http://schemas.microsoft.com/office/drawing/2014/main" id="{BBC9E095-8635-468E-8AF2-32B3349BAEF1}"/>
                </a:ext>
              </a:extLst>
            </p:cNvPr>
            <p:cNvGraphicFramePr>
              <a:graphicFrameLocks noChangeAspect="1"/>
            </p:cNvGraphicFramePr>
            <p:nvPr/>
          </p:nvGraphicFramePr>
          <p:xfrm>
            <a:off x="3042" y="2352"/>
            <a:ext cx="428" cy="260"/>
          </p:xfrm>
          <a:graphic>
            <a:graphicData uri="http://schemas.openxmlformats.org/presentationml/2006/ole">
              <mc:AlternateContent xmlns:mc="http://schemas.openxmlformats.org/markup-compatibility/2006">
                <mc:Choice xmlns:v="urn:schemas-microsoft-com:vml" Requires="v">
                  <p:oleObj spid="_x0000_s119910" name="公式" r:id="rId23" imgW="355320" imgH="215640" progId="Equation.3">
                    <p:embed/>
                  </p:oleObj>
                </mc:Choice>
                <mc:Fallback>
                  <p:oleObj name="公式" r:id="rId23" imgW="355320" imgH="215640" progId="Equation.3">
                    <p:embed/>
                    <p:pic>
                      <p:nvPicPr>
                        <p:cNvPr id="36871" name="Object 7">
                          <a:extLst>
                            <a:ext uri="{FF2B5EF4-FFF2-40B4-BE49-F238E27FC236}">
                              <a16:creationId xmlns:a16="http://schemas.microsoft.com/office/drawing/2014/main" id="{BBC9E095-8635-468E-8AF2-32B3349BAEF1}"/>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042" y="2352"/>
                          <a:ext cx="428"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46">
            <a:extLst>
              <a:ext uri="{FF2B5EF4-FFF2-40B4-BE49-F238E27FC236}">
                <a16:creationId xmlns:a16="http://schemas.microsoft.com/office/drawing/2014/main" id="{7D137D5A-86BD-45D4-8191-C33460AB60DA}"/>
              </a:ext>
            </a:extLst>
          </p:cNvPr>
          <p:cNvGrpSpPr>
            <a:grpSpLocks/>
          </p:cNvGrpSpPr>
          <p:nvPr/>
        </p:nvGrpSpPr>
        <p:grpSpPr bwMode="auto">
          <a:xfrm>
            <a:off x="4176713" y="5638800"/>
            <a:ext cx="4267200" cy="685800"/>
            <a:chOff x="2784" y="3216"/>
            <a:chExt cx="2688" cy="432"/>
          </a:xfrm>
        </p:grpSpPr>
        <p:grpSp>
          <p:nvGrpSpPr>
            <p:cNvPr id="36897" name="Group 44">
              <a:extLst>
                <a:ext uri="{FF2B5EF4-FFF2-40B4-BE49-F238E27FC236}">
                  <a16:creationId xmlns:a16="http://schemas.microsoft.com/office/drawing/2014/main" id="{AD591197-A500-406B-928B-1E64AC8E0DF5}"/>
                </a:ext>
              </a:extLst>
            </p:cNvPr>
            <p:cNvGrpSpPr>
              <a:grpSpLocks/>
            </p:cNvGrpSpPr>
            <p:nvPr/>
          </p:nvGrpSpPr>
          <p:grpSpPr bwMode="auto">
            <a:xfrm>
              <a:off x="2784" y="3216"/>
              <a:ext cx="336" cy="432"/>
              <a:chOff x="2784" y="3216"/>
              <a:chExt cx="336" cy="432"/>
            </a:xfrm>
          </p:grpSpPr>
          <p:sp>
            <p:nvSpPr>
              <p:cNvPr id="42013" name="Line 29">
                <a:extLst>
                  <a:ext uri="{FF2B5EF4-FFF2-40B4-BE49-F238E27FC236}">
                    <a16:creationId xmlns:a16="http://schemas.microsoft.com/office/drawing/2014/main" id="{82EB159F-8AB6-45DE-871D-949B39F41271}"/>
                  </a:ext>
                </a:extLst>
              </p:cNvPr>
              <p:cNvSpPr>
                <a:spLocks noChangeShapeType="1"/>
              </p:cNvSpPr>
              <p:nvPr/>
            </p:nvSpPr>
            <p:spPr bwMode="auto">
              <a:xfrm flipH="1">
                <a:off x="2880" y="3216"/>
                <a:ext cx="240" cy="0"/>
              </a:xfrm>
              <a:prstGeom prst="line">
                <a:avLst/>
              </a:prstGeom>
              <a:noFill/>
              <a:ln w="28575">
                <a:solidFill>
                  <a:schemeClr val="tx2"/>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42014" name="Line 30">
                <a:extLst>
                  <a:ext uri="{FF2B5EF4-FFF2-40B4-BE49-F238E27FC236}">
                    <a16:creationId xmlns:a16="http://schemas.microsoft.com/office/drawing/2014/main" id="{F7134579-0FB2-418B-9FA3-E1BE5BB4AC6A}"/>
                  </a:ext>
                </a:extLst>
              </p:cNvPr>
              <p:cNvSpPr>
                <a:spLocks noChangeShapeType="1"/>
              </p:cNvSpPr>
              <p:nvPr/>
            </p:nvSpPr>
            <p:spPr bwMode="auto">
              <a:xfrm>
                <a:off x="2880" y="3216"/>
                <a:ext cx="0" cy="336"/>
              </a:xfrm>
              <a:prstGeom prst="line">
                <a:avLst/>
              </a:prstGeom>
              <a:noFill/>
              <a:ln w="28575">
                <a:solidFill>
                  <a:schemeClr val="tx2"/>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42015" name="Line 31">
                <a:extLst>
                  <a:ext uri="{FF2B5EF4-FFF2-40B4-BE49-F238E27FC236}">
                    <a16:creationId xmlns:a16="http://schemas.microsoft.com/office/drawing/2014/main" id="{B5F5EB50-8ABA-4468-9B27-896339706A65}"/>
                  </a:ext>
                </a:extLst>
              </p:cNvPr>
              <p:cNvSpPr>
                <a:spLocks noChangeShapeType="1"/>
              </p:cNvSpPr>
              <p:nvPr/>
            </p:nvSpPr>
            <p:spPr bwMode="auto">
              <a:xfrm>
                <a:off x="2784" y="3552"/>
                <a:ext cx="240" cy="0"/>
              </a:xfrm>
              <a:prstGeom prst="line">
                <a:avLst/>
              </a:prstGeom>
              <a:noFill/>
              <a:ln w="28575">
                <a:solidFill>
                  <a:schemeClr val="tx2"/>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42016" name="Line 32">
                <a:extLst>
                  <a:ext uri="{FF2B5EF4-FFF2-40B4-BE49-F238E27FC236}">
                    <a16:creationId xmlns:a16="http://schemas.microsoft.com/office/drawing/2014/main" id="{CACC928B-8E7E-4985-BC14-5FB53C3571E3}"/>
                  </a:ext>
                </a:extLst>
              </p:cNvPr>
              <p:cNvSpPr>
                <a:spLocks noChangeShapeType="1"/>
              </p:cNvSpPr>
              <p:nvPr/>
            </p:nvSpPr>
            <p:spPr bwMode="auto">
              <a:xfrm>
                <a:off x="2832" y="3600"/>
                <a:ext cx="144" cy="0"/>
              </a:xfrm>
              <a:prstGeom prst="line">
                <a:avLst/>
              </a:prstGeom>
              <a:noFill/>
              <a:ln w="28575">
                <a:solidFill>
                  <a:schemeClr val="tx2"/>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42017" name="Line 33">
                <a:extLst>
                  <a:ext uri="{FF2B5EF4-FFF2-40B4-BE49-F238E27FC236}">
                    <a16:creationId xmlns:a16="http://schemas.microsoft.com/office/drawing/2014/main" id="{D9AA0278-5AB1-46A2-9179-0AB997EAF9CF}"/>
                  </a:ext>
                </a:extLst>
              </p:cNvPr>
              <p:cNvSpPr>
                <a:spLocks noChangeShapeType="1"/>
              </p:cNvSpPr>
              <p:nvPr/>
            </p:nvSpPr>
            <p:spPr bwMode="auto">
              <a:xfrm>
                <a:off x="2880" y="3648"/>
                <a:ext cx="48" cy="0"/>
              </a:xfrm>
              <a:prstGeom prst="line">
                <a:avLst/>
              </a:prstGeom>
              <a:noFill/>
              <a:ln w="28575">
                <a:solidFill>
                  <a:schemeClr val="tx2"/>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grpSp>
        <p:grpSp>
          <p:nvGrpSpPr>
            <p:cNvPr id="36898" name="Group 45">
              <a:extLst>
                <a:ext uri="{FF2B5EF4-FFF2-40B4-BE49-F238E27FC236}">
                  <a16:creationId xmlns:a16="http://schemas.microsoft.com/office/drawing/2014/main" id="{08458C6B-5434-411D-84E3-0E5696D5DB87}"/>
                </a:ext>
              </a:extLst>
            </p:cNvPr>
            <p:cNvGrpSpPr>
              <a:grpSpLocks/>
            </p:cNvGrpSpPr>
            <p:nvPr/>
          </p:nvGrpSpPr>
          <p:grpSpPr bwMode="auto">
            <a:xfrm>
              <a:off x="5136" y="3216"/>
              <a:ext cx="336" cy="432"/>
              <a:chOff x="5136" y="3216"/>
              <a:chExt cx="336" cy="432"/>
            </a:xfrm>
          </p:grpSpPr>
          <p:sp>
            <p:nvSpPr>
              <p:cNvPr id="42018" name="Line 34">
                <a:extLst>
                  <a:ext uri="{FF2B5EF4-FFF2-40B4-BE49-F238E27FC236}">
                    <a16:creationId xmlns:a16="http://schemas.microsoft.com/office/drawing/2014/main" id="{060D1E62-C19A-4213-AF97-6041C3D26252}"/>
                  </a:ext>
                </a:extLst>
              </p:cNvPr>
              <p:cNvSpPr>
                <a:spLocks noChangeShapeType="1"/>
              </p:cNvSpPr>
              <p:nvPr/>
            </p:nvSpPr>
            <p:spPr bwMode="auto">
              <a:xfrm>
                <a:off x="5136" y="3216"/>
                <a:ext cx="192" cy="0"/>
              </a:xfrm>
              <a:prstGeom prst="line">
                <a:avLst/>
              </a:prstGeom>
              <a:noFill/>
              <a:ln w="28575">
                <a:solidFill>
                  <a:schemeClr val="tx2"/>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42019" name="Line 35">
                <a:extLst>
                  <a:ext uri="{FF2B5EF4-FFF2-40B4-BE49-F238E27FC236}">
                    <a16:creationId xmlns:a16="http://schemas.microsoft.com/office/drawing/2014/main" id="{EE25B73F-D4B1-486B-95A3-FE5810796365}"/>
                  </a:ext>
                </a:extLst>
              </p:cNvPr>
              <p:cNvSpPr>
                <a:spLocks noChangeShapeType="1"/>
              </p:cNvSpPr>
              <p:nvPr/>
            </p:nvSpPr>
            <p:spPr bwMode="auto">
              <a:xfrm>
                <a:off x="5328" y="3216"/>
                <a:ext cx="0" cy="336"/>
              </a:xfrm>
              <a:prstGeom prst="line">
                <a:avLst/>
              </a:prstGeom>
              <a:noFill/>
              <a:ln w="28575">
                <a:solidFill>
                  <a:schemeClr val="tx2"/>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42020" name="Line 36">
                <a:extLst>
                  <a:ext uri="{FF2B5EF4-FFF2-40B4-BE49-F238E27FC236}">
                    <a16:creationId xmlns:a16="http://schemas.microsoft.com/office/drawing/2014/main" id="{1987D9A0-A2A9-45B9-9D55-AB34478C073E}"/>
                  </a:ext>
                </a:extLst>
              </p:cNvPr>
              <p:cNvSpPr>
                <a:spLocks noChangeShapeType="1"/>
              </p:cNvSpPr>
              <p:nvPr/>
            </p:nvSpPr>
            <p:spPr bwMode="auto">
              <a:xfrm>
                <a:off x="5232" y="3552"/>
                <a:ext cx="240" cy="0"/>
              </a:xfrm>
              <a:prstGeom prst="line">
                <a:avLst/>
              </a:prstGeom>
              <a:noFill/>
              <a:ln w="28575">
                <a:solidFill>
                  <a:schemeClr val="tx2"/>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42021" name="Line 37">
                <a:extLst>
                  <a:ext uri="{FF2B5EF4-FFF2-40B4-BE49-F238E27FC236}">
                    <a16:creationId xmlns:a16="http://schemas.microsoft.com/office/drawing/2014/main" id="{3521C421-3B9B-4375-BD5F-15B59D41675F}"/>
                  </a:ext>
                </a:extLst>
              </p:cNvPr>
              <p:cNvSpPr>
                <a:spLocks noChangeShapeType="1"/>
              </p:cNvSpPr>
              <p:nvPr/>
            </p:nvSpPr>
            <p:spPr bwMode="auto">
              <a:xfrm>
                <a:off x="5280" y="3600"/>
                <a:ext cx="144" cy="0"/>
              </a:xfrm>
              <a:prstGeom prst="line">
                <a:avLst/>
              </a:prstGeom>
              <a:noFill/>
              <a:ln w="28575">
                <a:solidFill>
                  <a:schemeClr val="tx2"/>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42022" name="Line 38">
                <a:extLst>
                  <a:ext uri="{FF2B5EF4-FFF2-40B4-BE49-F238E27FC236}">
                    <a16:creationId xmlns:a16="http://schemas.microsoft.com/office/drawing/2014/main" id="{5E090642-7B6C-4914-A631-4D5BE00248CB}"/>
                  </a:ext>
                </a:extLst>
              </p:cNvPr>
              <p:cNvSpPr>
                <a:spLocks noChangeShapeType="1"/>
              </p:cNvSpPr>
              <p:nvPr/>
            </p:nvSpPr>
            <p:spPr bwMode="auto">
              <a:xfrm>
                <a:off x="5328" y="3648"/>
                <a:ext cx="48" cy="0"/>
              </a:xfrm>
              <a:prstGeom prst="line">
                <a:avLst/>
              </a:prstGeom>
              <a:noFill/>
              <a:ln w="28575">
                <a:solidFill>
                  <a:schemeClr val="tx2"/>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grpSp>
      </p:grpSp>
      <p:sp>
        <p:nvSpPr>
          <p:cNvPr id="42023" name="Text Box 39">
            <a:extLst>
              <a:ext uri="{FF2B5EF4-FFF2-40B4-BE49-F238E27FC236}">
                <a16:creationId xmlns:a16="http://schemas.microsoft.com/office/drawing/2014/main" id="{86D646F8-ABAE-46AD-BDF6-A370A66031AE}"/>
              </a:ext>
            </a:extLst>
          </p:cNvPr>
          <p:cNvSpPr txBox="1">
            <a:spLocks noChangeArrowheads="1"/>
          </p:cNvSpPr>
          <p:nvPr/>
        </p:nvSpPr>
        <p:spPr bwMode="auto">
          <a:xfrm>
            <a:off x="381000" y="908050"/>
            <a:ext cx="8534400" cy="946150"/>
          </a:xfrm>
          <a:prstGeom prst="rect">
            <a:avLst/>
          </a:prstGeom>
          <a:noFill/>
          <a:ln w="9525">
            <a:noFill/>
            <a:miter lim="800000"/>
            <a:headEnd/>
            <a:tailEnd/>
          </a:ln>
          <a:effectLst/>
        </p:spPr>
        <p:txBody>
          <a:bodyPr>
            <a:spAutoFit/>
          </a:bodyPr>
          <a:lstStyle/>
          <a:p>
            <a:pPr fontAlgn="b">
              <a:spcBef>
                <a:spcPct val="50000"/>
              </a:spcBef>
              <a:defRPr/>
            </a:pPr>
            <a:r>
              <a:rPr lang="zh-CN" altLang="en-US" b="1">
                <a:effectLst>
                  <a:outerShdw blurRad="38100" dist="38100" dir="2700000" algn="tl">
                    <a:srgbClr val="000000">
                      <a:alpha val="43137"/>
                    </a:srgbClr>
                  </a:outerShdw>
                </a:effectLst>
              </a:rPr>
              <a:t>（</a:t>
            </a:r>
            <a:r>
              <a:rPr lang="en-US" altLang="zh-CN" b="1">
                <a:effectLst>
                  <a:outerShdw blurRad="38100" dist="38100" dir="2700000" algn="tl">
                    <a:srgbClr val="000000">
                      <a:alpha val="43137"/>
                    </a:srgbClr>
                  </a:outerShdw>
                </a:effectLst>
              </a:rPr>
              <a:t>2</a:t>
            </a:r>
            <a:r>
              <a:rPr lang="zh-CN" altLang="en-US" b="1">
                <a:effectLst>
                  <a:outerShdw blurRad="38100" dist="38100" dir="2700000" algn="tl">
                    <a:srgbClr val="000000">
                      <a:alpha val="43137"/>
                    </a:srgbClr>
                  </a:outerShdw>
                </a:effectLst>
              </a:rPr>
              <a:t>）导体接地时，电荷分布如图，</a:t>
            </a:r>
            <a:r>
              <a:rPr lang="en-US" altLang="zh-CN" b="1" i="1">
                <a:effectLst>
                  <a:outerShdw blurRad="38100" dist="38100" dir="2700000" algn="tl">
                    <a:srgbClr val="000000">
                      <a:alpha val="43137"/>
                    </a:srgbClr>
                  </a:outerShdw>
                </a:effectLst>
              </a:rPr>
              <a:t>A</a:t>
            </a:r>
            <a:r>
              <a:rPr lang="zh-CN" altLang="en-US" b="1">
                <a:effectLst>
                  <a:outerShdw blurRad="38100" dist="38100" dir="2700000" algn="tl">
                    <a:srgbClr val="000000">
                      <a:alpha val="43137"/>
                    </a:srgbClr>
                  </a:outerShdw>
                </a:effectLst>
              </a:rPr>
              <a:t>导体相对与</a:t>
            </a:r>
            <a:r>
              <a:rPr lang="en-US" altLang="zh-CN" b="1" i="1">
                <a:effectLst>
                  <a:outerShdw blurRad="38100" dist="38100" dir="2700000" algn="tl">
                    <a:srgbClr val="000000">
                      <a:alpha val="43137"/>
                    </a:srgbClr>
                  </a:outerShdw>
                </a:effectLst>
              </a:rPr>
              <a:t>B</a:t>
            </a:r>
            <a:r>
              <a:rPr lang="zh-CN" altLang="en-US" b="1" i="1">
                <a:effectLst>
                  <a:outerShdw blurRad="38100" dist="38100" dir="2700000" algn="tl">
                    <a:srgbClr val="000000">
                      <a:alpha val="43137"/>
                    </a:srgbClr>
                  </a:outerShdw>
                </a:effectLst>
              </a:rPr>
              <a:t>、</a:t>
            </a:r>
            <a:r>
              <a:rPr lang="en-US" altLang="zh-CN" b="1" i="1">
                <a:effectLst>
                  <a:outerShdw blurRad="38100" dist="38100" dir="2700000" algn="tl">
                    <a:srgbClr val="000000">
                      <a:alpha val="43137"/>
                    </a:srgbClr>
                  </a:outerShdw>
                </a:effectLst>
              </a:rPr>
              <a:t>C</a:t>
            </a:r>
            <a:r>
              <a:rPr lang="zh-CN" altLang="en-US" b="1">
                <a:effectLst>
                  <a:outerShdw blurRad="38100" dist="38100" dir="2700000" algn="tl">
                    <a:srgbClr val="000000">
                      <a:alpha val="43137"/>
                    </a:srgbClr>
                  </a:outerShdw>
                </a:effectLst>
              </a:rPr>
              <a:t>导体的电势相等。</a:t>
            </a:r>
          </a:p>
        </p:txBody>
      </p:sp>
      <p:graphicFrame>
        <p:nvGraphicFramePr>
          <p:cNvPr id="42024" name="Object 2">
            <a:extLst>
              <a:ext uri="{FF2B5EF4-FFF2-40B4-BE49-F238E27FC236}">
                <a16:creationId xmlns:a16="http://schemas.microsoft.com/office/drawing/2014/main" id="{A7A921F0-98DE-47C5-9120-7A4A17B8BDF7}"/>
              </a:ext>
            </a:extLst>
          </p:cNvPr>
          <p:cNvGraphicFramePr>
            <a:graphicFrameLocks noChangeAspect="1"/>
          </p:cNvGraphicFramePr>
          <p:nvPr/>
        </p:nvGraphicFramePr>
        <p:xfrm>
          <a:off x="1111250" y="2276475"/>
          <a:ext cx="2170113" cy="1009650"/>
        </p:xfrm>
        <a:graphic>
          <a:graphicData uri="http://schemas.openxmlformats.org/presentationml/2006/ole">
            <mc:AlternateContent xmlns:mc="http://schemas.openxmlformats.org/markup-compatibility/2006">
              <mc:Choice xmlns:v="urn:schemas-microsoft-com:vml" Requires="v">
                <p:oleObj spid="_x0000_s119911" name="公式" r:id="rId25" imgW="952200" imgH="444240" progId="Equation.3">
                  <p:embed/>
                </p:oleObj>
              </mc:Choice>
              <mc:Fallback>
                <p:oleObj name="公式" r:id="rId25" imgW="952200" imgH="444240" progId="Equation.3">
                  <p:embed/>
                  <p:pic>
                    <p:nvPicPr>
                      <p:cNvPr id="42024" name="Object 2">
                        <a:extLst>
                          <a:ext uri="{FF2B5EF4-FFF2-40B4-BE49-F238E27FC236}">
                            <a16:creationId xmlns:a16="http://schemas.microsoft.com/office/drawing/2014/main" id="{A7A921F0-98DE-47C5-9120-7A4A17B8BDF7}"/>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111250" y="2276475"/>
                        <a:ext cx="2170113" cy="10096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025" name="Object 3">
            <a:extLst>
              <a:ext uri="{FF2B5EF4-FFF2-40B4-BE49-F238E27FC236}">
                <a16:creationId xmlns:a16="http://schemas.microsoft.com/office/drawing/2014/main" id="{E2852CE2-731D-4D20-8B59-CDA7ECDEA601}"/>
              </a:ext>
            </a:extLst>
          </p:cNvPr>
          <p:cNvGraphicFramePr>
            <a:graphicFrameLocks noChangeAspect="1"/>
          </p:cNvGraphicFramePr>
          <p:nvPr/>
        </p:nvGraphicFramePr>
        <p:xfrm>
          <a:off x="1038225" y="3305175"/>
          <a:ext cx="2266950" cy="484188"/>
        </p:xfrm>
        <a:graphic>
          <a:graphicData uri="http://schemas.openxmlformats.org/presentationml/2006/ole">
            <mc:AlternateContent xmlns:mc="http://schemas.openxmlformats.org/markup-compatibility/2006">
              <mc:Choice xmlns:v="urn:schemas-microsoft-com:vml" Requires="v">
                <p:oleObj spid="_x0000_s119912" name="公式" r:id="rId27" imgW="1002960" imgH="215640" progId="Equation.3">
                  <p:embed/>
                </p:oleObj>
              </mc:Choice>
              <mc:Fallback>
                <p:oleObj name="公式" r:id="rId27" imgW="1002960" imgH="215640" progId="Equation.3">
                  <p:embed/>
                  <p:pic>
                    <p:nvPicPr>
                      <p:cNvPr id="42025" name="Object 3">
                        <a:extLst>
                          <a:ext uri="{FF2B5EF4-FFF2-40B4-BE49-F238E27FC236}">
                            <a16:creationId xmlns:a16="http://schemas.microsoft.com/office/drawing/2014/main" id="{E2852CE2-731D-4D20-8B59-CDA7ECDEA601}"/>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038225" y="3305175"/>
                        <a:ext cx="2266950" cy="4841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026" name="Object 4">
            <a:extLst>
              <a:ext uri="{FF2B5EF4-FFF2-40B4-BE49-F238E27FC236}">
                <a16:creationId xmlns:a16="http://schemas.microsoft.com/office/drawing/2014/main" id="{D1EF5DFE-E269-4583-9B23-2B08F3D3449E}"/>
              </a:ext>
            </a:extLst>
          </p:cNvPr>
          <p:cNvGraphicFramePr>
            <a:graphicFrameLocks noChangeAspect="1"/>
          </p:cNvGraphicFramePr>
          <p:nvPr/>
        </p:nvGraphicFramePr>
        <p:xfrm>
          <a:off x="887413" y="5299075"/>
          <a:ext cx="2257425" cy="1009650"/>
        </p:xfrm>
        <a:graphic>
          <a:graphicData uri="http://schemas.openxmlformats.org/presentationml/2006/ole">
            <mc:AlternateContent xmlns:mc="http://schemas.openxmlformats.org/markup-compatibility/2006">
              <mc:Choice xmlns:v="urn:schemas-microsoft-com:vml" Requires="v">
                <p:oleObj spid="_x0000_s119913" name="公式" r:id="rId29" imgW="990360" imgH="444240" progId="Equation.3">
                  <p:embed/>
                </p:oleObj>
              </mc:Choice>
              <mc:Fallback>
                <p:oleObj name="公式" r:id="rId29" imgW="990360" imgH="444240" progId="Equation.3">
                  <p:embed/>
                  <p:pic>
                    <p:nvPicPr>
                      <p:cNvPr id="42026" name="Object 4">
                        <a:extLst>
                          <a:ext uri="{FF2B5EF4-FFF2-40B4-BE49-F238E27FC236}">
                            <a16:creationId xmlns:a16="http://schemas.microsoft.com/office/drawing/2014/main" id="{D1EF5DFE-E269-4583-9B23-2B08F3D3449E}"/>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887413" y="5299075"/>
                        <a:ext cx="2257425" cy="10096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027" name="Object 5">
            <a:extLst>
              <a:ext uri="{FF2B5EF4-FFF2-40B4-BE49-F238E27FC236}">
                <a16:creationId xmlns:a16="http://schemas.microsoft.com/office/drawing/2014/main" id="{D796DE39-E664-4070-BFE6-DC7BD5464C99}"/>
              </a:ext>
            </a:extLst>
          </p:cNvPr>
          <p:cNvGraphicFramePr>
            <a:graphicFrameLocks noChangeAspect="1"/>
          </p:cNvGraphicFramePr>
          <p:nvPr/>
        </p:nvGraphicFramePr>
        <p:xfrm>
          <a:off x="900113" y="4292600"/>
          <a:ext cx="2228850" cy="1009650"/>
        </p:xfrm>
        <a:graphic>
          <a:graphicData uri="http://schemas.openxmlformats.org/presentationml/2006/ole">
            <mc:AlternateContent xmlns:mc="http://schemas.openxmlformats.org/markup-compatibility/2006">
              <mc:Choice xmlns:v="urn:schemas-microsoft-com:vml" Requires="v">
                <p:oleObj spid="_x0000_s119914" name="公式" r:id="rId31" imgW="977760" imgH="444240" progId="Equation.3">
                  <p:embed/>
                </p:oleObj>
              </mc:Choice>
              <mc:Fallback>
                <p:oleObj name="公式" r:id="rId31" imgW="977760" imgH="444240" progId="Equation.3">
                  <p:embed/>
                  <p:pic>
                    <p:nvPicPr>
                      <p:cNvPr id="42027" name="Object 5">
                        <a:extLst>
                          <a:ext uri="{FF2B5EF4-FFF2-40B4-BE49-F238E27FC236}">
                            <a16:creationId xmlns:a16="http://schemas.microsoft.com/office/drawing/2014/main" id="{D796DE39-E664-4070-BFE6-DC7BD5464C99}"/>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900113" y="4292600"/>
                        <a:ext cx="2228850" cy="10096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 name="Group 86">
            <a:extLst>
              <a:ext uri="{FF2B5EF4-FFF2-40B4-BE49-F238E27FC236}">
                <a16:creationId xmlns:a16="http://schemas.microsoft.com/office/drawing/2014/main" id="{C215F46F-F9ED-4F2F-99A6-B2F3B8564191}"/>
              </a:ext>
            </a:extLst>
          </p:cNvPr>
          <p:cNvGrpSpPr>
            <a:grpSpLocks/>
          </p:cNvGrpSpPr>
          <p:nvPr/>
        </p:nvGrpSpPr>
        <p:grpSpPr bwMode="auto">
          <a:xfrm>
            <a:off x="971550" y="1557338"/>
            <a:ext cx="6172200" cy="3352800"/>
            <a:chOff x="567" y="890"/>
            <a:chExt cx="3888" cy="2112"/>
          </a:xfrm>
        </p:grpSpPr>
        <p:sp>
          <p:nvSpPr>
            <p:cNvPr id="42062" name="AutoShape 78">
              <a:extLst>
                <a:ext uri="{FF2B5EF4-FFF2-40B4-BE49-F238E27FC236}">
                  <a16:creationId xmlns:a16="http://schemas.microsoft.com/office/drawing/2014/main" id="{1DCBE20F-EE04-4C50-A07D-513DC4F7A68D}"/>
                </a:ext>
              </a:extLst>
            </p:cNvPr>
            <p:cNvSpPr>
              <a:spLocks noChangeArrowheads="1"/>
            </p:cNvSpPr>
            <p:nvPr/>
          </p:nvSpPr>
          <p:spPr bwMode="auto">
            <a:xfrm>
              <a:off x="567" y="890"/>
              <a:ext cx="3888" cy="2112"/>
            </a:xfrm>
            <a:prstGeom prst="cloudCallout">
              <a:avLst>
                <a:gd name="adj1" fmla="val -43829"/>
                <a:gd name="adj2" fmla="val 67282"/>
              </a:avLst>
            </a:prstGeom>
            <a:gradFill rotWithShape="0">
              <a:gsLst>
                <a:gs pos="0">
                  <a:srgbClr val="C1FFE0"/>
                </a:gs>
                <a:gs pos="100000">
                  <a:srgbClr val="C1FFE0">
                    <a:gamma/>
                    <a:shade val="46275"/>
                    <a:invGamma/>
                  </a:srgbClr>
                </a:gs>
              </a:gsLst>
              <a:path path="rect">
                <a:fillToRect r="100000" b="100000"/>
              </a:path>
            </a:gradFill>
            <a:ln w="9525">
              <a:solidFill>
                <a:schemeClr val="hlink"/>
              </a:solidFill>
              <a:round/>
              <a:headEnd/>
              <a:tailEnd/>
            </a:ln>
            <a:effectLst/>
          </p:spPr>
          <p:txBody>
            <a:bodyPr wrap="none" anchor="ctr"/>
            <a:lstStyle/>
            <a:p>
              <a:pPr algn="ctr">
                <a:defRPr/>
              </a:pPr>
              <a:endParaRPr lang="zh-CN" altLang="zh-CN" sz="2400">
                <a:effectLst>
                  <a:outerShdw blurRad="38100" dist="38100" dir="2700000" algn="tl">
                    <a:srgbClr val="000000">
                      <a:alpha val="43137"/>
                    </a:srgbClr>
                  </a:outerShdw>
                </a:effectLst>
                <a:ea typeface="宋体" pitchFamily="2" charset="-122"/>
              </a:endParaRPr>
            </a:p>
          </p:txBody>
        </p:sp>
        <p:sp>
          <p:nvSpPr>
            <p:cNvPr id="42063" name="Text Box 79">
              <a:extLst>
                <a:ext uri="{FF2B5EF4-FFF2-40B4-BE49-F238E27FC236}">
                  <a16:creationId xmlns:a16="http://schemas.microsoft.com/office/drawing/2014/main" id="{D32CFC6E-93B6-46F5-A877-64F5CAA47762}"/>
                </a:ext>
              </a:extLst>
            </p:cNvPr>
            <p:cNvSpPr txBox="1">
              <a:spLocks noChangeArrowheads="1"/>
            </p:cNvSpPr>
            <p:nvPr/>
          </p:nvSpPr>
          <p:spPr bwMode="auto">
            <a:xfrm>
              <a:off x="1156" y="1570"/>
              <a:ext cx="2863" cy="903"/>
            </a:xfrm>
            <a:prstGeom prst="rect">
              <a:avLst/>
            </a:prstGeom>
            <a:noFill/>
            <a:ln w="9525">
              <a:noFill/>
              <a:miter lim="800000"/>
              <a:headEnd/>
              <a:tailEnd/>
            </a:ln>
            <a:effectLst/>
          </p:spPr>
          <p:txBody>
            <a:bodyPr>
              <a:spAutoFit/>
            </a:bodyPr>
            <a:lstStyle/>
            <a:p>
              <a:pPr>
                <a:spcBef>
                  <a:spcPct val="50000"/>
                </a:spcBef>
                <a:defRPr/>
              </a:pPr>
              <a:r>
                <a:rPr lang="zh-CN" altLang="en-US" b="1" dirty="0">
                  <a:solidFill>
                    <a:srgbClr val="FF3399"/>
                  </a:solidFill>
                  <a:effectLst>
                    <a:outerShdw blurRad="38100" dist="38100" dir="2700000" algn="tl">
                      <a:srgbClr val="C0C0C0"/>
                    </a:outerShdw>
                  </a:effectLst>
                </a:rPr>
                <a:t>为什么导体板</a:t>
              </a:r>
              <a:r>
                <a:rPr lang="en-US" altLang="zh-CN" b="1" dirty="0">
                  <a:solidFill>
                    <a:srgbClr val="FF3399"/>
                  </a:solidFill>
                  <a:effectLst>
                    <a:outerShdw blurRad="38100" dist="38100" dir="2700000" algn="tl">
                      <a:srgbClr val="C0C0C0"/>
                    </a:outerShdw>
                  </a:effectLst>
                </a:rPr>
                <a:t>B</a:t>
              </a:r>
              <a:r>
                <a:rPr lang="zh-CN" altLang="en-US" b="1" dirty="0">
                  <a:solidFill>
                    <a:srgbClr val="FF3399"/>
                  </a:solidFill>
                  <a:effectLst>
                    <a:outerShdw blurRad="38100" dist="38100" dir="2700000" algn="tl">
                      <a:srgbClr val="C0C0C0"/>
                    </a:outerShdw>
                  </a:effectLst>
                </a:rPr>
                <a:t>、</a:t>
              </a:r>
              <a:r>
                <a:rPr lang="en-US" altLang="zh-CN" b="1" dirty="0">
                  <a:solidFill>
                    <a:srgbClr val="FF3399"/>
                  </a:solidFill>
                  <a:effectLst>
                    <a:outerShdw blurRad="38100" dist="38100" dir="2700000" algn="tl">
                      <a:srgbClr val="C0C0C0"/>
                    </a:outerShdw>
                  </a:effectLst>
                </a:rPr>
                <a:t>C</a:t>
              </a:r>
              <a:r>
                <a:rPr lang="zh-CN" altLang="en-US" b="1" dirty="0">
                  <a:solidFill>
                    <a:srgbClr val="FF3399"/>
                  </a:solidFill>
                  <a:effectLst>
                    <a:outerShdw blurRad="38100" dist="38100" dir="2700000" algn="tl">
                      <a:srgbClr val="C0C0C0"/>
                    </a:outerShdw>
                  </a:effectLst>
                </a:rPr>
                <a:t>接地后，外侧的电荷与大地的负电荷中和？</a:t>
              </a:r>
              <a:r>
                <a:rPr lang="zh-CN" altLang="en-US" sz="3200" b="1" dirty="0">
                  <a:solidFill>
                    <a:srgbClr val="FF3399"/>
                  </a:solidFill>
                  <a:effectLst>
                    <a:outerShdw blurRad="38100" dist="38100" dir="2700000" algn="tl">
                      <a:srgbClr val="C0C0C0"/>
                    </a:outerShdw>
                  </a:effectLst>
                </a:rPr>
                <a:t> </a:t>
              </a:r>
            </a:p>
          </p:txBody>
        </p:sp>
      </p:grpSp>
      <p:pic>
        <p:nvPicPr>
          <p:cNvPr id="42069" name="Picture 85">
            <a:extLst>
              <a:ext uri="{FF2B5EF4-FFF2-40B4-BE49-F238E27FC236}">
                <a16:creationId xmlns:a16="http://schemas.microsoft.com/office/drawing/2014/main" id="{2750254D-40CB-4A22-9E9A-F688CA76C527}"/>
              </a:ext>
            </a:extLst>
          </p:cNvPr>
          <p:cNvPicPr>
            <a:picLocks noChangeAspect="1" noChangeArrowheads="1"/>
          </p:cNvPicPr>
          <p:nvPr/>
        </p:nvPicPr>
        <p:blipFill>
          <a:blip r:embed="rId3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1188" y="5300663"/>
            <a:ext cx="904875"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74" name="Text Box 90">
            <a:extLst>
              <a:ext uri="{FF2B5EF4-FFF2-40B4-BE49-F238E27FC236}">
                <a16:creationId xmlns:a16="http://schemas.microsoft.com/office/drawing/2014/main" id="{3C1C2DAB-4FA2-446F-9BBD-39992033D9DD}"/>
              </a:ext>
            </a:extLst>
          </p:cNvPr>
          <p:cNvSpPr txBox="1">
            <a:spLocks noChangeArrowheads="1"/>
          </p:cNvSpPr>
          <p:nvPr/>
        </p:nvSpPr>
        <p:spPr bwMode="auto">
          <a:xfrm>
            <a:off x="395288" y="3789363"/>
            <a:ext cx="2447925" cy="519112"/>
          </a:xfrm>
          <a:prstGeom prst="rect">
            <a:avLst/>
          </a:prstGeom>
          <a:noFill/>
          <a:ln w="9525">
            <a:noFill/>
            <a:miter lim="800000"/>
            <a:headEnd/>
            <a:tailEnd/>
          </a:ln>
          <a:effectLst/>
        </p:spPr>
        <p:txBody>
          <a:bodyPr>
            <a:spAutoFit/>
          </a:bodyPr>
          <a:lstStyle/>
          <a:p>
            <a:pPr fontAlgn="b">
              <a:spcBef>
                <a:spcPct val="50000"/>
              </a:spcBef>
              <a:defRPr/>
            </a:pPr>
            <a:r>
              <a:rPr lang="zh-CN" altLang="en-US" b="1">
                <a:effectLst>
                  <a:outerShdw blurRad="38100" dist="38100" dir="2700000" algn="tl">
                    <a:srgbClr val="000000">
                      <a:alpha val="43137"/>
                    </a:srgbClr>
                  </a:outerShdw>
                </a:effectLst>
              </a:rPr>
              <a:t>联立解得：  </a:t>
            </a:r>
          </a:p>
        </p:txBody>
      </p:sp>
    </p:spTree>
    <p:extLst>
      <p:ext uri="{BB962C8B-B14F-4D97-AF65-F5344CB8AC3E}">
        <p14:creationId xmlns:p14="http://schemas.microsoft.com/office/powerpoint/2010/main" val="18911265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2023"/>
                                        </p:tgtEl>
                                        <p:attrNameLst>
                                          <p:attrName>style.visibility</p:attrName>
                                        </p:attrNameLst>
                                      </p:cBhvr>
                                      <p:to>
                                        <p:strVal val="visible"/>
                                      </p:to>
                                    </p:set>
                                    <p:animEffect transition="in" filter="dissolve">
                                      <p:cBhvr>
                                        <p:cTn id="7" dur="500"/>
                                        <p:tgtEl>
                                          <p:spTgt spid="420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42032"/>
                                        </p:tgtEl>
                                        <p:attrNameLst>
                                          <p:attrName>style.visibility</p:attrName>
                                        </p:attrNameLst>
                                      </p:cBhvr>
                                      <p:to>
                                        <p:strVal val="visible"/>
                                      </p:to>
                                    </p:set>
                                    <p:animEffect transition="in" filter="blinds(vertical)">
                                      <p:cBhvr>
                                        <p:cTn id="12" dur="500"/>
                                        <p:tgtEl>
                                          <p:spTgt spid="420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42024"/>
                                        </p:tgtEl>
                                        <p:attrNameLst>
                                          <p:attrName>style.visibility</p:attrName>
                                        </p:attrNameLst>
                                      </p:cBhvr>
                                      <p:to>
                                        <p:strVal val="visible"/>
                                      </p:to>
                                    </p:set>
                                    <p:animEffect transition="in" filter="dissolve">
                                      <p:cBhvr>
                                        <p:cTn id="37" dur="500"/>
                                        <p:tgtEl>
                                          <p:spTgt spid="4202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42025"/>
                                        </p:tgtEl>
                                        <p:attrNameLst>
                                          <p:attrName>style.visibility</p:attrName>
                                        </p:attrNameLst>
                                      </p:cBhvr>
                                      <p:to>
                                        <p:strVal val="visible"/>
                                      </p:to>
                                    </p:set>
                                    <p:animEffect transition="in" filter="dissolve">
                                      <p:cBhvr>
                                        <p:cTn id="42" dur="500"/>
                                        <p:tgtEl>
                                          <p:spTgt spid="4202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2074"/>
                                        </p:tgtEl>
                                        <p:attrNameLst>
                                          <p:attrName>style.visibility</p:attrName>
                                        </p:attrNameLst>
                                      </p:cBhvr>
                                      <p:to>
                                        <p:strVal val="visible"/>
                                      </p:to>
                                    </p:set>
                                    <p:animEffect transition="in" filter="dissolve">
                                      <p:cBhvr>
                                        <p:cTn id="47" dur="500"/>
                                        <p:tgtEl>
                                          <p:spTgt spid="4207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42027"/>
                                        </p:tgtEl>
                                        <p:attrNameLst>
                                          <p:attrName>style.visibility</p:attrName>
                                        </p:attrNameLst>
                                      </p:cBhvr>
                                      <p:to>
                                        <p:strVal val="visible"/>
                                      </p:to>
                                    </p:set>
                                    <p:animEffect transition="in" filter="dissolve">
                                      <p:cBhvr>
                                        <p:cTn id="52" dur="500"/>
                                        <p:tgtEl>
                                          <p:spTgt spid="4202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42026"/>
                                        </p:tgtEl>
                                        <p:attrNameLst>
                                          <p:attrName>style.visibility</p:attrName>
                                        </p:attrNameLst>
                                      </p:cBhvr>
                                      <p:to>
                                        <p:strVal val="visible"/>
                                      </p:to>
                                    </p:set>
                                    <p:animEffect transition="in" filter="dissolve">
                                      <p:cBhvr>
                                        <p:cTn id="57" dur="500"/>
                                        <p:tgtEl>
                                          <p:spTgt spid="4202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blinds(horizontal)">
                                      <p:cBhvr>
                                        <p:cTn id="62" dur="500"/>
                                        <p:tgtEl>
                                          <p:spTgt spid="9"/>
                                        </p:tgtEl>
                                      </p:cBhvr>
                                    </p:animEffect>
                                  </p:childTnLst>
                                </p:cTn>
                              </p:par>
                            </p:childTnLst>
                          </p:cTn>
                        </p:par>
                        <p:par>
                          <p:cTn id="63" fill="hold" nodeType="afterGroup">
                            <p:stCondLst>
                              <p:cond delay="500"/>
                            </p:stCondLst>
                            <p:childTnLst>
                              <p:par>
                                <p:cTn id="64" presetID="3" presetClass="entr" presetSubtype="10" fill="hold" nodeType="afterEffect">
                                  <p:stCondLst>
                                    <p:cond delay="0"/>
                                  </p:stCondLst>
                                  <p:childTnLst>
                                    <p:set>
                                      <p:cBhvr>
                                        <p:cTn id="65" dur="1" fill="hold">
                                          <p:stCondLst>
                                            <p:cond delay="0"/>
                                          </p:stCondLst>
                                        </p:cTn>
                                        <p:tgtEl>
                                          <p:spTgt spid="42069"/>
                                        </p:tgtEl>
                                        <p:attrNameLst>
                                          <p:attrName>style.visibility</p:attrName>
                                        </p:attrNameLst>
                                      </p:cBhvr>
                                      <p:to>
                                        <p:strVal val="visible"/>
                                      </p:to>
                                    </p:set>
                                    <p:animEffect transition="in" filter="blinds(horizontal)">
                                      <p:cBhvr>
                                        <p:cTn id="66" dur="500"/>
                                        <p:tgtEl>
                                          <p:spTgt spid="42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32" grpId="0" animBg="1"/>
      <p:bldP spid="42023" grpId="0" autoUpdateAnimBg="0"/>
      <p:bldP spid="42074"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日期占位符 1">
            <a:extLst>
              <a:ext uri="{FF2B5EF4-FFF2-40B4-BE49-F238E27FC236}">
                <a16:creationId xmlns:a16="http://schemas.microsoft.com/office/drawing/2014/main" id="{E909AC26-B89F-4E47-A6BD-ED03FB21BAF6}"/>
              </a:ext>
            </a:extLst>
          </p:cNvPr>
          <p:cNvSpPr>
            <a:spLocks noGrp="1"/>
          </p:cNvSpPr>
          <p:nvPr>
            <p:ph type="dt" sz="quarter" idx="10"/>
          </p:nvPr>
        </p:nvSpPr>
        <p:spPr>
          <a:xfrm>
            <a:off x="757238" y="6248400"/>
            <a:ext cx="1905000" cy="457200"/>
          </a:xfrm>
        </p:spPr>
        <p:txBody>
          <a:bodyPr/>
          <a:lstStyle/>
          <a:p>
            <a:pPr>
              <a:defRPr/>
            </a:pPr>
            <a:fld id="{6785843F-986E-4FB4-8765-1D6001DE8926}" type="datetime9">
              <a:rPr lang="en-US"/>
              <a:pPr>
                <a:defRPr/>
              </a:pPr>
              <a:t>12/21/2017 9:39:38 PM</a:t>
            </a:fld>
            <a:endParaRPr lang="en-US" altLang="zh-CN"/>
          </a:p>
        </p:txBody>
      </p:sp>
      <p:sp>
        <p:nvSpPr>
          <p:cNvPr id="55" name="灯片编号占位符 3">
            <a:extLst>
              <a:ext uri="{FF2B5EF4-FFF2-40B4-BE49-F238E27FC236}">
                <a16:creationId xmlns:a16="http://schemas.microsoft.com/office/drawing/2014/main" id="{FC018350-5398-44B2-A9F2-03E76F5A18B0}"/>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34922C7E-AE3E-4448-944A-EC6239867D43}" type="slidenum">
              <a:rPr lang="en-US" altLang="zh-CN" sz="1400" b="0">
                <a:ea typeface="宋体" panose="02010600030101010101" pitchFamily="2" charset="-122"/>
              </a:rPr>
              <a:pPr eaLnBrk="1" hangingPunct="1"/>
              <a:t>52</a:t>
            </a:fld>
            <a:endParaRPr lang="en-US" altLang="zh-CN" sz="1400" b="0">
              <a:ea typeface="宋体" panose="02010600030101010101" pitchFamily="2" charset="-122"/>
            </a:endParaRPr>
          </a:p>
        </p:txBody>
      </p:sp>
      <p:grpSp>
        <p:nvGrpSpPr>
          <p:cNvPr id="37911" name="Group 46">
            <a:extLst>
              <a:ext uri="{FF2B5EF4-FFF2-40B4-BE49-F238E27FC236}">
                <a16:creationId xmlns:a16="http://schemas.microsoft.com/office/drawing/2014/main" id="{87411EB7-CECC-4DB1-B7DB-4286FC4816C8}"/>
              </a:ext>
            </a:extLst>
          </p:cNvPr>
          <p:cNvGrpSpPr>
            <a:grpSpLocks/>
          </p:cNvGrpSpPr>
          <p:nvPr/>
        </p:nvGrpSpPr>
        <p:grpSpPr bwMode="auto">
          <a:xfrm>
            <a:off x="3795713" y="2133600"/>
            <a:ext cx="4953000" cy="4495800"/>
            <a:chOff x="2391" y="1344"/>
            <a:chExt cx="3120" cy="2832"/>
          </a:xfrm>
        </p:grpSpPr>
        <p:sp>
          <p:nvSpPr>
            <p:cNvPr id="156680" name="Rectangle 8">
              <a:extLst>
                <a:ext uri="{FF2B5EF4-FFF2-40B4-BE49-F238E27FC236}">
                  <a16:creationId xmlns:a16="http://schemas.microsoft.com/office/drawing/2014/main" id="{C17F84AD-B520-4E64-89D3-EBB5784D4470}"/>
                </a:ext>
              </a:extLst>
            </p:cNvPr>
            <p:cNvSpPr>
              <a:spLocks noChangeArrowheads="1"/>
            </p:cNvSpPr>
            <p:nvPr/>
          </p:nvSpPr>
          <p:spPr bwMode="auto">
            <a:xfrm>
              <a:off x="2391" y="1344"/>
              <a:ext cx="3120" cy="2832"/>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grpSp>
          <p:nvGrpSpPr>
            <p:cNvPr id="37918" name="Group 9">
              <a:extLst>
                <a:ext uri="{FF2B5EF4-FFF2-40B4-BE49-F238E27FC236}">
                  <a16:creationId xmlns:a16="http://schemas.microsoft.com/office/drawing/2014/main" id="{22E08BC4-20F4-4C93-8BE5-D581617C48F8}"/>
                </a:ext>
              </a:extLst>
            </p:cNvPr>
            <p:cNvGrpSpPr>
              <a:grpSpLocks/>
            </p:cNvGrpSpPr>
            <p:nvPr/>
          </p:nvGrpSpPr>
          <p:grpSpPr bwMode="auto">
            <a:xfrm>
              <a:off x="3111" y="3744"/>
              <a:ext cx="1728" cy="404"/>
              <a:chOff x="3072" y="3744"/>
              <a:chExt cx="1728" cy="404"/>
            </a:xfrm>
          </p:grpSpPr>
          <p:sp>
            <p:nvSpPr>
              <p:cNvPr id="156682" name="Line 10">
                <a:extLst>
                  <a:ext uri="{FF2B5EF4-FFF2-40B4-BE49-F238E27FC236}">
                    <a16:creationId xmlns:a16="http://schemas.microsoft.com/office/drawing/2014/main" id="{D61A2D51-C54F-4B48-959E-65AA26C4116A}"/>
                  </a:ext>
                </a:extLst>
              </p:cNvPr>
              <p:cNvSpPr>
                <a:spLocks noChangeShapeType="1"/>
              </p:cNvSpPr>
              <p:nvPr/>
            </p:nvSpPr>
            <p:spPr bwMode="auto">
              <a:xfrm>
                <a:off x="3072" y="3744"/>
                <a:ext cx="0" cy="192"/>
              </a:xfrm>
              <a:prstGeom prst="line">
                <a:avLst/>
              </a:prstGeom>
              <a:noFill/>
              <a:ln w="28575">
                <a:solidFill>
                  <a:srgbClr val="99FF99"/>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156683" name="Line 11">
                <a:extLst>
                  <a:ext uri="{FF2B5EF4-FFF2-40B4-BE49-F238E27FC236}">
                    <a16:creationId xmlns:a16="http://schemas.microsoft.com/office/drawing/2014/main" id="{761A74F6-1770-464D-B39D-9A4F9617756B}"/>
                  </a:ext>
                </a:extLst>
              </p:cNvPr>
              <p:cNvSpPr>
                <a:spLocks noChangeShapeType="1"/>
              </p:cNvSpPr>
              <p:nvPr/>
            </p:nvSpPr>
            <p:spPr bwMode="auto">
              <a:xfrm>
                <a:off x="4128" y="3744"/>
                <a:ext cx="0" cy="192"/>
              </a:xfrm>
              <a:prstGeom prst="line">
                <a:avLst/>
              </a:prstGeom>
              <a:noFill/>
              <a:ln w="28575">
                <a:solidFill>
                  <a:srgbClr val="99FF99"/>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156684" name="Line 12">
                <a:extLst>
                  <a:ext uri="{FF2B5EF4-FFF2-40B4-BE49-F238E27FC236}">
                    <a16:creationId xmlns:a16="http://schemas.microsoft.com/office/drawing/2014/main" id="{000406EC-320A-408C-A7A6-BB0883D56D8C}"/>
                  </a:ext>
                </a:extLst>
              </p:cNvPr>
              <p:cNvSpPr>
                <a:spLocks noChangeShapeType="1"/>
              </p:cNvSpPr>
              <p:nvPr/>
            </p:nvSpPr>
            <p:spPr bwMode="auto">
              <a:xfrm>
                <a:off x="4272" y="3744"/>
                <a:ext cx="0" cy="192"/>
              </a:xfrm>
              <a:prstGeom prst="line">
                <a:avLst/>
              </a:prstGeom>
              <a:noFill/>
              <a:ln w="28575">
                <a:solidFill>
                  <a:srgbClr val="99FF99"/>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156685" name="Line 13">
                <a:extLst>
                  <a:ext uri="{FF2B5EF4-FFF2-40B4-BE49-F238E27FC236}">
                    <a16:creationId xmlns:a16="http://schemas.microsoft.com/office/drawing/2014/main" id="{31C36872-7272-480C-863F-65F239806938}"/>
                  </a:ext>
                </a:extLst>
              </p:cNvPr>
              <p:cNvSpPr>
                <a:spLocks noChangeShapeType="1"/>
              </p:cNvSpPr>
              <p:nvPr/>
            </p:nvSpPr>
            <p:spPr bwMode="auto">
              <a:xfrm>
                <a:off x="4800" y="3744"/>
                <a:ext cx="0" cy="192"/>
              </a:xfrm>
              <a:prstGeom prst="line">
                <a:avLst/>
              </a:prstGeom>
              <a:noFill/>
              <a:ln w="28575">
                <a:solidFill>
                  <a:srgbClr val="99FF99"/>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156686" name="Line 14">
                <a:extLst>
                  <a:ext uri="{FF2B5EF4-FFF2-40B4-BE49-F238E27FC236}">
                    <a16:creationId xmlns:a16="http://schemas.microsoft.com/office/drawing/2014/main" id="{3C606D27-4152-42F7-BA27-6EDE58194794}"/>
                  </a:ext>
                </a:extLst>
              </p:cNvPr>
              <p:cNvSpPr>
                <a:spLocks noChangeShapeType="1"/>
              </p:cNvSpPr>
              <p:nvPr/>
            </p:nvSpPr>
            <p:spPr bwMode="auto">
              <a:xfrm>
                <a:off x="3072" y="3840"/>
                <a:ext cx="1056" cy="0"/>
              </a:xfrm>
              <a:prstGeom prst="line">
                <a:avLst/>
              </a:prstGeom>
              <a:noFill/>
              <a:ln w="28575">
                <a:solidFill>
                  <a:srgbClr val="99FF99"/>
                </a:solidFill>
                <a:round/>
                <a:headEnd type="stealth" w="med" len="lg"/>
                <a:tailEnd type="stealth" w="med" len="lg"/>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156687" name="Line 15">
                <a:extLst>
                  <a:ext uri="{FF2B5EF4-FFF2-40B4-BE49-F238E27FC236}">
                    <a16:creationId xmlns:a16="http://schemas.microsoft.com/office/drawing/2014/main" id="{A9F8B5FF-6DBB-47CD-B5A0-98712DF8AF04}"/>
                  </a:ext>
                </a:extLst>
              </p:cNvPr>
              <p:cNvSpPr>
                <a:spLocks noChangeShapeType="1"/>
              </p:cNvSpPr>
              <p:nvPr/>
            </p:nvSpPr>
            <p:spPr bwMode="auto">
              <a:xfrm>
                <a:off x="4272" y="3840"/>
                <a:ext cx="528" cy="0"/>
              </a:xfrm>
              <a:prstGeom prst="line">
                <a:avLst/>
              </a:prstGeom>
              <a:noFill/>
              <a:ln w="28575">
                <a:solidFill>
                  <a:srgbClr val="99FF99"/>
                </a:solidFill>
                <a:round/>
                <a:headEnd type="stealth" w="med" len="lg"/>
                <a:tailEnd type="stealth" w="med" len="lg"/>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graphicFrame>
            <p:nvGraphicFramePr>
              <p:cNvPr id="37907" name="Object 19">
                <a:extLst>
                  <a:ext uri="{FF2B5EF4-FFF2-40B4-BE49-F238E27FC236}">
                    <a16:creationId xmlns:a16="http://schemas.microsoft.com/office/drawing/2014/main" id="{F6DA4D76-7C93-4995-ACB3-0854C5287498}"/>
                  </a:ext>
                </a:extLst>
              </p:cNvPr>
              <p:cNvGraphicFramePr>
                <a:graphicFrameLocks noChangeAspect="1"/>
              </p:cNvGraphicFramePr>
              <p:nvPr/>
            </p:nvGraphicFramePr>
            <p:xfrm>
              <a:off x="3504" y="3888"/>
              <a:ext cx="198" cy="260"/>
            </p:xfrm>
            <a:graphic>
              <a:graphicData uri="http://schemas.openxmlformats.org/presentationml/2006/ole">
                <mc:AlternateContent xmlns:mc="http://schemas.openxmlformats.org/markup-compatibility/2006">
                  <mc:Choice xmlns:v="urn:schemas-microsoft-com:vml" Requires="v">
                    <p:oleObj spid="_x0000_s120948" name="公式" r:id="rId3" imgW="164880" imgH="215640" progId="Equation.3">
                      <p:embed/>
                    </p:oleObj>
                  </mc:Choice>
                  <mc:Fallback>
                    <p:oleObj name="公式" r:id="rId3" imgW="164880" imgH="215640" progId="Equation.3">
                      <p:embed/>
                      <p:pic>
                        <p:nvPicPr>
                          <p:cNvPr id="37907" name="Object 19">
                            <a:extLst>
                              <a:ext uri="{FF2B5EF4-FFF2-40B4-BE49-F238E27FC236}">
                                <a16:creationId xmlns:a16="http://schemas.microsoft.com/office/drawing/2014/main" id="{F6DA4D76-7C93-4995-ACB3-0854C52874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4" y="3888"/>
                            <a:ext cx="198"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FF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8" name="Object 20">
                <a:extLst>
                  <a:ext uri="{FF2B5EF4-FFF2-40B4-BE49-F238E27FC236}">
                    <a16:creationId xmlns:a16="http://schemas.microsoft.com/office/drawing/2014/main" id="{4DEB27C6-59A4-45CE-B2EC-923D90D3B808}"/>
                  </a:ext>
                </a:extLst>
              </p:cNvPr>
              <p:cNvGraphicFramePr>
                <a:graphicFrameLocks noChangeAspect="1"/>
              </p:cNvGraphicFramePr>
              <p:nvPr/>
            </p:nvGraphicFramePr>
            <p:xfrm>
              <a:off x="4457" y="3888"/>
              <a:ext cx="213" cy="260"/>
            </p:xfrm>
            <a:graphic>
              <a:graphicData uri="http://schemas.openxmlformats.org/presentationml/2006/ole">
                <mc:AlternateContent xmlns:mc="http://schemas.openxmlformats.org/markup-compatibility/2006">
                  <mc:Choice xmlns:v="urn:schemas-microsoft-com:vml" Requires="v">
                    <p:oleObj spid="_x0000_s120949" name="公式" r:id="rId5" imgW="177480" imgH="215640" progId="Equation.3">
                      <p:embed/>
                    </p:oleObj>
                  </mc:Choice>
                  <mc:Fallback>
                    <p:oleObj name="公式" r:id="rId5" imgW="177480" imgH="215640" progId="Equation.3">
                      <p:embed/>
                      <p:pic>
                        <p:nvPicPr>
                          <p:cNvPr id="37908" name="Object 20">
                            <a:extLst>
                              <a:ext uri="{FF2B5EF4-FFF2-40B4-BE49-F238E27FC236}">
                                <a16:creationId xmlns:a16="http://schemas.microsoft.com/office/drawing/2014/main" id="{4DEB27C6-59A4-45CE-B2EC-923D90D3B80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7" y="3888"/>
                            <a:ext cx="213"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FF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7919" name="Group 18">
              <a:extLst>
                <a:ext uri="{FF2B5EF4-FFF2-40B4-BE49-F238E27FC236}">
                  <a16:creationId xmlns:a16="http://schemas.microsoft.com/office/drawing/2014/main" id="{48EE2EC4-1373-4A40-8ACF-8B098C7B3DB6}"/>
                </a:ext>
              </a:extLst>
            </p:cNvPr>
            <p:cNvGrpSpPr>
              <a:grpSpLocks/>
            </p:cNvGrpSpPr>
            <p:nvPr/>
          </p:nvGrpSpPr>
          <p:grpSpPr bwMode="auto">
            <a:xfrm>
              <a:off x="2967" y="1449"/>
              <a:ext cx="2056" cy="2295"/>
              <a:chOff x="2928" y="1449"/>
              <a:chExt cx="2056" cy="2295"/>
            </a:xfrm>
          </p:grpSpPr>
          <p:grpSp>
            <p:nvGrpSpPr>
              <p:cNvPr id="37934" name="Group 19">
                <a:extLst>
                  <a:ext uri="{FF2B5EF4-FFF2-40B4-BE49-F238E27FC236}">
                    <a16:creationId xmlns:a16="http://schemas.microsoft.com/office/drawing/2014/main" id="{DEBDD1F8-E962-4258-831D-361A327ED316}"/>
                  </a:ext>
                </a:extLst>
              </p:cNvPr>
              <p:cNvGrpSpPr>
                <a:grpSpLocks/>
              </p:cNvGrpSpPr>
              <p:nvPr/>
            </p:nvGrpSpPr>
            <p:grpSpPr bwMode="auto">
              <a:xfrm>
                <a:off x="2928" y="1449"/>
                <a:ext cx="2016" cy="2295"/>
                <a:chOff x="2928" y="1449"/>
                <a:chExt cx="2016" cy="2295"/>
              </a:xfrm>
            </p:grpSpPr>
            <p:sp>
              <p:nvSpPr>
                <p:cNvPr id="156692" name="Rectangle 20">
                  <a:extLst>
                    <a:ext uri="{FF2B5EF4-FFF2-40B4-BE49-F238E27FC236}">
                      <a16:creationId xmlns:a16="http://schemas.microsoft.com/office/drawing/2014/main" id="{54824009-BDDD-4FF9-B238-8476FD9CE5FD}"/>
                    </a:ext>
                  </a:extLst>
                </p:cNvPr>
                <p:cNvSpPr>
                  <a:spLocks noChangeArrowheads="1"/>
                </p:cNvSpPr>
                <p:nvPr/>
              </p:nvSpPr>
              <p:spPr bwMode="auto">
                <a:xfrm flipH="1">
                  <a:off x="4128" y="1824"/>
                  <a:ext cx="144" cy="1920"/>
                </a:xfrm>
                <a:prstGeom prst="rect">
                  <a:avLst/>
                </a:prstGeom>
                <a:solidFill>
                  <a:srgbClr val="FF99CC"/>
                </a:solidFill>
                <a:ln w="9525">
                  <a:noFill/>
                  <a:miter lim="800000"/>
                  <a:headEnd/>
                  <a:tailEnd/>
                </a:ln>
                <a:effectLst/>
                <a:scene3d>
                  <a:camera prst="legacyObliqueTopRight"/>
                  <a:lightRig rig="legacyFlat3" dir="b"/>
                </a:scene3d>
                <a:sp3d extrusionH="887400" prstMaterial="legacyMatte">
                  <a:bevelT w="13500" h="13500" prst="angle"/>
                  <a:bevelB w="13500" h="13500" prst="angle"/>
                  <a:extrusionClr>
                    <a:srgbClr val="FF99CC"/>
                  </a:extrusionClr>
                </a:sp3d>
              </p:spPr>
              <p:txBody>
                <a:bodyPr wrap="none" anchor="ctr">
                  <a:flatTx/>
                </a:bodyPr>
                <a:lstStyle/>
                <a:p>
                  <a:pPr>
                    <a:defRPr/>
                  </a:pPr>
                  <a:endParaRPr lang="zh-CN" altLang="en-US" b="1">
                    <a:effectLst>
                      <a:outerShdw blurRad="38100" dist="38100" dir="2700000" algn="tl">
                        <a:srgbClr val="000000">
                          <a:alpha val="43137"/>
                        </a:srgbClr>
                      </a:outerShdw>
                    </a:effectLst>
                  </a:endParaRPr>
                </a:p>
              </p:txBody>
            </p:sp>
            <p:sp>
              <p:nvSpPr>
                <p:cNvPr id="156693" name="Rectangle 21">
                  <a:extLst>
                    <a:ext uri="{FF2B5EF4-FFF2-40B4-BE49-F238E27FC236}">
                      <a16:creationId xmlns:a16="http://schemas.microsoft.com/office/drawing/2014/main" id="{B279B763-9942-4290-AD89-6CAEB713989B}"/>
                    </a:ext>
                  </a:extLst>
                </p:cNvPr>
                <p:cNvSpPr>
                  <a:spLocks noChangeArrowheads="1"/>
                </p:cNvSpPr>
                <p:nvPr/>
              </p:nvSpPr>
              <p:spPr bwMode="auto">
                <a:xfrm flipH="1">
                  <a:off x="4800" y="1824"/>
                  <a:ext cx="144" cy="1920"/>
                </a:xfrm>
                <a:prstGeom prst="rect">
                  <a:avLst/>
                </a:prstGeom>
                <a:solidFill>
                  <a:srgbClr val="FF99CC"/>
                </a:solidFill>
                <a:ln w="9525">
                  <a:noFill/>
                  <a:miter lim="800000"/>
                  <a:headEnd/>
                  <a:tailEnd/>
                </a:ln>
                <a:effectLst/>
                <a:scene3d>
                  <a:camera prst="legacyObliqueTopRight"/>
                  <a:lightRig rig="legacyFlat3" dir="b"/>
                </a:scene3d>
                <a:sp3d extrusionH="887400" prstMaterial="legacyMatte">
                  <a:bevelT w="13500" h="13500" prst="angle"/>
                  <a:bevelB w="13500" h="13500" prst="angle"/>
                  <a:extrusionClr>
                    <a:srgbClr val="FF99CC"/>
                  </a:extrusionClr>
                </a:sp3d>
              </p:spPr>
              <p:txBody>
                <a:bodyPr wrap="none" anchor="ctr">
                  <a:flatTx/>
                </a:bodyPr>
                <a:lstStyle/>
                <a:p>
                  <a:pPr>
                    <a:defRPr/>
                  </a:pPr>
                  <a:endParaRPr lang="zh-CN" altLang="en-US" b="1">
                    <a:effectLst>
                      <a:outerShdw blurRad="38100" dist="38100" dir="2700000" algn="tl">
                        <a:srgbClr val="000000">
                          <a:alpha val="43137"/>
                        </a:srgbClr>
                      </a:outerShdw>
                    </a:effectLst>
                  </a:endParaRPr>
                </a:p>
              </p:txBody>
            </p:sp>
            <p:graphicFrame>
              <p:nvGraphicFramePr>
                <p:cNvPr id="37903" name="Object 15">
                  <a:extLst>
                    <a:ext uri="{FF2B5EF4-FFF2-40B4-BE49-F238E27FC236}">
                      <a16:creationId xmlns:a16="http://schemas.microsoft.com/office/drawing/2014/main" id="{8B97E1E2-F558-4B8A-8AAA-A5095B3ED74C}"/>
                    </a:ext>
                  </a:extLst>
                </p:cNvPr>
                <p:cNvGraphicFramePr>
                  <a:graphicFrameLocks noChangeAspect="1"/>
                </p:cNvGraphicFramePr>
                <p:nvPr/>
              </p:nvGraphicFramePr>
              <p:xfrm>
                <a:off x="4100" y="1449"/>
                <a:ext cx="245" cy="303"/>
              </p:xfrm>
              <a:graphic>
                <a:graphicData uri="http://schemas.openxmlformats.org/presentationml/2006/ole">
                  <mc:AlternateContent xmlns:mc="http://schemas.openxmlformats.org/markup-compatibility/2006">
                    <mc:Choice xmlns:v="urn:schemas-microsoft-com:vml" Requires="v">
                      <p:oleObj spid="_x0000_s120950" name="公式" r:id="rId7" imgW="164880" imgH="203040" progId="Equation.3">
                        <p:embed/>
                      </p:oleObj>
                    </mc:Choice>
                    <mc:Fallback>
                      <p:oleObj name="公式" r:id="rId7" imgW="164880" imgH="203040" progId="Equation.3">
                        <p:embed/>
                        <p:pic>
                          <p:nvPicPr>
                            <p:cNvPr id="37903" name="Object 15">
                              <a:extLst>
                                <a:ext uri="{FF2B5EF4-FFF2-40B4-BE49-F238E27FC236}">
                                  <a16:creationId xmlns:a16="http://schemas.microsoft.com/office/drawing/2014/main" id="{8B97E1E2-F558-4B8A-8AAA-A5095B3ED74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00" y="1449"/>
                              <a:ext cx="245"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4" name="Object 16">
                  <a:extLst>
                    <a:ext uri="{FF2B5EF4-FFF2-40B4-BE49-F238E27FC236}">
                      <a16:creationId xmlns:a16="http://schemas.microsoft.com/office/drawing/2014/main" id="{CE25D32E-4422-449B-B0B7-FB8D67457742}"/>
                    </a:ext>
                  </a:extLst>
                </p:cNvPr>
                <p:cNvGraphicFramePr>
                  <a:graphicFrameLocks noChangeAspect="1"/>
                </p:cNvGraphicFramePr>
                <p:nvPr/>
              </p:nvGraphicFramePr>
              <p:xfrm>
                <a:off x="3857" y="2160"/>
                <a:ext cx="293" cy="260"/>
              </p:xfrm>
              <a:graphic>
                <a:graphicData uri="http://schemas.openxmlformats.org/presentationml/2006/ole">
                  <mc:AlternateContent xmlns:mc="http://schemas.openxmlformats.org/markup-compatibility/2006">
                    <mc:Choice xmlns:v="urn:schemas-microsoft-com:vml" Requires="v">
                      <p:oleObj spid="_x0000_s120951" name="公式" r:id="rId9" imgW="241200" imgH="215640" progId="Equation.3">
                        <p:embed/>
                      </p:oleObj>
                    </mc:Choice>
                    <mc:Fallback>
                      <p:oleObj name="公式" r:id="rId9" imgW="241200" imgH="215640" progId="Equation.3">
                        <p:embed/>
                        <p:pic>
                          <p:nvPicPr>
                            <p:cNvPr id="37904" name="Object 16">
                              <a:extLst>
                                <a:ext uri="{FF2B5EF4-FFF2-40B4-BE49-F238E27FC236}">
                                  <a16:creationId xmlns:a16="http://schemas.microsoft.com/office/drawing/2014/main" id="{CE25D32E-4422-449B-B0B7-FB8D6745774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7" y="2160"/>
                              <a:ext cx="293"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5" name="Object 17">
                  <a:extLst>
                    <a:ext uri="{FF2B5EF4-FFF2-40B4-BE49-F238E27FC236}">
                      <a16:creationId xmlns:a16="http://schemas.microsoft.com/office/drawing/2014/main" id="{32C52B29-475F-4D4B-B994-5D86E79E437B}"/>
                    </a:ext>
                  </a:extLst>
                </p:cNvPr>
                <p:cNvGraphicFramePr>
                  <a:graphicFrameLocks noChangeAspect="1"/>
                </p:cNvGraphicFramePr>
                <p:nvPr/>
              </p:nvGraphicFramePr>
              <p:xfrm>
                <a:off x="4242" y="2160"/>
                <a:ext cx="292" cy="260"/>
              </p:xfrm>
              <a:graphic>
                <a:graphicData uri="http://schemas.openxmlformats.org/presentationml/2006/ole">
                  <mc:AlternateContent xmlns:mc="http://schemas.openxmlformats.org/markup-compatibility/2006">
                    <mc:Choice xmlns:v="urn:schemas-microsoft-com:vml" Requires="v">
                      <p:oleObj spid="_x0000_s120952" name="公式" r:id="rId11" imgW="241200" imgH="215640" progId="Equation.3">
                        <p:embed/>
                      </p:oleObj>
                    </mc:Choice>
                    <mc:Fallback>
                      <p:oleObj name="公式" r:id="rId11" imgW="241200" imgH="215640" progId="Equation.3">
                        <p:embed/>
                        <p:pic>
                          <p:nvPicPr>
                            <p:cNvPr id="37905" name="Object 17">
                              <a:extLst>
                                <a:ext uri="{FF2B5EF4-FFF2-40B4-BE49-F238E27FC236}">
                                  <a16:creationId xmlns:a16="http://schemas.microsoft.com/office/drawing/2014/main" id="{32C52B29-475F-4D4B-B994-5D86E79E437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42" y="2160"/>
                              <a:ext cx="292"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6" name="Object 18">
                  <a:extLst>
                    <a:ext uri="{FF2B5EF4-FFF2-40B4-BE49-F238E27FC236}">
                      <a16:creationId xmlns:a16="http://schemas.microsoft.com/office/drawing/2014/main" id="{6C271218-C74B-4538-A2FF-1A3656BA255A}"/>
                    </a:ext>
                  </a:extLst>
                </p:cNvPr>
                <p:cNvGraphicFramePr>
                  <a:graphicFrameLocks noChangeAspect="1"/>
                </p:cNvGraphicFramePr>
                <p:nvPr/>
              </p:nvGraphicFramePr>
              <p:xfrm>
                <a:off x="3888" y="3216"/>
                <a:ext cx="212" cy="248"/>
              </p:xfrm>
              <a:graphic>
                <a:graphicData uri="http://schemas.openxmlformats.org/presentationml/2006/ole">
                  <mc:AlternateContent xmlns:mc="http://schemas.openxmlformats.org/markup-compatibility/2006">
                    <mc:Choice xmlns:v="urn:schemas-microsoft-com:vml" Requires="v">
                      <p:oleObj spid="_x0000_s120953" name="公式" r:id="rId13" imgW="152280" imgH="177480" progId="Equation.3">
                        <p:embed/>
                      </p:oleObj>
                    </mc:Choice>
                    <mc:Fallback>
                      <p:oleObj name="公式" r:id="rId13" imgW="152280" imgH="177480" progId="Equation.3">
                        <p:embed/>
                        <p:pic>
                          <p:nvPicPr>
                            <p:cNvPr id="37906" name="Object 18">
                              <a:extLst>
                                <a:ext uri="{FF2B5EF4-FFF2-40B4-BE49-F238E27FC236}">
                                  <a16:creationId xmlns:a16="http://schemas.microsoft.com/office/drawing/2014/main" id="{6C271218-C74B-4538-A2FF-1A3656BA255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88" y="3216"/>
                              <a:ext cx="212"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6698" name="Rectangle 26">
                  <a:extLst>
                    <a:ext uri="{FF2B5EF4-FFF2-40B4-BE49-F238E27FC236}">
                      <a16:creationId xmlns:a16="http://schemas.microsoft.com/office/drawing/2014/main" id="{04BB3FEC-D94F-40FC-BE8D-437E08E80AA5}"/>
                    </a:ext>
                  </a:extLst>
                </p:cNvPr>
                <p:cNvSpPr>
                  <a:spLocks noChangeArrowheads="1"/>
                </p:cNvSpPr>
                <p:nvPr/>
              </p:nvSpPr>
              <p:spPr bwMode="auto">
                <a:xfrm flipH="1">
                  <a:off x="2928" y="1824"/>
                  <a:ext cx="144" cy="1920"/>
                </a:xfrm>
                <a:prstGeom prst="rect">
                  <a:avLst/>
                </a:prstGeom>
                <a:solidFill>
                  <a:srgbClr val="FF99CC"/>
                </a:solidFill>
                <a:ln w="9525">
                  <a:noFill/>
                  <a:miter lim="800000"/>
                  <a:headEnd/>
                  <a:tailEnd/>
                </a:ln>
                <a:effectLst/>
                <a:scene3d>
                  <a:camera prst="legacyObliqueTopRight"/>
                  <a:lightRig rig="legacyFlat3" dir="b"/>
                </a:scene3d>
                <a:sp3d extrusionH="887400" prstMaterial="legacyMatte">
                  <a:bevelT w="13500" h="13500" prst="angle"/>
                  <a:bevelB w="13500" h="13500" prst="angle"/>
                  <a:extrusionClr>
                    <a:srgbClr val="FF99CC"/>
                  </a:extrusionClr>
                </a:sp3d>
              </p:spPr>
              <p:txBody>
                <a:bodyPr wrap="none" anchor="ctr">
                  <a:flatTx/>
                </a:bodyPr>
                <a:lstStyle/>
                <a:p>
                  <a:pPr>
                    <a:defRPr/>
                  </a:pPr>
                  <a:endParaRPr lang="zh-CN" altLang="en-US" b="1">
                    <a:effectLst>
                      <a:outerShdw blurRad="38100" dist="38100" dir="2700000" algn="tl">
                        <a:srgbClr val="000000">
                          <a:alpha val="43137"/>
                        </a:srgbClr>
                      </a:outerShdw>
                    </a:effectLst>
                  </a:endParaRPr>
                </a:p>
              </p:txBody>
            </p:sp>
          </p:grpSp>
          <p:graphicFrame>
            <p:nvGraphicFramePr>
              <p:cNvPr id="37900" name="Object 12">
                <a:extLst>
                  <a:ext uri="{FF2B5EF4-FFF2-40B4-BE49-F238E27FC236}">
                    <a16:creationId xmlns:a16="http://schemas.microsoft.com/office/drawing/2014/main" id="{3E986F30-9C34-4D46-9C10-8513B10E2190}"/>
                  </a:ext>
                </a:extLst>
              </p:cNvPr>
              <p:cNvGraphicFramePr>
                <a:graphicFrameLocks noChangeAspect="1"/>
              </p:cNvGraphicFramePr>
              <p:nvPr/>
            </p:nvGraphicFramePr>
            <p:xfrm>
              <a:off x="4104" y="3508"/>
              <a:ext cx="192" cy="192"/>
            </p:xfrm>
            <a:graphic>
              <a:graphicData uri="http://schemas.openxmlformats.org/presentationml/2006/ole">
                <mc:AlternateContent xmlns:mc="http://schemas.openxmlformats.org/markup-compatibility/2006">
                  <mc:Choice xmlns:v="urn:schemas-microsoft-com:vml" Requires="v">
                    <p:oleObj spid="_x0000_s120954" name="公式" r:id="rId15" imgW="164880" imgH="164880" progId="Equation.3">
                      <p:embed/>
                    </p:oleObj>
                  </mc:Choice>
                  <mc:Fallback>
                    <p:oleObj name="公式" r:id="rId15" imgW="164880" imgH="164880" progId="Equation.3">
                      <p:embed/>
                      <p:pic>
                        <p:nvPicPr>
                          <p:cNvPr id="37900" name="Object 12">
                            <a:extLst>
                              <a:ext uri="{FF2B5EF4-FFF2-40B4-BE49-F238E27FC236}">
                                <a16:creationId xmlns:a16="http://schemas.microsoft.com/office/drawing/2014/main" id="{3E986F30-9C34-4D46-9C10-8513B10E219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04" y="3508"/>
                            <a:ext cx="192" cy="19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901" name="Object 13">
                <a:extLst>
                  <a:ext uri="{FF2B5EF4-FFF2-40B4-BE49-F238E27FC236}">
                    <a16:creationId xmlns:a16="http://schemas.microsoft.com/office/drawing/2014/main" id="{A23F4123-355F-4F35-BFF6-EC4098B8F24C}"/>
                  </a:ext>
                </a:extLst>
              </p:cNvPr>
              <p:cNvGraphicFramePr>
                <a:graphicFrameLocks noChangeAspect="1"/>
              </p:cNvGraphicFramePr>
              <p:nvPr/>
            </p:nvGraphicFramePr>
            <p:xfrm>
              <a:off x="2928" y="3508"/>
              <a:ext cx="192" cy="192"/>
            </p:xfrm>
            <a:graphic>
              <a:graphicData uri="http://schemas.openxmlformats.org/presentationml/2006/ole">
                <mc:AlternateContent xmlns:mc="http://schemas.openxmlformats.org/markup-compatibility/2006">
                  <mc:Choice xmlns:v="urn:schemas-microsoft-com:vml" Requires="v">
                    <p:oleObj spid="_x0000_s120955" name="公式" r:id="rId17" imgW="164880" imgH="164880" progId="Equation.3">
                      <p:embed/>
                    </p:oleObj>
                  </mc:Choice>
                  <mc:Fallback>
                    <p:oleObj name="公式" r:id="rId17" imgW="164880" imgH="164880" progId="Equation.3">
                      <p:embed/>
                      <p:pic>
                        <p:nvPicPr>
                          <p:cNvPr id="37901" name="Object 13">
                            <a:extLst>
                              <a:ext uri="{FF2B5EF4-FFF2-40B4-BE49-F238E27FC236}">
                                <a16:creationId xmlns:a16="http://schemas.microsoft.com/office/drawing/2014/main" id="{A23F4123-355F-4F35-BFF6-EC4098B8F24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28" y="3508"/>
                            <a:ext cx="192" cy="19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902" name="Object 14">
                <a:extLst>
                  <a:ext uri="{FF2B5EF4-FFF2-40B4-BE49-F238E27FC236}">
                    <a16:creationId xmlns:a16="http://schemas.microsoft.com/office/drawing/2014/main" id="{C226553C-BEAF-4158-B73B-8B8CAD3DE80D}"/>
                  </a:ext>
                </a:extLst>
              </p:cNvPr>
              <p:cNvGraphicFramePr>
                <a:graphicFrameLocks noChangeAspect="1"/>
              </p:cNvGraphicFramePr>
              <p:nvPr/>
            </p:nvGraphicFramePr>
            <p:xfrm>
              <a:off x="4785" y="3504"/>
              <a:ext cx="199" cy="215"/>
            </p:xfrm>
            <a:graphic>
              <a:graphicData uri="http://schemas.openxmlformats.org/presentationml/2006/ole">
                <mc:AlternateContent xmlns:mc="http://schemas.openxmlformats.org/markup-compatibility/2006">
                  <mc:Choice xmlns:v="urn:schemas-microsoft-com:vml" Requires="v">
                    <p:oleObj spid="_x0000_s120956" name="公式" r:id="rId19" imgW="164880" imgH="177480" progId="Equation.3">
                      <p:embed/>
                    </p:oleObj>
                  </mc:Choice>
                  <mc:Fallback>
                    <p:oleObj name="公式" r:id="rId19" imgW="164880" imgH="177480" progId="Equation.3">
                      <p:embed/>
                      <p:pic>
                        <p:nvPicPr>
                          <p:cNvPr id="37902" name="Object 14">
                            <a:extLst>
                              <a:ext uri="{FF2B5EF4-FFF2-40B4-BE49-F238E27FC236}">
                                <a16:creationId xmlns:a16="http://schemas.microsoft.com/office/drawing/2014/main" id="{C226553C-BEAF-4158-B73B-8B8CAD3DE80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85" y="3504"/>
                            <a:ext cx="199" cy="21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7920" name="Group 30">
              <a:extLst>
                <a:ext uri="{FF2B5EF4-FFF2-40B4-BE49-F238E27FC236}">
                  <a16:creationId xmlns:a16="http://schemas.microsoft.com/office/drawing/2014/main" id="{B3B37872-B4FC-4F7A-A5E5-0F4165116223}"/>
                </a:ext>
              </a:extLst>
            </p:cNvPr>
            <p:cNvGrpSpPr>
              <a:grpSpLocks/>
            </p:cNvGrpSpPr>
            <p:nvPr/>
          </p:nvGrpSpPr>
          <p:grpSpPr bwMode="auto">
            <a:xfrm>
              <a:off x="3081" y="2352"/>
              <a:ext cx="1820" cy="260"/>
              <a:chOff x="3042" y="2352"/>
              <a:chExt cx="1820" cy="260"/>
            </a:xfrm>
          </p:grpSpPr>
          <p:graphicFrame>
            <p:nvGraphicFramePr>
              <p:cNvPr id="37898" name="Object 10">
                <a:extLst>
                  <a:ext uri="{FF2B5EF4-FFF2-40B4-BE49-F238E27FC236}">
                    <a16:creationId xmlns:a16="http://schemas.microsoft.com/office/drawing/2014/main" id="{81554E46-E195-491C-9DBA-C5804143DB2D}"/>
                  </a:ext>
                </a:extLst>
              </p:cNvPr>
              <p:cNvGraphicFramePr>
                <a:graphicFrameLocks noChangeAspect="1"/>
              </p:cNvGraphicFramePr>
              <p:nvPr/>
            </p:nvGraphicFramePr>
            <p:xfrm>
              <a:off x="4434" y="2352"/>
              <a:ext cx="428" cy="260"/>
            </p:xfrm>
            <a:graphic>
              <a:graphicData uri="http://schemas.openxmlformats.org/presentationml/2006/ole">
                <mc:AlternateContent xmlns:mc="http://schemas.openxmlformats.org/markup-compatibility/2006">
                  <mc:Choice xmlns:v="urn:schemas-microsoft-com:vml" Requires="v">
                    <p:oleObj spid="_x0000_s120957" name="公式" r:id="rId21" imgW="355320" imgH="215640" progId="Equation.3">
                      <p:embed/>
                    </p:oleObj>
                  </mc:Choice>
                  <mc:Fallback>
                    <p:oleObj name="公式" r:id="rId21" imgW="355320" imgH="215640" progId="Equation.3">
                      <p:embed/>
                      <p:pic>
                        <p:nvPicPr>
                          <p:cNvPr id="37898" name="Object 10">
                            <a:extLst>
                              <a:ext uri="{FF2B5EF4-FFF2-40B4-BE49-F238E27FC236}">
                                <a16:creationId xmlns:a16="http://schemas.microsoft.com/office/drawing/2014/main" id="{81554E46-E195-491C-9DBA-C5804143DB2D}"/>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434" y="2352"/>
                            <a:ext cx="428"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9" name="Object 11">
                <a:extLst>
                  <a:ext uri="{FF2B5EF4-FFF2-40B4-BE49-F238E27FC236}">
                    <a16:creationId xmlns:a16="http://schemas.microsoft.com/office/drawing/2014/main" id="{1B00C605-4203-4518-A3D5-31B0752E17CA}"/>
                  </a:ext>
                </a:extLst>
              </p:cNvPr>
              <p:cNvGraphicFramePr>
                <a:graphicFrameLocks noChangeAspect="1"/>
              </p:cNvGraphicFramePr>
              <p:nvPr/>
            </p:nvGraphicFramePr>
            <p:xfrm>
              <a:off x="3042" y="2352"/>
              <a:ext cx="428" cy="260"/>
            </p:xfrm>
            <a:graphic>
              <a:graphicData uri="http://schemas.openxmlformats.org/presentationml/2006/ole">
                <mc:AlternateContent xmlns:mc="http://schemas.openxmlformats.org/markup-compatibility/2006">
                  <mc:Choice xmlns:v="urn:schemas-microsoft-com:vml" Requires="v">
                    <p:oleObj spid="_x0000_s120958" name="公式" r:id="rId23" imgW="355320" imgH="215640" progId="Equation.3">
                      <p:embed/>
                    </p:oleObj>
                  </mc:Choice>
                  <mc:Fallback>
                    <p:oleObj name="公式" r:id="rId23" imgW="355320" imgH="215640" progId="Equation.3">
                      <p:embed/>
                      <p:pic>
                        <p:nvPicPr>
                          <p:cNvPr id="37899" name="Object 11">
                            <a:extLst>
                              <a:ext uri="{FF2B5EF4-FFF2-40B4-BE49-F238E27FC236}">
                                <a16:creationId xmlns:a16="http://schemas.microsoft.com/office/drawing/2014/main" id="{1B00C605-4203-4518-A3D5-31B0752E17CA}"/>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042" y="2352"/>
                            <a:ext cx="428"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7921" name="Group 33">
              <a:extLst>
                <a:ext uri="{FF2B5EF4-FFF2-40B4-BE49-F238E27FC236}">
                  <a16:creationId xmlns:a16="http://schemas.microsoft.com/office/drawing/2014/main" id="{15CB7C54-3065-49CD-8E0F-CB41851FACC1}"/>
                </a:ext>
              </a:extLst>
            </p:cNvPr>
            <p:cNvGrpSpPr>
              <a:grpSpLocks/>
            </p:cNvGrpSpPr>
            <p:nvPr/>
          </p:nvGrpSpPr>
          <p:grpSpPr bwMode="auto">
            <a:xfrm>
              <a:off x="2631" y="3552"/>
              <a:ext cx="2688" cy="432"/>
              <a:chOff x="2784" y="3216"/>
              <a:chExt cx="2688" cy="432"/>
            </a:xfrm>
          </p:grpSpPr>
          <p:grpSp>
            <p:nvGrpSpPr>
              <p:cNvPr id="37922" name="Group 34">
                <a:extLst>
                  <a:ext uri="{FF2B5EF4-FFF2-40B4-BE49-F238E27FC236}">
                    <a16:creationId xmlns:a16="http://schemas.microsoft.com/office/drawing/2014/main" id="{0451500F-1420-47E1-AB22-35C948576E7F}"/>
                  </a:ext>
                </a:extLst>
              </p:cNvPr>
              <p:cNvGrpSpPr>
                <a:grpSpLocks/>
              </p:cNvGrpSpPr>
              <p:nvPr/>
            </p:nvGrpSpPr>
            <p:grpSpPr bwMode="auto">
              <a:xfrm>
                <a:off x="2784" y="3216"/>
                <a:ext cx="336" cy="432"/>
                <a:chOff x="2784" y="3216"/>
                <a:chExt cx="336" cy="432"/>
              </a:xfrm>
            </p:grpSpPr>
            <p:sp>
              <p:nvSpPr>
                <p:cNvPr id="156707" name="Line 35">
                  <a:extLst>
                    <a:ext uri="{FF2B5EF4-FFF2-40B4-BE49-F238E27FC236}">
                      <a16:creationId xmlns:a16="http://schemas.microsoft.com/office/drawing/2014/main" id="{1F2A24EE-4D91-4701-BFF6-9126C97FB1CA}"/>
                    </a:ext>
                  </a:extLst>
                </p:cNvPr>
                <p:cNvSpPr>
                  <a:spLocks noChangeShapeType="1"/>
                </p:cNvSpPr>
                <p:nvPr/>
              </p:nvSpPr>
              <p:spPr bwMode="auto">
                <a:xfrm flipH="1">
                  <a:off x="2880" y="3216"/>
                  <a:ext cx="240" cy="0"/>
                </a:xfrm>
                <a:prstGeom prst="line">
                  <a:avLst/>
                </a:prstGeom>
                <a:noFill/>
                <a:ln w="28575">
                  <a:solidFill>
                    <a:schemeClr val="tx2"/>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156708" name="Line 36">
                  <a:extLst>
                    <a:ext uri="{FF2B5EF4-FFF2-40B4-BE49-F238E27FC236}">
                      <a16:creationId xmlns:a16="http://schemas.microsoft.com/office/drawing/2014/main" id="{1625B7CA-269E-48D1-A9E3-B5FA2F68DE5A}"/>
                    </a:ext>
                  </a:extLst>
                </p:cNvPr>
                <p:cNvSpPr>
                  <a:spLocks noChangeShapeType="1"/>
                </p:cNvSpPr>
                <p:nvPr/>
              </p:nvSpPr>
              <p:spPr bwMode="auto">
                <a:xfrm>
                  <a:off x="2880" y="3216"/>
                  <a:ext cx="0" cy="336"/>
                </a:xfrm>
                <a:prstGeom prst="line">
                  <a:avLst/>
                </a:prstGeom>
                <a:noFill/>
                <a:ln w="28575">
                  <a:solidFill>
                    <a:schemeClr val="tx2"/>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156709" name="Line 37">
                  <a:extLst>
                    <a:ext uri="{FF2B5EF4-FFF2-40B4-BE49-F238E27FC236}">
                      <a16:creationId xmlns:a16="http://schemas.microsoft.com/office/drawing/2014/main" id="{CEAF75B9-2570-4A9A-B1CB-467B4A744EAF}"/>
                    </a:ext>
                  </a:extLst>
                </p:cNvPr>
                <p:cNvSpPr>
                  <a:spLocks noChangeShapeType="1"/>
                </p:cNvSpPr>
                <p:nvPr/>
              </p:nvSpPr>
              <p:spPr bwMode="auto">
                <a:xfrm>
                  <a:off x="2784" y="3552"/>
                  <a:ext cx="240" cy="0"/>
                </a:xfrm>
                <a:prstGeom prst="line">
                  <a:avLst/>
                </a:prstGeom>
                <a:noFill/>
                <a:ln w="28575">
                  <a:solidFill>
                    <a:schemeClr val="tx2"/>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156710" name="Line 38">
                  <a:extLst>
                    <a:ext uri="{FF2B5EF4-FFF2-40B4-BE49-F238E27FC236}">
                      <a16:creationId xmlns:a16="http://schemas.microsoft.com/office/drawing/2014/main" id="{37A8F9FD-2870-4BFF-B13D-66701550356B}"/>
                    </a:ext>
                  </a:extLst>
                </p:cNvPr>
                <p:cNvSpPr>
                  <a:spLocks noChangeShapeType="1"/>
                </p:cNvSpPr>
                <p:nvPr/>
              </p:nvSpPr>
              <p:spPr bwMode="auto">
                <a:xfrm>
                  <a:off x="2832" y="3600"/>
                  <a:ext cx="144" cy="0"/>
                </a:xfrm>
                <a:prstGeom prst="line">
                  <a:avLst/>
                </a:prstGeom>
                <a:noFill/>
                <a:ln w="28575">
                  <a:solidFill>
                    <a:schemeClr val="tx2"/>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156711" name="Line 39">
                  <a:extLst>
                    <a:ext uri="{FF2B5EF4-FFF2-40B4-BE49-F238E27FC236}">
                      <a16:creationId xmlns:a16="http://schemas.microsoft.com/office/drawing/2014/main" id="{20F823E7-B78A-4B27-8587-AD0FB7C9EB80}"/>
                    </a:ext>
                  </a:extLst>
                </p:cNvPr>
                <p:cNvSpPr>
                  <a:spLocks noChangeShapeType="1"/>
                </p:cNvSpPr>
                <p:nvPr/>
              </p:nvSpPr>
              <p:spPr bwMode="auto">
                <a:xfrm>
                  <a:off x="2880" y="3648"/>
                  <a:ext cx="48" cy="0"/>
                </a:xfrm>
                <a:prstGeom prst="line">
                  <a:avLst/>
                </a:prstGeom>
                <a:noFill/>
                <a:ln w="28575">
                  <a:solidFill>
                    <a:schemeClr val="tx2"/>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grpSp>
          <p:grpSp>
            <p:nvGrpSpPr>
              <p:cNvPr id="37923" name="Group 40">
                <a:extLst>
                  <a:ext uri="{FF2B5EF4-FFF2-40B4-BE49-F238E27FC236}">
                    <a16:creationId xmlns:a16="http://schemas.microsoft.com/office/drawing/2014/main" id="{5A256226-0770-4B81-914F-74622AB5AE25}"/>
                  </a:ext>
                </a:extLst>
              </p:cNvPr>
              <p:cNvGrpSpPr>
                <a:grpSpLocks/>
              </p:cNvGrpSpPr>
              <p:nvPr/>
            </p:nvGrpSpPr>
            <p:grpSpPr bwMode="auto">
              <a:xfrm>
                <a:off x="5136" y="3216"/>
                <a:ext cx="336" cy="432"/>
                <a:chOff x="5136" y="3216"/>
                <a:chExt cx="336" cy="432"/>
              </a:xfrm>
            </p:grpSpPr>
            <p:sp>
              <p:nvSpPr>
                <p:cNvPr id="156713" name="Line 41">
                  <a:extLst>
                    <a:ext uri="{FF2B5EF4-FFF2-40B4-BE49-F238E27FC236}">
                      <a16:creationId xmlns:a16="http://schemas.microsoft.com/office/drawing/2014/main" id="{DA2AF656-595A-43E9-B6CA-3FFBAE2FD57B}"/>
                    </a:ext>
                  </a:extLst>
                </p:cNvPr>
                <p:cNvSpPr>
                  <a:spLocks noChangeShapeType="1"/>
                </p:cNvSpPr>
                <p:nvPr/>
              </p:nvSpPr>
              <p:spPr bwMode="auto">
                <a:xfrm>
                  <a:off x="5136" y="3216"/>
                  <a:ext cx="192" cy="0"/>
                </a:xfrm>
                <a:prstGeom prst="line">
                  <a:avLst/>
                </a:prstGeom>
                <a:noFill/>
                <a:ln w="28575">
                  <a:solidFill>
                    <a:schemeClr val="tx2"/>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156714" name="Line 42">
                  <a:extLst>
                    <a:ext uri="{FF2B5EF4-FFF2-40B4-BE49-F238E27FC236}">
                      <a16:creationId xmlns:a16="http://schemas.microsoft.com/office/drawing/2014/main" id="{38E965B3-1C35-4E60-B515-22E8894CB7EF}"/>
                    </a:ext>
                  </a:extLst>
                </p:cNvPr>
                <p:cNvSpPr>
                  <a:spLocks noChangeShapeType="1"/>
                </p:cNvSpPr>
                <p:nvPr/>
              </p:nvSpPr>
              <p:spPr bwMode="auto">
                <a:xfrm>
                  <a:off x="5328" y="3216"/>
                  <a:ext cx="0" cy="336"/>
                </a:xfrm>
                <a:prstGeom prst="line">
                  <a:avLst/>
                </a:prstGeom>
                <a:noFill/>
                <a:ln w="28575">
                  <a:solidFill>
                    <a:schemeClr val="tx2"/>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156715" name="Line 43">
                  <a:extLst>
                    <a:ext uri="{FF2B5EF4-FFF2-40B4-BE49-F238E27FC236}">
                      <a16:creationId xmlns:a16="http://schemas.microsoft.com/office/drawing/2014/main" id="{B1406884-BB36-442F-B0AE-7AB7F0A23DF2}"/>
                    </a:ext>
                  </a:extLst>
                </p:cNvPr>
                <p:cNvSpPr>
                  <a:spLocks noChangeShapeType="1"/>
                </p:cNvSpPr>
                <p:nvPr/>
              </p:nvSpPr>
              <p:spPr bwMode="auto">
                <a:xfrm>
                  <a:off x="5232" y="3552"/>
                  <a:ext cx="240" cy="0"/>
                </a:xfrm>
                <a:prstGeom prst="line">
                  <a:avLst/>
                </a:prstGeom>
                <a:noFill/>
                <a:ln w="28575">
                  <a:solidFill>
                    <a:schemeClr val="tx2"/>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156716" name="Line 44">
                  <a:extLst>
                    <a:ext uri="{FF2B5EF4-FFF2-40B4-BE49-F238E27FC236}">
                      <a16:creationId xmlns:a16="http://schemas.microsoft.com/office/drawing/2014/main" id="{AA042332-65B2-4193-8D0C-5C2BB387FB7E}"/>
                    </a:ext>
                  </a:extLst>
                </p:cNvPr>
                <p:cNvSpPr>
                  <a:spLocks noChangeShapeType="1"/>
                </p:cNvSpPr>
                <p:nvPr/>
              </p:nvSpPr>
              <p:spPr bwMode="auto">
                <a:xfrm>
                  <a:off x="5280" y="3600"/>
                  <a:ext cx="144" cy="0"/>
                </a:xfrm>
                <a:prstGeom prst="line">
                  <a:avLst/>
                </a:prstGeom>
                <a:noFill/>
                <a:ln w="28575">
                  <a:solidFill>
                    <a:schemeClr val="tx2"/>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156717" name="Line 45">
                  <a:extLst>
                    <a:ext uri="{FF2B5EF4-FFF2-40B4-BE49-F238E27FC236}">
                      <a16:creationId xmlns:a16="http://schemas.microsoft.com/office/drawing/2014/main" id="{A93E3854-3752-4BA0-8E8B-248ED94323DB}"/>
                    </a:ext>
                  </a:extLst>
                </p:cNvPr>
                <p:cNvSpPr>
                  <a:spLocks noChangeShapeType="1"/>
                </p:cNvSpPr>
                <p:nvPr/>
              </p:nvSpPr>
              <p:spPr bwMode="auto">
                <a:xfrm>
                  <a:off x="5328" y="3648"/>
                  <a:ext cx="48" cy="0"/>
                </a:xfrm>
                <a:prstGeom prst="line">
                  <a:avLst/>
                </a:prstGeom>
                <a:noFill/>
                <a:ln w="28575">
                  <a:solidFill>
                    <a:schemeClr val="tx2"/>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grpSp>
        </p:grpSp>
      </p:grpSp>
      <p:graphicFrame>
        <p:nvGraphicFramePr>
          <p:cNvPr id="156719" name="Object 2">
            <a:extLst>
              <a:ext uri="{FF2B5EF4-FFF2-40B4-BE49-F238E27FC236}">
                <a16:creationId xmlns:a16="http://schemas.microsoft.com/office/drawing/2014/main" id="{31B89BBA-9644-4663-9B9C-B286DC995438}"/>
              </a:ext>
            </a:extLst>
          </p:cNvPr>
          <p:cNvGraphicFramePr>
            <a:graphicFrameLocks noChangeAspect="1"/>
          </p:cNvGraphicFramePr>
          <p:nvPr/>
        </p:nvGraphicFramePr>
        <p:xfrm>
          <a:off x="1835150" y="5157788"/>
          <a:ext cx="2055813" cy="1009650"/>
        </p:xfrm>
        <a:graphic>
          <a:graphicData uri="http://schemas.openxmlformats.org/presentationml/2006/ole">
            <mc:AlternateContent xmlns:mc="http://schemas.openxmlformats.org/markup-compatibility/2006">
              <mc:Choice xmlns:v="urn:schemas-microsoft-com:vml" Requires="v">
                <p:oleObj spid="_x0000_s120959" name="公式" r:id="rId25" imgW="901440" imgH="444240" progId="Equation.3">
                  <p:embed/>
                </p:oleObj>
              </mc:Choice>
              <mc:Fallback>
                <p:oleObj name="公式" r:id="rId25" imgW="901440" imgH="444240" progId="Equation.3">
                  <p:embed/>
                  <p:pic>
                    <p:nvPicPr>
                      <p:cNvPr id="156719" name="Object 2">
                        <a:extLst>
                          <a:ext uri="{FF2B5EF4-FFF2-40B4-BE49-F238E27FC236}">
                            <a16:creationId xmlns:a16="http://schemas.microsoft.com/office/drawing/2014/main" id="{31B89BBA-9644-4663-9B9C-B286DC995438}"/>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835150" y="5157788"/>
                        <a:ext cx="2055813" cy="10096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6720" name="Object 3">
            <a:extLst>
              <a:ext uri="{FF2B5EF4-FFF2-40B4-BE49-F238E27FC236}">
                <a16:creationId xmlns:a16="http://schemas.microsoft.com/office/drawing/2014/main" id="{CC11D09B-0C7B-4F45-A42D-4C7FFC795DE2}"/>
              </a:ext>
            </a:extLst>
          </p:cNvPr>
          <p:cNvGraphicFramePr>
            <a:graphicFrameLocks noChangeAspect="1"/>
          </p:cNvGraphicFramePr>
          <p:nvPr/>
        </p:nvGraphicFramePr>
        <p:xfrm>
          <a:off x="1797050" y="4076700"/>
          <a:ext cx="2054225" cy="1009650"/>
        </p:xfrm>
        <a:graphic>
          <a:graphicData uri="http://schemas.openxmlformats.org/presentationml/2006/ole">
            <mc:AlternateContent xmlns:mc="http://schemas.openxmlformats.org/markup-compatibility/2006">
              <mc:Choice xmlns:v="urn:schemas-microsoft-com:vml" Requires="v">
                <p:oleObj spid="_x0000_s120960" name="公式" r:id="rId27" imgW="901440" imgH="444240" progId="Equation.3">
                  <p:embed/>
                </p:oleObj>
              </mc:Choice>
              <mc:Fallback>
                <p:oleObj name="公式" r:id="rId27" imgW="901440" imgH="444240" progId="Equation.3">
                  <p:embed/>
                  <p:pic>
                    <p:nvPicPr>
                      <p:cNvPr id="156720" name="Object 3">
                        <a:extLst>
                          <a:ext uri="{FF2B5EF4-FFF2-40B4-BE49-F238E27FC236}">
                            <a16:creationId xmlns:a16="http://schemas.microsoft.com/office/drawing/2014/main" id="{CC11D09B-0C7B-4F45-A42D-4C7FFC795DE2}"/>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797050" y="4076700"/>
                        <a:ext cx="2054225" cy="10096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6721" name="Object 4">
            <a:extLst>
              <a:ext uri="{FF2B5EF4-FFF2-40B4-BE49-F238E27FC236}">
                <a16:creationId xmlns:a16="http://schemas.microsoft.com/office/drawing/2014/main" id="{C5AEBB66-26BF-43A3-AEF5-60115FD7CEE0}"/>
              </a:ext>
            </a:extLst>
          </p:cNvPr>
          <p:cNvGraphicFramePr>
            <a:graphicFrameLocks noChangeAspect="1"/>
          </p:cNvGraphicFramePr>
          <p:nvPr/>
        </p:nvGraphicFramePr>
        <p:xfrm>
          <a:off x="468313" y="1125538"/>
          <a:ext cx="1296987" cy="990600"/>
        </p:xfrm>
        <a:graphic>
          <a:graphicData uri="http://schemas.openxmlformats.org/presentationml/2006/ole">
            <mc:AlternateContent xmlns:mc="http://schemas.openxmlformats.org/markup-compatibility/2006">
              <mc:Choice xmlns:v="urn:schemas-microsoft-com:vml" Requires="v">
                <p:oleObj spid="_x0000_s120961" name="公式" r:id="rId29" imgW="583920" imgH="444240" progId="Equation.3">
                  <p:embed/>
                </p:oleObj>
              </mc:Choice>
              <mc:Fallback>
                <p:oleObj name="公式" r:id="rId29" imgW="583920" imgH="444240" progId="Equation.3">
                  <p:embed/>
                  <p:pic>
                    <p:nvPicPr>
                      <p:cNvPr id="156721" name="Object 4">
                        <a:extLst>
                          <a:ext uri="{FF2B5EF4-FFF2-40B4-BE49-F238E27FC236}">
                            <a16:creationId xmlns:a16="http://schemas.microsoft.com/office/drawing/2014/main" id="{C5AEBB66-26BF-43A3-AEF5-60115FD7CEE0}"/>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68313" y="1125538"/>
                        <a:ext cx="1296987" cy="9906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6722" name="Text Box 50">
            <a:extLst>
              <a:ext uri="{FF2B5EF4-FFF2-40B4-BE49-F238E27FC236}">
                <a16:creationId xmlns:a16="http://schemas.microsoft.com/office/drawing/2014/main" id="{9A408470-98A5-4A82-8810-55FC60F62EF4}"/>
              </a:ext>
            </a:extLst>
          </p:cNvPr>
          <p:cNvSpPr txBox="1">
            <a:spLocks noChangeArrowheads="1"/>
          </p:cNvSpPr>
          <p:nvPr/>
        </p:nvSpPr>
        <p:spPr bwMode="auto">
          <a:xfrm>
            <a:off x="395288" y="404813"/>
            <a:ext cx="4176712" cy="519112"/>
          </a:xfrm>
          <a:prstGeom prst="rect">
            <a:avLst/>
          </a:prstGeom>
          <a:noFill/>
          <a:ln w="9525">
            <a:noFill/>
            <a:miter lim="800000"/>
            <a:headEnd/>
            <a:tailEnd/>
          </a:ln>
          <a:effectLst/>
        </p:spPr>
        <p:txBody>
          <a:bodyPr>
            <a:spAutoFit/>
          </a:bodyPr>
          <a:lstStyle/>
          <a:p>
            <a:pPr fontAlgn="b">
              <a:spcBef>
                <a:spcPct val="50000"/>
              </a:spcBef>
              <a:defRPr/>
            </a:pPr>
            <a:r>
              <a:rPr lang="zh-CN" altLang="en-US" b="1">
                <a:effectLst>
                  <a:outerShdw blurRad="38100" dist="38100" dir="2700000" algn="tl">
                    <a:srgbClr val="000000">
                      <a:alpha val="43137"/>
                    </a:srgbClr>
                  </a:outerShdw>
                </a:effectLst>
              </a:rPr>
              <a:t>导体板间的电场强度   </a:t>
            </a:r>
          </a:p>
        </p:txBody>
      </p:sp>
      <p:sp>
        <p:nvSpPr>
          <p:cNvPr id="156723" name="Text Box 51">
            <a:extLst>
              <a:ext uri="{FF2B5EF4-FFF2-40B4-BE49-F238E27FC236}">
                <a16:creationId xmlns:a16="http://schemas.microsoft.com/office/drawing/2014/main" id="{409652DC-4582-4738-8BA7-BDFB738301EB}"/>
              </a:ext>
            </a:extLst>
          </p:cNvPr>
          <p:cNvSpPr txBox="1">
            <a:spLocks noChangeArrowheads="1"/>
          </p:cNvSpPr>
          <p:nvPr/>
        </p:nvSpPr>
        <p:spPr bwMode="auto">
          <a:xfrm>
            <a:off x="395288" y="3357563"/>
            <a:ext cx="4176712" cy="519112"/>
          </a:xfrm>
          <a:prstGeom prst="rect">
            <a:avLst/>
          </a:prstGeom>
          <a:noFill/>
          <a:ln w="9525">
            <a:noFill/>
            <a:miter lim="800000"/>
            <a:headEnd/>
            <a:tailEnd/>
          </a:ln>
          <a:effectLst/>
        </p:spPr>
        <p:txBody>
          <a:bodyPr>
            <a:spAutoFit/>
          </a:bodyPr>
          <a:lstStyle/>
          <a:p>
            <a:pPr fontAlgn="b">
              <a:spcBef>
                <a:spcPct val="50000"/>
              </a:spcBef>
              <a:defRPr/>
            </a:pPr>
            <a:r>
              <a:rPr lang="zh-CN" altLang="en-US" b="1">
                <a:effectLst>
                  <a:outerShdw blurRad="38100" dist="38100" dir="2700000" algn="tl">
                    <a:srgbClr val="000000">
                      <a:alpha val="43137"/>
                    </a:srgbClr>
                  </a:outerShdw>
                </a:effectLst>
              </a:rPr>
              <a:t>导体板间的电势差  </a:t>
            </a:r>
          </a:p>
        </p:txBody>
      </p:sp>
      <p:graphicFrame>
        <p:nvGraphicFramePr>
          <p:cNvPr id="156724" name="Object 5">
            <a:extLst>
              <a:ext uri="{FF2B5EF4-FFF2-40B4-BE49-F238E27FC236}">
                <a16:creationId xmlns:a16="http://schemas.microsoft.com/office/drawing/2014/main" id="{B6CFED83-A616-4EF9-9B91-CB0D06604CB3}"/>
              </a:ext>
            </a:extLst>
          </p:cNvPr>
          <p:cNvGraphicFramePr>
            <a:graphicFrameLocks noChangeAspect="1"/>
          </p:cNvGraphicFramePr>
          <p:nvPr/>
        </p:nvGraphicFramePr>
        <p:xfrm>
          <a:off x="1706563" y="1125538"/>
          <a:ext cx="2001837" cy="990600"/>
        </p:xfrm>
        <a:graphic>
          <a:graphicData uri="http://schemas.openxmlformats.org/presentationml/2006/ole">
            <mc:AlternateContent xmlns:mc="http://schemas.openxmlformats.org/markup-compatibility/2006">
              <mc:Choice xmlns:v="urn:schemas-microsoft-com:vml" Requires="v">
                <p:oleObj spid="_x0000_s120962" name="公式" r:id="rId31" imgW="901440" imgH="444240" progId="Equation.3">
                  <p:embed/>
                </p:oleObj>
              </mc:Choice>
              <mc:Fallback>
                <p:oleObj name="公式" r:id="rId31" imgW="901440" imgH="444240" progId="Equation.3">
                  <p:embed/>
                  <p:pic>
                    <p:nvPicPr>
                      <p:cNvPr id="156724" name="Object 5">
                        <a:extLst>
                          <a:ext uri="{FF2B5EF4-FFF2-40B4-BE49-F238E27FC236}">
                            <a16:creationId xmlns:a16="http://schemas.microsoft.com/office/drawing/2014/main" id="{B6CFED83-A616-4EF9-9B91-CB0D06604CB3}"/>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706563" y="1125538"/>
                        <a:ext cx="2001837" cy="9906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6725" name="Object 6">
            <a:extLst>
              <a:ext uri="{FF2B5EF4-FFF2-40B4-BE49-F238E27FC236}">
                <a16:creationId xmlns:a16="http://schemas.microsoft.com/office/drawing/2014/main" id="{BC1AED6B-098B-4E3F-9ABD-7BCC619E73C8}"/>
              </a:ext>
            </a:extLst>
          </p:cNvPr>
          <p:cNvGraphicFramePr>
            <a:graphicFrameLocks noChangeAspect="1"/>
          </p:cNvGraphicFramePr>
          <p:nvPr/>
        </p:nvGraphicFramePr>
        <p:xfrm>
          <a:off x="454025" y="2276475"/>
          <a:ext cx="1325563" cy="990600"/>
        </p:xfrm>
        <a:graphic>
          <a:graphicData uri="http://schemas.openxmlformats.org/presentationml/2006/ole">
            <mc:AlternateContent xmlns:mc="http://schemas.openxmlformats.org/markup-compatibility/2006">
              <mc:Choice xmlns:v="urn:schemas-microsoft-com:vml" Requires="v">
                <p:oleObj spid="_x0000_s120963" name="公式" r:id="rId33" imgW="596880" imgH="444240" progId="Equation.3">
                  <p:embed/>
                </p:oleObj>
              </mc:Choice>
              <mc:Fallback>
                <p:oleObj name="公式" r:id="rId33" imgW="596880" imgH="444240" progId="Equation.3">
                  <p:embed/>
                  <p:pic>
                    <p:nvPicPr>
                      <p:cNvPr id="156725" name="Object 6">
                        <a:extLst>
                          <a:ext uri="{FF2B5EF4-FFF2-40B4-BE49-F238E27FC236}">
                            <a16:creationId xmlns:a16="http://schemas.microsoft.com/office/drawing/2014/main" id="{BC1AED6B-098B-4E3F-9ABD-7BCC619E73C8}"/>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54025" y="2276475"/>
                        <a:ext cx="1325563" cy="9906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6726" name="Object 7">
            <a:extLst>
              <a:ext uri="{FF2B5EF4-FFF2-40B4-BE49-F238E27FC236}">
                <a16:creationId xmlns:a16="http://schemas.microsoft.com/office/drawing/2014/main" id="{405BD991-BA2C-4A0B-B7ED-B081F7041431}"/>
              </a:ext>
            </a:extLst>
          </p:cNvPr>
          <p:cNvGraphicFramePr>
            <a:graphicFrameLocks noChangeAspect="1"/>
          </p:cNvGraphicFramePr>
          <p:nvPr/>
        </p:nvGraphicFramePr>
        <p:xfrm>
          <a:off x="1706563" y="2276475"/>
          <a:ext cx="2001837" cy="990600"/>
        </p:xfrm>
        <a:graphic>
          <a:graphicData uri="http://schemas.openxmlformats.org/presentationml/2006/ole">
            <mc:AlternateContent xmlns:mc="http://schemas.openxmlformats.org/markup-compatibility/2006">
              <mc:Choice xmlns:v="urn:schemas-microsoft-com:vml" Requires="v">
                <p:oleObj spid="_x0000_s120964" name="公式" r:id="rId35" imgW="901440" imgH="444240" progId="Equation.3">
                  <p:embed/>
                </p:oleObj>
              </mc:Choice>
              <mc:Fallback>
                <p:oleObj name="公式" r:id="rId35" imgW="901440" imgH="444240" progId="Equation.3">
                  <p:embed/>
                  <p:pic>
                    <p:nvPicPr>
                      <p:cNvPr id="156726" name="Object 7">
                        <a:extLst>
                          <a:ext uri="{FF2B5EF4-FFF2-40B4-BE49-F238E27FC236}">
                            <a16:creationId xmlns:a16="http://schemas.microsoft.com/office/drawing/2014/main" id="{405BD991-BA2C-4A0B-B7ED-B081F7041431}"/>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706563" y="2276475"/>
                        <a:ext cx="2001837" cy="9906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6727" name="Object 8">
            <a:extLst>
              <a:ext uri="{FF2B5EF4-FFF2-40B4-BE49-F238E27FC236}">
                <a16:creationId xmlns:a16="http://schemas.microsoft.com/office/drawing/2014/main" id="{B0B77077-69D4-471F-8A1E-29B41EE45A64}"/>
              </a:ext>
            </a:extLst>
          </p:cNvPr>
          <p:cNvGraphicFramePr>
            <a:graphicFrameLocks noChangeAspect="1"/>
          </p:cNvGraphicFramePr>
          <p:nvPr/>
        </p:nvGraphicFramePr>
        <p:xfrm>
          <a:off x="179388" y="4149725"/>
          <a:ext cx="1646237" cy="920750"/>
        </p:xfrm>
        <a:graphic>
          <a:graphicData uri="http://schemas.openxmlformats.org/presentationml/2006/ole">
            <mc:AlternateContent xmlns:mc="http://schemas.openxmlformats.org/markup-compatibility/2006">
              <mc:Choice xmlns:v="urn:schemas-microsoft-com:vml" Requires="v">
                <p:oleObj spid="_x0000_s120965" name="公式" r:id="rId37" imgW="774360" imgH="431640" progId="Equation.3">
                  <p:embed/>
                </p:oleObj>
              </mc:Choice>
              <mc:Fallback>
                <p:oleObj name="公式" r:id="rId37" imgW="774360" imgH="431640" progId="Equation.3">
                  <p:embed/>
                  <p:pic>
                    <p:nvPicPr>
                      <p:cNvPr id="156727" name="Object 8">
                        <a:extLst>
                          <a:ext uri="{FF2B5EF4-FFF2-40B4-BE49-F238E27FC236}">
                            <a16:creationId xmlns:a16="http://schemas.microsoft.com/office/drawing/2014/main" id="{B0B77077-69D4-471F-8A1E-29B41EE45A64}"/>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79388" y="4149725"/>
                        <a:ext cx="1646237" cy="9207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6728" name="Object 9">
            <a:extLst>
              <a:ext uri="{FF2B5EF4-FFF2-40B4-BE49-F238E27FC236}">
                <a16:creationId xmlns:a16="http://schemas.microsoft.com/office/drawing/2014/main" id="{EBF8E955-5A9B-441A-87BE-6D5AABF1A426}"/>
              </a:ext>
            </a:extLst>
          </p:cNvPr>
          <p:cNvGraphicFramePr>
            <a:graphicFrameLocks noChangeAspect="1"/>
          </p:cNvGraphicFramePr>
          <p:nvPr/>
        </p:nvGraphicFramePr>
        <p:xfrm>
          <a:off x="107950" y="5157788"/>
          <a:ext cx="1785938" cy="952500"/>
        </p:xfrm>
        <a:graphic>
          <a:graphicData uri="http://schemas.openxmlformats.org/presentationml/2006/ole">
            <mc:AlternateContent xmlns:mc="http://schemas.openxmlformats.org/markup-compatibility/2006">
              <mc:Choice xmlns:v="urn:schemas-microsoft-com:vml" Requires="v">
                <p:oleObj spid="_x0000_s120966" name="公式" r:id="rId39" imgW="812520" imgH="431640" progId="Equation.3">
                  <p:embed/>
                </p:oleObj>
              </mc:Choice>
              <mc:Fallback>
                <p:oleObj name="公式" r:id="rId39" imgW="812520" imgH="431640" progId="Equation.3">
                  <p:embed/>
                  <p:pic>
                    <p:nvPicPr>
                      <p:cNvPr id="156728" name="Object 9">
                        <a:extLst>
                          <a:ext uri="{FF2B5EF4-FFF2-40B4-BE49-F238E27FC236}">
                            <a16:creationId xmlns:a16="http://schemas.microsoft.com/office/drawing/2014/main" id="{EBF8E955-5A9B-441A-87BE-6D5AABF1A426}"/>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07950" y="5157788"/>
                        <a:ext cx="1785938" cy="9525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32948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6722"/>
                                        </p:tgtEl>
                                        <p:attrNameLst>
                                          <p:attrName>style.visibility</p:attrName>
                                        </p:attrNameLst>
                                      </p:cBhvr>
                                      <p:to>
                                        <p:strVal val="visible"/>
                                      </p:to>
                                    </p:set>
                                    <p:animEffect transition="in" filter="dissolve">
                                      <p:cBhvr>
                                        <p:cTn id="7" dur="500"/>
                                        <p:tgtEl>
                                          <p:spTgt spid="1567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56721"/>
                                        </p:tgtEl>
                                        <p:attrNameLst>
                                          <p:attrName>style.visibility</p:attrName>
                                        </p:attrNameLst>
                                      </p:cBhvr>
                                      <p:to>
                                        <p:strVal val="visible"/>
                                      </p:to>
                                    </p:set>
                                    <p:animEffect transition="in" filter="dissolve">
                                      <p:cBhvr>
                                        <p:cTn id="12" dur="500"/>
                                        <p:tgtEl>
                                          <p:spTgt spid="1567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56724"/>
                                        </p:tgtEl>
                                        <p:attrNameLst>
                                          <p:attrName>style.visibility</p:attrName>
                                        </p:attrNameLst>
                                      </p:cBhvr>
                                      <p:to>
                                        <p:strVal val="visible"/>
                                      </p:to>
                                    </p:set>
                                    <p:animEffect transition="in" filter="dissolve">
                                      <p:cBhvr>
                                        <p:cTn id="17" dur="500"/>
                                        <p:tgtEl>
                                          <p:spTgt spid="1567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56725"/>
                                        </p:tgtEl>
                                        <p:attrNameLst>
                                          <p:attrName>style.visibility</p:attrName>
                                        </p:attrNameLst>
                                      </p:cBhvr>
                                      <p:to>
                                        <p:strVal val="visible"/>
                                      </p:to>
                                    </p:set>
                                    <p:animEffect transition="in" filter="dissolve">
                                      <p:cBhvr>
                                        <p:cTn id="22" dur="500"/>
                                        <p:tgtEl>
                                          <p:spTgt spid="1567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56726"/>
                                        </p:tgtEl>
                                        <p:attrNameLst>
                                          <p:attrName>style.visibility</p:attrName>
                                        </p:attrNameLst>
                                      </p:cBhvr>
                                      <p:to>
                                        <p:strVal val="visible"/>
                                      </p:to>
                                    </p:set>
                                    <p:animEffect transition="in" filter="dissolve">
                                      <p:cBhvr>
                                        <p:cTn id="27" dur="500"/>
                                        <p:tgtEl>
                                          <p:spTgt spid="1567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56723"/>
                                        </p:tgtEl>
                                        <p:attrNameLst>
                                          <p:attrName>style.visibility</p:attrName>
                                        </p:attrNameLst>
                                      </p:cBhvr>
                                      <p:to>
                                        <p:strVal val="visible"/>
                                      </p:to>
                                    </p:set>
                                    <p:animEffect transition="in" filter="dissolve">
                                      <p:cBhvr>
                                        <p:cTn id="32" dur="500"/>
                                        <p:tgtEl>
                                          <p:spTgt spid="15672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56727"/>
                                        </p:tgtEl>
                                        <p:attrNameLst>
                                          <p:attrName>style.visibility</p:attrName>
                                        </p:attrNameLst>
                                      </p:cBhvr>
                                      <p:to>
                                        <p:strVal val="visible"/>
                                      </p:to>
                                    </p:set>
                                    <p:animEffect transition="in" filter="dissolve">
                                      <p:cBhvr>
                                        <p:cTn id="37" dur="500"/>
                                        <p:tgtEl>
                                          <p:spTgt spid="15672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56720"/>
                                        </p:tgtEl>
                                        <p:attrNameLst>
                                          <p:attrName>style.visibility</p:attrName>
                                        </p:attrNameLst>
                                      </p:cBhvr>
                                      <p:to>
                                        <p:strVal val="visible"/>
                                      </p:to>
                                    </p:set>
                                    <p:animEffect transition="in" filter="dissolve">
                                      <p:cBhvr>
                                        <p:cTn id="42" dur="500"/>
                                        <p:tgtEl>
                                          <p:spTgt spid="15672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156728"/>
                                        </p:tgtEl>
                                        <p:attrNameLst>
                                          <p:attrName>style.visibility</p:attrName>
                                        </p:attrNameLst>
                                      </p:cBhvr>
                                      <p:to>
                                        <p:strVal val="visible"/>
                                      </p:to>
                                    </p:set>
                                    <p:animEffect transition="in" filter="dissolve">
                                      <p:cBhvr>
                                        <p:cTn id="47" dur="500"/>
                                        <p:tgtEl>
                                          <p:spTgt spid="15672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56719"/>
                                        </p:tgtEl>
                                        <p:attrNameLst>
                                          <p:attrName>style.visibility</p:attrName>
                                        </p:attrNameLst>
                                      </p:cBhvr>
                                      <p:to>
                                        <p:strVal val="visible"/>
                                      </p:to>
                                    </p:set>
                                    <p:animEffect transition="in" filter="dissolve">
                                      <p:cBhvr>
                                        <p:cTn id="52" dur="500"/>
                                        <p:tgtEl>
                                          <p:spTgt spid="1567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722" grpId="0" autoUpdateAnimBg="0"/>
      <p:bldP spid="156723"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日期占位符 1">
            <a:extLst>
              <a:ext uri="{FF2B5EF4-FFF2-40B4-BE49-F238E27FC236}">
                <a16:creationId xmlns:a16="http://schemas.microsoft.com/office/drawing/2014/main" id="{6745816E-F9E6-40E1-BC0E-BA5CB7EB76C0}"/>
              </a:ext>
            </a:extLst>
          </p:cNvPr>
          <p:cNvSpPr>
            <a:spLocks noGrp="1"/>
          </p:cNvSpPr>
          <p:nvPr>
            <p:ph type="dt" sz="quarter" idx="10"/>
          </p:nvPr>
        </p:nvSpPr>
        <p:spPr/>
        <p:txBody>
          <a:bodyPr/>
          <a:lstStyle/>
          <a:p>
            <a:pPr>
              <a:defRPr/>
            </a:pPr>
            <a:fld id="{8BE97F9E-18DD-42DC-A541-2923E1963107}" type="datetime8">
              <a:rPr lang="en-US"/>
              <a:pPr>
                <a:defRPr/>
              </a:pPr>
              <a:t>12/21/2017 10:12 PM</a:t>
            </a:fld>
            <a:endParaRPr lang="en-US" altLang="zh-CN"/>
          </a:p>
        </p:txBody>
      </p:sp>
      <p:sp>
        <p:nvSpPr>
          <p:cNvPr id="42" name="灯片编号占位符 3">
            <a:extLst>
              <a:ext uri="{FF2B5EF4-FFF2-40B4-BE49-F238E27FC236}">
                <a16:creationId xmlns:a16="http://schemas.microsoft.com/office/drawing/2014/main" id="{F2F8B25C-7683-4A42-BCD8-E74D437E8544}"/>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F5B6C300-C396-4B26-BEDA-5972D2A4D910}" type="slidenum">
              <a:rPr lang="en-US" altLang="zh-CN" sz="1400" b="0">
                <a:ea typeface="宋体" panose="02010600030101010101" pitchFamily="2" charset="-122"/>
              </a:rPr>
              <a:pPr eaLnBrk="1" hangingPunct="1"/>
              <a:t>53</a:t>
            </a:fld>
            <a:endParaRPr lang="en-US" altLang="zh-CN" sz="1400" b="0">
              <a:ea typeface="宋体" panose="02010600030101010101" pitchFamily="2" charset="-122"/>
            </a:endParaRPr>
          </a:p>
        </p:txBody>
      </p:sp>
      <p:sp>
        <p:nvSpPr>
          <p:cNvPr id="145410" name="Text Box 2">
            <a:extLst>
              <a:ext uri="{FF2B5EF4-FFF2-40B4-BE49-F238E27FC236}">
                <a16:creationId xmlns:a16="http://schemas.microsoft.com/office/drawing/2014/main" id="{7371E740-8E2E-49AD-9E3B-03A5D9D5A418}"/>
              </a:ext>
            </a:extLst>
          </p:cNvPr>
          <p:cNvSpPr txBox="1">
            <a:spLocks noChangeArrowheads="1"/>
          </p:cNvSpPr>
          <p:nvPr/>
        </p:nvSpPr>
        <p:spPr bwMode="auto">
          <a:xfrm>
            <a:off x="304800" y="1408113"/>
            <a:ext cx="8534400" cy="1373187"/>
          </a:xfrm>
          <a:prstGeom prst="rect">
            <a:avLst/>
          </a:prstGeom>
          <a:noFill/>
          <a:ln w="9525">
            <a:noFill/>
            <a:miter lim="800000"/>
            <a:headEnd/>
            <a:tailEnd type="none" w="sm" len="lg"/>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kumimoji="0" lang="zh-CN" altLang="en-US" dirty="0">
                <a:solidFill>
                  <a:schemeClr val="tx2"/>
                </a:solidFill>
                <a:effectLst>
                  <a:outerShdw blurRad="38100" dist="38100" dir="2700000" algn="tl">
                    <a:srgbClr val="000000"/>
                  </a:outerShdw>
                </a:effectLst>
              </a:rPr>
              <a:t>例题：</a:t>
            </a:r>
            <a:r>
              <a:rPr kumimoji="0" lang="zh-CN" altLang="en-US" dirty="0">
                <a:effectLst>
                  <a:outerShdw blurRad="38100" dist="38100" dir="2700000" algn="tl">
                    <a:srgbClr val="000000"/>
                  </a:outerShdw>
                </a:effectLst>
              </a:rPr>
              <a:t>在无限大的均匀电介质中浸入一电量为</a:t>
            </a:r>
            <a:r>
              <a:rPr kumimoji="0" lang="en-US" altLang="zh-CN" i="1" dirty="0">
                <a:effectLst>
                  <a:outerShdw blurRad="38100" dist="38100" dir="2700000" algn="tl">
                    <a:srgbClr val="000000"/>
                  </a:outerShdw>
                </a:effectLst>
              </a:rPr>
              <a:t>q</a:t>
            </a:r>
            <a:r>
              <a:rPr kumimoji="0" lang="en-US" altLang="zh-CN" i="1" baseline="-25000" dirty="0">
                <a:effectLst>
                  <a:outerShdw blurRad="38100" dist="38100" dir="2700000" algn="tl">
                    <a:srgbClr val="000000"/>
                  </a:outerShdw>
                </a:effectLst>
              </a:rPr>
              <a:t>0 </a:t>
            </a:r>
            <a:r>
              <a:rPr kumimoji="0" lang="zh-CN" altLang="en-US" dirty="0">
                <a:effectLst>
                  <a:outerShdw blurRad="38100" dist="38100" dir="2700000" algn="tl">
                    <a:srgbClr val="000000"/>
                  </a:outerShdw>
                </a:effectLst>
              </a:rPr>
              <a:t>的均匀带电导体球，介质的极化率为</a:t>
            </a:r>
            <a:r>
              <a:rPr kumimoji="0" lang="zh-CN" altLang="en-US" dirty="0">
                <a:effectLst>
                  <a:outerShdw blurRad="38100" dist="38100" dir="2700000" algn="tl">
                    <a:srgbClr val="000000"/>
                  </a:outerShdw>
                </a:effectLst>
                <a:sym typeface="Symbol" panose="05050102010706020507" pitchFamily="18" charset="2"/>
              </a:rPr>
              <a:t>，</a:t>
            </a:r>
            <a:r>
              <a:rPr kumimoji="0" lang="zh-CN" altLang="en-US" dirty="0">
                <a:effectLst>
                  <a:outerShdw blurRad="38100" dist="38100" dir="2700000" algn="tl">
                    <a:srgbClr val="000000"/>
                  </a:outerShdw>
                </a:effectLst>
              </a:rPr>
              <a:t>球的半径为</a:t>
            </a:r>
            <a:r>
              <a:rPr kumimoji="0" lang="en-US" altLang="zh-CN" i="1" dirty="0">
                <a:effectLst>
                  <a:outerShdw blurRad="38100" dist="38100" dir="2700000" algn="tl">
                    <a:srgbClr val="000000"/>
                  </a:outerShdw>
                </a:effectLst>
              </a:rPr>
              <a:t>R</a:t>
            </a:r>
            <a:r>
              <a:rPr kumimoji="0" lang="zh-CN" altLang="en-US" dirty="0">
                <a:effectLst>
                  <a:outerShdw blurRad="38100" dist="38100" dir="2700000" algn="tl">
                    <a:srgbClr val="000000"/>
                  </a:outerShdw>
                </a:effectLst>
              </a:rPr>
              <a:t>，求介质中的电场强度。</a:t>
            </a:r>
          </a:p>
        </p:txBody>
      </p:sp>
      <p:sp>
        <p:nvSpPr>
          <p:cNvPr id="145411" name="Text Box 3">
            <a:extLst>
              <a:ext uri="{FF2B5EF4-FFF2-40B4-BE49-F238E27FC236}">
                <a16:creationId xmlns:a16="http://schemas.microsoft.com/office/drawing/2014/main" id="{176CBF4A-DC07-429E-AC4F-AC8FD2BDFAEE}"/>
              </a:ext>
            </a:extLst>
          </p:cNvPr>
          <p:cNvSpPr txBox="1">
            <a:spLocks noChangeArrowheads="1"/>
          </p:cNvSpPr>
          <p:nvPr/>
        </p:nvSpPr>
        <p:spPr bwMode="auto">
          <a:xfrm>
            <a:off x="319088" y="2765425"/>
            <a:ext cx="4397375" cy="519113"/>
          </a:xfrm>
          <a:prstGeom prst="rect">
            <a:avLst/>
          </a:prstGeom>
          <a:noFill/>
          <a:ln w="9525">
            <a:noFill/>
            <a:miter lim="800000"/>
            <a:headEnd/>
            <a:tailEnd type="none" w="sm" len="lg"/>
          </a:ln>
          <a:effectLst/>
        </p:spPr>
        <p:txBody>
          <a:bodyPr>
            <a:spAutoFit/>
          </a:bodyPr>
          <a:lstStyle/>
          <a:p>
            <a:pPr>
              <a:spcBef>
                <a:spcPct val="50000"/>
              </a:spcBef>
              <a:defRPr/>
            </a:pPr>
            <a:r>
              <a:rPr kumimoji="0" lang="zh-CN" altLang="en-US" dirty="0">
                <a:solidFill>
                  <a:srgbClr val="66FF66"/>
                </a:solidFill>
                <a:effectLst>
                  <a:outerShdw blurRad="38100" dist="38100" dir="2700000" algn="tl">
                    <a:srgbClr val="000000"/>
                  </a:outerShdw>
                </a:effectLst>
              </a:rPr>
              <a:t>解：</a:t>
            </a:r>
            <a:r>
              <a:rPr kumimoji="0" lang="zh-CN" altLang="en-US" dirty="0">
                <a:effectLst>
                  <a:outerShdw blurRad="38100" dist="38100" dir="2700000" algn="tl">
                    <a:srgbClr val="000000"/>
                  </a:outerShdw>
                </a:effectLst>
              </a:rPr>
              <a:t>自由电荷激发的电场</a:t>
            </a:r>
          </a:p>
        </p:txBody>
      </p:sp>
      <p:grpSp>
        <p:nvGrpSpPr>
          <p:cNvPr id="2" name="Group 38">
            <a:extLst>
              <a:ext uri="{FF2B5EF4-FFF2-40B4-BE49-F238E27FC236}">
                <a16:creationId xmlns:a16="http://schemas.microsoft.com/office/drawing/2014/main" id="{ECE1B06C-ED02-42E5-BD36-9D11C32EB74B}"/>
              </a:ext>
            </a:extLst>
          </p:cNvPr>
          <p:cNvGrpSpPr>
            <a:grpSpLocks/>
          </p:cNvGrpSpPr>
          <p:nvPr/>
        </p:nvGrpSpPr>
        <p:grpSpPr bwMode="auto">
          <a:xfrm>
            <a:off x="4427538" y="3638550"/>
            <a:ext cx="4267200" cy="2743200"/>
            <a:chOff x="2784" y="2256"/>
            <a:chExt cx="2688" cy="1728"/>
          </a:xfrm>
        </p:grpSpPr>
        <p:sp>
          <p:nvSpPr>
            <p:cNvPr id="145412" name="Rectangle 4">
              <a:extLst>
                <a:ext uri="{FF2B5EF4-FFF2-40B4-BE49-F238E27FC236}">
                  <a16:creationId xmlns:a16="http://schemas.microsoft.com/office/drawing/2014/main" id="{F25A0829-6198-464D-9630-61044932CE92}"/>
                </a:ext>
              </a:extLst>
            </p:cNvPr>
            <p:cNvSpPr>
              <a:spLocks noChangeArrowheads="1"/>
            </p:cNvSpPr>
            <p:nvPr/>
          </p:nvSpPr>
          <p:spPr bwMode="auto">
            <a:xfrm>
              <a:off x="2784" y="2256"/>
              <a:ext cx="2688" cy="1728"/>
            </a:xfrm>
            <a:prstGeom prst="rect">
              <a:avLst/>
            </a:prstGeom>
            <a:solidFill>
              <a:schemeClr val="bg2"/>
            </a:solidFill>
            <a:ln w="9525">
              <a:solidFill>
                <a:schemeClr val="tx1"/>
              </a:solid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45413" name="Rectangle 5" descr="信纸">
              <a:extLst>
                <a:ext uri="{FF2B5EF4-FFF2-40B4-BE49-F238E27FC236}">
                  <a16:creationId xmlns:a16="http://schemas.microsoft.com/office/drawing/2014/main" id="{440C5351-B0FB-482A-B4DA-1BDDEA51FD7F}"/>
                </a:ext>
              </a:extLst>
            </p:cNvPr>
            <p:cNvSpPr>
              <a:spLocks noChangeArrowheads="1"/>
            </p:cNvSpPr>
            <p:nvPr/>
          </p:nvSpPr>
          <p:spPr bwMode="auto">
            <a:xfrm>
              <a:off x="3072" y="2448"/>
              <a:ext cx="2160" cy="1344"/>
            </a:xfrm>
            <a:prstGeom prst="rect">
              <a:avLst/>
            </a:prstGeom>
            <a:blipFill dpi="0" rotWithShape="0">
              <a:blip r:embed="rId3" cstate="print"/>
              <a:srcRect/>
              <a:tile tx="0" ty="0" sx="100000" sy="100000" flip="none" algn="tl"/>
            </a:blipFill>
            <a:ln w="9525">
              <a:no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45414" name="Oval 6">
              <a:extLst>
                <a:ext uri="{FF2B5EF4-FFF2-40B4-BE49-F238E27FC236}">
                  <a16:creationId xmlns:a16="http://schemas.microsoft.com/office/drawing/2014/main" id="{8B8D84C1-86FD-4B30-BF61-587E9D0CDF2E}"/>
                </a:ext>
              </a:extLst>
            </p:cNvPr>
            <p:cNvSpPr>
              <a:spLocks noChangeArrowheads="1"/>
            </p:cNvSpPr>
            <p:nvPr/>
          </p:nvSpPr>
          <p:spPr bwMode="auto">
            <a:xfrm>
              <a:off x="3648" y="2736"/>
              <a:ext cx="861" cy="861"/>
            </a:xfrm>
            <a:prstGeom prst="ellipse">
              <a:avLst/>
            </a:prstGeom>
            <a:gradFill rotWithShape="0">
              <a:gsLst>
                <a:gs pos="0">
                  <a:srgbClr val="6666FF"/>
                </a:gs>
                <a:gs pos="100000">
                  <a:srgbClr val="6666FF">
                    <a:gamma/>
                    <a:shade val="46275"/>
                    <a:invGamma/>
                  </a:srgbClr>
                </a:gs>
              </a:gsLst>
              <a:path path="shape">
                <a:fillToRect l="50000" t="50000" r="50000" b="50000"/>
              </a:path>
            </a:gradFill>
            <a:ln w="9525">
              <a:noFill/>
              <a:round/>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45415" name="Line 7">
              <a:extLst>
                <a:ext uri="{FF2B5EF4-FFF2-40B4-BE49-F238E27FC236}">
                  <a16:creationId xmlns:a16="http://schemas.microsoft.com/office/drawing/2014/main" id="{AF71F11F-030C-4EA8-8118-1C4686F08B0F}"/>
                </a:ext>
              </a:extLst>
            </p:cNvPr>
            <p:cNvSpPr>
              <a:spLocks noChangeShapeType="1"/>
            </p:cNvSpPr>
            <p:nvPr/>
          </p:nvSpPr>
          <p:spPr bwMode="auto">
            <a:xfrm flipV="1">
              <a:off x="4080" y="2784"/>
              <a:ext cx="816" cy="384"/>
            </a:xfrm>
            <a:prstGeom prst="line">
              <a:avLst/>
            </a:prstGeom>
            <a:noFill/>
            <a:ln w="19050">
              <a:solidFill>
                <a:srgbClr val="99FFCC"/>
              </a:solidFill>
              <a:round/>
              <a:headEnd/>
              <a:tailEnd type="triangle" w="sm" len="lg"/>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45416" name="Line 8">
              <a:extLst>
                <a:ext uri="{FF2B5EF4-FFF2-40B4-BE49-F238E27FC236}">
                  <a16:creationId xmlns:a16="http://schemas.microsoft.com/office/drawing/2014/main" id="{5173351F-5684-48B6-8BF2-69C08E122BFA}"/>
                </a:ext>
              </a:extLst>
            </p:cNvPr>
            <p:cNvSpPr>
              <a:spLocks noChangeShapeType="1"/>
            </p:cNvSpPr>
            <p:nvPr/>
          </p:nvSpPr>
          <p:spPr bwMode="auto">
            <a:xfrm>
              <a:off x="4080" y="3168"/>
              <a:ext cx="384" cy="192"/>
            </a:xfrm>
            <a:prstGeom prst="line">
              <a:avLst/>
            </a:prstGeom>
            <a:noFill/>
            <a:ln w="19050">
              <a:solidFill>
                <a:srgbClr val="FF99FF"/>
              </a:solidFill>
              <a:round/>
              <a:headEnd/>
              <a:tailEnd type="triangle" w="sm" len="lg"/>
            </a:ln>
            <a:effectLst/>
          </p:spPr>
          <p:txBody>
            <a:bodyPr/>
            <a:lstStyle/>
            <a:p>
              <a:pPr>
                <a:defRPr/>
              </a:pPr>
              <a:endParaRPr lang="zh-CN" altLang="en-US">
                <a:effectLst>
                  <a:outerShdw blurRad="38100" dist="38100" dir="2700000" algn="tl">
                    <a:srgbClr val="000000">
                      <a:alpha val="43137"/>
                    </a:srgbClr>
                  </a:outerShdw>
                </a:effectLst>
              </a:endParaRPr>
            </a:p>
          </p:txBody>
        </p:sp>
        <p:graphicFrame>
          <p:nvGraphicFramePr>
            <p:cNvPr id="32771" name="Object 9">
              <a:extLst>
                <a:ext uri="{FF2B5EF4-FFF2-40B4-BE49-F238E27FC236}">
                  <a16:creationId xmlns:a16="http://schemas.microsoft.com/office/drawing/2014/main" id="{7446D972-666B-4D8F-9E40-7C9D2BED7A54}"/>
                </a:ext>
              </a:extLst>
            </p:cNvPr>
            <p:cNvGraphicFramePr>
              <a:graphicFrameLocks noChangeAspect="1"/>
            </p:cNvGraphicFramePr>
            <p:nvPr/>
          </p:nvGraphicFramePr>
          <p:xfrm>
            <a:off x="4224" y="3120"/>
            <a:ext cx="148" cy="148"/>
          </p:xfrm>
          <a:graphic>
            <a:graphicData uri="http://schemas.openxmlformats.org/presentationml/2006/ole">
              <mc:AlternateContent xmlns:mc="http://schemas.openxmlformats.org/markup-compatibility/2006">
                <mc:Choice xmlns:v="urn:schemas-microsoft-com:vml" Requires="v">
                  <p:oleObj spid="_x0000_s132206" name="Equation" r:id="rId4" imgW="164880" imgH="164880" progId="Equation.3">
                    <p:embed/>
                  </p:oleObj>
                </mc:Choice>
                <mc:Fallback>
                  <p:oleObj name="Equation" r:id="rId4" imgW="164880" imgH="164880" progId="Equation.3">
                    <p:embed/>
                    <p:pic>
                      <p:nvPicPr>
                        <p:cNvPr id="32771" name="Object 9">
                          <a:extLst>
                            <a:ext uri="{FF2B5EF4-FFF2-40B4-BE49-F238E27FC236}">
                              <a16:creationId xmlns:a16="http://schemas.microsoft.com/office/drawing/2014/main" id="{7446D972-666B-4D8F-9E40-7C9D2BED7A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4" y="3120"/>
                          <a:ext cx="148" cy="1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2" name="Object 10">
              <a:extLst>
                <a:ext uri="{FF2B5EF4-FFF2-40B4-BE49-F238E27FC236}">
                  <a16:creationId xmlns:a16="http://schemas.microsoft.com/office/drawing/2014/main" id="{C19E7A72-B742-41A3-A2B4-3CCA40EE5412}"/>
                </a:ext>
              </a:extLst>
            </p:cNvPr>
            <p:cNvGraphicFramePr>
              <a:graphicFrameLocks noChangeAspect="1"/>
            </p:cNvGraphicFramePr>
            <p:nvPr/>
          </p:nvGraphicFramePr>
          <p:xfrm>
            <a:off x="4656" y="2736"/>
            <a:ext cx="103" cy="114"/>
          </p:xfrm>
          <a:graphic>
            <a:graphicData uri="http://schemas.openxmlformats.org/presentationml/2006/ole">
              <mc:AlternateContent xmlns:mc="http://schemas.openxmlformats.org/markup-compatibility/2006">
                <mc:Choice xmlns:v="urn:schemas-microsoft-com:vml" Requires="v">
                  <p:oleObj spid="_x0000_s132207" name="Equation" r:id="rId6" imgW="114120" imgH="126720" progId="Equation.3">
                    <p:embed/>
                  </p:oleObj>
                </mc:Choice>
                <mc:Fallback>
                  <p:oleObj name="Equation" r:id="rId6" imgW="114120" imgH="126720" progId="Equation.3">
                    <p:embed/>
                    <p:pic>
                      <p:nvPicPr>
                        <p:cNvPr id="32772" name="Object 10">
                          <a:extLst>
                            <a:ext uri="{FF2B5EF4-FFF2-40B4-BE49-F238E27FC236}">
                              <a16:creationId xmlns:a16="http://schemas.microsoft.com/office/drawing/2014/main" id="{C19E7A72-B742-41A3-A2B4-3CCA40EE541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56" y="2736"/>
                          <a:ext cx="103" cy="1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3" name="Object 11">
              <a:extLst>
                <a:ext uri="{FF2B5EF4-FFF2-40B4-BE49-F238E27FC236}">
                  <a16:creationId xmlns:a16="http://schemas.microsoft.com/office/drawing/2014/main" id="{CFBE2416-3E0B-4B82-977B-7EBEA6B542C7}"/>
                </a:ext>
              </a:extLst>
            </p:cNvPr>
            <p:cNvGraphicFramePr>
              <a:graphicFrameLocks noChangeAspect="1"/>
            </p:cNvGraphicFramePr>
            <p:nvPr/>
          </p:nvGraphicFramePr>
          <p:xfrm>
            <a:off x="4032" y="2736"/>
            <a:ext cx="96" cy="95"/>
          </p:xfrm>
          <a:graphic>
            <a:graphicData uri="http://schemas.openxmlformats.org/presentationml/2006/ole">
              <mc:AlternateContent xmlns:mc="http://schemas.openxmlformats.org/markup-compatibility/2006">
                <mc:Choice xmlns:v="urn:schemas-microsoft-com:vml" Requires="v">
                  <p:oleObj spid="_x0000_s132208" name="Equation" r:id="rId8" imgW="139680" imgH="139680" progId="Equation.3">
                    <p:embed/>
                  </p:oleObj>
                </mc:Choice>
                <mc:Fallback>
                  <p:oleObj name="Equation" r:id="rId8" imgW="139680" imgH="139680" progId="Equation.3">
                    <p:embed/>
                    <p:pic>
                      <p:nvPicPr>
                        <p:cNvPr id="32773" name="Object 11">
                          <a:extLst>
                            <a:ext uri="{FF2B5EF4-FFF2-40B4-BE49-F238E27FC236}">
                              <a16:creationId xmlns:a16="http://schemas.microsoft.com/office/drawing/2014/main" id="{CFBE2416-3E0B-4B82-977B-7EBEA6B542C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32" y="2736"/>
                          <a:ext cx="96" cy="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4" name="Object 12">
              <a:extLst>
                <a:ext uri="{FF2B5EF4-FFF2-40B4-BE49-F238E27FC236}">
                  <a16:creationId xmlns:a16="http://schemas.microsoft.com/office/drawing/2014/main" id="{25BB08F6-6B01-46BE-A477-ECC9EA1E25A1}"/>
                </a:ext>
              </a:extLst>
            </p:cNvPr>
            <p:cNvGraphicFramePr>
              <a:graphicFrameLocks noChangeAspect="1"/>
            </p:cNvGraphicFramePr>
            <p:nvPr/>
          </p:nvGraphicFramePr>
          <p:xfrm>
            <a:off x="4032" y="3501"/>
            <a:ext cx="96" cy="95"/>
          </p:xfrm>
          <a:graphic>
            <a:graphicData uri="http://schemas.openxmlformats.org/presentationml/2006/ole">
              <mc:AlternateContent xmlns:mc="http://schemas.openxmlformats.org/markup-compatibility/2006">
                <mc:Choice xmlns:v="urn:schemas-microsoft-com:vml" Requires="v">
                  <p:oleObj spid="_x0000_s132209" name="Equation" r:id="rId10" imgW="139680" imgH="139680" progId="Equation.3">
                    <p:embed/>
                  </p:oleObj>
                </mc:Choice>
                <mc:Fallback>
                  <p:oleObj name="Equation" r:id="rId10" imgW="139680" imgH="139680" progId="Equation.3">
                    <p:embed/>
                    <p:pic>
                      <p:nvPicPr>
                        <p:cNvPr id="32774" name="Object 12">
                          <a:extLst>
                            <a:ext uri="{FF2B5EF4-FFF2-40B4-BE49-F238E27FC236}">
                              <a16:creationId xmlns:a16="http://schemas.microsoft.com/office/drawing/2014/main" id="{25BB08F6-6B01-46BE-A477-ECC9EA1E25A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32" y="3501"/>
                          <a:ext cx="96" cy="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5" name="Object 13">
              <a:extLst>
                <a:ext uri="{FF2B5EF4-FFF2-40B4-BE49-F238E27FC236}">
                  <a16:creationId xmlns:a16="http://schemas.microsoft.com/office/drawing/2014/main" id="{87E9068A-1F86-4E6C-BFC4-7891FCE85870}"/>
                </a:ext>
              </a:extLst>
            </p:cNvPr>
            <p:cNvGraphicFramePr>
              <a:graphicFrameLocks noChangeAspect="1"/>
            </p:cNvGraphicFramePr>
            <p:nvPr/>
          </p:nvGraphicFramePr>
          <p:xfrm>
            <a:off x="4416" y="3121"/>
            <a:ext cx="96" cy="95"/>
          </p:xfrm>
          <a:graphic>
            <a:graphicData uri="http://schemas.openxmlformats.org/presentationml/2006/ole">
              <mc:AlternateContent xmlns:mc="http://schemas.openxmlformats.org/markup-compatibility/2006">
                <mc:Choice xmlns:v="urn:schemas-microsoft-com:vml" Requires="v">
                  <p:oleObj spid="_x0000_s132210" name="Equation" r:id="rId12" imgW="139680" imgH="139680" progId="Equation.3">
                    <p:embed/>
                  </p:oleObj>
                </mc:Choice>
                <mc:Fallback>
                  <p:oleObj name="Equation" r:id="rId12" imgW="139680" imgH="139680" progId="Equation.3">
                    <p:embed/>
                    <p:pic>
                      <p:nvPicPr>
                        <p:cNvPr id="32775" name="Object 13">
                          <a:extLst>
                            <a:ext uri="{FF2B5EF4-FFF2-40B4-BE49-F238E27FC236}">
                              <a16:creationId xmlns:a16="http://schemas.microsoft.com/office/drawing/2014/main" id="{87E9068A-1F86-4E6C-BFC4-7891FCE8587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16" y="3121"/>
                          <a:ext cx="96" cy="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6" name="Object 14">
              <a:extLst>
                <a:ext uri="{FF2B5EF4-FFF2-40B4-BE49-F238E27FC236}">
                  <a16:creationId xmlns:a16="http://schemas.microsoft.com/office/drawing/2014/main" id="{BD42A65D-4337-4361-AD63-D3AF879E329F}"/>
                </a:ext>
              </a:extLst>
            </p:cNvPr>
            <p:cNvGraphicFramePr>
              <a:graphicFrameLocks noChangeAspect="1"/>
            </p:cNvGraphicFramePr>
            <p:nvPr/>
          </p:nvGraphicFramePr>
          <p:xfrm>
            <a:off x="3644" y="3120"/>
            <a:ext cx="96" cy="95"/>
          </p:xfrm>
          <a:graphic>
            <a:graphicData uri="http://schemas.openxmlformats.org/presentationml/2006/ole">
              <mc:AlternateContent xmlns:mc="http://schemas.openxmlformats.org/markup-compatibility/2006">
                <mc:Choice xmlns:v="urn:schemas-microsoft-com:vml" Requires="v">
                  <p:oleObj spid="_x0000_s132211" name="Equation" r:id="rId14" imgW="139680" imgH="139680" progId="Equation.3">
                    <p:embed/>
                  </p:oleObj>
                </mc:Choice>
                <mc:Fallback>
                  <p:oleObj name="Equation" r:id="rId14" imgW="139680" imgH="139680" progId="Equation.3">
                    <p:embed/>
                    <p:pic>
                      <p:nvPicPr>
                        <p:cNvPr id="32776" name="Object 14">
                          <a:extLst>
                            <a:ext uri="{FF2B5EF4-FFF2-40B4-BE49-F238E27FC236}">
                              <a16:creationId xmlns:a16="http://schemas.microsoft.com/office/drawing/2014/main" id="{BD42A65D-4337-4361-AD63-D3AF879E329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44" y="3120"/>
                          <a:ext cx="96" cy="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7" name="Object 15">
              <a:extLst>
                <a:ext uri="{FF2B5EF4-FFF2-40B4-BE49-F238E27FC236}">
                  <a16:creationId xmlns:a16="http://schemas.microsoft.com/office/drawing/2014/main" id="{FA67045B-497F-4B87-A19D-FC2031A22A6A}"/>
                </a:ext>
              </a:extLst>
            </p:cNvPr>
            <p:cNvGraphicFramePr>
              <a:graphicFrameLocks noChangeAspect="1"/>
            </p:cNvGraphicFramePr>
            <p:nvPr/>
          </p:nvGraphicFramePr>
          <p:xfrm>
            <a:off x="4224" y="2784"/>
            <a:ext cx="96" cy="95"/>
          </p:xfrm>
          <a:graphic>
            <a:graphicData uri="http://schemas.openxmlformats.org/presentationml/2006/ole">
              <mc:AlternateContent xmlns:mc="http://schemas.openxmlformats.org/markup-compatibility/2006">
                <mc:Choice xmlns:v="urn:schemas-microsoft-com:vml" Requires="v">
                  <p:oleObj spid="_x0000_s132212" name="Equation" r:id="rId16" imgW="139680" imgH="139680" progId="Equation.3">
                    <p:embed/>
                  </p:oleObj>
                </mc:Choice>
                <mc:Fallback>
                  <p:oleObj name="Equation" r:id="rId16" imgW="139680" imgH="139680" progId="Equation.3">
                    <p:embed/>
                    <p:pic>
                      <p:nvPicPr>
                        <p:cNvPr id="32777" name="Object 15">
                          <a:extLst>
                            <a:ext uri="{FF2B5EF4-FFF2-40B4-BE49-F238E27FC236}">
                              <a16:creationId xmlns:a16="http://schemas.microsoft.com/office/drawing/2014/main" id="{FA67045B-497F-4B87-A19D-FC2031A22A6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24" y="2784"/>
                          <a:ext cx="96" cy="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8" name="Object 16">
              <a:extLst>
                <a:ext uri="{FF2B5EF4-FFF2-40B4-BE49-F238E27FC236}">
                  <a16:creationId xmlns:a16="http://schemas.microsoft.com/office/drawing/2014/main" id="{FE1F018D-B3E1-4D0C-861E-0A70C4A6D68C}"/>
                </a:ext>
              </a:extLst>
            </p:cNvPr>
            <p:cNvGraphicFramePr>
              <a:graphicFrameLocks noChangeAspect="1"/>
            </p:cNvGraphicFramePr>
            <p:nvPr/>
          </p:nvGraphicFramePr>
          <p:xfrm>
            <a:off x="3840" y="3456"/>
            <a:ext cx="96" cy="95"/>
          </p:xfrm>
          <a:graphic>
            <a:graphicData uri="http://schemas.openxmlformats.org/presentationml/2006/ole">
              <mc:AlternateContent xmlns:mc="http://schemas.openxmlformats.org/markup-compatibility/2006">
                <mc:Choice xmlns:v="urn:schemas-microsoft-com:vml" Requires="v">
                  <p:oleObj spid="_x0000_s132213" name="Equation" r:id="rId18" imgW="139680" imgH="139680" progId="Equation.3">
                    <p:embed/>
                  </p:oleObj>
                </mc:Choice>
                <mc:Fallback>
                  <p:oleObj name="Equation" r:id="rId18" imgW="139680" imgH="139680" progId="Equation.3">
                    <p:embed/>
                    <p:pic>
                      <p:nvPicPr>
                        <p:cNvPr id="32778" name="Object 16">
                          <a:extLst>
                            <a:ext uri="{FF2B5EF4-FFF2-40B4-BE49-F238E27FC236}">
                              <a16:creationId xmlns:a16="http://schemas.microsoft.com/office/drawing/2014/main" id="{FE1F018D-B3E1-4D0C-861E-0A70C4A6D68C}"/>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40" y="3456"/>
                          <a:ext cx="96" cy="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9" name="Object 17">
              <a:extLst>
                <a:ext uri="{FF2B5EF4-FFF2-40B4-BE49-F238E27FC236}">
                  <a16:creationId xmlns:a16="http://schemas.microsoft.com/office/drawing/2014/main" id="{94AA1AA5-7C21-4449-818A-F966DAB61E01}"/>
                </a:ext>
              </a:extLst>
            </p:cNvPr>
            <p:cNvGraphicFramePr>
              <a:graphicFrameLocks noChangeAspect="1"/>
            </p:cNvGraphicFramePr>
            <p:nvPr/>
          </p:nvGraphicFramePr>
          <p:xfrm>
            <a:off x="4368" y="2916"/>
            <a:ext cx="96" cy="95"/>
          </p:xfrm>
          <a:graphic>
            <a:graphicData uri="http://schemas.openxmlformats.org/presentationml/2006/ole">
              <mc:AlternateContent xmlns:mc="http://schemas.openxmlformats.org/markup-compatibility/2006">
                <mc:Choice xmlns:v="urn:schemas-microsoft-com:vml" Requires="v">
                  <p:oleObj spid="_x0000_s132214" name="Equation" r:id="rId20" imgW="139680" imgH="139680" progId="Equation.3">
                    <p:embed/>
                  </p:oleObj>
                </mc:Choice>
                <mc:Fallback>
                  <p:oleObj name="Equation" r:id="rId20" imgW="139680" imgH="139680" progId="Equation.3">
                    <p:embed/>
                    <p:pic>
                      <p:nvPicPr>
                        <p:cNvPr id="32779" name="Object 17">
                          <a:extLst>
                            <a:ext uri="{FF2B5EF4-FFF2-40B4-BE49-F238E27FC236}">
                              <a16:creationId xmlns:a16="http://schemas.microsoft.com/office/drawing/2014/main" id="{94AA1AA5-7C21-4449-818A-F966DAB61E01}"/>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368" y="2916"/>
                          <a:ext cx="96" cy="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0" name="Object 18">
              <a:extLst>
                <a:ext uri="{FF2B5EF4-FFF2-40B4-BE49-F238E27FC236}">
                  <a16:creationId xmlns:a16="http://schemas.microsoft.com/office/drawing/2014/main" id="{0C083283-4F8F-4E09-87BD-9EDFA2AEB7B8}"/>
                </a:ext>
              </a:extLst>
            </p:cNvPr>
            <p:cNvGraphicFramePr>
              <a:graphicFrameLocks noChangeAspect="1"/>
            </p:cNvGraphicFramePr>
            <p:nvPr/>
          </p:nvGraphicFramePr>
          <p:xfrm>
            <a:off x="3696" y="3313"/>
            <a:ext cx="96" cy="95"/>
          </p:xfrm>
          <a:graphic>
            <a:graphicData uri="http://schemas.openxmlformats.org/presentationml/2006/ole">
              <mc:AlternateContent xmlns:mc="http://schemas.openxmlformats.org/markup-compatibility/2006">
                <mc:Choice xmlns:v="urn:schemas-microsoft-com:vml" Requires="v">
                  <p:oleObj spid="_x0000_s132215" name="Equation" r:id="rId22" imgW="139680" imgH="139680" progId="Equation.3">
                    <p:embed/>
                  </p:oleObj>
                </mc:Choice>
                <mc:Fallback>
                  <p:oleObj name="Equation" r:id="rId22" imgW="139680" imgH="139680" progId="Equation.3">
                    <p:embed/>
                    <p:pic>
                      <p:nvPicPr>
                        <p:cNvPr id="32780" name="Object 18">
                          <a:extLst>
                            <a:ext uri="{FF2B5EF4-FFF2-40B4-BE49-F238E27FC236}">
                              <a16:creationId xmlns:a16="http://schemas.microsoft.com/office/drawing/2014/main" id="{0C083283-4F8F-4E09-87BD-9EDFA2AEB7B8}"/>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696" y="3313"/>
                          <a:ext cx="96" cy="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1" name="Object 19">
              <a:extLst>
                <a:ext uri="{FF2B5EF4-FFF2-40B4-BE49-F238E27FC236}">
                  <a16:creationId xmlns:a16="http://schemas.microsoft.com/office/drawing/2014/main" id="{1EC03272-61B3-4BAA-8158-FB6505F36A38}"/>
                </a:ext>
              </a:extLst>
            </p:cNvPr>
            <p:cNvGraphicFramePr>
              <a:graphicFrameLocks noChangeAspect="1"/>
            </p:cNvGraphicFramePr>
            <p:nvPr/>
          </p:nvGraphicFramePr>
          <p:xfrm>
            <a:off x="3840" y="2784"/>
            <a:ext cx="96" cy="95"/>
          </p:xfrm>
          <a:graphic>
            <a:graphicData uri="http://schemas.openxmlformats.org/presentationml/2006/ole">
              <mc:AlternateContent xmlns:mc="http://schemas.openxmlformats.org/markup-compatibility/2006">
                <mc:Choice xmlns:v="urn:schemas-microsoft-com:vml" Requires="v">
                  <p:oleObj spid="_x0000_s132216" name="Equation" r:id="rId24" imgW="139680" imgH="139680" progId="Equation.3">
                    <p:embed/>
                  </p:oleObj>
                </mc:Choice>
                <mc:Fallback>
                  <p:oleObj name="Equation" r:id="rId24" imgW="139680" imgH="139680" progId="Equation.3">
                    <p:embed/>
                    <p:pic>
                      <p:nvPicPr>
                        <p:cNvPr id="32781" name="Object 19">
                          <a:extLst>
                            <a:ext uri="{FF2B5EF4-FFF2-40B4-BE49-F238E27FC236}">
                              <a16:creationId xmlns:a16="http://schemas.microsoft.com/office/drawing/2014/main" id="{1EC03272-61B3-4BAA-8158-FB6505F36A38}"/>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840" y="2784"/>
                          <a:ext cx="96" cy="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2" name="Object 20">
              <a:extLst>
                <a:ext uri="{FF2B5EF4-FFF2-40B4-BE49-F238E27FC236}">
                  <a16:creationId xmlns:a16="http://schemas.microsoft.com/office/drawing/2014/main" id="{21477171-B8B2-4CE1-8A88-58C5C573AA86}"/>
                </a:ext>
              </a:extLst>
            </p:cNvPr>
            <p:cNvGraphicFramePr>
              <a:graphicFrameLocks noChangeAspect="1"/>
            </p:cNvGraphicFramePr>
            <p:nvPr/>
          </p:nvGraphicFramePr>
          <p:xfrm>
            <a:off x="4224" y="3456"/>
            <a:ext cx="96" cy="95"/>
          </p:xfrm>
          <a:graphic>
            <a:graphicData uri="http://schemas.openxmlformats.org/presentationml/2006/ole">
              <mc:AlternateContent xmlns:mc="http://schemas.openxmlformats.org/markup-compatibility/2006">
                <mc:Choice xmlns:v="urn:schemas-microsoft-com:vml" Requires="v">
                  <p:oleObj spid="_x0000_s132217" name="Equation" r:id="rId26" imgW="139680" imgH="139680" progId="Equation.3">
                    <p:embed/>
                  </p:oleObj>
                </mc:Choice>
                <mc:Fallback>
                  <p:oleObj name="Equation" r:id="rId26" imgW="139680" imgH="139680" progId="Equation.3">
                    <p:embed/>
                    <p:pic>
                      <p:nvPicPr>
                        <p:cNvPr id="32782" name="Object 20">
                          <a:extLst>
                            <a:ext uri="{FF2B5EF4-FFF2-40B4-BE49-F238E27FC236}">
                              <a16:creationId xmlns:a16="http://schemas.microsoft.com/office/drawing/2014/main" id="{21477171-B8B2-4CE1-8A88-58C5C573AA86}"/>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224" y="3456"/>
                          <a:ext cx="96" cy="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3" name="Object 21">
              <a:extLst>
                <a:ext uri="{FF2B5EF4-FFF2-40B4-BE49-F238E27FC236}">
                  <a16:creationId xmlns:a16="http://schemas.microsoft.com/office/drawing/2014/main" id="{10DEB1A7-8CE9-4F15-BD2A-EA0972257DF6}"/>
                </a:ext>
              </a:extLst>
            </p:cNvPr>
            <p:cNvGraphicFramePr>
              <a:graphicFrameLocks noChangeAspect="1"/>
            </p:cNvGraphicFramePr>
            <p:nvPr/>
          </p:nvGraphicFramePr>
          <p:xfrm>
            <a:off x="4372" y="3312"/>
            <a:ext cx="96" cy="95"/>
          </p:xfrm>
          <a:graphic>
            <a:graphicData uri="http://schemas.openxmlformats.org/presentationml/2006/ole">
              <mc:AlternateContent xmlns:mc="http://schemas.openxmlformats.org/markup-compatibility/2006">
                <mc:Choice xmlns:v="urn:schemas-microsoft-com:vml" Requires="v">
                  <p:oleObj spid="_x0000_s132218" name="Equation" r:id="rId28" imgW="139680" imgH="139680" progId="Equation.3">
                    <p:embed/>
                  </p:oleObj>
                </mc:Choice>
                <mc:Fallback>
                  <p:oleObj name="Equation" r:id="rId28" imgW="139680" imgH="139680" progId="Equation.3">
                    <p:embed/>
                    <p:pic>
                      <p:nvPicPr>
                        <p:cNvPr id="32783" name="Object 21">
                          <a:extLst>
                            <a:ext uri="{FF2B5EF4-FFF2-40B4-BE49-F238E27FC236}">
                              <a16:creationId xmlns:a16="http://schemas.microsoft.com/office/drawing/2014/main" id="{10DEB1A7-8CE9-4F15-BD2A-EA0972257DF6}"/>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372" y="3312"/>
                          <a:ext cx="96" cy="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4" name="Object 22">
              <a:extLst>
                <a:ext uri="{FF2B5EF4-FFF2-40B4-BE49-F238E27FC236}">
                  <a16:creationId xmlns:a16="http://schemas.microsoft.com/office/drawing/2014/main" id="{B1E651D7-9B92-4C5F-9B39-244B444DEBF3}"/>
                </a:ext>
              </a:extLst>
            </p:cNvPr>
            <p:cNvGraphicFramePr>
              <a:graphicFrameLocks noChangeAspect="1"/>
            </p:cNvGraphicFramePr>
            <p:nvPr/>
          </p:nvGraphicFramePr>
          <p:xfrm>
            <a:off x="3696" y="2928"/>
            <a:ext cx="96" cy="95"/>
          </p:xfrm>
          <a:graphic>
            <a:graphicData uri="http://schemas.openxmlformats.org/presentationml/2006/ole">
              <mc:AlternateContent xmlns:mc="http://schemas.openxmlformats.org/markup-compatibility/2006">
                <mc:Choice xmlns:v="urn:schemas-microsoft-com:vml" Requires="v">
                  <p:oleObj spid="_x0000_s132219" name="Equation" r:id="rId30" imgW="139680" imgH="139680" progId="Equation.3">
                    <p:embed/>
                  </p:oleObj>
                </mc:Choice>
                <mc:Fallback>
                  <p:oleObj name="Equation" r:id="rId30" imgW="139680" imgH="139680" progId="Equation.3">
                    <p:embed/>
                    <p:pic>
                      <p:nvPicPr>
                        <p:cNvPr id="32784" name="Object 22">
                          <a:extLst>
                            <a:ext uri="{FF2B5EF4-FFF2-40B4-BE49-F238E27FC236}">
                              <a16:creationId xmlns:a16="http://schemas.microsoft.com/office/drawing/2014/main" id="{B1E651D7-9B92-4C5F-9B39-244B444DEBF3}"/>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696" y="2928"/>
                          <a:ext cx="96" cy="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5" name="Object 23">
              <a:extLst>
                <a:ext uri="{FF2B5EF4-FFF2-40B4-BE49-F238E27FC236}">
                  <a16:creationId xmlns:a16="http://schemas.microsoft.com/office/drawing/2014/main" id="{36956169-651D-4670-87CF-5EE1C1E2E164}"/>
                </a:ext>
              </a:extLst>
            </p:cNvPr>
            <p:cNvGraphicFramePr>
              <a:graphicFrameLocks noChangeAspect="1"/>
            </p:cNvGraphicFramePr>
            <p:nvPr/>
          </p:nvGraphicFramePr>
          <p:xfrm>
            <a:off x="4032" y="2680"/>
            <a:ext cx="96" cy="52"/>
          </p:xfrm>
          <a:graphic>
            <a:graphicData uri="http://schemas.openxmlformats.org/presentationml/2006/ole">
              <mc:AlternateContent xmlns:mc="http://schemas.openxmlformats.org/markup-compatibility/2006">
                <mc:Choice xmlns:v="urn:schemas-microsoft-com:vml" Requires="v">
                  <p:oleObj spid="_x0000_s132220" name="Equation" r:id="rId32" imgW="139680" imgH="75960" progId="Equation.3">
                    <p:embed/>
                  </p:oleObj>
                </mc:Choice>
                <mc:Fallback>
                  <p:oleObj name="Equation" r:id="rId32" imgW="139680" imgH="75960" progId="Equation.3">
                    <p:embed/>
                    <p:pic>
                      <p:nvPicPr>
                        <p:cNvPr id="32785" name="Object 23">
                          <a:extLst>
                            <a:ext uri="{FF2B5EF4-FFF2-40B4-BE49-F238E27FC236}">
                              <a16:creationId xmlns:a16="http://schemas.microsoft.com/office/drawing/2014/main" id="{36956169-651D-4670-87CF-5EE1C1E2E164}"/>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032" y="2680"/>
                          <a:ext cx="96" cy="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6" name="Object 24">
              <a:extLst>
                <a:ext uri="{FF2B5EF4-FFF2-40B4-BE49-F238E27FC236}">
                  <a16:creationId xmlns:a16="http://schemas.microsoft.com/office/drawing/2014/main" id="{FF3B4FF4-0FE0-437D-829F-0437591927F9}"/>
                </a:ext>
              </a:extLst>
            </p:cNvPr>
            <p:cNvGraphicFramePr>
              <a:graphicFrameLocks noChangeAspect="1"/>
            </p:cNvGraphicFramePr>
            <p:nvPr/>
          </p:nvGraphicFramePr>
          <p:xfrm>
            <a:off x="4040" y="3606"/>
            <a:ext cx="96" cy="52"/>
          </p:xfrm>
          <a:graphic>
            <a:graphicData uri="http://schemas.openxmlformats.org/presentationml/2006/ole">
              <mc:AlternateContent xmlns:mc="http://schemas.openxmlformats.org/markup-compatibility/2006">
                <mc:Choice xmlns:v="urn:schemas-microsoft-com:vml" Requires="v">
                  <p:oleObj spid="_x0000_s132221" name="Equation" r:id="rId34" imgW="139680" imgH="75960" progId="Equation.3">
                    <p:embed/>
                  </p:oleObj>
                </mc:Choice>
                <mc:Fallback>
                  <p:oleObj name="Equation" r:id="rId34" imgW="139680" imgH="75960" progId="Equation.3">
                    <p:embed/>
                    <p:pic>
                      <p:nvPicPr>
                        <p:cNvPr id="32786" name="Object 24">
                          <a:extLst>
                            <a:ext uri="{FF2B5EF4-FFF2-40B4-BE49-F238E27FC236}">
                              <a16:creationId xmlns:a16="http://schemas.microsoft.com/office/drawing/2014/main" id="{FF3B4FF4-0FE0-437D-829F-0437591927F9}"/>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040" y="3606"/>
                          <a:ext cx="96" cy="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7" name="Object 25">
              <a:extLst>
                <a:ext uri="{FF2B5EF4-FFF2-40B4-BE49-F238E27FC236}">
                  <a16:creationId xmlns:a16="http://schemas.microsoft.com/office/drawing/2014/main" id="{EB65305C-D348-47DB-BCEF-9F9B4106EE00}"/>
                </a:ext>
              </a:extLst>
            </p:cNvPr>
            <p:cNvGraphicFramePr>
              <a:graphicFrameLocks noChangeAspect="1"/>
            </p:cNvGraphicFramePr>
            <p:nvPr/>
          </p:nvGraphicFramePr>
          <p:xfrm>
            <a:off x="4512" y="3141"/>
            <a:ext cx="96" cy="52"/>
          </p:xfrm>
          <a:graphic>
            <a:graphicData uri="http://schemas.openxmlformats.org/presentationml/2006/ole">
              <mc:AlternateContent xmlns:mc="http://schemas.openxmlformats.org/markup-compatibility/2006">
                <mc:Choice xmlns:v="urn:schemas-microsoft-com:vml" Requires="v">
                  <p:oleObj spid="_x0000_s132222" name="Equation" r:id="rId36" imgW="139680" imgH="75960" progId="Equation.3">
                    <p:embed/>
                  </p:oleObj>
                </mc:Choice>
                <mc:Fallback>
                  <p:oleObj name="Equation" r:id="rId36" imgW="139680" imgH="75960" progId="Equation.3">
                    <p:embed/>
                    <p:pic>
                      <p:nvPicPr>
                        <p:cNvPr id="32787" name="Object 25">
                          <a:extLst>
                            <a:ext uri="{FF2B5EF4-FFF2-40B4-BE49-F238E27FC236}">
                              <a16:creationId xmlns:a16="http://schemas.microsoft.com/office/drawing/2014/main" id="{EB65305C-D348-47DB-BCEF-9F9B4106EE00}"/>
                            </a:ext>
                          </a:extLst>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512" y="3141"/>
                          <a:ext cx="96" cy="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8" name="Object 26">
              <a:extLst>
                <a:ext uri="{FF2B5EF4-FFF2-40B4-BE49-F238E27FC236}">
                  <a16:creationId xmlns:a16="http://schemas.microsoft.com/office/drawing/2014/main" id="{88B14D1C-1BB4-4DDA-9A76-5539115708BA}"/>
                </a:ext>
              </a:extLst>
            </p:cNvPr>
            <p:cNvGraphicFramePr>
              <a:graphicFrameLocks noChangeAspect="1"/>
            </p:cNvGraphicFramePr>
            <p:nvPr/>
          </p:nvGraphicFramePr>
          <p:xfrm>
            <a:off x="3552" y="3152"/>
            <a:ext cx="96" cy="52"/>
          </p:xfrm>
          <a:graphic>
            <a:graphicData uri="http://schemas.openxmlformats.org/presentationml/2006/ole">
              <mc:AlternateContent xmlns:mc="http://schemas.openxmlformats.org/markup-compatibility/2006">
                <mc:Choice xmlns:v="urn:schemas-microsoft-com:vml" Requires="v">
                  <p:oleObj spid="_x0000_s132223" name="Equation" r:id="rId38" imgW="139680" imgH="75960" progId="Equation.3">
                    <p:embed/>
                  </p:oleObj>
                </mc:Choice>
                <mc:Fallback>
                  <p:oleObj name="Equation" r:id="rId38" imgW="139680" imgH="75960" progId="Equation.3">
                    <p:embed/>
                    <p:pic>
                      <p:nvPicPr>
                        <p:cNvPr id="32788" name="Object 26">
                          <a:extLst>
                            <a:ext uri="{FF2B5EF4-FFF2-40B4-BE49-F238E27FC236}">
                              <a16:creationId xmlns:a16="http://schemas.microsoft.com/office/drawing/2014/main" id="{88B14D1C-1BB4-4DDA-9A76-5539115708BA}"/>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552" y="3152"/>
                          <a:ext cx="96" cy="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oleObj>
                </mc:Fallback>
              </mc:AlternateContent>
            </a:graphicData>
          </a:graphic>
        </p:graphicFrame>
        <p:graphicFrame>
          <p:nvGraphicFramePr>
            <p:cNvPr id="32789" name="Object 27">
              <a:extLst>
                <a:ext uri="{FF2B5EF4-FFF2-40B4-BE49-F238E27FC236}">
                  <a16:creationId xmlns:a16="http://schemas.microsoft.com/office/drawing/2014/main" id="{8F6034A1-C9F6-41C1-ACC3-BE611A3B4464}"/>
                </a:ext>
              </a:extLst>
            </p:cNvPr>
            <p:cNvGraphicFramePr>
              <a:graphicFrameLocks noChangeAspect="1"/>
            </p:cNvGraphicFramePr>
            <p:nvPr/>
          </p:nvGraphicFramePr>
          <p:xfrm>
            <a:off x="3744" y="3504"/>
            <a:ext cx="96" cy="52"/>
          </p:xfrm>
          <a:graphic>
            <a:graphicData uri="http://schemas.openxmlformats.org/presentationml/2006/ole">
              <mc:AlternateContent xmlns:mc="http://schemas.openxmlformats.org/markup-compatibility/2006">
                <mc:Choice xmlns:v="urn:schemas-microsoft-com:vml" Requires="v">
                  <p:oleObj spid="_x0000_s132224" name="Equation" r:id="rId40" imgW="139680" imgH="75960" progId="Equation.3">
                    <p:embed/>
                  </p:oleObj>
                </mc:Choice>
                <mc:Fallback>
                  <p:oleObj name="Equation" r:id="rId40" imgW="139680" imgH="75960" progId="Equation.3">
                    <p:embed/>
                    <p:pic>
                      <p:nvPicPr>
                        <p:cNvPr id="32789" name="Object 27">
                          <a:extLst>
                            <a:ext uri="{FF2B5EF4-FFF2-40B4-BE49-F238E27FC236}">
                              <a16:creationId xmlns:a16="http://schemas.microsoft.com/office/drawing/2014/main" id="{8F6034A1-C9F6-41C1-ACC3-BE611A3B4464}"/>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3744" y="3504"/>
                          <a:ext cx="96" cy="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90" name="Object 28">
              <a:extLst>
                <a:ext uri="{FF2B5EF4-FFF2-40B4-BE49-F238E27FC236}">
                  <a16:creationId xmlns:a16="http://schemas.microsoft.com/office/drawing/2014/main" id="{36E63814-7818-4337-A1A9-EC11F8B0D4B9}"/>
                </a:ext>
              </a:extLst>
            </p:cNvPr>
            <p:cNvGraphicFramePr>
              <a:graphicFrameLocks noChangeAspect="1"/>
            </p:cNvGraphicFramePr>
            <p:nvPr/>
          </p:nvGraphicFramePr>
          <p:xfrm>
            <a:off x="4320" y="3504"/>
            <a:ext cx="96" cy="58"/>
          </p:xfrm>
          <a:graphic>
            <a:graphicData uri="http://schemas.openxmlformats.org/presentationml/2006/ole">
              <mc:AlternateContent xmlns:mc="http://schemas.openxmlformats.org/markup-compatibility/2006">
                <mc:Choice xmlns:v="urn:schemas-microsoft-com:vml" Requires="v">
                  <p:oleObj spid="_x0000_s132225" name="Equation" r:id="rId42" imgW="139680" imgH="75960" progId="Equation.3">
                    <p:embed/>
                  </p:oleObj>
                </mc:Choice>
                <mc:Fallback>
                  <p:oleObj name="Equation" r:id="rId42" imgW="139680" imgH="75960" progId="Equation.3">
                    <p:embed/>
                    <p:pic>
                      <p:nvPicPr>
                        <p:cNvPr id="32790" name="Object 28">
                          <a:extLst>
                            <a:ext uri="{FF2B5EF4-FFF2-40B4-BE49-F238E27FC236}">
                              <a16:creationId xmlns:a16="http://schemas.microsoft.com/office/drawing/2014/main" id="{36E63814-7818-4337-A1A9-EC11F8B0D4B9}"/>
                            </a:ext>
                          </a:extLst>
                        </p:cNvPr>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4320" y="3504"/>
                          <a:ext cx="96" cy="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91" name="Object 29">
              <a:extLst>
                <a:ext uri="{FF2B5EF4-FFF2-40B4-BE49-F238E27FC236}">
                  <a16:creationId xmlns:a16="http://schemas.microsoft.com/office/drawing/2014/main" id="{A0F4F186-CBD5-464C-B1A7-D111515A4642}"/>
                </a:ext>
              </a:extLst>
            </p:cNvPr>
            <p:cNvGraphicFramePr>
              <a:graphicFrameLocks noChangeAspect="1"/>
            </p:cNvGraphicFramePr>
            <p:nvPr/>
          </p:nvGraphicFramePr>
          <p:xfrm>
            <a:off x="4464" y="3360"/>
            <a:ext cx="96" cy="52"/>
          </p:xfrm>
          <a:graphic>
            <a:graphicData uri="http://schemas.openxmlformats.org/presentationml/2006/ole">
              <mc:AlternateContent xmlns:mc="http://schemas.openxmlformats.org/markup-compatibility/2006">
                <mc:Choice xmlns:v="urn:schemas-microsoft-com:vml" Requires="v">
                  <p:oleObj spid="_x0000_s132226" name="Equation" r:id="rId44" imgW="139680" imgH="75960" progId="Equation.3">
                    <p:embed/>
                  </p:oleObj>
                </mc:Choice>
                <mc:Fallback>
                  <p:oleObj name="Equation" r:id="rId44" imgW="139680" imgH="75960" progId="Equation.3">
                    <p:embed/>
                    <p:pic>
                      <p:nvPicPr>
                        <p:cNvPr id="32791" name="Object 29">
                          <a:extLst>
                            <a:ext uri="{FF2B5EF4-FFF2-40B4-BE49-F238E27FC236}">
                              <a16:creationId xmlns:a16="http://schemas.microsoft.com/office/drawing/2014/main" id="{A0F4F186-CBD5-464C-B1A7-D111515A4642}"/>
                            </a:ext>
                          </a:extLst>
                        </p:cNvPr>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4464" y="3360"/>
                          <a:ext cx="96" cy="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92" name="Object 30">
              <a:extLst>
                <a:ext uri="{FF2B5EF4-FFF2-40B4-BE49-F238E27FC236}">
                  <a16:creationId xmlns:a16="http://schemas.microsoft.com/office/drawing/2014/main" id="{7B128DC2-A71A-48B5-A6F3-27023CFBF7CF}"/>
                </a:ext>
              </a:extLst>
            </p:cNvPr>
            <p:cNvGraphicFramePr>
              <a:graphicFrameLocks noChangeAspect="1"/>
            </p:cNvGraphicFramePr>
            <p:nvPr/>
          </p:nvGraphicFramePr>
          <p:xfrm>
            <a:off x="3600" y="3360"/>
            <a:ext cx="96" cy="52"/>
          </p:xfrm>
          <a:graphic>
            <a:graphicData uri="http://schemas.openxmlformats.org/presentationml/2006/ole">
              <mc:AlternateContent xmlns:mc="http://schemas.openxmlformats.org/markup-compatibility/2006">
                <mc:Choice xmlns:v="urn:schemas-microsoft-com:vml" Requires="v">
                  <p:oleObj spid="_x0000_s132227" name="Equation" r:id="rId46" imgW="139680" imgH="75960" progId="Equation.3">
                    <p:embed/>
                  </p:oleObj>
                </mc:Choice>
                <mc:Fallback>
                  <p:oleObj name="Equation" r:id="rId46" imgW="139680" imgH="75960" progId="Equation.3">
                    <p:embed/>
                    <p:pic>
                      <p:nvPicPr>
                        <p:cNvPr id="32792" name="Object 30">
                          <a:extLst>
                            <a:ext uri="{FF2B5EF4-FFF2-40B4-BE49-F238E27FC236}">
                              <a16:creationId xmlns:a16="http://schemas.microsoft.com/office/drawing/2014/main" id="{7B128DC2-A71A-48B5-A6F3-27023CFBF7CF}"/>
                            </a:ext>
                          </a:extLst>
                        </p:cNvPr>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3600" y="3360"/>
                          <a:ext cx="96" cy="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oleObj>
                </mc:Fallback>
              </mc:AlternateContent>
            </a:graphicData>
          </a:graphic>
        </p:graphicFrame>
        <p:graphicFrame>
          <p:nvGraphicFramePr>
            <p:cNvPr id="32793" name="Object 31">
              <a:extLst>
                <a:ext uri="{FF2B5EF4-FFF2-40B4-BE49-F238E27FC236}">
                  <a16:creationId xmlns:a16="http://schemas.microsoft.com/office/drawing/2014/main" id="{03E50A7E-29BB-4732-AA2C-4EF1982A94A9}"/>
                </a:ext>
              </a:extLst>
            </p:cNvPr>
            <p:cNvGraphicFramePr>
              <a:graphicFrameLocks noChangeAspect="1"/>
            </p:cNvGraphicFramePr>
            <p:nvPr/>
          </p:nvGraphicFramePr>
          <p:xfrm>
            <a:off x="4272" y="2736"/>
            <a:ext cx="96" cy="52"/>
          </p:xfrm>
          <a:graphic>
            <a:graphicData uri="http://schemas.openxmlformats.org/presentationml/2006/ole">
              <mc:AlternateContent xmlns:mc="http://schemas.openxmlformats.org/markup-compatibility/2006">
                <mc:Choice xmlns:v="urn:schemas-microsoft-com:vml" Requires="v">
                  <p:oleObj spid="_x0000_s132228" name="Equation" r:id="rId48" imgW="139680" imgH="75960" progId="Equation.3">
                    <p:embed/>
                  </p:oleObj>
                </mc:Choice>
                <mc:Fallback>
                  <p:oleObj name="Equation" r:id="rId48" imgW="139680" imgH="75960" progId="Equation.3">
                    <p:embed/>
                    <p:pic>
                      <p:nvPicPr>
                        <p:cNvPr id="32793" name="Object 31">
                          <a:extLst>
                            <a:ext uri="{FF2B5EF4-FFF2-40B4-BE49-F238E27FC236}">
                              <a16:creationId xmlns:a16="http://schemas.microsoft.com/office/drawing/2014/main" id="{03E50A7E-29BB-4732-AA2C-4EF1982A94A9}"/>
                            </a:ext>
                          </a:extLst>
                        </p:cNvPr>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4272" y="2736"/>
                          <a:ext cx="96" cy="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94" name="Object 32">
              <a:extLst>
                <a:ext uri="{FF2B5EF4-FFF2-40B4-BE49-F238E27FC236}">
                  <a16:creationId xmlns:a16="http://schemas.microsoft.com/office/drawing/2014/main" id="{6F47E62B-D2DF-4696-BB75-DCD84CECF25F}"/>
                </a:ext>
              </a:extLst>
            </p:cNvPr>
            <p:cNvGraphicFramePr>
              <a:graphicFrameLocks noChangeAspect="1"/>
            </p:cNvGraphicFramePr>
            <p:nvPr/>
          </p:nvGraphicFramePr>
          <p:xfrm>
            <a:off x="3792" y="2736"/>
            <a:ext cx="96" cy="52"/>
          </p:xfrm>
          <a:graphic>
            <a:graphicData uri="http://schemas.openxmlformats.org/presentationml/2006/ole">
              <mc:AlternateContent xmlns:mc="http://schemas.openxmlformats.org/markup-compatibility/2006">
                <mc:Choice xmlns:v="urn:schemas-microsoft-com:vml" Requires="v">
                  <p:oleObj spid="_x0000_s132229" name="Equation" r:id="rId50" imgW="139680" imgH="75960" progId="Equation.3">
                    <p:embed/>
                  </p:oleObj>
                </mc:Choice>
                <mc:Fallback>
                  <p:oleObj name="Equation" r:id="rId50" imgW="139680" imgH="75960" progId="Equation.3">
                    <p:embed/>
                    <p:pic>
                      <p:nvPicPr>
                        <p:cNvPr id="32794" name="Object 32">
                          <a:extLst>
                            <a:ext uri="{FF2B5EF4-FFF2-40B4-BE49-F238E27FC236}">
                              <a16:creationId xmlns:a16="http://schemas.microsoft.com/office/drawing/2014/main" id="{6F47E62B-D2DF-4696-BB75-DCD84CECF25F}"/>
                            </a:ext>
                          </a:extLst>
                        </p:cNvPr>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3792" y="2736"/>
                          <a:ext cx="96" cy="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95" name="Object 33">
              <a:extLst>
                <a:ext uri="{FF2B5EF4-FFF2-40B4-BE49-F238E27FC236}">
                  <a16:creationId xmlns:a16="http://schemas.microsoft.com/office/drawing/2014/main" id="{E6D0BC7D-AA06-42A5-9C21-8A17A7E3BE13}"/>
                </a:ext>
              </a:extLst>
            </p:cNvPr>
            <p:cNvGraphicFramePr>
              <a:graphicFrameLocks noChangeAspect="1"/>
            </p:cNvGraphicFramePr>
            <p:nvPr/>
          </p:nvGraphicFramePr>
          <p:xfrm>
            <a:off x="3600" y="2928"/>
            <a:ext cx="96" cy="52"/>
          </p:xfrm>
          <a:graphic>
            <a:graphicData uri="http://schemas.openxmlformats.org/presentationml/2006/ole">
              <mc:AlternateContent xmlns:mc="http://schemas.openxmlformats.org/markup-compatibility/2006">
                <mc:Choice xmlns:v="urn:schemas-microsoft-com:vml" Requires="v">
                  <p:oleObj spid="_x0000_s132230" name="Equation" r:id="rId52" imgW="139680" imgH="75960" progId="Equation.3">
                    <p:embed/>
                  </p:oleObj>
                </mc:Choice>
                <mc:Fallback>
                  <p:oleObj name="Equation" r:id="rId52" imgW="139680" imgH="75960" progId="Equation.3">
                    <p:embed/>
                    <p:pic>
                      <p:nvPicPr>
                        <p:cNvPr id="32795" name="Object 33">
                          <a:extLst>
                            <a:ext uri="{FF2B5EF4-FFF2-40B4-BE49-F238E27FC236}">
                              <a16:creationId xmlns:a16="http://schemas.microsoft.com/office/drawing/2014/main" id="{E6D0BC7D-AA06-42A5-9C21-8A17A7E3BE13}"/>
                            </a:ext>
                          </a:extLst>
                        </p:cNvPr>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3600" y="2928"/>
                          <a:ext cx="96" cy="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96" name="Object 34">
              <a:extLst>
                <a:ext uri="{FF2B5EF4-FFF2-40B4-BE49-F238E27FC236}">
                  <a16:creationId xmlns:a16="http://schemas.microsoft.com/office/drawing/2014/main" id="{8B83DFF2-7642-4B67-A3E3-99509962E636}"/>
                </a:ext>
              </a:extLst>
            </p:cNvPr>
            <p:cNvGraphicFramePr>
              <a:graphicFrameLocks noChangeAspect="1"/>
            </p:cNvGraphicFramePr>
            <p:nvPr/>
          </p:nvGraphicFramePr>
          <p:xfrm>
            <a:off x="4464" y="2928"/>
            <a:ext cx="96" cy="52"/>
          </p:xfrm>
          <a:graphic>
            <a:graphicData uri="http://schemas.openxmlformats.org/presentationml/2006/ole">
              <mc:AlternateContent xmlns:mc="http://schemas.openxmlformats.org/markup-compatibility/2006">
                <mc:Choice xmlns:v="urn:schemas-microsoft-com:vml" Requires="v">
                  <p:oleObj spid="_x0000_s132231" name="Equation" r:id="rId54" imgW="139680" imgH="75960" progId="Equation.3">
                    <p:embed/>
                  </p:oleObj>
                </mc:Choice>
                <mc:Fallback>
                  <p:oleObj name="Equation" r:id="rId54" imgW="139680" imgH="75960" progId="Equation.3">
                    <p:embed/>
                    <p:pic>
                      <p:nvPicPr>
                        <p:cNvPr id="32796" name="Object 34">
                          <a:extLst>
                            <a:ext uri="{FF2B5EF4-FFF2-40B4-BE49-F238E27FC236}">
                              <a16:creationId xmlns:a16="http://schemas.microsoft.com/office/drawing/2014/main" id="{8B83DFF2-7642-4B67-A3E3-99509962E636}"/>
                            </a:ext>
                          </a:extLst>
                        </p:cNvPr>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4464" y="2928"/>
                          <a:ext cx="96" cy="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oleObj>
                </mc:Fallback>
              </mc:AlternateContent>
            </a:graphicData>
          </a:graphic>
        </p:graphicFrame>
      </p:grpSp>
      <p:graphicFrame>
        <p:nvGraphicFramePr>
          <p:cNvPr id="145444" name="Object 36">
            <a:extLst>
              <a:ext uri="{FF2B5EF4-FFF2-40B4-BE49-F238E27FC236}">
                <a16:creationId xmlns:a16="http://schemas.microsoft.com/office/drawing/2014/main" id="{A1008E04-C01A-4E53-BDD7-635F1567BFE7}"/>
              </a:ext>
            </a:extLst>
          </p:cNvPr>
          <p:cNvGraphicFramePr>
            <a:graphicFrameLocks noChangeAspect="1"/>
          </p:cNvGraphicFramePr>
          <p:nvPr/>
        </p:nvGraphicFramePr>
        <p:xfrm>
          <a:off x="1519238" y="3241675"/>
          <a:ext cx="2066925" cy="958850"/>
        </p:xfrm>
        <a:graphic>
          <a:graphicData uri="http://schemas.openxmlformats.org/presentationml/2006/ole">
            <mc:AlternateContent xmlns:mc="http://schemas.openxmlformats.org/markup-compatibility/2006">
              <mc:Choice xmlns:v="urn:schemas-microsoft-com:vml" Requires="v">
                <p:oleObj spid="_x0000_s132232" name="公式" r:id="rId56" imgW="927000" imgH="431640" progId="Equation.3">
                  <p:embed/>
                </p:oleObj>
              </mc:Choice>
              <mc:Fallback>
                <p:oleObj name="公式" r:id="rId56" imgW="927000" imgH="431640" progId="Equation.3">
                  <p:embed/>
                  <p:pic>
                    <p:nvPicPr>
                      <p:cNvPr id="145444" name="Object 36">
                        <a:extLst>
                          <a:ext uri="{FF2B5EF4-FFF2-40B4-BE49-F238E27FC236}">
                            <a16:creationId xmlns:a16="http://schemas.microsoft.com/office/drawing/2014/main" id="{A1008E04-C01A-4E53-BDD7-635F1567BFE7}"/>
                          </a:ext>
                        </a:extLst>
                      </p:cNvPr>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1519238" y="3241675"/>
                        <a:ext cx="2066925" cy="9588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5445" name="Text Box 37">
            <a:extLst>
              <a:ext uri="{FF2B5EF4-FFF2-40B4-BE49-F238E27FC236}">
                <a16:creationId xmlns:a16="http://schemas.microsoft.com/office/drawing/2014/main" id="{7618E6A6-08F0-42B5-BB37-4C7D8166FC23}"/>
              </a:ext>
            </a:extLst>
          </p:cNvPr>
          <p:cNvSpPr txBox="1">
            <a:spLocks noChangeArrowheads="1"/>
          </p:cNvSpPr>
          <p:nvPr/>
        </p:nvSpPr>
        <p:spPr bwMode="auto">
          <a:xfrm>
            <a:off x="381000" y="4081463"/>
            <a:ext cx="4038600" cy="2227262"/>
          </a:xfrm>
          <a:prstGeom prst="rect">
            <a:avLst/>
          </a:prstGeom>
          <a:noFill/>
          <a:ln w="9525">
            <a:noFill/>
            <a:miter lim="800000"/>
            <a:headEnd/>
            <a:tailEnd type="none" w="sm" len="lg"/>
          </a:ln>
          <a:effectLst/>
        </p:spPr>
        <p:txBody>
          <a:bodyPr>
            <a:spAutoFit/>
          </a:bodyPr>
          <a:lstStyle/>
          <a:p>
            <a:pPr>
              <a:spcBef>
                <a:spcPct val="50000"/>
              </a:spcBef>
              <a:defRPr/>
            </a:pPr>
            <a:r>
              <a:rPr kumimoji="0" lang="zh-CN" altLang="en-US">
                <a:effectLst>
                  <a:outerShdw blurRad="38100" dist="38100" dir="2700000" algn="tl">
                    <a:srgbClr val="000000"/>
                  </a:outerShdw>
                </a:effectLst>
              </a:rPr>
              <a:t>极化电荷分布在导体球表面和无限远处，无限远处的极化电荷在有限空间激发的电场可以忽略不计。</a:t>
            </a:r>
          </a:p>
        </p:txBody>
      </p:sp>
      <p:grpSp>
        <p:nvGrpSpPr>
          <p:cNvPr id="32812" name="Group 44">
            <a:extLst>
              <a:ext uri="{FF2B5EF4-FFF2-40B4-BE49-F238E27FC236}">
                <a16:creationId xmlns:a16="http://schemas.microsoft.com/office/drawing/2014/main" id="{55832271-70BF-49C8-A0D9-DD4086B81CF9}"/>
              </a:ext>
            </a:extLst>
          </p:cNvPr>
          <p:cNvGrpSpPr>
            <a:grpSpLocks/>
          </p:cNvGrpSpPr>
          <p:nvPr/>
        </p:nvGrpSpPr>
        <p:grpSpPr bwMode="auto">
          <a:xfrm>
            <a:off x="0" y="57150"/>
            <a:ext cx="5715000" cy="1068388"/>
            <a:chOff x="0" y="36"/>
            <a:chExt cx="3600" cy="673"/>
          </a:xfrm>
        </p:grpSpPr>
        <p:pic>
          <p:nvPicPr>
            <p:cNvPr id="32813" name="Picture 127" descr="bar_1">
              <a:extLst>
                <a:ext uri="{FF2B5EF4-FFF2-40B4-BE49-F238E27FC236}">
                  <a16:creationId xmlns:a16="http://schemas.microsoft.com/office/drawing/2014/main" id="{35556812-CB61-4063-A319-FBC23A322464}"/>
                </a:ext>
              </a:extLst>
            </p:cNvPr>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0" y="36"/>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36" name="Text Box 128">
              <a:extLst>
                <a:ext uri="{FF2B5EF4-FFF2-40B4-BE49-F238E27FC236}">
                  <a16:creationId xmlns:a16="http://schemas.microsoft.com/office/drawing/2014/main" id="{C1A75A0A-A7B8-4F4F-B798-CE8B436CB8F9}"/>
                </a:ext>
              </a:extLst>
            </p:cNvPr>
            <p:cNvSpPr txBox="1">
              <a:spLocks noChangeArrowheads="1"/>
            </p:cNvSpPr>
            <p:nvPr/>
          </p:nvSpPr>
          <p:spPr bwMode="auto">
            <a:xfrm>
              <a:off x="59" y="119"/>
              <a:ext cx="3320" cy="327"/>
            </a:xfrm>
            <a:prstGeom prst="rect">
              <a:avLst/>
            </a:prstGeom>
            <a:noFill/>
            <a:ln w="19050">
              <a:noFill/>
              <a:miter lim="800000"/>
              <a:headEnd/>
              <a:tailEnd/>
            </a:ln>
            <a:effectLst>
              <a:outerShdw dist="17961" dir="2700000" algn="ctr" rotWithShape="0">
                <a:schemeClr val="folHlink">
                  <a:alpha val="50000"/>
                </a:schemeClr>
              </a:outerShdw>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solidFill>
                    <a:srgbClr val="FF3399"/>
                  </a:solidFill>
                  <a:latin typeface="隶书" panose="02010509060101010101" pitchFamily="49" charset="-122"/>
                  <a:ea typeface="隶书" panose="02010509060101010101" pitchFamily="49" charset="-122"/>
                </a:rPr>
                <a:t>2-3-(3-5)</a:t>
              </a:r>
              <a:r>
                <a:rPr lang="zh-CN" altLang="en-US">
                  <a:solidFill>
                    <a:srgbClr val="FF3399"/>
                  </a:solidFill>
                  <a:latin typeface="隶书" panose="02010509060101010101" pitchFamily="49" charset="-122"/>
                  <a:ea typeface="隶书" panose="02010509060101010101" pitchFamily="49" charset="-122"/>
                </a:rPr>
                <a:t> </a:t>
              </a:r>
              <a:r>
                <a:rPr lang="zh-CN" altLang="en-US">
                  <a:solidFill>
                    <a:srgbClr val="FF3399"/>
                  </a:solidFill>
                  <a:ea typeface="隶书" panose="02010509060101010101" pitchFamily="49" charset="-122"/>
                </a:rPr>
                <a:t>极化强度和极化规律</a:t>
              </a:r>
            </a:p>
          </p:txBody>
        </p:sp>
      </p:grpSp>
    </p:spTree>
    <p:extLst>
      <p:ext uri="{BB962C8B-B14F-4D97-AF65-F5344CB8AC3E}">
        <p14:creationId xmlns:p14="http://schemas.microsoft.com/office/powerpoint/2010/main" val="31656539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5410"/>
                                        </p:tgtEl>
                                        <p:attrNameLst>
                                          <p:attrName>style.visibility</p:attrName>
                                        </p:attrNameLst>
                                      </p:cBhvr>
                                      <p:to>
                                        <p:strVal val="visible"/>
                                      </p:to>
                                    </p:set>
                                    <p:animEffect transition="in" filter="blinds(horizontal)">
                                      <p:cBhvr>
                                        <p:cTn id="7" dur="500"/>
                                        <p:tgtEl>
                                          <p:spTgt spid="1454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5411"/>
                                        </p:tgtEl>
                                        <p:attrNameLst>
                                          <p:attrName>style.visibility</p:attrName>
                                        </p:attrNameLst>
                                      </p:cBhvr>
                                      <p:to>
                                        <p:strVal val="visible"/>
                                      </p:to>
                                    </p:set>
                                    <p:animEffect transition="in" filter="blinds(horizontal)">
                                      <p:cBhvr>
                                        <p:cTn id="12" dur="500"/>
                                        <p:tgtEl>
                                          <p:spTgt spid="1454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45444"/>
                                        </p:tgtEl>
                                        <p:attrNameLst>
                                          <p:attrName>style.visibility</p:attrName>
                                        </p:attrNameLst>
                                      </p:cBhvr>
                                      <p:to>
                                        <p:strVal val="visible"/>
                                      </p:to>
                                    </p:set>
                                    <p:animEffect transition="in" filter="dissolve">
                                      <p:cBhvr>
                                        <p:cTn id="22" dur="500"/>
                                        <p:tgtEl>
                                          <p:spTgt spid="14544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5445"/>
                                        </p:tgtEl>
                                        <p:attrNameLst>
                                          <p:attrName>style.visibility</p:attrName>
                                        </p:attrNameLst>
                                      </p:cBhvr>
                                      <p:to>
                                        <p:strVal val="visible"/>
                                      </p:to>
                                    </p:set>
                                    <p:animEffect transition="in" filter="blinds(horizontal)">
                                      <p:cBhvr>
                                        <p:cTn id="27" dur="500"/>
                                        <p:tgtEl>
                                          <p:spTgt spid="145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0" grpId="0" autoUpdateAnimBg="0"/>
      <p:bldP spid="145411" grpId="0" autoUpdateAnimBg="0"/>
      <p:bldP spid="145445"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日期占位符 1">
            <a:extLst>
              <a:ext uri="{FF2B5EF4-FFF2-40B4-BE49-F238E27FC236}">
                <a16:creationId xmlns:a16="http://schemas.microsoft.com/office/drawing/2014/main" id="{24934781-513F-4377-941E-0EE9AEF12562}"/>
              </a:ext>
            </a:extLst>
          </p:cNvPr>
          <p:cNvSpPr>
            <a:spLocks noGrp="1"/>
          </p:cNvSpPr>
          <p:nvPr>
            <p:ph type="dt" sz="quarter" idx="10"/>
          </p:nvPr>
        </p:nvSpPr>
        <p:spPr/>
        <p:txBody>
          <a:bodyPr/>
          <a:lstStyle/>
          <a:p>
            <a:pPr>
              <a:defRPr/>
            </a:pPr>
            <a:fld id="{AA88C5DD-CCA3-4E3F-8A6B-9418CE03FE56}" type="datetime8">
              <a:rPr lang="en-US"/>
              <a:pPr>
                <a:defRPr/>
              </a:pPr>
              <a:t>12/21/2017 10:12 PM</a:t>
            </a:fld>
            <a:endParaRPr lang="en-US" altLang="zh-CN"/>
          </a:p>
        </p:txBody>
      </p:sp>
      <p:sp>
        <p:nvSpPr>
          <p:cNvPr id="48" name="灯片编号占位符 3">
            <a:extLst>
              <a:ext uri="{FF2B5EF4-FFF2-40B4-BE49-F238E27FC236}">
                <a16:creationId xmlns:a16="http://schemas.microsoft.com/office/drawing/2014/main" id="{20A8A068-0F37-4D45-B606-D5EBF5BFE961}"/>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72515AE7-886A-485D-915A-4563FF8EBE65}" type="slidenum">
              <a:rPr lang="en-US" altLang="zh-CN" sz="1400" b="0">
                <a:ea typeface="宋体" panose="02010600030101010101" pitchFamily="2" charset="-122"/>
              </a:rPr>
              <a:pPr eaLnBrk="1" hangingPunct="1"/>
              <a:t>54</a:t>
            </a:fld>
            <a:endParaRPr lang="en-US" altLang="zh-CN" sz="1400" b="0">
              <a:ea typeface="宋体" panose="02010600030101010101" pitchFamily="2" charset="-122"/>
            </a:endParaRPr>
          </a:p>
        </p:txBody>
      </p:sp>
      <p:sp>
        <p:nvSpPr>
          <p:cNvPr id="150530" name="Text Box 2">
            <a:extLst>
              <a:ext uri="{FF2B5EF4-FFF2-40B4-BE49-F238E27FC236}">
                <a16:creationId xmlns:a16="http://schemas.microsoft.com/office/drawing/2014/main" id="{9638DFD9-62C8-422F-B662-38AB607D2AD1}"/>
              </a:ext>
            </a:extLst>
          </p:cNvPr>
          <p:cNvSpPr txBox="1">
            <a:spLocks noChangeArrowheads="1"/>
          </p:cNvSpPr>
          <p:nvPr/>
        </p:nvSpPr>
        <p:spPr bwMode="auto">
          <a:xfrm>
            <a:off x="390525" y="1412875"/>
            <a:ext cx="4037013" cy="519113"/>
          </a:xfrm>
          <a:prstGeom prst="rect">
            <a:avLst/>
          </a:prstGeom>
          <a:noFill/>
          <a:ln w="9525">
            <a:noFill/>
            <a:miter lim="800000"/>
            <a:headEnd/>
            <a:tailEnd type="none" w="sm" len="lg"/>
          </a:ln>
          <a:effectLst/>
        </p:spPr>
        <p:txBody>
          <a:bodyPr>
            <a:spAutoFit/>
          </a:bodyPr>
          <a:lstStyle/>
          <a:p>
            <a:pPr>
              <a:spcBef>
                <a:spcPct val="50000"/>
              </a:spcBef>
              <a:defRPr/>
            </a:pPr>
            <a:r>
              <a:rPr kumimoji="0" lang="zh-CN" altLang="en-US">
                <a:effectLst>
                  <a:outerShdw blurRad="38100" dist="38100" dir="2700000" algn="tl">
                    <a:srgbClr val="000000"/>
                  </a:outerShdw>
                </a:effectLst>
              </a:rPr>
              <a:t>极化电荷激发的电场</a:t>
            </a:r>
          </a:p>
        </p:txBody>
      </p:sp>
      <p:graphicFrame>
        <p:nvGraphicFramePr>
          <p:cNvPr id="150531" name="Object 3">
            <a:extLst>
              <a:ext uri="{FF2B5EF4-FFF2-40B4-BE49-F238E27FC236}">
                <a16:creationId xmlns:a16="http://schemas.microsoft.com/office/drawing/2014/main" id="{B498D57C-E7FB-4AE9-BC20-B098B9FC3902}"/>
              </a:ext>
            </a:extLst>
          </p:cNvPr>
          <p:cNvGraphicFramePr>
            <a:graphicFrameLocks noChangeAspect="1"/>
          </p:cNvGraphicFramePr>
          <p:nvPr/>
        </p:nvGraphicFramePr>
        <p:xfrm>
          <a:off x="1520825" y="1882775"/>
          <a:ext cx="2374900" cy="1050925"/>
        </p:xfrm>
        <a:graphic>
          <a:graphicData uri="http://schemas.openxmlformats.org/presentationml/2006/ole">
            <mc:AlternateContent xmlns:mc="http://schemas.openxmlformats.org/markup-compatibility/2006">
              <mc:Choice xmlns:v="urn:schemas-microsoft-com:vml" Requires="v">
                <p:oleObj spid="_x0000_s133262" name="公式" r:id="rId3" imgW="1028520" imgH="457200" progId="Equation.3">
                  <p:embed/>
                </p:oleObj>
              </mc:Choice>
              <mc:Fallback>
                <p:oleObj name="公式" r:id="rId3" imgW="1028520" imgH="457200" progId="Equation.3">
                  <p:embed/>
                  <p:pic>
                    <p:nvPicPr>
                      <p:cNvPr id="150531" name="Object 3">
                        <a:extLst>
                          <a:ext uri="{FF2B5EF4-FFF2-40B4-BE49-F238E27FC236}">
                            <a16:creationId xmlns:a16="http://schemas.microsoft.com/office/drawing/2014/main" id="{B498D57C-E7FB-4AE9-BC20-B098B9FC39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0825" y="1882775"/>
                        <a:ext cx="2374900" cy="10509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0564" name="Object 36">
            <a:extLst>
              <a:ext uri="{FF2B5EF4-FFF2-40B4-BE49-F238E27FC236}">
                <a16:creationId xmlns:a16="http://schemas.microsoft.com/office/drawing/2014/main" id="{0AF3DF63-4043-4414-A483-3008B47867D5}"/>
              </a:ext>
            </a:extLst>
          </p:cNvPr>
          <p:cNvGraphicFramePr>
            <a:graphicFrameLocks noChangeAspect="1"/>
          </p:cNvGraphicFramePr>
          <p:nvPr/>
        </p:nvGraphicFramePr>
        <p:xfrm>
          <a:off x="1474788" y="2895600"/>
          <a:ext cx="1798637" cy="576263"/>
        </p:xfrm>
        <a:graphic>
          <a:graphicData uri="http://schemas.openxmlformats.org/presentationml/2006/ole">
            <mc:AlternateContent xmlns:mc="http://schemas.openxmlformats.org/markup-compatibility/2006">
              <mc:Choice xmlns:v="urn:schemas-microsoft-com:vml" Requires="v">
                <p:oleObj spid="_x0000_s133263" name="公式" r:id="rId5" imgW="787320" imgH="253800" progId="Equation.3">
                  <p:embed/>
                </p:oleObj>
              </mc:Choice>
              <mc:Fallback>
                <p:oleObj name="公式" r:id="rId5" imgW="787320" imgH="253800" progId="Equation.3">
                  <p:embed/>
                  <p:pic>
                    <p:nvPicPr>
                      <p:cNvPr id="150564" name="Object 36">
                        <a:extLst>
                          <a:ext uri="{FF2B5EF4-FFF2-40B4-BE49-F238E27FC236}">
                            <a16:creationId xmlns:a16="http://schemas.microsoft.com/office/drawing/2014/main" id="{0AF3DF63-4043-4414-A483-3008B47867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4788" y="2895600"/>
                        <a:ext cx="1798637" cy="5762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0565" name="Object 37">
            <a:extLst>
              <a:ext uri="{FF2B5EF4-FFF2-40B4-BE49-F238E27FC236}">
                <a16:creationId xmlns:a16="http://schemas.microsoft.com/office/drawing/2014/main" id="{18ACA204-7BA0-4EA5-B7D6-45EC2C758E91}"/>
              </a:ext>
            </a:extLst>
          </p:cNvPr>
          <p:cNvGraphicFramePr>
            <a:graphicFrameLocks noChangeAspect="1"/>
          </p:cNvGraphicFramePr>
          <p:nvPr/>
        </p:nvGraphicFramePr>
        <p:xfrm>
          <a:off x="4760913" y="2085975"/>
          <a:ext cx="1733550" cy="614363"/>
        </p:xfrm>
        <a:graphic>
          <a:graphicData uri="http://schemas.openxmlformats.org/presentationml/2006/ole">
            <mc:AlternateContent xmlns:mc="http://schemas.openxmlformats.org/markup-compatibility/2006">
              <mc:Choice xmlns:v="urn:schemas-microsoft-com:vml" Requires="v">
                <p:oleObj spid="_x0000_s133264" name="公式" r:id="rId7" imgW="749160" imgH="266400" progId="Equation.3">
                  <p:embed/>
                </p:oleObj>
              </mc:Choice>
              <mc:Fallback>
                <p:oleObj name="公式" r:id="rId7" imgW="749160" imgH="266400" progId="Equation.3">
                  <p:embed/>
                  <p:pic>
                    <p:nvPicPr>
                      <p:cNvPr id="150565" name="Object 37">
                        <a:extLst>
                          <a:ext uri="{FF2B5EF4-FFF2-40B4-BE49-F238E27FC236}">
                            <a16:creationId xmlns:a16="http://schemas.microsoft.com/office/drawing/2014/main" id="{18ACA204-7BA0-4EA5-B7D6-45EC2C758E9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0913" y="2085975"/>
                        <a:ext cx="1733550" cy="6143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0566" name="Object 38">
            <a:extLst>
              <a:ext uri="{FF2B5EF4-FFF2-40B4-BE49-F238E27FC236}">
                <a16:creationId xmlns:a16="http://schemas.microsoft.com/office/drawing/2014/main" id="{81AAC4E3-DAE1-4796-A5A7-112DB8A9F48A}"/>
              </a:ext>
            </a:extLst>
          </p:cNvPr>
          <p:cNvGraphicFramePr>
            <a:graphicFrameLocks noChangeAspect="1"/>
          </p:cNvGraphicFramePr>
          <p:nvPr/>
        </p:nvGraphicFramePr>
        <p:xfrm>
          <a:off x="1262063" y="3717925"/>
          <a:ext cx="2195512" cy="538163"/>
        </p:xfrm>
        <a:graphic>
          <a:graphicData uri="http://schemas.openxmlformats.org/presentationml/2006/ole">
            <mc:AlternateContent xmlns:mc="http://schemas.openxmlformats.org/markup-compatibility/2006">
              <mc:Choice xmlns:v="urn:schemas-microsoft-com:vml" Requires="v">
                <p:oleObj spid="_x0000_s133265" name="公式" r:id="rId9" imgW="977760" imgH="241200" progId="Equation.3">
                  <p:embed/>
                </p:oleObj>
              </mc:Choice>
              <mc:Fallback>
                <p:oleObj name="公式" r:id="rId9" imgW="977760" imgH="241200" progId="Equation.3">
                  <p:embed/>
                  <p:pic>
                    <p:nvPicPr>
                      <p:cNvPr id="150566" name="Object 38">
                        <a:extLst>
                          <a:ext uri="{FF2B5EF4-FFF2-40B4-BE49-F238E27FC236}">
                            <a16:creationId xmlns:a16="http://schemas.microsoft.com/office/drawing/2014/main" id="{81AAC4E3-DAE1-4796-A5A7-112DB8A9F48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62063" y="3717925"/>
                        <a:ext cx="2195512" cy="5381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0567" name="Object 39">
            <a:extLst>
              <a:ext uri="{FF2B5EF4-FFF2-40B4-BE49-F238E27FC236}">
                <a16:creationId xmlns:a16="http://schemas.microsoft.com/office/drawing/2014/main" id="{C100BF37-349D-40E0-9030-35EF3712209D}"/>
              </a:ext>
            </a:extLst>
          </p:cNvPr>
          <p:cNvGraphicFramePr>
            <a:graphicFrameLocks noChangeAspect="1"/>
          </p:cNvGraphicFramePr>
          <p:nvPr/>
        </p:nvGraphicFramePr>
        <p:xfrm>
          <a:off x="1647825" y="4373563"/>
          <a:ext cx="1541463" cy="946150"/>
        </p:xfrm>
        <a:graphic>
          <a:graphicData uri="http://schemas.openxmlformats.org/presentationml/2006/ole">
            <mc:AlternateContent xmlns:mc="http://schemas.openxmlformats.org/markup-compatibility/2006">
              <mc:Choice xmlns:v="urn:schemas-microsoft-com:vml" Requires="v">
                <p:oleObj spid="_x0000_s133266" name="公式" r:id="rId11" imgW="698400" imgH="431640" progId="Equation.3">
                  <p:embed/>
                </p:oleObj>
              </mc:Choice>
              <mc:Fallback>
                <p:oleObj name="公式" r:id="rId11" imgW="698400" imgH="431640" progId="Equation.3">
                  <p:embed/>
                  <p:pic>
                    <p:nvPicPr>
                      <p:cNvPr id="150567" name="Object 39">
                        <a:extLst>
                          <a:ext uri="{FF2B5EF4-FFF2-40B4-BE49-F238E27FC236}">
                            <a16:creationId xmlns:a16="http://schemas.microsoft.com/office/drawing/2014/main" id="{C100BF37-349D-40E0-9030-35EF3712209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47825" y="4373563"/>
                        <a:ext cx="1541463" cy="9461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0568" name="Object 40">
            <a:extLst>
              <a:ext uri="{FF2B5EF4-FFF2-40B4-BE49-F238E27FC236}">
                <a16:creationId xmlns:a16="http://schemas.microsoft.com/office/drawing/2014/main" id="{674E1C5E-67D7-4A6A-871F-4C501A628E03}"/>
              </a:ext>
            </a:extLst>
          </p:cNvPr>
          <p:cNvGraphicFramePr>
            <a:graphicFrameLocks noChangeAspect="1"/>
          </p:cNvGraphicFramePr>
          <p:nvPr/>
        </p:nvGraphicFramePr>
        <p:xfrm>
          <a:off x="1031875" y="5359400"/>
          <a:ext cx="2695575" cy="920750"/>
        </p:xfrm>
        <a:graphic>
          <a:graphicData uri="http://schemas.openxmlformats.org/presentationml/2006/ole">
            <mc:AlternateContent xmlns:mc="http://schemas.openxmlformats.org/markup-compatibility/2006">
              <mc:Choice xmlns:v="urn:schemas-microsoft-com:vml" Requires="v">
                <p:oleObj spid="_x0000_s133267" name="公式" r:id="rId13" imgW="1257120" imgH="431640" progId="Equation.3">
                  <p:embed/>
                </p:oleObj>
              </mc:Choice>
              <mc:Fallback>
                <p:oleObj name="公式" r:id="rId13" imgW="1257120" imgH="431640" progId="Equation.3">
                  <p:embed/>
                  <p:pic>
                    <p:nvPicPr>
                      <p:cNvPr id="150568" name="Object 40">
                        <a:extLst>
                          <a:ext uri="{FF2B5EF4-FFF2-40B4-BE49-F238E27FC236}">
                            <a16:creationId xmlns:a16="http://schemas.microsoft.com/office/drawing/2014/main" id="{674E1C5E-67D7-4A6A-871F-4C501A628E0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31875" y="5359400"/>
                        <a:ext cx="2695575" cy="9207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3832" name="Group 41">
            <a:extLst>
              <a:ext uri="{FF2B5EF4-FFF2-40B4-BE49-F238E27FC236}">
                <a16:creationId xmlns:a16="http://schemas.microsoft.com/office/drawing/2014/main" id="{C4989C2A-DF6B-4453-94DE-F642FFB2FE5B}"/>
              </a:ext>
            </a:extLst>
          </p:cNvPr>
          <p:cNvGrpSpPr>
            <a:grpSpLocks/>
          </p:cNvGrpSpPr>
          <p:nvPr/>
        </p:nvGrpSpPr>
        <p:grpSpPr bwMode="auto">
          <a:xfrm>
            <a:off x="4419600" y="3638550"/>
            <a:ext cx="4267200" cy="2743200"/>
            <a:chOff x="2784" y="2256"/>
            <a:chExt cx="2688" cy="1728"/>
          </a:xfrm>
        </p:grpSpPr>
        <p:sp>
          <p:nvSpPr>
            <p:cNvPr id="150570" name="Rectangle 42">
              <a:extLst>
                <a:ext uri="{FF2B5EF4-FFF2-40B4-BE49-F238E27FC236}">
                  <a16:creationId xmlns:a16="http://schemas.microsoft.com/office/drawing/2014/main" id="{32A6014E-4CF3-435E-B7AD-B0D8B07C82CE}"/>
                </a:ext>
              </a:extLst>
            </p:cNvPr>
            <p:cNvSpPr>
              <a:spLocks noChangeArrowheads="1"/>
            </p:cNvSpPr>
            <p:nvPr/>
          </p:nvSpPr>
          <p:spPr bwMode="auto">
            <a:xfrm>
              <a:off x="2784" y="2256"/>
              <a:ext cx="2688" cy="1728"/>
            </a:xfrm>
            <a:prstGeom prst="rect">
              <a:avLst/>
            </a:prstGeom>
            <a:solidFill>
              <a:schemeClr val="bg2"/>
            </a:solidFill>
            <a:ln w="9525">
              <a:solidFill>
                <a:schemeClr val="tx1"/>
              </a:solid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50571" name="Rectangle 43" descr="信纸">
              <a:extLst>
                <a:ext uri="{FF2B5EF4-FFF2-40B4-BE49-F238E27FC236}">
                  <a16:creationId xmlns:a16="http://schemas.microsoft.com/office/drawing/2014/main" id="{117285DA-5785-4557-B88D-3F65A94DDFBF}"/>
                </a:ext>
              </a:extLst>
            </p:cNvPr>
            <p:cNvSpPr>
              <a:spLocks noChangeArrowheads="1"/>
            </p:cNvSpPr>
            <p:nvPr/>
          </p:nvSpPr>
          <p:spPr bwMode="auto">
            <a:xfrm>
              <a:off x="3072" y="2448"/>
              <a:ext cx="2160" cy="1344"/>
            </a:xfrm>
            <a:prstGeom prst="rect">
              <a:avLst/>
            </a:prstGeom>
            <a:blipFill dpi="0" rotWithShape="0">
              <a:blip r:embed="rId15" cstate="print"/>
              <a:srcRect/>
              <a:tile tx="0" ty="0" sx="100000" sy="100000" flip="none" algn="tl"/>
            </a:blipFill>
            <a:ln w="9525">
              <a:noFill/>
              <a:miter lim="800000"/>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50572" name="Oval 44">
              <a:extLst>
                <a:ext uri="{FF2B5EF4-FFF2-40B4-BE49-F238E27FC236}">
                  <a16:creationId xmlns:a16="http://schemas.microsoft.com/office/drawing/2014/main" id="{1401128D-8D43-4BDF-AA5C-AAF9EA73D87F}"/>
                </a:ext>
              </a:extLst>
            </p:cNvPr>
            <p:cNvSpPr>
              <a:spLocks noChangeArrowheads="1"/>
            </p:cNvSpPr>
            <p:nvPr/>
          </p:nvSpPr>
          <p:spPr bwMode="auto">
            <a:xfrm>
              <a:off x="3648" y="2736"/>
              <a:ext cx="861" cy="861"/>
            </a:xfrm>
            <a:prstGeom prst="ellipse">
              <a:avLst/>
            </a:prstGeom>
            <a:gradFill rotWithShape="0">
              <a:gsLst>
                <a:gs pos="0">
                  <a:srgbClr val="6666FF"/>
                </a:gs>
                <a:gs pos="100000">
                  <a:srgbClr val="6666FF">
                    <a:gamma/>
                    <a:shade val="46275"/>
                    <a:invGamma/>
                  </a:srgbClr>
                </a:gs>
              </a:gsLst>
              <a:path path="shape">
                <a:fillToRect l="50000" t="50000" r="50000" b="50000"/>
              </a:path>
            </a:gradFill>
            <a:ln w="9525">
              <a:noFill/>
              <a:round/>
              <a:headEnd/>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50573" name="Line 45">
              <a:extLst>
                <a:ext uri="{FF2B5EF4-FFF2-40B4-BE49-F238E27FC236}">
                  <a16:creationId xmlns:a16="http://schemas.microsoft.com/office/drawing/2014/main" id="{F57090FC-E35A-4FDB-AE8A-8E191506694A}"/>
                </a:ext>
              </a:extLst>
            </p:cNvPr>
            <p:cNvSpPr>
              <a:spLocks noChangeShapeType="1"/>
            </p:cNvSpPr>
            <p:nvPr/>
          </p:nvSpPr>
          <p:spPr bwMode="auto">
            <a:xfrm flipV="1">
              <a:off x="4080" y="2784"/>
              <a:ext cx="816" cy="384"/>
            </a:xfrm>
            <a:prstGeom prst="line">
              <a:avLst/>
            </a:prstGeom>
            <a:noFill/>
            <a:ln w="19050">
              <a:solidFill>
                <a:srgbClr val="99FFCC"/>
              </a:solidFill>
              <a:round/>
              <a:headEnd/>
              <a:tailEnd type="triangle" w="sm" len="lg"/>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50574" name="Line 46">
              <a:extLst>
                <a:ext uri="{FF2B5EF4-FFF2-40B4-BE49-F238E27FC236}">
                  <a16:creationId xmlns:a16="http://schemas.microsoft.com/office/drawing/2014/main" id="{1A087CA7-DECC-4582-BB98-795877C39285}"/>
                </a:ext>
              </a:extLst>
            </p:cNvPr>
            <p:cNvSpPr>
              <a:spLocks noChangeShapeType="1"/>
            </p:cNvSpPr>
            <p:nvPr/>
          </p:nvSpPr>
          <p:spPr bwMode="auto">
            <a:xfrm>
              <a:off x="4080" y="3168"/>
              <a:ext cx="384" cy="192"/>
            </a:xfrm>
            <a:prstGeom prst="line">
              <a:avLst/>
            </a:prstGeom>
            <a:noFill/>
            <a:ln w="19050">
              <a:solidFill>
                <a:srgbClr val="FF99FF"/>
              </a:solidFill>
              <a:round/>
              <a:headEnd/>
              <a:tailEnd type="triangle" w="sm" len="lg"/>
            </a:ln>
            <a:effectLst/>
          </p:spPr>
          <p:txBody>
            <a:bodyPr/>
            <a:lstStyle/>
            <a:p>
              <a:pPr>
                <a:defRPr/>
              </a:pPr>
              <a:endParaRPr lang="zh-CN" altLang="en-US">
                <a:effectLst>
                  <a:outerShdw blurRad="38100" dist="38100" dir="2700000" algn="tl">
                    <a:srgbClr val="000000">
                      <a:alpha val="43137"/>
                    </a:srgbClr>
                  </a:outerShdw>
                </a:effectLst>
              </a:endParaRPr>
            </a:p>
          </p:txBody>
        </p:sp>
        <p:graphicFrame>
          <p:nvGraphicFramePr>
            <p:cNvPr id="33803" name="Object 47">
              <a:extLst>
                <a:ext uri="{FF2B5EF4-FFF2-40B4-BE49-F238E27FC236}">
                  <a16:creationId xmlns:a16="http://schemas.microsoft.com/office/drawing/2014/main" id="{714D0F6C-C4A7-45A2-9B33-8137A85E8E21}"/>
                </a:ext>
              </a:extLst>
            </p:cNvPr>
            <p:cNvGraphicFramePr>
              <a:graphicFrameLocks noChangeAspect="1"/>
            </p:cNvGraphicFramePr>
            <p:nvPr/>
          </p:nvGraphicFramePr>
          <p:xfrm>
            <a:off x="4224" y="3120"/>
            <a:ext cx="148" cy="148"/>
          </p:xfrm>
          <a:graphic>
            <a:graphicData uri="http://schemas.openxmlformats.org/presentationml/2006/ole">
              <mc:AlternateContent xmlns:mc="http://schemas.openxmlformats.org/markup-compatibility/2006">
                <mc:Choice xmlns:v="urn:schemas-microsoft-com:vml" Requires="v">
                  <p:oleObj spid="_x0000_s133268" name="Equation" r:id="rId16" imgW="164880" imgH="164880" progId="Equation.3">
                    <p:embed/>
                  </p:oleObj>
                </mc:Choice>
                <mc:Fallback>
                  <p:oleObj name="Equation" r:id="rId16" imgW="164880" imgH="164880" progId="Equation.3">
                    <p:embed/>
                    <p:pic>
                      <p:nvPicPr>
                        <p:cNvPr id="33803" name="Object 47">
                          <a:extLst>
                            <a:ext uri="{FF2B5EF4-FFF2-40B4-BE49-F238E27FC236}">
                              <a16:creationId xmlns:a16="http://schemas.microsoft.com/office/drawing/2014/main" id="{714D0F6C-C4A7-45A2-9B33-8137A85E8E2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24" y="3120"/>
                          <a:ext cx="148" cy="1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4" name="Object 48">
              <a:extLst>
                <a:ext uri="{FF2B5EF4-FFF2-40B4-BE49-F238E27FC236}">
                  <a16:creationId xmlns:a16="http://schemas.microsoft.com/office/drawing/2014/main" id="{2EF60121-5C06-47A1-9EB0-9B67DB4CB62E}"/>
                </a:ext>
              </a:extLst>
            </p:cNvPr>
            <p:cNvGraphicFramePr>
              <a:graphicFrameLocks noChangeAspect="1"/>
            </p:cNvGraphicFramePr>
            <p:nvPr/>
          </p:nvGraphicFramePr>
          <p:xfrm>
            <a:off x="4656" y="2736"/>
            <a:ext cx="103" cy="114"/>
          </p:xfrm>
          <a:graphic>
            <a:graphicData uri="http://schemas.openxmlformats.org/presentationml/2006/ole">
              <mc:AlternateContent xmlns:mc="http://schemas.openxmlformats.org/markup-compatibility/2006">
                <mc:Choice xmlns:v="urn:schemas-microsoft-com:vml" Requires="v">
                  <p:oleObj spid="_x0000_s133269" name="Equation" r:id="rId18" imgW="114120" imgH="126720" progId="Equation.3">
                    <p:embed/>
                  </p:oleObj>
                </mc:Choice>
                <mc:Fallback>
                  <p:oleObj name="Equation" r:id="rId18" imgW="114120" imgH="126720" progId="Equation.3">
                    <p:embed/>
                    <p:pic>
                      <p:nvPicPr>
                        <p:cNvPr id="33804" name="Object 48">
                          <a:extLst>
                            <a:ext uri="{FF2B5EF4-FFF2-40B4-BE49-F238E27FC236}">
                              <a16:creationId xmlns:a16="http://schemas.microsoft.com/office/drawing/2014/main" id="{2EF60121-5C06-47A1-9EB0-9B67DB4CB62E}"/>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56" y="2736"/>
                          <a:ext cx="103" cy="1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5" name="Object 49">
              <a:extLst>
                <a:ext uri="{FF2B5EF4-FFF2-40B4-BE49-F238E27FC236}">
                  <a16:creationId xmlns:a16="http://schemas.microsoft.com/office/drawing/2014/main" id="{823F4667-0AC8-4E25-9484-5020732BE361}"/>
                </a:ext>
              </a:extLst>
            </p:cNvPr>
            <p:cNvGraphicFramePr>
              <a:graphicFrameLocks noChangeAspect="1"/>
            </p:cNvGraphicFramePr>
            <p:nvPr/>
          </p:nvGraphicFramePr>
          <p:xfrm>
            <a:off x="4032" y="2736"/>
            <a:ext cx="96" cy="95"/>
          </p:xfrm>
          <a:graphic>
            <a:graphicData uri="http://schemas.openxmlformats.org/presentationml/2006/ole">
              <mc:AlternateContent xmlns:mc="http://schemas.openxmlformats.org/markup-compatibility/2006">
                <mc:Choice xmlns:v="urn:schemas-microsoft-com:vml" Requires="v">
                  <p:oleObj spid="_x0000_s133270" name="Equation" r:id="rId20" imgW="139680" imgH="139680" progId="Equation.3">
                    <p:embed/>
                  </p:oleObj>
                </mc:Choice>
                <mc:Fallback>
                  <p:oleObj name="Equation" r:id="rId20" imgW="139680" imgH="139680" progId="Equation.3">
                    <p:embed/>
                    <p:pic>
                      <p:nvPicPr>
                        <p:cNvPr id="33805" name="Object 49">
                          <a:extLst>
                            <a:ext uri="{FF2B5EF4-FFF2-40B4-BE49-F238E27FC236}">
                              <a16:creationId xmlns:a16="http://schemas.microsoft.com/office/drawing/2014/main" id="{823F4667-0AC8-4E25-9484-5020732BE361}"/>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032" y="2736"/>
                          <a:ext cx="96" cy="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6" name="Object 50">
              <a:extLst>
                <a:ext uri="{FF2B5EF4-FFF2-40B4-BE49-F238E27FC236}">
                  <a16:creationId xmlns:a16="http://schemas.microsoft.com/office/drawing/2014/main" id="{51122EE0-105D-4A84-8CF3-0E09430121CC}"/>
                </a:ext>
              </a:extLst>
            </p:cNvPr>
            <p:cNvGraphicFramePr>
              <a:graphicFrameLocks noChangeAspect="1"/>
            </p:cNvGraphicFramePr>
            <p:nvPr/>
          </p:nvGraphicFramePr>
          <p:xfrm>
            <a:off x="4032" y="3501"/>
            <a:ext cx="96" cy="95"/>
          </p:xfrm>
          <a:graphic>
            <a:graphicData uri="http://schemas.openxmlformats.org/presentationml/2006/ole">
              <mc:AlternateContent xmlns:mc="http://schemas.openxmlformats.org/markup-compatibility/2006">
                <mc:Choice xmlns:v="urn:schemas-microsoft-com:vml" Requires="v">
                  <p:oleObj spid="_x0000_s133271" name="Equation" r:id="rId22" imgW="139680" imgH="139680" progId="Equation.3">
                    <p:embed/>
                  </p:oleObj>
                </mc:Choice>
                <mc:Fallback>
                  <p:oleObj name="Equation" r:id="rId22" imgW="139680" imgH="139680" progId="Equation.3">
                    <p:embed/>
                    <p:pic>
                      <p:nvPicPr>
                        <p:cNvPr id="33806" name="Object 50">
                          <a:extLst>
                            <a:ext uri="{FF2B5EF4-FFF2-40B4-BE49-F238E27FC236}">
                              <a16:creationId xmlns:a16="http://schemas.microsoft.com/office/drawing/2014/main" id="{51122EE0-105D-4A84-8CF3-0E09430121CC}"/>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032" y="3501"/>
                          <a:ext cx="96" cy="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7" name="Object 51">
              <a:extLst>
                <a:ext uri="{FF2B5EF4-FFF2-40B4-BE49-F238E27FC236}">
                  <a16:creationId xmlns:a16="http://schemas.microsoft.com/office/drawing/2014/main" id="{97E23F01-0E08-445A-B309-A0CC95DEACE0}"/>
                </a:ext>
              </a:extLst>
            </p:cNvPr>
            <p:cNvGraphicFramePr>
              <a:graphicFrameLocks noChangeAspect="1"/>
            </p:cNvGraphicFramePr>
            <p:nvPr/>
          </p:nvGraphicFramePr>
          <p:xfrm>
            <a:off x="4416" y="3121"/>
            <a:ext cx="96" cy="95"/>
          </p:xfrm>
          <a:graphic>
            <a:graphicData uri="http://schemas.openxmlformats.org/presentationml/2006/ole">
              <mc:AlternateContent xmlns:mc="http://schemas.openxmlformats.org/markup-compatibility/2006">
                <mc:Choice xmlns:v="urn:schemas-microsoft-com:vml" Requires="v">
                  <p:oleObj spid="_x0000_s133272" name="Equation" r:id="rId24" imgW="139680" imgH="139680" progId="Equation.3">
                    <p:embed/>
                  </p:oleObj>
                </mc:Choice>
                <mc:Fallback>
                  <p:oleObj name="Equation" r:id="rId24" imgW="139680" imgH="139680" progId="Equation.3">
                    <p:embed/>
                    <p:pic>
                      <p:nvPicPr>
                        <p:cNvPr id="33807" name="Object 51">
                          <a:extLst>
                            <a:ext uri="{FF2B5EF4-FFF2-40B4-BE49-F238E27FC236}">
                              <a16:creationId xmlns:a16="http://schemas.microsoft.com/office/drawing/2014/main" id="{97E23F01-0E08-445A-B309-A0CC95DEACE0}"/>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416" y="3121"/>
                          <a:ext cx="96" cy="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8" name="Object 52">
              <a:extLst>
                <a:ext uri="{FF2B5EF4-FFF2-40B4-BE49-F238E27FC236}">
                  <a16:creationId xmlns:a16="http://schemas.microsoft.com/office/drawing/2014/main" id="{55003302-4766-48A7-B64E-DA2744297760}"/>
                </a:ext>
              </a:extLst>
            </p:cNvPr>
            <p:cNvGraphicFramePr>
              <a:graphicFrameLocks noChangeAspect="1"/>
            </p:cNvGraphicFramePr>
            <p:nvPr/>
          </p:nvGraphicFramePr>
          <p:xfrm>
            <a:off x="3644" y="3120"/>
            <a:ext cx="96" cy="95"/>
          </p:xfrm>
          <a:graphic>
            <a:graphicData uri="http://schemas.openxmlformats.org/presentationml/2006/ole">
              <mc:AlternateContent xmlns:mc="http://schemas.openxmlformats.org/markup-compatibility/2006">
                <mc:Choice xmlns:v="urn:schemas-microsoft-com:vml" Requires="v">
                  <p:oleObj spid="_x0000_s133273" name="Equation" r:id="rId26" imgW="139680" imgH="139680" progId="Equation.3">
                    <p:embed/>
                  </p:oleObj>
                </mc:Choice>
                <mc:Fallback>
                  <p:oleObj name="Equation" r:id="rId26" imgW="139680" imgH="139680" progId="Equation.3">
                    <p:embed/>
                    <p:pic>
                      <p:nvPicPr>
                        <p:cNvPr id="33808" name="Object 52">
                          <a:extLst>
                            <a:ext uri="{FF2B5EF4-FFF2-40B4-BE49-F238E27FC236}">
                              <a16:creationId xmlns:a16="http://schemas.microsoft.com/office/drawing/2014/main" id="{55003302-4766-48A7-B64E-DA2744297760}"/>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644" y="3120"/>
                          <a:ext cx="96" cy="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9" name="Object 53">
              <a:extLst>
                <a:ext uri="{FF2B5EF4-FFF2-40B4-BE49-F238E27FC236}">
                  <a16:creationId xmlns:a16="http://schemas.microsoft.com/office/drawing/2014/main" id="{C8F08F96-3EEF-4937-8E51-BF863D152E6B}"/>
                </a:ext>
              </a:extLst>
            </p:cNvPr>
            <p:cNvGraphicFramePr>
              <a:graphicFrameLocks noChangeAspect="1"/>
            </p:cNvGraphicFramePr>
            <p:nvPr/>
          </p:nvGraphicFramePr>
          <p:xfrm>
            <a:off x="4224" y="2784"/>
            <a:ext cx="96" cy="95"/>
          </p:xfrm>
          <a:graphic>
            <a:graphicData uri="http://schemas.openxmlformats.org/presentationml/2006/ole">
              <mc:AlternateContent xmlns:mc="http://schemas.openxmlformats.org/markup-compatibility/2006">
                <mc:Choice xmlns:v="urn:schemas-microsoft-com:vml" Requires="v">
                  <p:oleObj spid="_x0000_s133274" name="Equation" r:id="rId28" imgW="139680" imgH="139680" progId="Equation.3">
                    <p:embed/>
                  </p:oleObj>
                </mc:Choice>
                <mc:Fallback>
                  <p:oleObj name="Equation" r:id="rId28" imgW="139680" imgH="139680" progId="Equation.3">
                    <p:embed/>
                    <p:pic>
                      <p:nvPicPr>
                        <p:cNvPr id="33809" name="Object 53">
                          <a:extLst>
                            <a:ext uri="{FF2B5EF4-FFF2-40B4-BE49-F238E27FC236}">
                              <a16:creationId xmlns:a16="http://schemas.microsoft.com/office/drawing/2014/main" id="{C8F08F96-3EEF-4937-8E51-BF863D152E6B}"/>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224" y="2784"/>
                          <a:ext cx="96" cy="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10" name="Object 54">
              <a:extLst>
                <a:ext uri="{FF2B5EF4-FFF2-40B4-BE49-F238E27FC236}">
                  <a16:creationId xmlns:a16="http://schemas.microsoft.com/office/drawing/2014/main" id="{71DFEE85-D70A-4496-9AEB-68BEED72111E}"/>
                </a:ext>
              </a:extLst>
            </p:cNvPr>
            <p:cNvGraphicFramePr>
              <a:graphicFrameLocks noChangeAspect="1"/>
            </p:cNvGraphicFramePr>
            <p:nvPr/>
          </p:nvGraphicFramePr>
          <p:xfrm>
            <a:off x="3840" y="3456"/>
            <a:ext cx="96" cy="95"/>
          </p:xfrm>
          <a:graphic>
            <a:graphicData uri="http://schemas.openxmlformats.org/presentationml/2006/ole">
              <mc:AlternateContent xmlns:mc="http://schemas.openxmlformats.org/markup-compatibility/2006">
                <mc:Choice xmlns:v="urn:schemas-microsoft-com:vml" Requires="v">
                  <p:oleObj spid="_x0000_s133275" name="Equation" r:id="rId30" imgW="139680" imgH="139680" progId="Equation.3">
                    <p:embed/>
                  </p:oleObj>
                </mc:Choice>
                <mc:Fallback>
                  <p:oleObj name="Equation" r:id="rId30" imgW="139680" imgH="139680" progId="Equation.3">
                    <p:embed/>
                    <p:pic>
                      <p:nvPicPr>
                        <p:cNvPr id="33810" name="Object 54">
                          <a:extLst>
                            <a:ext uri="{FF2B5EF4-FFF2-40B4-BE49-F238E27FC236}">
                              <a16:creationId xmlns:a16="http://schemas.microsoft.com/office/drawing/2014/main" id="{71DFEE85-D70A-4496-9AEB-68BEED72111E}"/>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840" y="3456"/>
                          <a:ext cx="96" cy="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11" name="Object 55">
              <a:extLst>
                <a:ext uri="{FF2B5EF4-FFF2-40B4-BE49-F238E27FC236}">
                  <a16:creationId xmlns:a16="http://schemas.microsoft.com/office/drawing/2014/main" id="{E98C3C1A-50C1-4F51-8477-999B8C812940}"/>
                </a:ext>
              </a:extLst>
            </p:cNvPr>
            <p:cNvGraphicFramePr>
              <a:graphicFrameLocks noChangeAspect="1"/>
            </p:cNvGraphicFramePr>
            <p:nvPr/>
          </p:nvGraphicFramePr>
          <p:xfrm>
            <a:off x="4368" y="2916"/>
            <a:ext cx="96" cy="95"/>
          </p:xfrm>
          <a:graphic>
            <a:graphicData uri="http://schemas.openxmlformats.org/presentationml/2006/ole">
              <mc:AlternateContent xmlns:mc="http://schemas.openxmlformats.org/markup-compatibility/2006">
                <mc:Choice xmlns:v="urn:schemas-microsoft-com:vml" Requires="v">
                  <p:oleObj spid="_x0000_s133276" name="Equation" r:id="rId32" imgW="139680" imgH="139680" progId="Equation.3">
                    <p:embed/>
                  </p:oleObj>
                </mc:Choice>
                <mc:Fallback>
                  <p:oleObj name="Equation" r:id="rId32" imgW="139680" imgH="139680" progId="Equation.3">
                    <p:embed/>
                    <p:pic>
                      <p:nvPicPr>
                        <p:cNvPr id="33811" name="Object 55">
                          <a:extLst>
                            <a:ext uri="{FF2B5EF4-FFF2-40B4-BE49-F238E27FC236}">
                              <a16:creationId xmlns:a16="http://schemas.microsoft.com/office/drawing/2014/main" id="{E98C3C1A-50C1-4F51-8477-999B8C812940}"/>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368" y="2916"/>
                          <a:ext cx="96" cy="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12" name="Object 56">
              <a:extLst>
                <a:ext uri="{FF2B5EF4-FFF2-40B4-BE49-F238E27FC236}">
                  <a16:creationId xmlns:a16="http://schemas.microsoft.com/office/drawing/2014/main" id="{13D03213-14D5-464F-96C1-D211B6A52713}"/>
                </a:ext>
              </a:extLst>
            </p:cNvPr>
            <p:cNvGraphicFramePr>
              <a:graphicFrameLocks noChangeAspect="1"/>
            </p:cNvGraphicFramePr>
            <p:nvPr/>
          </p:nvGraphicFramePr>
          <p:xfrm>
            <a:off x="3696" y="3313"/>
            <a:ext cx="96" cy="95"/>
          </p:xfrm>
          <a:graphic>
            <a:graphicData uri="http://schemas.openxmlformats.org/presentationml/2006/ole">
              <mc:AlternateContent xmlns:mc="http://schemas.openxmlformats.org/markup-compatibility/2006">
                <mc:Choice xmlns:v="urn:schemas-microsoft-com:vml" Requires="v">
                  <p:oleObj spid="_x0000_s133277" name="Equation" r:id="rId34" imgW="139680" imgH="139680" progId="Equation.3">
                    <p:embed/>
                  </p:oleObj>
                </mc:Choice>
                <mc:Fallback>
                  <p:oleObj name="Equation" r:id="rId34" imgW="139680" imgH="139680" progId="Equation.3">
                    <p:embed/>
                    <p:pic>
                      <p:nvPicPr>
                        <p:cNvPr id="33812" name="Object 56">
                          <a:extLst>
                            <a:ext uri="{FF2B5EF4-FFF2-40B4-BE49-F238E27FC236}">
                              <a16:creationId xmlns:a16="http://schemas.microsoft.com/office/drawing/2014/main" id="{13D03213-14D5-464F-96C1-D211B6A52713}"/>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696" y="3313"/>
                          <a:ext cx="96" cy="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13" name="Object 57">
              <a:extLst>
                <a:ext uri="{FF2B5EF4-FFF2-40B4-BE49-F238E27FC236}">
                  <a16:creationId xmlns:a16="http://schemas.microsoft.com/office/drawing/2014/main" id="{28474378-772E-43EB-B2E8-00B533C735F2}"/>
                </a:ext>
              </a:extLst>
            </p:cNvPr>
            <p:cNvGraphicFramePr>
              <a:graphicFrameLocks noChangeAspect="1"/>
            </p:cNvGraphicFramePr>
            <p:nvPr/>
          </p:nvGraphicFramePr>
          <p:xfrm>
            <a:off x="3840" y="2784"/>
            <a:ext cx="96" cy="95"/>
          </p:xfrm>
          <a:graphic>
            <a:graphicData uri="http://schemas.openxmlformats.org/presentationml/2006/ole">
              <mc:AlternateContent xmlns:mc="http://schemas.openxmlformats.org/markup-compatibility/2006">
                <mc:Choice xmlns:v="urn:schemas-microsoft-com:vml" Requires="v">
                  <p:oleObj spid="_x0000_s133278" name="Equation" r:id="rId36" imgW="139680" imgH="139680" progId="Equation.3">
                    <p:embed/>
                  </p:oleObj>
                </mc:Choice>
                <mc:Fallback>
                  <p:oleObj name="Equation" r:id="rId36" imgW="139680" imgH="139680" progId="Equation.3">
                    <p:embed/>
                    <p:pic>
                      <p:nvPicPr>
                        <p:cNvPr id="33813" name="Object 57">
                          <a:extLst>
                            <a:ext uri="{FF2B5EF4-FFF2-40B4-BE49-F238E27FC236}">
                              <a16:creationId xmlns:a16="http://schemas.microsoft.com/office/drawing/2014/main" id="{28474378-772E-43EB-B2E8-00B533C735F2}"/>
                            </a:ext>
                          </a:extLst>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840" y="2784"/>
                          <a:ext cx="96" cy="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14" name="Object 58">
              <a:extLst>
                <a:ext uri="{FF2B5EF4-FFF2-40B4-BE49-F238E27FC236}">
                  <a16:creationId xmlns:a16="http://schemas.microsoft.com/office/drawing/2014/main" id="{B80DD8D7-FEF2-4F53-9B59-2A7AF02F1365}"/>
                </a:ext>
              </a:extLst>
            </p:cNvPr>
            <p:cNvGraphicFramePr>
              <a:graphicFrameLocks noChangeAspect="1"/>
            </p:cNvGraphicFramePr>
            <p:nvPr/>
          </p:nvGraphicFramePr>
          <p:xfrm>
            <a:off x="4224" y="3456"/>
            <a:ext cx="96" cy="95"/>
          </p:xfrm>
          <a:graphic>
            <a:graphicData uri="http://schemas.openxmlformats.org/presentationml/2006/ole">
              <mc:AlternateContent xmlns:mc="http://schemas.openxmlformats.org/markup-compatibility/2006">
                <mc:Choice xmlns:v="urn:schemas-microsoft-com:vml" Requires="v">
                  <p:oleObj spid="_x0000_s133279" name="Equation" r:id="rId38" imgW="139680" imgH="139680" progId="Equation.3">
                    <p:embed/>
                  </p:oleObj>
                </mc:Choice>
                <mc:Fallback>
                  <p:oleObj name="Equation" r:id="rId38" imgW="139680" imgH="139680" progId="Equation.3">
                    <p:embed/>
                    <p:pic>
                      <p:nvPicPr>
                        <p:cNvPr id="33814" name="Object 58">
                          <a:extLst>
                            <a:ext uri="{FF2B5EF4-FFF2-40B4-BE49-F238E27FC236}">
                              <a16:creationId xmlns:a16="http://schemas.microsoft.com/office/drawing/2014/main" id="{B80DD8D7-FEF2-4F53-9B59-2A7AF02F1365}"/>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224" y="3456"/>
                          <a:ext cx="96" cy="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15" name="Object 59">
              <a:extLst>
                <a:ext uri="{FF2B5EF4-FFF2-40B4-BE49-F238E27FC236}">
                  <a16:creationId xmlns:a16="http://schemas.microsoft.com/office/drawing/2014/main" id="{571EC4F8-644D-44DD-9F4D-837F3781DDDD}"/>
                </a:ext>
              </a:extLst>
            </p:cNvPr>
            <p:cNvGraphicFramePr>
              <a:graphicFrameLocks noChangeAspect="1"/>
            </p:cNvGraphicFramePr>
            <p:nvPr/>
          </p:nvGraphicFramePr>
          <p:xfrm>
            <a:off x="4372" y="3312"/>
            <a:ext cx="96" cy="95"/>
          </p:xfrm>
          <a:graphic>
            <a:graphicData uri="http://schemas.openxmlformats.org/presentationml/2006/ole">
              <mc:AlternateContent xmlns:mc="http://schemas.openxmlformats.org/markup-compatibility/2006">
                <mc:Choice xmlns:v="urn:schemas-microsoft-com:vml" Requires="v">
                  <p:oleObj spid="_x0000_s133280" name="Equation" r:id="rId40" imgW="139680" imgH="139680" progId="Equation.3">
                    <p:embed/>
                  </p:oleObj>
                </mc:Choice>
                <mc:Fallback>
                  <p:oleObj name="Equation" r:id="rId40" imgW="139680" imgH="139680" progId="Equation.3">
                    <p:embed/>
                    <p:pic>
                      <p:nvPicPr>
                        <p:cNvPr id="33815" name="Object 59">
                          <a:extLst>
                            <a:ext uri="{FF2B5EF4-FFF2-40B4-BE49-F238E27FC236}">
                              <a16:creationId xmlns:a16="http://schemas.microsoft.com/office/drawing/2014/main" id="{571EC4F8-644D-44DD-9F4D-837F3781DDDD}"/>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372" y="3312"/>
                          <a:ext cx="96" cy="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16" name="Object 60">
              <a:extLst>
                <a:ext uri="{FF2B5EF4-FFF2-40B4-BE49-F238E27FC236}">
                  <a16:creationId xmlns:a16="http://schemas.microsoft.com/office/drawing/2014/main" id="{C0DD8D3D-9314-42E6-B9DD-227A327B63B5}"/>
                </a:ext>
              </a:extLst>
            </p:cNvPr>
            <p:cNvGraphicFramePr>
              <a:graphicFrameLocks noChangeAspect="1"/>
            </p:cNvGraphicFramePr>
            <p:nvPr/>
          </p:nvGraphicFramePr>
          <p:xfrm>
            <a:off x="3696" y="2928"/>
            <a:ext cx="96" cy="95"/>
          </p:xfrm>
          <a:graphic>
            <a:graphicData uri="http://schemas.openxmlformats.org/presentationml/2006/ole">
              <mc:AlternateContent xmlns:mc="http://schemas.openxmlformats.org/markup-compatibility/2006">
                <mc:Choice xmlns:v="urn:schemas-microsoft-com:vml" Requires="v">
                  <p:oleObj spid="_x0000_s133281" name="Equation" r:id="rId42" imgW="139680" imgH="139680" progId="Equation.3">
                    <p:embed/>
                  </p:oleObj>
                </mc:Choice>
                <mc:Fallback>
                  <p:oleObj name="Equation" r:id="rId42" imgW="139680" imgH="139680" progId="Equation.3">
                    <p:embed/>
                    <p:pic>
                      <p:nvPicPr>
                        <p:cNvPr id="33816" name="Object 60">
                          <a:extLst>
                            <a:ext uri="{FF2B5EF4-FFF2-40B4-BE49-F238E27FC236}">
                              <a16:creationId xmlns:a16="http://schemas.microsoft.com/office/drawing/2014/main" id="{C0DD8D3D-9314-42E6-B9DD-227A327B63B5}"/>
                            </a:ext>
                          </a:extLst>
                        </p:cNvPr>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3696" y="2928"/>
                          <a:ext cx="96" cy="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17" name="Object 61">
              <a:extLst>
                <a:ext uri="{FF2B5EF4-FFF2-40B4-BE49-F238E27FC236}">
                  <a16:creationId xmlns:a16="http://schemas.microsoft.com/office/drawing/2014/main" id="{30581ECB-6BBB-46BF-A16F-96E57E20F75F}"/>
                </a:ext>
              </a:extLst>
            </p:cNvPr>
            <p:cNvGraphicFramePr>
              <a:graphicFrameLocks noChangeAspect="1"/>
            </p:cNvGraphicFramePr>
            <p:nvPr/>
          </p:nvGraphicFramePr>
          <p:xfrm>
            <a:off x="4032" y="2680"/>
            <a:ext cx="96" cy="52"/>
          </p:xfrm>
          <a:graphic>
            <a:graphicData uri="http://schemas.openxmlformats.org/presentationml/2006/ole">
              <mc:AlternateContent xmlns:mc="http://schemas.openxmlformats.org/markup-compatibility/2006">
                <mc:Choice xmlns:v="urn:schemas-microsoft-com:vml" Requires="v">
                  <p:oleObj spid="_x0000_s133282" name="Equation" r:id="rId44" imgW="139680" imgH="75960" progId="Equation.3">
                    <p:embed/>
                  </p:oleObj>
                </mc:Choice>
                <mc:Fallback>
                  <p:oleObj name="Equation" r:id="rId44" imgW="139680" imgH="75960" progId="Equation.3">
                    <p:embed/>
                    <p:pic>
                      <p:nvPicPr>
                        <p:cNvPr id="33817" name="Object 61">
                          <a:extLst>
                            <a:ext uri="{FF2B5EF4-FFF2-40B4-BE49-F238E27FC236}">
                              <a16:creationId xmlns:a16="http://schemas.microsoft.com/office/drawing/2014/main" id="{30581ECB-6BBB-46BF-A16F-96E57E20F75F}"/>
                            </a:ext>
                          </a:extLst>
                        </p:cNvPr>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4032" y="2680"/>
                          <a:ext cx="96" cy="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18" name="Object 62">
              <a:extLst>
                <a:ext uri="{FF2B5EF4-FFF2-40B4-BE49-F238E27FC236}">
                  <a16:creationId xmlns:a16="http://schemas.microsoft.com/office/drawing/2014/main" id="{99812CE2-ABE1-422A-9745-D08E3451E422}"/>
                </a:ext>
              </a:extLst>
            </p:cNvPr>
            <p:cNvGraphicFramePr>
              <a:graphicFrameLocks noChangeAspect="1"/>
            </p:cNvGraphicFramePr>
            <p:nvPr/>
          </p:nvGraphicFramePr>
          <p:xfrm>
            <a:off x="4040" y="3606"/>
            <a:ext cx="96" cy="52"/>
          </p:xfrm>
          <a:graphic>
            <a:graphicData uri="http://schemas.openxmlformats.org/presentationml/2006/ole">
              <mc:AlternateContent xmlns:mc="http://schemas.openxmlformats.org/markup-compatibility/2006">
                <mc:Choice xmlns:v="urn:schemas-microsoft-com:vml" Requires="v">
                  <p:oleObj spid="_x0000_s133283" name="Equation" r:id="rId46" imgW="139680" imgH="75960" progId="Equation.3">
                    <p:embed/>
                  </p:oleObj>
                </mc:Choice>
                <mc:Fallback>
                  <p:oleObj name="Equation" r:id="rId46" imgW="139680" imgH="75960" progId="Equation.3">
                    <p:embed/>
                    <p:pic>
                      <p:nvPicPr>
                        <p:cNvPr id="33818" name="Object 62">
                          <a:extLst>
                            <a:ext uri="{FF2B5EF4-FFF2-40B4-BE49-F238E27FC236}">
                              <a16:creationId xmlns:a16="http://schemas.microsoft.com/office/drawing/2014/main" id="{99812CE2-ABE1-422A-9745-D08E3451E422}"/>
                            </a:ext>
                          </a:extLst>
                        </p:cNvPr>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4040" y="3606"/>
                          <a:ext cx="96" cy="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19" name="Object 63">
              <a:extLst>
                <a:ext uri="{FF2B5EF4-FFF2-40B4-BE49-F238E27FC236}">
                  <a16:creationId xmlns:a16="http://schemas.microsoft.com/office/drawing/2014/main" id="{F27F9203-A618-4DC7-9BB3-075EC120E552}"/>
                </a:ext>
              </a:extLst>
            </p:cNvPr>
            <p:cNvGraphicFramePr>
              <a:graphicFrameLocks noChangeAspect="1"/>
            </p:cNvGraphicFramePr>
            <p:nvPr/>
          </p:nvGraphicFramePr>
          <p:xfrm>
            <a:off x="4512" y="3141"/>
            <a:ext cx="96" cy="52"/>
          </p:xfrm>
          <a:graphic>
            <a:graphicData uri="http://schemas.openxmlformats.org/presentationml/2006/ole">
              <mc:AlternateContent xmlns:mc="http://schemas.openxmlformats.org/markup-compatibility/2006">
                <mc:Choice xmlns:v="urn:schemas-microsoft-com:vml" Requires="v">
                  <p:oleObj spid="_x0000_s133284" name="Equation" r:id="rId48" imgW="139680" imgH="75960" progId="Equation.3">
                    <p:embed/>
                  </p:oleObj>
                </mc:Choice>
                <mc:Fallback>
                  <p:oleObj name="Equation" r:id="rId48" imgW="139680" imgH="75960" progId="Equation.3">
                    <p:embed/>
                    <p:pic>
                      <p:nvPicPr>
                        <p:cNvPr id="33819" name="Object 63">
                          <a:extLst>
                            <a:ext uri="{FF2B5EF4-FFF2-40B4-BE49-F238E27FC236}">
                              <a16:creationId xmlns:a16="http://schemas.microsoft.com/office/drawing/2014/main" id="{F27F9203-A618-4DC7-9BB3-075EC120E552}"/>
                            </a:ext>
                          </a:extLst>
                        </p:cNvPr>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4512" y="3141"/>
                          <a:ext cx="96" cy="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20" name="Object 64">
              <a:extLst>
                <a:ext uri="{FF2B5EF4-FFF2-40B4-BE49-F238E27FC236}">
                  <a16:creationId xmlns:a16="http://schemas.microsoft.com/office/drawing/2014/main" id="{DB636CF8-90CB-4901-B8BB-92F8409F64AB}"/>
                </a:ext>
              </a:extLst>
            </p:cNvPr>
            <p:cNvGraphicFramePr>
              <a:graphicFrameLocks noChangeAspect="1"/>
            </p:cNvGraphicFramePr>
            <p:nvPr/>
          </p:nvGraphicFramePr>
          <p:xfrm>
            <a:off x="3552" y="3152"/>
            <a:ext cx="96" cy="52"/>
          </p:xfrm>
          <a:graphic>
            <a:graphicData uri="http://schemas.openxmlformats.org/presentationml/2006/ole">
              <mc:AlternateContent xmlns:mc="http://schemas.openxmlformats.org/markup-compatibility/2006">
                <mc:Choice xmlns:v="urn:schemas-microsoft-com:vml" Requires="v">
                  <p:oleObj spid="_x0000_s133285" name="Equation" r:id="rId50" imgW="139680" imgH="75960" progId="Equation.3">
                    <p:embed/>
                  </p:oleObj>
                </mc:Choice>
                <mc:Fallback>
                  <p:oleObj name="Equation" r:id="rId50" imgW="139680" imgH="75960" progId="Equation.3">
                    <p:embed/>
                    <p:pic>
                      <p:nvPicPr>
                        <p:cNvPr id="33820" name="Object 64">
                          <a:extLst>
                            <a:ext uri="{FF2B5EF4-FFF2-40B4-BE49-F238E27FC236}">
                              <a16:creationId xmlns:a16="http://schemas.microsoft.com/office/drawing/2014/main" id="{DB636CF8-90CB-4901-B8BB-92F8409F64AB}"/>
                            </a:ext>
                          </a:extLst>
                        </p:cNvPr>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3552" y="3152"/>
                          <a:ext cx="96" cy="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oleObj>
                </mc:Fallback>
              </mc:AlternateContent>
            </a:graphicData>
          </a:graphic>
        </p:graphicFrame>
        <p:graphicFrame>
          <p:nvGraphicFramePr>
            <p:cNvPr id="33821" name="Object 65">
              <a:extLst>
                <a:ext uri="{FF2B5EF4-FFF2-40B4-BE49-F238E27FC236}">
                  <a16:creationId xmlns:a16="http://schemas.microsoft.com/office/drawing/2014/main" id="{45E368F6-D2B2-40CB-B290-9F0BF6693EAE}"/>
                </a:ext>
              </a:extLst>
            </p:cNvPr>
            <p:cNvGraphicFramePr>
              <a:graphicFrameLocks noChangeAspect="1"/>
            </p:cNvGraphicFramePr>
            <p:nvPr/>
          </p:nvGraphicFramePr>
          <p:xfrm>
            <a:off x="3744" y="3504"/>
            <a:ext cx="96" cy="52"/>
          </p:xfrm>
          <a:graphic>
            <a:graphicData uri="http://schemas.openxmlformats.org/presentationml/2006/ole">
              <mc:AlternateContent xmlns:mc="http://schemas.openxmlformats.org/markup-compatibility/2006">
                <mc:Choice xmlns:v="urn:schemas-microsoft-com:vml" Requires="v">
                  <p:oleObj spid="_x0000_s133286" name="Equation" r:id="rId52" imgW="139680" imgH="75960" progId="Equation.3">
                    <p:embed/>
                  </p:oleObj>
                </mc:Choice>
                <mc:Fallback>
                  <p:oleObj name="Equation" r:id="rId52" imgW="139680" imgH="75960" progId="Equation.3">
                    <p:embed/>
                    <p:pic>
                      <p:nvPicPr>
                        <p:cNvPr id="33821" name="Object 65">
                          <a:extLst>
                            <a:ext uri="{FF2B5EF4-FFF2-40B4-BE49-F238E27FC236}">
                              <a16:creationId xmlns:a16="http://schemas.microsoft.com/office/drawing/2014/main" id="{45E368F6-D2B2-40CB-B290-9F0BF6693EAE}"/>
                            </a:ext>
                          </a:extLst>
                        </p:cNvPr>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3744" y="3504"/>
                          <a:ext cx="96" cy="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22" name="Object 66">
              <a:extLst>
                <a:ext uri="{FF2B5EF4-FFF2-40B4-BE49-F238E27FC236}">
                  <a16:creationId xmlns:a16="http://schemas.microsoft.com/office/drawing/2014/main" id="{34025CD1-EE8A-418A-96D6-CD52E6249BE6}"/>
                </a:ext>
              </a:extLst>
            </p:cNvPr>
            <p:cNvGraphicFramePr>
              <a:graphicFrameLocks noChangeAspect="1"/>
            </p:cNvGraphicFramePr>
            <p:nvPr/>
          </p:nvGraphicFramePr>
          <p:xfrm>
            <a:off x="4320" y="3504"/>
            <a:ext cx="96" cy="58"/>
          </p:xfrm>
          <a:graphic>
            <a:graphicData uri="http://schemas.openxmlformats.org/presentationml/2006/ole">
              <mc:AlternateContent xmlns:mc="http://schemas.openxmlformats.org/markup-compatibility/2006">
                <mc:Choice xmlns:v="urn:schemas-microsoft-com:vml" Requires="v">
                  <p:oleObj spid="_x0000_s133287" name="Equation" r:id="rId54" imgW="139680" imgH="75960" progId="Equation.3">
                    <p:embed/>
                  </p:oleObj>
                </mc:Choice>
                <mc:Fallback>
                  <p:oleObj name="Equation" r:id="rId54" imgW="139680" imgH="75960" progId="Equation.3">
                    <p:embed/>
                    <p:pic>
                      <p:nvPicPr>
                        <p:cNvPr id="33822" name="Object 66">
                          <a:extLst>
                            <a:ext uri="{FF2B5EF4-FFF2-40B4-BE49-F238E27FC236}">
                              <a16:creationId xmlns:a16="http://schemas.microsoft.com/office/drawing/2014/main" id="{34025CD1-EE8A-418A-96D6-CD52E6249BE6}"/>
                            </a:ext>
                          </a:extLst>
                        </p:cNvPr>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4320" y="3504"/>
                          <a:ext cx="96" cy="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23" name="Object 67">
              <a:extLst>
                <a:ext uri="{FF2B5EF4-FFF2-40B4-BE49-F238E27FC236}">
                  <a16:creationId xmlns:a16="http://schemas.microsoft.com/office/drawing/2014/main" id="{66478FCC-2060-4CA9-A74E-DE4F7B74FCA0}"/>
                </a:ext>
              </a:extLst>
            </p:cNvPr>
            <p:cNvGraphicFramePr>
              <a:graphicFrameLocks noChangeAspect="1"/>
            </p:cNvGraphicFramePr>
            <p:nvPr/>
          </p:nvGraphicFramePr>
          <p:xfrm>
            <a:off x="4464" y="3360"/>
            <a:ext cx="96" cy="52"/>
          </p:xfrm>
          <a:graphic>
            <a:graphicData uri="http://schemas.openxmlformats.org/presentationml/2006/ole">
              <mc:AlternateContent xmlns:mc="http://schemas.openxmlformats.org/markup-compatibility/2006">
                <mc:Choice xmlns:v="urn:schemas-microsoft-com:vml" Requires="v">
                  <p:oleObj spid="_x0000_s133288" name="Equation" r:id="rId56" imgW="139680" imgH="75960" progId="Equation.3">
                    <p:embed/>
                  </p:oleObj>
                </mc:Choice>
                <mc:Fallback>
                  <p:oleObj name="Equation" r:id="rId56" imgW="139680" imgH="75960" progId="Equation.3">
                    <p:embed/>
                    <p:pic>
                      <p:nvPicPr>
                        <p:cNvPr id="33823" name="Object 67">
                          <a:extLst>
                            <a:ext uri="{FF2B5EF4-FFF2-40B4-BE49-F238E27FC236}">
                              <a16:creationId xmlns:a16="http://schemas.microsoft.com/office/drawing/2014/main" id="{66478FCC-2060-4CA9-A74E-DE4F7B74FCA0}"/>
                            </a:ext>
                          </a:extLst>
                        </p:cNvPr>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4464" y="3360"/>
                          <a:ext cx="96" cy="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24" name="Object 68">
              <a:extLst>
                <a:ext uri="{FF2B5EF4-FFF2-40B4-BE49-F238E27FC236}">
                  <a16:creationId xmlns:a16="http://schemas.microsoft.com/office/drawing/2014/main" id="{B398884B-FB21-46DF-9165-4A028A36936F}"/>
                </a:ext>
              </a:extLst>
            </p:cNvPr>
            <p:cNvGraphicFramePr>
              <a:graphicFrameLocks noChangeAspect="1"/>
            </p:cNvGraphicFramePr>
            <p:nvPr/>
          </p:nvGraphicFramePr>
          <p:xfrm>
            <a:off x="3600" y="3360"/>
            <a:ext cx="96" cy="52"/>
          </p:xfrm>
          <a:graphic>
            <a:graphicData uri="http://schemas.openxmlformats.org/presentationml/2006/ole">
              <mc:AlternateContent xmlns:mc="http://schemas.openxmlformats.org/markup-compatibility/2006">
                <mc:Choice xmlns:v="urn:schemas-microsoft-com:vml" Requires="v">
                  <p:oleObj spid="_x0000_s133289" name="Equation" r:id="rId58" imgW="139680" imgH="75960" progId="Equation.3">
                    <p:embed/>
                  </p:oleObj>
                </mc:Choice>
                <mc:Fallback>
                  <p:oleObj name="Equation" r:id="rId58" imgW="139680" imgH="75960" progId="Equation.3">
                    <p:embed/>
                    <p:pic>
                      <p:nvPicPr>
                        <p:cNvPr id="33824" name="Object 68">
                          <a:extLst>
                            <a:ext uri="{FF2B5EF4-FFF2-40B4-BE49-F238E27FC236}">
                              <a16:creationId xmlns:a16="http://schemas.microsoft.com/office/drawing/2014/main" id="{B398884B-FB21-46DF-9165-4A028A36936F}"/>
                            </a:ext>
                          </a:extLst>
                        </p:cNvPr>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3600" y="3360"/>
                          <a:ext cx="96" cy="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oleObj>
                </mc:Fallback>
              </mc:AlternateContent>
            </a:graphicData>
          </a:graphic>
        </p:graphicFrame>
        <p:graphicFrame>
          <p:nvGraphicFramePr>
            <p:cNvPr id="33825" name="Object 69">
              <a:extLst>
                <a:ext uri="{FF2B5EF4-FFF2-40B4-BE49-F238E27FC236}">
                  <a16:creationId xmlns:a16="http://schemas.microsoft.com/office/drawing/2014/main" id="{7C385FE3-1B1D-4B62-93D9-6191756DE996}"/>
                </a:ext>
              </a:extLst>
            </p:cNvPr>
            <p:cNvGraphicFramePr>
              <a:graphicFrameLocks noChangeAspect="1"/>
            </p:cNvGraphicFramePr>
            <p:nvPr/>
          </p:nvGraphicFramePr>
          <p:xfrm>
            <a:off x="4272" y="2736"/>
            <a:ext cx="96" cy="52"/>
          </p:xfrm>
          <a:graphic>
            <a:graphicData uri="http://schemas.openxmlformats.org/presentationml/2006/ole">
              <mc:AlternateContent xmlns:mc="http://schemas.openxmlformats.org/markup-compatibility/2006">
                <mc:Choice xmlns:v="urn:schemas-microsoft-com:vml" Requires="v">
                  <p:oleObj spid="_x0000_s133290" name="Equation" r:id="rId60" imgW="139680" imgH="75960" progId="Equation.3">
                    <p:embed/>
                  </p:oleObj>
                </mc:Choice>
                <mc:Fallback>
                  <p:oleObj name="Equation" r:id="rId60" imgW="139680" imgH="75960" progId="Equation.3">
                    <p:embed/>
                    <p:pic>
                      <p:nvPicPr>
                        <p:cNvPr id="33825" name="Object 69">
                          <a:extLst>
                            <a:ext uri="{FF2B5EF4-FFF2-40B4-BE49-F238E27FC236}">
                              <a16:creationId xmlns:a16="http://schemas.microsoft.com/office/drawing/2014/main" id="{7C385FE3-1B1D-4B62-93D9-6191756DE996}"/>
                            </a:ext>
                          </a:extLst>
                        </p:cNvPr>
                        <p:cNvPicPr>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4272" y="2736"/>
                          <a:ext cx="96" cy="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26" name="Object 70">
              <a:extLst>
                <a:ext uri="{FF2B5EF4-FFF2-40B4-BE49-F238E27FC236}">
                  <a16:creationId xmlns:a16="http://schemas.microsoft.com/office/drawing/2014/main" id="{BE42BE81-B993-4E11-A05A-86C87ED9F698}"/>
                </a:ext>
              </a:extLst>
            </p:cNvPr>
            <p:cNvGraphicFramePr>
              <a:graphicFrameLocks noChangeAspect="1"/>
            </p:cNvGraphicFramePr>
            <p:nvPr/>
          </p:nvGraphicFramePr>
          <p:xfrm>
            <a:off x="3792" y="2736"/>
            <a:ext cx="96" cy="52"/>
          </p:xfrm>
          <a:graphic>
            <a:graphicData uri="http://schemas.openxmlformats.org/presentationml/2006/ole">
              <mc:AlternateContent xmlns:mc="http://schemas.openxmlformats.org/markup-compatibility/2006">
                <mc:Choice xmlns:v="urn:schemas-microsoft-com:vml" Requires="v">
                  <p:oleObj spid="_x0000_s133291" name="Equation" r:id="rId62" imgW="139680" imgH="75960" progId="Equation.3">
                    <p:embed/>
                  </p:oleObj>
                </mc:Choice>
                <mc:Fallback>
                  <p:oleObj name="Equation" r:id="rId62" imgW="139680" imgH="75960" progId="Equation.3">
                    <p:embed/>
                    <p:pic>
                      <p:nvPicPr>
                        <p:cNvPr id="33826" name="Object 70">
                          <a:extLst>
                            <a:ext uri="{FF2B5EF4-FFF2-40B4-BE49-F238E27FC236}">
                              <a16:creationId xmlns:a16="http://schemas.microsoft.com/office/drawing/2014/main" id="{BE42BE81-B993-4E11-A05A-86C87ED9F698}"/>
                            </a:ext>
                          </a:extLst>
                        </p:cNvPr>
                        <p:cNvPicPr>
                          <a:picLocks noChangeAspect="1"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3792" y="2736"/>
                          <a:ext cx="96" cy="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27" name="Object 71">
              <a:extLst>
                <a:ext uri="{FF2B5EF4-FFF2-40B4-BE49-F238E27FC236}">
                  <a16:creationId xmlns:a16="http://schemas.microsoft.com/office/drawing/2014/main" id="{DBD0CE7E-DAD3-4C17-8A26-EC8146D9C25C}"/>
                </a:ext>
              </a:extLst>
            </p:cNvPr>
            <p:cNvGraphicFramePr>
              <a:graphicFrameLocks noChangeAspect="1"/>
            </p:cNvGraphicFramePr>
            <p:nvPr/>
          </p:nvGraphicFramePr>
          <p:xfrm>
            <a:off x="3600" y="2928"/>
            <a:ext cx="96" cy="52"/>
          </p:xfrm>
          <a:graphic>
            <a:graphicData uri="http://schemas.openxmlformats.org/presentationml/2006/ole">
              <mc:AlternateContent xmlns:mc="http://schemas.openxmlformats.org/markup-compatibility/2006">
                <mc:Choice xmlns:v="urn:schemas-microsoft-com:vml" Requires="v">
                  <p:oleObj spid="_x0000_s133292" name="Equation" r:id="rId64" imgW="139680" imgH="75960" progId="Equation.3">
                    <p:embed/>
                  </p:oleObj>
                </mc:Choice>
                <mc:Fallback>
                  <p:oleObj name="Equation" r:id="rId64" imgW="139680" imgH="75960" progId="Equation.3">
                    <p:embed/>
                    <p:pic>
                      <p:nvPicPr>
                        <p:cNvPr id="33827" name="Object 71">
                          <a:extLst>
                            <a:ext uri="{FF2B5EF4-FFF2-40B4-BE49-F238E27FC236}">
                              <a16:creationId xmlns:a16="http://schemas.microsoft.com/office/drawing/2014/main" id="{DBD0CE7E-DAD3-4C17-8A26-EC8146D9C25C}"/>
                            </a:ext>
                          </a:extLst>
                        </p:cNvPr>
                        <p:cNvPicPr>
                          <a:picLocks noChangeAspect="1"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3600" y="2928"/>
                          <a:ext cx="96" cy="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28" name="Object 72">
              <a:extLst>
                <a:ext uri="{FF2B5EF4-FFF2-40B4-BE49-F238E27FC236}">
                  <a16:creationId xmlns:a16="http://schemas.microsoft.com/office/drawing/2014/main" id="{118BED89-EBB7-4974-9663-F26524BA2415}"/>
                </a:ext>
              </a:extLst>
            </p:cNvPr>
            <p:cNvGraphicFramePr>
              <a:graphicFrameLocks noChangeAspect="1"/>
            </p:cNvGraphicFramePr>
            <p:nvPr/>
          </p:nvGraphicFramePr>
          <p:xfrm>
            <a:off x="4464" y="2928"/>
            <a:ext cx="96" cy="52"/>
          </p:xfrm>
          <a:graphic>
            <a:graphicData uri="http://schemas.openxmlformats.org/presentationml/2006/ole">
              <mc:AlternateContent xmlns:mc="http://schemas.openxmlformats.org/markup-compatibility/2006">
                <mc:Choice xmlns:v="urn:schemas-microsoft-com:vml" Requires="v">
                  <p:oleObj spid="_x0000_s133293" name="Equation" r:id="rId66" imgW="139680" imgH="75960" progId="Equation.3">
                    <p:embed/>
                  </p:oleObj>
                </mc:Choice>
                <mc:Fallback>
                  <p:oleObj name="Equation" r:id="rId66" imgW="139680" imgH="75960" progId="Equation.3">
                    <p:embed/>
                    <p:pic>
                      <p:nvPicPr>
                        <p:cNvPr id="33828" name="Object 72">
                          <a:extLst>
                            <a:ext uri="{FF2B5EF4-FFF2-40B4-BE49-F238E27FC236}">
                              <a16:creationId xmlns:a16="http://schemas.microsoft.com/office/drawing/2014/main" id="{118BED89-EBB7-4974-9663-F26524BA2415}"/>
                            </a:ext>
                          </a:extLst>
                        </p:cNvPr>
                        <p:cNvPicPr>
                          <a:picLocks noChangeAspect="1" noChangeArrowheads="1"/>
                        </p:cNvPicPr>
                        <p:nvPr/>
                      </p:nvPicPr>
                      <p:blipFill>
                        <a:blip r:embed="rId67">
                          <a:extLst>
                            <a:ext uri="{28A0092B-C50C-407E-A947-70E740481C1C}">
                              <a14:useLocalDpi xmlns:a14="http://schemas.microsoft.com/office/drawing/2010/main" val="0"/>
                            </a:ext>
                          </a:extLst>
                        </a:blip>
                        <a:srcRect/>
                        <a:stretch>
                          <a:fillRect/>
                        </a:stretch>
                      </p:blipFill>
                      <p:spPr bwMode="auto">
                        <a:xfrm>
                          <a:off x="4464" y="2928"/>
                          <a:ext cx="96" cy="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oleObj>
                </mc:Fallback>
              </mc:AlternateContent>
            </a:graphicData>
          </a:graphic>
        </p:graphicFrame>
      </p:grpSp>
      <p:graphicFrame>
        <p:nvGraphicFramePr>
          <p:cNvPr id="150604" name="Object 76">
            <a:extLst>
              <a:ext uri="{FF2B5EF4-FFF2-40B4-BE49-F238E27FC236}">
                <a16:creationId xmlns:a16="http://schemas.microsoft.com/office/drawing/2014/main" id="{D0E520C1-81D2-43C9-82A3-A4C37CAD2840}"/>
              </a:ext>
            </a:extLst>
          </p:cNvPr>
          <p:cNvGraphicFramePr>
            <a:graphicFrameLocks noChangeAspect="1"/>
          </p:cNvGraphicFramePr>
          <p:nvPr/>
        </p:nvGraphicFramePr>
        <p:xfrm>
          <a:off x="3292475" y="2922588"/>
          <a:ext cx="1855788" cy="520700"/>
        </p:xfrm>
        <a:graphic>
          <a:graphicData uri="http://schemas.openxmlformats.org/presentationml/2006/ole">
            <mc:AlternateContent xmlns:mc="http://schemas.openxmlformats.org/markup-compatibility/2006">
              <mc:Choice xmlns:v="urn:schemas-microsoft-com:vml" Requires="v">
                <p:oleObj spid="_x0000_s133294" name="公式" r:id="rId68" imgW="812520" imgH="228600" progId="Equation.3">
                  <p:embed/>
                </p:oleObj>
              </mc:Choice>
              <mc:Fallback>
                <p:oleObj name="公式" r:id="rId68" imgW="812520" imgH="228600" progId="Equation.3">
                  <p:embed/>
                  <p:pic>
                    <p:nvPicPr>
                      <p:cNvPr id="150604" name="Object 76">
                        <a:extLst>
                          <a:ext uri="{FF2B5EF4-FFF2-40B4-BE49-F238E27FC236}">
                            <a16:creationId xmlns:a16="http://schemas.microsoft.com/office/drawing/2014/main" id="{D0E520C1-81D2-43C9-82A3-A4C37CAD2840}"/>
                          </a:ext>
                        </a:extLst>
                      </p:cNvPr>
                      <p:cNvPicPr>
                        <a:picLocks noChangeAspect="1" noChangeArrowheads="1"/>
                      </p:cNvPicPr>
                      <p:nvPr/>
                    </p:nvPicPr>
                    <p:blipFill>
                      <a:blip r:embed="rId69">
                        <a:extLst>
                          <a:ext uri="{28A0092B-C50C-407E-A947-70E740481C1C}">
                            <a14:useLocalDpi xmlns:a14="http://schemas.microsoft.com/office/drawing/2010/main" val="0"/>
                          </a:ext>
                        </a:extLst>
                      </a:blip>
                      <a:srcRect/>
                      <a:stretch>
                        <a:fillRect/>
                      </a:stretch>
                    </p:blipFill>
                    <p:spPr bwMode="auto">
                      <a:xfrm>
                        <a:off x="3292475" y="2922588"/>
                        <a:ext cx="1855788" cy="5207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0605" name="Object 77">
            <a:extLst>
              <a:ext uri="{FF2B5EF4-FFF2-40B4-BE49-F238E27FC236}">
                <a16:creationId xmlns:a16="http://schemas.microsoft.com/office/drawing/2014/main" id="{C25E286C-8131-47DE-A574-B65D132CEA94}"/>
              </a:ext>
            </a:extLst>
          </p:cNvPr>
          <p:cNvGraphicFramePr>
            <a:graphicFrameLocks noChangeAspect="1"/>
          </p:cNvGraphicFramePr>
          <p:nvPr/>
        </p:nvGraphicFramePr>
        <p:xfrm>
          <a:off x="5029200" y="2914650"/>
          <a:ext cx="2495550" cy="549275"/>
        </p:xfrm>
        <a:graphic>
          <a:graphicData uri="http://schemas.openxmlformats.org/presentationml/2006/ole">
            <mc:AlternateContent xmlns:mc="http://schemas.openxmlformats.org/markup-compatibility/2006">
              <mc:Choice xmlns:v="urn:schemas-microsoft-com:vml" Requires="v">
                <p:oleObj spid="_x0000_s133295" name="公式" r:id="rId70" imgW="1091880" imgH="241200" progId="Equation.3">
                  <p:embed/>
                </p:oleObj>
              </mc:Choice>
              <mc:Fallback>
                <p:oleObj name="公式" r:id="rId70" imgW="1091880" imgH="241200" progId="Equation.3">
                  <p:embed/>
                  <p:pic>
                    <p:nvPicPr>
                      <p:cNvPr id="150605" name="Object 77">
                        <a:extLst>
                          <a:ext uri="{FF2B5EF4-FFF2-40B4-BE49-F238E27FC236}">
                            <a16:creationId xmlns:a16="http://schemas.microsoft.com/office/drawing/2014/main" id="{C25E286C-8131-47DE-A574-B65D132CEA94}"/>
                          </a:ext>
                        </a:extLst>
                      </p:cNvPr>
                      <p:cNvPicPr>
                        <a:picLocks noChangeAspect="1" noChangeArrowheads="1"/>
                      </p:cNvPicPr>
                      <p:nvPr/>
                    </p:nvPicPr>
                    <p:blipFill>
                      <a:blip r:embed="rId71">
                        <a:extLst>
                          <a:ext uri="{28A0092B-C50C-407E-A947-70E740481C1C}">
                            <a14:useLocalDpi xmlns:a14="http://schemas.microsoft.com/office/drawing/2010/main" val="0"/>
                          </a:ext>
                        </a:extLst>
                      </a:blip>
                      <a:srcRect/>
                      <a:stretch>
                        <a:fillRect/>
                      </a:stretch>
                    </p:blipFill>
                    <p:spPr bwMode="auto">
                      <a:xfrm>
                        <a:off x="5029200" y="2914650"/>
                        <a:ext cx="2495550" cy="5492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0606" name="Object 78">
            <a:extLst>
              <a:ext uri="{FF2B5EF4-FFF2-40B4-BE49-F238E27FC236}">
                <a16:creationId xmlns:a16="http://schemas.microsoft.com/office/drawing/2014/main" id="{9A8C4996-FD71-4D20-A6AF-5071677E732D}"/>
              </a:ext>
            </a:extLst>
          </p:cNvPr>
          <p:cNvGraphicFramePr>
            <a:graphicFrameLocks noChangeAspect="1"/>
          </p:cNvGraphicFramePr>
          <p:nvPr/>
        </p:nvGraphicFramePr>
        <p:xfrm>
          <a:off x="6696075" y="1920875"/>
          <a:ext cx="1704975" cy="1052513"/>
        </p:xfrm>
        <a:graphic>
          <a:graphicData uri="http://schemas.openxmlformats.org/presentationml/2006/ole">
            <mc:AlternateContent xmlns:mc="http://schemas.openxmlformats.org/markup-compatibility/2006">
              <mc:Choice xmlns:v="urn:schemas-microsoft-com:vml" Requires="v">
                <p:oleObj spid="_x0000_s133296" name="公式" r:id="rId72" imgW="736560" imgH="457200" progId="Equation.3">
                  <p:embed/>
                </p:oleObj>
              </mc:Choice>
              <mc:Fallback>
                <p:oleObj name="公式" r:id="rId72" imgW="736560" imgH="457200" progId="Equation.3">
                  <p:embed/>
                  <p:pic>
                    <p:nvPicPr>
                      <p:cNvPr id="150606" name="Object 78">
                        <a:extLst>
                          <a:ext uri="{FF2B5EF4-FFF2-40B4-BE49-F238E27FC236}">
                            <a16:creationId xmlns:a16="http://schemas.microsoft.com/office/drawing/2014/main" id="{9A8C4996-FD71-4D20-A6AF-5071677E732D}"/>
                          </a:ext>
                        </a:extLst>
                      </p:cNvPr>
                      <p:cNvPicPr>
                        <a:picLocks noChangeAspect="1" noChangeArrowheads="1"/>
                      </p:cNvPicPr>
                      <p:nvPr/>
                    </p:nvPicPr>
                    <p:blipFill>
                      <a:blip r:embed="rId73">
                        <a:extLst>
                          <a:ext uri="{28A0092B-C50C-407E-A947-70E740481C1C}">
                            <a14:useLocalDpi xmlns:a14="http://schemas.microsoft.com/office/drawing/2010/main" val="0"/>
                          </a:ext>
                        </a:extLst>
                      </a:blip>
                      <a:srcRect/>
                      <a:stretch>
                        <a:fillRect/>
                      </a:stretch>
                    </p:blipFill>
                    <p:spPr bwMode="auto">
                      <a:xfrm>
                        <a:off x="6696075" y="1920875"/>
                        <a:ext cx="1704975" cy="10525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3842" name="Group 50">
            <a:extLst>
              <a:ext uri="{FF2B5EF4-FFF2-40B4-BE49-F238E27FC236}">
                <a16:creationId xmlns:a16="http://schemas.microsoft.com/office/drawing/2014/main" id="{2AD15B78-AB78-451C-908C-4E10C971B7BE}"/>
              </a:ext>
            </a:extLst>
          </p:cNvPr>
          <p:cNvGrpSpPr>
            <a:grpSpLocks/>
          </p:cNvGrpSpPr>
          <p:nvPr/>
        </p:nvGrpSpPr>
        <p:grpSpPr bwMode="auto">
          <a:xfrm>
            <a:off x="0" y="57150"/>
            <a:ext cx="5715000" cy="1068388"/>
            <a:chOff x="0" y="36"/>
            <a:chExt cx="3600" cy="673"/>
          </a:xfrm>
        </p:grpSpPr>
        <p:pic>
          <p:nvPicPr>
            <p:cNvPr id="33843" name="Picture 127" descr="bar_1">
              <a:extLst>
                <a:ext uri="{FF2B5EF4-FFF2-40B4-BE49-F238E27FC236}">
                  <a16:creationId xmlns:a16="http://schemas.microsoft.com/office/drawing/2014/main" id="{5158C572-C99A-4207-8857-4D990868EF9A}"/>
                </a:ext>
              </a:extLst>
            </p:cNvPr>
            <p:cNvPicPr>
              <a:picLocks noChangeAspect="1" noChangeArrowheads="1"/>
            </p:cNvPicPr>
            <p:nvPr/>
          </p:nvPicPr>
          <p:blipFill>
            <a:blip r:embed="rId74">
              <a:extLst>
                <a:ext uri="{28A0092B-C50C-407E-A947-70E740481C1C}">
                  <a14:useLocalDpi xmlns:a14="http://schemas.microsoft.com/office/drawing/2010/main" val="0"/>
                </a:ext>
              </a:extLst>
            </a:blip>
            <a:srcRect/>
            <a:stretch>
              <a:fillRect/>
            </a:stretch>
          </p:blipFill>
          <p:spPr bwMode="auto">
            <a:xfrm>
              <a:off x="0" y="36"/>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36" name="Text Box 128">
              <a:extLst>
                <a:ext uri="{FF2B5EF4-FFF2-40B4-BE49-F238E27FC236}">
                  <a16:creationId xmlns:a16="http://schemas.microsoft.com/office/drawing/2014/main" id="{CFCD0198-BD1A-4490-B2D1-8698E9025088}"/>
                </a:ext>
              </a:extLst>
            </p:cNvPr>
            <p:cNvSpPr txBox="1">
              <a:spLocks noChangeArrowheads="1"/>
            </p:cNvSpPr>
            <p:nvPr/>
          </p:nvSpPr>
          <p:spPr bwMode="auto">
            <a:xfrm>
              <a:off x="59" y="119"/>
              <a:ext cx="3320" cy="327"/>
            </a:xfrm>
            <a:prstGeom prst="rect">
              <a:avLst/>
            </a:prstGeom>
            <a:noFill/>
            <a:ln w="19050">
              <a:noFill/>
              <a:miter lim="800000"/>
              <a:headEnd/>
              <a:tailEnd/>
            </a:ln>
            <a:effectLst>
              <a:outerShdw dist="17961" dir="2700000" algn="ctr" rotWithShape="0">
                <a:schemeClr val="folHlink">
                  <a:alpha val="50000"/>
                </a:schemeClr>
              </a:outerShdw>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solidFill>
                    <a:srgbClr val="FF3399"/>
                  </a:solidFill>
                  <a:latin typeface="隶书" panose="02010509060101010101" pitchFamily="49" charset="-122"/>
                  <a:ea typeface="隶书" panose="02010509060101010101" pitchFamily="49" charset="-122"/>
                </a:rPr>
                <a:t>2-3-(3-5)</a:t>
              </a:r>
              <a:r>
                <a:rPr lang="zh-CN" altLang="en-US">
                  <a:solidFill>
                    <a:srgbClr val="FF3399"/>
                  </a:solidFill>
                  <a:latin typeface="隶书" panose="02010509060101010101" pitchFamily="49" charset="-122"/>
                  <a:ea typeface="隶书" panose="02010509060101010101" pitchFamily="49" charset="-122"/>
                </a:rPr>
                <a:t> </a:t>
              </a:r>
              <a:r>
                <a:rPr lang="zh-CN" altLang="en-US">
                  <a:solidFill>
                    <a:srgbClr val="FF3399"/>
                  </a:solidFill>
                  <a:ea typeface="隶书" panose="02010509060101010101" pitchFamily="49" charset="-122"/>
                </a:rPr>
                <a:t>极化强度和极化规律</a:t>
              </a:r>
            </a:p>
          </p:txBody>
        </p:sp>
      </p:grpSp>
    </p:spTree>
    <p:extLst>
      <p:ext uri="{BB962C8B-B14F-4D97-AF65-F5344CB8AC3E}">
        <p14:creationId xmlns:p14="http://schemas.microsoft.com/office/powerpoint/2010/main" val="39042596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0530"/>
                                        </p:tgtEl>
                                        <p:attrNameLst>
                                          <p:attrName>style.visibility</p:attrName>
                                        </p:attrNameLst>
                                      </p:cBhvr>
                                      <p:to>
                                        <p:strVal val="visible"/>
                                      </p:to>
                                    </p:set>
                                    <p:animEffect transition="in" filter="blinds(horizontal)">
                                      <p:cBhvr>
                                        <p:cTn id="7" dur="500"/>
                                        <p:tgtEl>
                                          <p:spTgt spid="150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50531"/>
                                        </p:tgtEl>
                                        <p:attrNameLst>
                                          <p:attrName>style.visibility</p:attrName>
                                        </p:attrNameLst>
                                      </p:cBhvr>
                                      <p:to>
                                        <p:strVal val="visible"/>
                                      </p:to>
                                    </p:set>
                                    <p:animEffect transition="in" filter="dissolve">
                                      <p:cBhvr>
                                        <p:cTn id="12" dur="500"/>
                                        <p:tgtEl>
                                          <p:spTgt spid="1505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50565"/>
                                        </p:tgtEl>
                                        <p:attrNameLst>
                                          <p:attrName>style.visibility</p:attrName>
                                        </p:attrNameLst>
                                      </p:cBhvr>
                                      <p:to>
                                        <p:strVal val="visible"/>
                                      </p:to>
                                    </p:set>
                                    <p:animEffect transition="in" filter="dissolve">
                                      <p:cBhvr>
                                        <p:cTn id="17" dur="500"/>
                                        <p:tgtEl>
                                          <p:spTgt spid="1505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50606"/>
                                        </p:tgtEl>
                                        <p:attrNameLst>
                                          <p:attrName>style.visibility</p:attrName>
                                        </p:attrNameLst>
                                      </p:cBhvr>
                                      <p:to>
                                        <p:strVal val="visible"/>
                                      </p:to>
                                    </p:set>
                                    <p:animEffect transition="in" filter="dissolve">
                                      <p:cBhvr>
                                        <p:cTn id="22" dur="500"/>
                                        <p:tgtEl>
                                          <p:spTgt spid="1506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50564"/>
                                        </p:tgtEl>
                                        <p:attrNameLst>
                                          <p:attrName>style.visibility</p:attrName>
                                        </p:attrNameLst>
                                      </p:cBhvr>
                                      <p:to>
                                        <p:strVal val="visible"/>
                                      </p:to>
                                    </p:set>
                                    <p:animEffect transition="in" filter="dissolve">
                                      <p:cBhvr>
                                        <p:cTn id="27" dur="500"/>
                                        <p:tgtEl>
                                          <p:spTgt spid="15056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50604"/>
                                        </p:tgtEl>
                                        <p:attrNameLst>
                                          <p:attrName>style.visibility</p:attrName>
                                        </p:attrNameLst>
                                      </p:cBhvr>
                                      <p:to>
                                        <p:strVal val="visible"/>
                                      </p:to>
                                    </p:set>
                                    <p:animEffect transition="in" filter="dissolve">
                                      <p:cBhvr>
                                        <p:cTn id="32" dur="500"/>
                                        <p:tgtEl>
                                          <p:spTgt spid="15060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50605"/>
                                        </p:tgtEl>
                                        <p:attrNameLst>
                                          <p:attrName>style.visibility</p:attrName>
                                        </p:attrNameLst>
                                      </p:cBhvr>
                                      <p:to>
                                        <p:strVal val="visible"/>
                                      </p:to>
                                    </p:set>
                                    <p:animEffect transition="in" filter="dissolve">
                                      <p:cBhvr>
                                        <p:cTn id="37" dur="500"/>
                                        <p:tgtEl>
                                          <p:spTgt spid="15060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50566"/>
                                        </p:tgtEl>
                                        <p:attrNameLst>
                                          <p:attrName>style.visibility</p:attrName>
                                        </p:attrNameLst>
                                      </p:cBhvr>
                                      <p:to>
                                        <p:strVal val="visible"/>
                                      </p:to>
                                    </p:set>
                                    <p:animEffect transition="in" filter="dissolve">
                                      <p:cBhvr>
                                        <p:cTn id="42" dur="500"/>
                                        <p:tgtEl>
                                          <p:spTgt spid="15056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150567"/>
                                        </p:tgtEl>
                                        <p:attrNameLst>
                                          <p:attrName>style.visibility</p:attrName>
                                        </p:attrNameLst>
                                      </p:cBhvr>
                                      <p:to>
                                        <p:strVal val="visible"/>
                                      </p:to>
                                    </p:set>
                                    <p:animEffect transition="in" filter="dissolve">
                                      <p:cBhvr>
                                        <p:cTn id="47" dur="500"/>
                                        <p:tgtEl>
                                          <p:spTgt spid="15056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50568"/>
                                        </p:tgtEl>
                                        <p:attrNameLst>
                                          <p:attrName>style.visibility</p:attrName>
                                        </p:attrNameLst>
                                      </p:cBhvr>
                                      <p:to>
                                        <p:strVal val="visible"/>
                                      </p:to>
                                    </p:set>
                                    <p:animEffect transition="in" filter="dissolve">
                                      <p:cBhvr>
                                        <p:cTn id="52" dur="500"/>
                                        <p:tgtEl>
                                          <p:spTgt spid="1505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日期占位符 1">
            <a:extLst>
              <a:ext uri="{FF2B5EF4-FFF2-40B4-BE49-F238E27FC236}">
                <a16:creationId xmlns:a16="http://schemas.microsoft.com/office/drawing/2014/main" id="{45013D84-7B06-48CB-ABB1-C1717D1F0926}"/>
              </a:ext>
            </a:extLst>
          </p:cNvPr>
          <p:cNvSpPr>
            <a:spLocks noGrp="1"/>
          </p:cNvSpPr>
          <p:nvPr>
            <p:ph type="dt" sz="quarter" idx="10"/>
          </p:nvPr>
        </p:nvSpPr>
        <p:spPr/>
        <p:txBody>
          <a:bodyPr/>
          <a:lstStyle/>
          <a:p>
            <a:pPr>
              <a:defRPr/>
            </a:pPr>
            <a:fld id="{E0879344-A8C1-4995-AD52-F08C32C815E8}" type="datetime8">
              <a:rPr lang="en-US"/>
              <a:pPr>
                <a:defRPr/>
              </a:pPr>
              <a:t>12/21/2017 10:44 PM</a:t>
            </a:fld>
            <a:endParaRPr lang="en-US" altLang="zh-CN"/>
          </a:p>
        </p:txBody>
      </p:sp>
      <p:sp>
        <p:nvSpPr>
          <p:cNvPr id="23" name="灯片编号占位符 3">
            <a:extLst>
              <a:ext uri="{FF2B5EF4-FFF2-40B4-BE49-F238E27FC236}">
                <a16:creationId xmlns:a16="http://schemas.microsoft.com/office/drawing/2014/main" id="{16037FCE-BDD3-411A-BD04-247A7E2DCEBB}"/>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DE0CDB9E-AA45-42C2-BF3C-F5A9A50A3C59}" type="slidenum">
              <a:rPr lang="en-US" altLang="zh-CN" sz="1400" b="0">
                <a:ea typeface="宋体" panose="02010600030101010101" pitchFamily="2" charset="-122"/>
              </a:rPr>
              <a:pPr eaLnBrk="1" hangingPunct="1"/>
              <a:t>55</a:t>
            </a:fld>
            <a:endParaRPr lang="en-US" altLang="zh-CN" sz="1400" b="0">
              <a:ea typeface="宋体" panose="02010600030101010101" pitchFamily="2" charset="-122"/>
            </a:endParaRPr>
          </a:p>
        </p:txBody>
      </p:sp>
      <p:sp>
        <p:nvSpPr>
          <p:cNvPr id="118786" name="Text Box 2">
            <a:extLst>
              <a:ext uri="{FF2B5EF4-FFF2-40B4-BE49-F238E27FC236}">
                <a16:creationId xmlns:a16="http://schemas.microsoft.com/office/drawing/2014/main" id="{D8892F43-CCE0-48CE-82BD-05ABD7FE0D4D}"/>
              </a:ext>
            </a:extLst>
          </p:cNvPr>
          <p:cNvSpPr txBox="1">
            <a:spLocks noChangeArrowheads="1"/>
          </p:cNvSpPr>
          <p:nvPr/>
        </p:nvSpPr>
        <p:spPr bwMode="auto">
          <a:xfrm>
            <a:off x="330200" y="1263650"/>
            <a:ext cx="8509000" cy="1373188"/>
          </a:xfrm>
          <a:prstGeom prst="rect">
            <a:avLst/>
          </a:prstGeom>
          <a:noFill/>
          <a:ln w="9525">
            <a:noFill/>
            <a:miter lim="800000"/>
            <a:headEnd/>
            <a:tailEnd/>
          </a:ln>
          <a:effectLst/>
        </p:spPr>
        <p:txBody>
          <a:bodyPr>
            <a:spAutoFit/>
          </a:bodyPr>
          <a:lstStyle/>
          <a:p>
            <a:pPr>
              <a:spcBef>
                <a:spcPct val="50000"/>
              </a:spcBef>
              <a:defRPr/>
            </a:pPr>
            <a:r>
              <a:rPr lang="zh-CN" altLang="en-US" dirty="0">
                <a:solidFill>
                  <a:schemeClr val="tx2"/>
                </a:solidFill>
                <a:effectLst>
                  <a:outerShdw blurRad="38100" dist="38100" dir="2700000" algn="tl">
                    <a:srgbClr val="000000"/>
                  </a:outerShdw>
                </a:effectLst>
                <a:latin typeface="幼圆" pitchFamily="49" charset="-122"/>
              </a:rPr>
              <a:t>例题</a:t>
            </a:r>
            <a:r>
              <a:rPr lang="zh-CN" altLang="en-US" dirty="0">
                <a:effectLst>
                  <a:outerShdw blurRad="38100" dist="38100" dir="2700000" algn="tl">
                    <a:srgbClr val="000000"/>
                  </a:outerShdw>
                </a:effectLst>
                <a:latin typeface="幼圆" pitchFamily="49" charset="-122"/>
              </a:rPr>
              <a:t>：把一相对介电常数为</a:t>
            </a:r>
            <a:r>
              <a:rPr lang="zh-CN" altLang="en-US" dirty="0">
                <a:effectLst>
                  <a:outerShdw blurRad="38100" dist="38100" dir="2700000" algn="tl">
                    <a:srgbClr val="000000"/>
                  </a:outerShdw>
                </a:effectLst>
                <a:latin typeface="幼圆" pitchFamily="49" charset="-122"/>
                <a:sym typeface="Symbol" pitchFamily="18" charset="2"/>
              </a:rPr>
              <a:t></a:t>
            </a:r>
            <a:r>
              <a:rPr lang="en-US" altLang="zh-CN" i="1" baseline="-25000" dirty="0">
                <a:effectLst>
                  <a:outerShdw blurRad="38100" dist="38100" dir="2700000" algn="tl">
                    <a:srgbClr val="000000"/>
                  </a:outerShdw>
                </a:effectLst>
                <a:sym typeface="Symbol" pitchFamily="18" charset="2"/>
              </a:rPr>
              <a:t>r</a:t>
            </a:r>
            <a:r>
              <a:rPr lang="zh-CN" altLang="en-US" dirty="0">
                <a:effectLst>
                  <a:outerShdw blurRad="38100" dist="38100" dir="2700000" algn="tl">
                    <a:srgbClr val="000000"/>
                  </a:outerShdw>
                </a:effectLst>
                <a:sym typeface="Symbol" pitchFamily="18" charset="2"/>
              </a:rPr>
              <a:t>的电介质球壳套在一半径为</a:t>
            </a:r>
            <a:r>
              <a:rPr lang="en-US" altLang="zh-CN" i="1" dirty="0">
                <a:effectLst>
                  <a:outerShdw blurRad="38100" dist="38100" dir="2700000" algn="tl">
                    <a:srgbClr val="000000"/>
                  </a:outerShdw>
                </a:effectLst>
                <a:sym typeface="Symbol" pitchFamily="18" charset="2"/>
              </a:rPr>
              <a:t>a</a:t>
            </a:r>
            <a:r>
              <a:rPr lang="zh-CN" altLang="en-US" dirty="0">
                <a:effectLst>
                  <a:outerShdw blurRad="38100" dist="38100" dir="2700000" algn="tl">
                    <a:srgbClr val="000000"/>
                  </a:outerShdw>
                </a:effectLst>
                <a:sym typeface="Symbol" pitchFamily="18" charset="2"/>
              </a:rPr>
              <a:t>的金属</a:t>
            </a:r>
            <a:r>
              <a:rPr lang="zh-CN" altLang="en-US" dirty="0">
                <a:effectLst>
                  <a:outerShdw blurRad="38100" dist="38100" dir="2700000" algn="tl">
                    <a:srgbClr val="000000"/>
                  </a:outerShdw>
                </a:effectLst>
                <a:latin typeface="幼圆" pitchFamily="49" charset="-122"/>
              </a:rPr>
              <a:t>球外，金属球带电</a:t>
            </a:r>
            <a:r>
              <a:rPr lang="en-US" altLang="zh-CN" i="1" dirty="0">
                <a:effectLst>
                  <a:outerShdw blurRad="38100" dist="38100" dir="2700000" algn="tl">
                    <a:srgbClr val="000000"/>
                  </a:outerShdw>
                </a:effectLst>
              </a:rPr>
              <a:t>q</a:t>
            </a:r>
            <a:r>
              <a:rPr lang="zh-CN" altLang="en-US" dirty="0">
                <a:effectLst>
                  <a:outerShdw blurRad="38100" dist="38100" dir="2700000" algn="tl">
                    <a:srgbClr val="000000"/>
                  </a:outerShdw>
                </a:effectLst>
                <a:latin typeface="幼圆" pitchFamily="49" charset="-122"/>
              </a:rPr>
              <a:t>，比较无介质和有介质两种情况下静电能的变化。</a:t>
            </a:r>
          </a:p>
        </p:txBody>
      </p:sp>
      <p:sp>
        <p:nvSpPr>
          <p:cNvPr id="118787" name="Text Box 3">
            <a:extLst>
              <a:ext uri="{FF2B5EF4-FFF2-40B4-BE49-F238E27FC236}">
                <a16:creationId xmlns:a16="http://schemas.microsoft.com/office/drawing/2014/main" id="{6FC74BA4-87C2-4327-A656-E286E795D5E1}"/>
              </a:ext>
            </a:extLst>
          </p:cNvPr>
          <p:cNvSpPr txBox="1">
            <a:spLocks noChangeArrowheads="1"/>
          </p:cNvSpPr>
          <p:nvPr/>
        </p:nvSpPr>
        <p:spPr bwMode="auto">
          <a:xfrm>
            <a:off x="304800" y="2535238"/>
            <a:ext cx="8686800" cy="946150"/>
          </a:xfrm>
          <a:prstGeom prst="rect">
            <a:avLst/>
          </a:prstGeom>
          <a:noFill/>
          <a:ln w="9525">
            <a:noFill/>
            <a:miter lim="800000"/>
            <a:headEnd/>
            <a:tailEnd/>
          </a:ln>
          <a:effectLst/>
        </p:spPr>
        <p:txBody>
          <a:bodyPr>
            <a:spAutoFit/>
          </a:bodyPr>
          <a:lstStyle/>
          <a:p>
            <a:pPr>
              <a:spcBef>
                <a:spcPct val="50000"/>
              </a:spcBef>
              <a:defRPr/>
            </a:pPr>
            <a:r>
              <a:rPr lang="zh-CN" altLang="en-US" dirty="0">
                <a:solidFill>
                  <a:srgbClr val="66FF66"/>
                </a:solidFill>
                <a:effectLst>
                  <a:outerShdw blurRad="38100" dist="38100" dir="2700000" algn="tl">
                    <a:srgbClr val="000000"/>
                  </a:outerShdw>
                </a:effectLst>
                <a:latin typeface="幼圆" pitchFamily="49" charset="-122"/>
              </a:rPr>
              <a:t>解</a:t>
            </a:r>
            <a:r>
              <a:rPr lang="en-US" altLang="zh-CN" dirty="0">
                <a:solidFill>
                  <a:srgbClr val="66FF66"/>
                </a:solidFill>
                <a:effectLst>
                  <a:outerShdw blurRad="38100" dist="38100" dir="2700000" algn="tl">
                    <a:srgbClr val="000000"/>
                  </a:outerShdw>
                </a:effectLst>
                <a:latin typeface="幼圆" pitchFamily="49" charset="-122"/>
              </a:rPr>
              <a:t>1:</a:t>
            </a:r>
            <a:r>
              <a:rPr lang="zh-CN" altLang="en-US" dirty="0">
                <a:effectLst>
                  <a:outerShdw blurRad="38100" dist="38100" dir="2700000" algn="tl">
                    <a:srgbClr val="000000"/>
                  </a:outerShdw>
                </a:effectLst>
                <a:latin typeface="幼圆" pitchFamily="49" charset="-122"/>
              </a:rPr>
              <a:t>介质不存在时，导体内电场强度为零，空间其他各点的电场强度为</a:t>
            </a:r>
          </a:p>
        </p:txBody>
      </p:sp>
      <p:graphicFrame>
        <p:nvGraphicFramePr>
          <p:cNvPr id="234496" name="Object 0">
            <a:extLst>
              <a:ext uri="{FF2B5EF4-FFF2-40B4-BE49-F238E27FC236}">
                <a16:creationId xmlns:a16="http://schemas.microsoft.com/office/drawing/2014/main" id="{25A008A3-8710-4D14-8E7B-526FB6927625}"/>
              </a:ext>
            </a:extLst>
          </p:cNvPr>
          <p:cNvGraphicFramePr>
            <a:graphicFrameLocks noChangeAspect="1"/>
          </p:cNvGraphicFramePr>
          <p:nvPr/>
        </p:nvGraphicFramePr>
        <p:xfrm>
          <a:off x="1230313" y="3335338"/>
          <a:ext cx="2127250" cy="871537"/>
        </p:xfrm>
        <a:graphic>
          <a:graphicData uri="http://schemas.openxmlformats.org/presentationml/2006/ole">
            <mc:AlternateContent xmlns:mc="http://schemas.openxmlformats.org/markup-compatibility/2006">
              <mc:Choice xmlns:v="urn:schemas-microsoft-com:vml" Requires="v">
                <p:oleObj spid="_x0000_s145410" name="Equation" r:id="rId3" imgW="965160" imgH="444240" progId="Equation.3">
                  <p:embed/>
                </p:oleObj>
              </mc:Choice>
              <mc:Fallback>
                <p:oleObj name="Equation" r:id="rId3" imgW="965160" imgH="444240" progId="Equation.3">
                  <p:embed/>
                  <p:pic>
                    <p:nvPicPr>
                      <p:cNvPr id="234496" name="Object 0">
                        <a:extLst>
                          <a:ext uri="{FF2B5EF4-FFF2-40B4-BE49-F238E27FC236}">
                            <a16:creationId xmlns:a16="http://schemas.microsoft.com/office/drawing/2014/main" id="{25A008A3-8710-4D14-8E7B-526FB69276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0313" y="3335338"/>
                        <a:ext cx="2127250" cy="871537"/>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7">
            <a:extLst>
              <a:ext uri="{FF2B5EF4-FFF2-40B4-BE49-F238E27FC236}">
                <a16:creationId xmlns:a16="http://schemas.microsoft.com/office/drawing/2014/main" id="{73F20A8A-A0DB-4F40-8A73-32CDC0B35B18}"/>
              </a:ext>
            </a:extLst>
          </p:cNvPr>
          <p:cNvGrpSpPr>
            <a:grpSpLocks/>
          </p:cNvGrpSpPr>
          <p:nvPr/>
        </p:nvGrpSpPr>
        <p:grpSpPr bwMode="auto">
          <a:xfrm>
            <a:off x="4876800" y="3073400"/>
            <a:ext cx="3962400" cy="3505200"/>
            <a:chOff x="3072" y="1824"/>
            <a:chExt cx="2496" cy="2208"/>
          </a:xfrm>
        </p:grpSpPr>
        <p:sp>
          <p:nvSpPr>
            <p:cNvPr id="118791" name="Rectangle 7">
              <a:extLst>
                <a:ext uri="{FF2B5EF4-FFF2-40B4-BE49-F238E27FC236}">
                  <a16:creationId xmlns:a16="http://schemas.microsoft.com/office/drawing/2014/main" id="{6C389265-F32E-4FE7-90C2-E5C74E7242B4}"/>
                </a:ext>
              </a:extLst>
            </p:cNvPr>
            <p:cNvSpPr>
              <a:spLocks noChangeArrowheads="1"/>
            </p:cNvSpPr>
            <p:nvPr/>
          </p:nvSpPr>
          <p:spPr bwMode="auto">
            <a:xfrm>
              <a:off x="3072" y="1824"/>
              <a:ext cx="2496" cy="2208"/>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18792" name="Oval 8">
              <a:extLst>
                <a:ext uri="{FF2B5EF4-FFF2-40B4-BE49-F238E27FC236}">
                  <a16:creationId xmlns:a16="http://schemas.microsoft.com/office/drawing/2014/main" id="{F3C83FDA-8085-4AFE-B495-965813D50778}"/>
                </a:ext>
              </a:extLst>
            </p:cNvPr>
            <p:cNvSpPr>
              <a:spLocks noChangeArrowheads="1"/>
            </p:cNvSpPr>
            <p:nvPr/>
          </p:nvSpPr>
          <p:spPr bwMode="auto">
            <a:xfrm>
              <a:off x="3552" y="2208"/>
              <a:ext cx="1536" cy="1488"/>
            </a:xfrm>
            <a:prstGeom prst="ellipse">
              <a:avLst/>
            </a:prstGeom>
            <a:gradFill rotWithShape="0">
              <a:gsLst>
                <a:gs pos="0">
                  <a:srgbClr val="9999FF"/>
                </a:gs>
                <a:gs pos="100000">
                  <a:srgbClr val="9999FF">
                    <a:gamma/>
                    <a:shade val="46275"/>
                    <a:invGamma/>
                  </a:srgbClr>
                </a:gs>
              </a:gsLst>
              <a:path path="shape">
                <a:fillToRect l="50000" t="50000" r="50000" b="50000"/>
              </a:path>
            </a:gradFill>
            <a:ln w="28575">
              <a:solidFill>
                <a:srgbClr val="9966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18793" name="Oval 9">
              <a:extLst>
                <a:ext uri="{FF2B5EF4-FFF2-40B4-BE49-F238E27FC236}">
                  <a16:creationId xmlns:a16="http://schemas.microsoft.com/office/drawing/2014/main" id="{CEB47B07-C3D5-4BC4-A386-397C603A30D7}"/>
                </a:ext>
              </a:extLst>
            </p:cNvPr>
            <p:cNvSpPr>
              <a:spLocks noChangeArrowheads="1"/>
            </p:cNvSpPr>
            <p:nvPr/>
          </p:nvSpPr>
          <p:spPr bwMode="auto">
            <a:xfrm>
              <a:off x="3936" y="2592"/>
              <a:ext cx="768" cy="768"/>
            </a:xfrm>
            <a:prstGeom prst="ellipse">
              <a:avLst/>
            </a:prstGeom>
            <a:gradFill rotWithShape="0">
              <a:gsLst>
                <a:gs pos="0">
                  <a:srgbClr val="FFCC99"/>
                </a:gs>
                <a:gs pos="100000">
                  <a:srgbClr val="FFCC99">
                    <a:gamma/>
                    <a:shade val="56078"/>
                    <a:invGamma/>
                  </a:srgbClr>
                </a:gs>
              </a:gsLst>
              <a:path path="shape">
                <a:fillToRect l="50000" t="50000" r="50000" b="50000"/>
              </a:path>
            </a:gradFill>
            <a:ln w="28575">
              <a:solidFill>
                <a:schemeClr val="hlink"/>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18794" name="Line 10">
              <a:extLst>
                <a:ext uri="{FF2B5EF4-FFF2-40B4-BE49-F238E27FC236}">
                  <a16:creationId xmlns:a16="http://schemas.microsoft.com/office/drawing/2014/main" id="{21D33FE5-04CC-4DB4-B7A2-50296FB64728}"/>
                </a:ext>
              </a:extLst>
            </p:cNvPr>
            <p:cNvSpPr>
              <a:spLocks noChangeShapeType="1"/>
            </p:cNvSpPr>
            <p:nvPr/>
          </p:nvSpPr>
          <p:spPr bwMode="auto">
            <a:xfrm flipV="1">
              <a:off x="4320" y="2352"/>
              <a:ext cx="432" cy="624"/>
            </a:xfrm>
            <a:prstGeom prst="line">
              <a:avLst/>
            </a:prstGeom>
            <a:noFill/>
            <a:ln w="28575">
              <a:solidFill>
                <a:srgbClr val="FF3399"/>
              </a:solidFill>
              <a:round/>
              <a:headEnd/>
              <a:tailEnd type="triangle" w="sm" len="lg"/>
            </a:ln>
            <a:effectLst>
              <a:outerShdw dist="12700" dir="54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18795" name="Line 11">
              <a:extLst>
                <a:ext uri="{FF2B5EF4-FFF2-40B4-BE49-F238E27FC236}">
                  <a16:creationId xmlns:a16="http://schemas.microsoft.com/office/drawing/2014/main" id="{89C6B948-3E31-412A-B7C5-811DC1CA03FA}"/>
                </a:ext>
              </a:extLst>
            </p:cNvPr>
            <p:cNvSpPr>
              <a:spLocks noChangeShapeType="1"/>
            </p:cNvSpPr>
            <p:nvPr/>
          </p:nvSpPr>
          <p:spPr bwMode="auto">
            <a:xfrm flipH="1" flipV="1">
              <a:off x="4080" y="2640"/>
              <a:ext cx="240" cy="336"/>
            </a:xfrm>
            <a:prstGeom prst="line">
              <a:avLst/>
            </a:prstGeom>
            <a:noFill/>
            <a:ln w="28575">
              <a:solidFill>
                <a:srgbClr val="FF3399"/>
              </a:solidFill>
              <a:round/>
              <a:headEnd/>
              <a:tailEnd type="triangle" w="sm" len="lg"/>
            </a:ln>
            <a:effectLst>
              <a:outerShdw dist="12700" dir="54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96262" name="Object 4">
              <a:extLst>
                <a:ext uri="{FF2B5EF4-FFF2-40B4-BE49-F238E27FC236}">
                  <a16:creationId xmlns:a16="http://schemas.microsoft.com/office/drawing/2014/main" id="{581D2646-8679-48E7-96E7-D24B02BE9617}"/>
                </a:ext>
              </a:extLst>
            </p:cNvPr>
            <p:cNvGraphicFramePr>
              <a:graphicFrameLocks noChangeAspect="1"/>
            </p:cNvGraphicFramePr>
            <p:nvPr/>
          </p:nvGraphicFramePr>
          <p:xfrm>
            <a:off x="4074" y="2826"/>
            <a:ext cx="141" cy="156"/>
          </p:xfrm>
          <a:graphic>
            <a:graphicData uri="http://schemas.openxmlformats.org/presentationml/2006/ole">
              <mc:AlternateContent xmlns:mc="http://schemas.openxmlformats.org/markup-compatibility/2006">
                <mc:Choice xmlns:v="urn:schemas-microsoft-com:vml" Requires="v">
                  <p:oleObj spid="_x0000_s145411" name="Equation" r:id="rId5" imgW="126720" imgH="139680" progId="Equation.3">
                    <p:embed/>
                  </p:oleObj>
                </mc:Choice>
                <mc:Fallback>
                  <p:oleObj name="Equation" r:id="rId5" imgW="126720" imgH="139680" progId="Equation.3">
                    <p:embed/>
                    <p:pic>
                      <p:nvPicPr>
                        <p:cNvPr id="96262" name="Object 4">
                          <a:extLst>
                            <a:ext uri="{FF2B5EF4-FFF2-40B4-BE49-F238E27FC236}">
                              <a16:creationId xmlns:a16="http://schemas.microsoft.com/office/drawing/2014/main" id="{581D2646-8679-48E7-96E7-D24B02BE96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4" y="2826"/>
                          <a:ext cx="141" cy="15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6263" name="Object 5">
              <a:extLst>
                <a:ext uri="{FF2B5EF4-FFF2-40B4-BE49-F238E27FC236}">
                  <a16:creationId xmlns:a16="http://schemas.microsoft.com/office/drawing/2014/main" id="{F1393C20-B15F-4DAA-B701-365CF46813AB}"/>
                </a:ext>
              </a:extLst>
            </p:cNvPr>
            <p:cNvGraphicFramePr>
              <a:graphicFrameLocks noChangeAspect="1"/>
            </p:cNvGraphicFramePr>
            <p:nvPr/>
          </p:nvGraphicFramePr>
          <p:xfrm>
            <a:off x="4608" y="2565"/>
            <a:ext cx="141" cy="198"/>
          </p:xfrm>
          <a:graphic>
            <a:graphicData uri="http://schemas.openxmlformats.org/presentationml/2006/ole">
              <mc:AlternateContent xmlns:mc="http://schemas.openxmlformats.org/markup-compatibility/2006">
                <mc:Choice xmlns:v="urn:schemas-microsoft-com:vml" Requires="v">
                  <p:oleObj spid="_x0000_s145412" name="Equation" r:id="rId7" imgW="126720" imgH="177480" progId="Equation.3">
                    <p:embed/>
                  </p:oleObj>
                </mc:Choice>
                <mc:Fallback>
                  <p:oleObj name="Equation" r:id="rId7" imgW="126720" imgH="177480" progId="Equation.3">
                    <p:embed/>
                    <p:pic>
                      <p:nvPicPr>
                        <p:cNvPr id="96263" name="Object 5">
                          <a:extLst>
                            <a:ext uri="{FF2B5EF4-FFF2-40B4-BE49-F238E27FC236}">
                              <a16:creationId xmlns:a16="http://schemas.microsoft.com/office/drawing/2014/main" id="{F1393C20-B15F-4DAA-B701-365CF46813A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08" y="2565"/>
                          <a:ext cx="141" cy="19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6264" name="Object 6">
              <a:extLst>
                <a:ext uri="{FF2B5EF4-FFF2-40B4-BE49-F238E27FC236}">
                  <a16:creationId xmlns:a16="http://schemas.microsoft.com/office/drawing/2014/main" id="{872DC40F-00E9-4978-AB06-0659EF4563AD}"/>
                </a:ext>
              </a:extLst>
            </p:cNvPr>
            <p:cNvGraphicFramePr>
              <a:graphicFrameLocks noChangeAspect="1"/>
            </p:cNvGraphicFramePr>
            <p:nvPr/>
          </p:nvGraphicFramePr>
          <p:xfrm>
            <a:off x="4678" y="3094"/>
            <a:ext cx="150" cy="195"/>
          </p:xfrm>
          <a:graphic>
            <a:graphicData uri="http://schemas.openxmlformats.org/presentationml/2006/ole">
              <mc:AlternateContent xmlns:mc="http://schemas.openxmlformats.org/markup-compatibility/2006">
                <mc:Choice xmlns:v="urn:schemas-microsoft-com:vml" Requires="v">
                  <p:oleObj spid="_x0000_s145413" name="Equation" r:id="rId9" imgW="126720" imgH="164880" progId="Equation.3">
                    <p:embed/>
                  </p:oleObj>
                </mc:Choice>
                <mc:Fallback>
                  <p:oleObj name="Equation" r:id="rId9" imgW="126720" imgH="164880" progId="Equation.3">
                    <p:embed/>
                    <p:pic>
                      <p:nvPicPr>
                        <p:cNvPr id="96264" name="Object 6">
                          <a:extLst>
                            <a:ext uri="{FF2B5EF4-FFF2-40B4-BE49-F238E27FC236}">
                              <a16:creationId xmlns:a16="http://schemas.microsoft.com/office/drawing/2014/main" id="{872DC40F-00E9-4978-AB06-0659EF4563A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78" y="3094"/>
                          <a:ext cx="150" cy="19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6265" name="Object 7">
              <a:extLst>
                <a:ext uri="{FF2B5EF4-FFF2-40B4-BE49-F238E27FC236}">
                  <a16:creationId xmlns:a16="http://schemas.microsoft.com/office/drawing/2014/main" id="{D2BECD4E-596C-482F-AF3A-1A001D1E4ECE}"/>
                </a:ext>
              </a:extLst>
            </p:cNvPr>
            <p:cNvGraphicFramePr>
              <a:graphicFrameLocks noChangeAspect="1"/>
            </p:cNvGraphicFramePr>
            <p:nvPr/>
          </p:nvGraphicFramePr>
          <p:xfrm>
            <a:off x="4010" y="3378"/>
            <a:ext cx="195" cy="255"/>
          </p:xfrm>
          <a:graphic>
            <a:graphicData uri="http://schemas.openxmlformats.org/presentationml/2006/ole">
              <mc:AlternateContent xmlns:mc="http://schemas.openxmlformats.org/markup-compatibility/2006">
                <mc:Choice xmlns:v="urn:schemas-microsoft-com:vml" Requires="v">
                  <p:oleObj spid="_x0000_s145414" name="Equation" r:id="rId11" imgW="164880" imgH="215640" progId="Equation.3">
                    <p:embed/>
                  </p:oleObj>
                </mc:Choice>
                <mc:Fallback>
                  <p:oleObj name="Equation" r:id="rId11" imgW="164880" imgH="215640" progId="Equation.3">
                    <p:embed/>
                    <p:pic>
                      <p:nvPicPr>
                        <p:cNvPr id="96265" name="Object 7">
                          <a:extLst>
                            <a:ext uri="{FF2B5EF4-FFF2-40B4-BE49-F238E27FC236}">
                              <a16:creationId xmlns:a16="http://schemas.microsoft.com/office/drawing/2014/main" id="{D2BECD4E-596C-482F-AF3A-1A001D1E4EC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10" y="3378"/>
                          <a:ext cx="195" cy="25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18802" name="Text Box 18">
            <a:extLst>
              <a:ext uri="{FF2B5EF4-FFF2-40B4-BE49-F238E27FC236}">
                <a16:creationId xmlns:a16="http://schemas.microsoft.com/office/drawing/2014/main" id="{4D2B2795-6369-49E1-ACF6-960D286444A2}"/>
              </a:ext>
            </a:extLst>
          </p:cNvPr>
          <p:cNvSpPr txBox="1">
            <a:spLocks noChangeArrowheads="1"/>
          </p:cNvSpPr>
          <p:nvPr/>
        </p:nvSpPr>
        <p:spPr bwMode="auto">
          <a:xfrm>
            <a:off x="381000" y="4133850"/>
            <a:ext cx="4267200" cy="519113"/>
          </a:xfrm>
          <a:prstGeom prst="rect">
            <a:avLst/>
          </a:prstGeom>
          <a:noFill/>
          <a:ln w="9525">
            <a:noFill/>
            <a:miter lim="800000"/>
            <a:headEnd/>
            <a:tailEnd type="none" w="sm" len="lg"/>
          </a:ln>
          <a:effectLst/>
        </p:spPr>
        <p:txBody>
          <a:bodyPr>
            <a:spAutoFit/>
          </a:bodyPr>
          <a:lstStyle/>
          <a:p>
            <a:pPr>
              <a:spcBef>
                <a:spcPct val="50000"/>
              </a:spcBef>
              <a:defRPr/>
            </a:pPr>
            <a:r>
              <a:rPr kumimoji="0" lang="zh-CN" altLang="en-US" dirty="0">
                <a:effectLst>
                  <a:outerShdw blurRad="38100" dist="38100" dir="2700000" algn="tl">
                    <a:srgbClr val="000000"/>
                  </a:outerShdw>
                </a:effectLst>
              </a:rPr>
              <a:t>电场的总能量</a:t>
            </a:r>
          </a:p>
        </p:txBody>
      </p:sp>
      <p:graphicFrame>
        <p:nvGraphicFramePr>
          <p:cNvPr id="234497" name="Object 1">
            <a:extLst>
              <a:ext uri="{FF2B5EF4-FFF2-40B4-BE49-F238E27FC236}">
                <a16:creationId xmlns:a16="http://schemas.microsoft.com/office/drawing/2014/main" id="{80E45E84-A9D5-42BB-8466-9193011A5C0C}"/>
              </a:ext>
            </a:extLst>
          </p:cNvPr>
          <p:cNvGraphicFramePr>
            <a:graphicFrameLocks noChangeAspect="1"/>
          </p:cNvGraphicFramePr>
          <p:nvPr/>
        </p:nvGraphicFramePr>
        <p:xfrm>
          <a:off x="473075" y="4664075"/>
          <a:ext cx="2209800" cy="777875"/>
        </p:xfrm>
        <a:graphic>
          <a:graphicData uri="http://schemas.openxmlformats.org/presentationml/2006/ole">
            <mc:AlternateContent xmlns:mc="http://schemas.openxmlformats.org/markup-compatibility/2006">
              <mc:Choice xmlns:v="urn:schemas-microsoft-com:vml" Requires="v">
                <p:oleObj spid="_x0000_s145415" name="公式" r:id="rId13" imgW="1244520" imgH="393480" progId="Equation.3">
                  <p:embed/>
                </p:oleObj>
              </mc:Choice>
              <mc:Fallback>
                <p:oleObj name="公式" r:id="rId13" imgW="1244520" imgH="393480" progId="Equation.3">
                  <p:embed/>
                  <p:pic>
                    <p:nvPicPr>
                      <p:cNvPr id="234497" name="Object 1">
                        <a:extLst>
                          <a:ext uri="{FF2B5EF4-FFF2-40B4-BE49-F238E27FC236}">
                            <a16:creationId xmlns:a16="http://schemas.microsoft.com/office/drawing/2014/main" id="{80E45E84-A9D5-42BB-8466-9193011A5C0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3075" y="4664075"/>
                        <a:ext cx="2209800" cy="77787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4498" name="Object 2">
            <a:extLst>
              <a:ext uri="{FF2B5EF4-FFF2-40B4-BE49-F238E27FC236}">
                <a16:creationId xmlns:a16="http://schemas.microsoft.com/office/drawing/2014/main" id="{683A5C09-D5FF-42AC-BDA8-81E31BA6EE19}"/>
              </a:ext>
            </a:extLst>
          </p:cNvPr>
          <p:cNvGraphicFramePr>
            <a:graphicFrameLocks noChangeAspect="1"/>
          </p:cNvGraphicFramePr>
          <p:nvPr/>
        </p:nvGraphicFramePr>
        <p:xfrm>
          <a:off x="2843213" y="5518150"/>
          <a:ext cx="1068387" cy="850900"/>
        </p:xfrm>
        <a:graphic>
          <a:graphicData uri="http://schemas.openxmlformats.org/presentationml/2006/ole">
            <mc:AlternateContent xmlns:mc="http://schemas.openxmlformats.org/markup-compatibility/2006">
              <mc:Choice xmlns:v="urn:schemas-microsoft-com:vml" Requires="v">
                <p:oleObj spid="_x0000_s145416" name="Equation" r:id="rId15" imgW="571320" imgH="457200" progId="Equation.3">
                  <p:embed/>
                </p:oleObj>
              </mc:Choice>
              <mc:Fallback>
                <p:oleObj name="Equation" r:id="rId15" imgW="571320" imgH="457200" progId="Equation.3">
                  <p:embed/>
                  <p:pic>
                    <p:nvPicPr>
                      <p:cNvPr id="234498" name="Object 2">
                        <a:extLst>
                          <a:ext uri="{FF2B5EF4-FFF2-40B4-BE49-F238E27FC236}">
                            <a16:creationId xmlns:a16="http://schemas.microsoft.com/office/drawing/2014/main" id="{683A5C09-D5FF-42AC-BDA8-81E31BA6EE1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43213" y="5518150"/>
                        <a:ext cx="1068387" cy="85090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4499" name="Object 3">
            <a:extLst>
              <a:ext uri="{FF2B5EF4-FFF2-40B4-BE49-F238E27FC236}">
                <a16:creationId xmlns:a16="http://schemas.microsoft.com/office/drawing/2014/main" id="{6267472C-E515-4EE0-8EC3-89EB26022C61}"/>
              </a:ext>
            </a:extLst>
          </p:cNvPr>
          <p:cNvGraphicFramePr>
            <a:graphicFrameLocks noChangeAspect="1"/>
          </p:cNvGraphicFramePr>
          <p:nvPr/>
        </p:nvGraphicFramePr>
        <p:xfrm>
          <a:off x="2843213" y="4613275"/>
          <a:ext cx="1871662" cy="901700"/>
        </p:xfrm>
        <a:graphic>
          <a:graphicData uri="http://schemas.openxmlformats.org/presentationml/2006/ole">
            <mc:AlternateContent xmlns:mc="http://schemas.openxmlformats.org/markup-compatibility/2006">
              <mc:Choice xmlns:v="urn:schemas-microsoft-com:vml" Requires="v">
                <p:oleObj spid="_x0000_s145417" name="公式" r:id="rId17" imgW="1054080" imgH="457200" progId="Equation.3">
                  <p:embed/>
                </p:oleObj>
              </mc:Choice>
              <mc:Fallback>
                <p:oleObj name="公式" r:id="rId17" imgW="1054080" imgH="457200" progId="Equation.3">
                  <p:embed/>
                  <p:pic>
                    <p:nvPicPr>
                      <p:cNvPr id="234499" name="Object 3">
                        <a:extLst>
                          <a:ext uri="{FF2B5EF4-FFF2-40B4-BE49-F238E27FC236}">
                            <a16:creationId xmlns:a16="http://schemas.microsoft.com/office/drawing/2014/main" id="{6267472C-E515-4EE0-8EC3-89EB26022C6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43213" y="4613275"/>
                        <a:ext cx="1871662" cy="9017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6281" name="Group 25">
            <a:extLst>
              <a:ext uri="{FF2B5EF4-FFF2-40B4-BE49-F238E27FC236}">
                <a16:creationId xmlns:a16="http://schemas.microsoft.com/office/drawing/2014/main" id="{5FC4BC27-16FC-4616-9006-D03C0466B935}"/>
              </a:ext>
            </a:extLst>
          </p:cNvPr>
          <p:cNvGrpSpPr>
            <a:grpSpLocks/>
          </p:cNvGrpSpPr>
          <p:nvPr/>
        </p:nvGrpSpPr>
        <p:grpSpPr bwMode="auto">
          <a:xfrm>
            <a:off x="0" y="44450"/>
            <a:ext cx="5715000" cy="1068388"/>
            <a:chOff x="0" y="191"/>
            <a:chExt cx="3600" cy="673"/>
          </a:xfrm>
        </p:grpSpPr>
        <p:pic>
          <p:nvPicPr>
            <p:cNvPr id="96282" name="Picture 40" descr="bar_1">
              <a:extLst>
                <a:ext uri="{FF2B5EF4-FFF2-40B4-BE49-F238E27FC236}">
                  <a16:creationId xmlns:a16="http://schemas.microsoft.com/office/drawing/2014/main" id="{09630646-14A3-42B7-8B9C-AF0D1CADD070}"/>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49" name="Text Box 41">
              <a:extLst>
                <a:ext uri="{FF2B5EF4-FFF2-40B4-BE49-F238E27FC236}">
                  <a16:creationId xmlns:a16="http://schemas.microsoft.com/office/drawing/2014/main" id="{BEEEC6FE-810A-4ED2-A620-4530C5F6C071}"/>
                </a:ext>
              </a:extLst>
            </p:cNvPr>
            <p:cNvSpPr txBox="1">
              <a:spLocks noChangeArrowheads="1"/>
            </p:cNvSpPr>
            <p:nvPr/>
          </p:nvSpPr>
          <p:spPr bwMode="auto">
            <a:xfrm>
              <a:off x="59" y="336"/>
              <a:ext cx="2957" cy="327"/>
            </a:xfrm>
            <a:prstGeom prst="rect">
              <a:avLst/>
            </a:prstGeom>
            <a:noFill/>
            <a:ln w="19050">
              <a:noFill/>
              <a:miter lim="800000"/>
              <a:headEnd/>
              <a:tailEnd/>
            </a:ln>
            <a:effectLst>
              <a:outerShdw dist="17961" dir="2700000" algn="ctr" rotWithShape="0">
                <a:schemeClr val="folHlink">
                  <a:alpha val="50000"/>
                </a:schemeClr>
              </a:outerShdw>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solidFill>
                    <a:srgbClr val="FF3399"/>
                  </a:solidFill>
                  <a:latin typeface="隶书" panose="02010509060101010101" pitchFamily="49" charset="-122"/>
                  <a:ea typeface="隶书" panose="02010509060101010101" pitchFamily="49" charset="-122"/>
                </a:rPr>
                <a:t>2-4 </a:t>
              </a:r>
              <a:r>
                <a:rPr kumimoji="0" lang="zh-CN" altLang="en-US">
                  <a:solidFill>
                    <a:srgbClr val="FF3399"/>
                  </a:solidFill>
                  <a:ea typeface="隶书" panose="02010509060101010101" pitchFamily="49" charset="-122"/>
                </a:rPr>
                <a:t>电场的能量和能量密度</a:t>
              </a:r>
            </a:p>
          </p:txBody>
        </p:sp>
      </p:grpSp>
    </p:spTree>
    <p:extLst>
      <p:ext uri="{BB962C8B-B14F-4D97-AF65-F5344CB8AC3E}">
        <p14:creationId xmlns:p14="http://schemas.microsoft.com/office/powerpoint/2010/main" val="12218358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8786"/>
                                        </p:tgtEl>
                                        <p:attrNameLst>
                                          <p:attrName>style.visibility</p:attrName>
                                        </p:attrNameLst>
                                      </p:cBhvr>
                                      <p:to>
                                        <p:strVal val="visible"/>
                                      </p:to>
                                    </p:set>
                                    <p:animEffect transition="in" filter="dissolve">
                                      <p:cBhvr>
                                        <p:cTn id="7" dur="500"/>
                                        <p:tgtEl>
                                          <p:spTgt spid="1187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8787"/>
                                        </p:tgtEl>
                                        <p:attrNameLst>
                                          <p:attrName>style.visibility</p:attrName>
                                        </p:attrNameLst>
                                      </p:cBhvr>
                                      <p:to>
                                        <p:strVal val="visible"/>
                                      </p:to>
                                    </p:set>
                                    <p:animEffect transition="in" filter="dissolve">
                                      <p:cBhvr>
                                        <p:cTn id="17" dur="500"/>
                                        <p:tgtEl>
                                          <p:spTgt spid="1187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34496"/>
                                        </p:tgtEl>
                                        <p:attrNameLst>
                                          <p:attrName>style.visibility</p:attrName>
                                        </p:attrNameLst>
                                      </p:cBhvr>
                                      <p:to>
                                        <p:strVal val="visible"/>
                                      </p:to>
                                    </p:set>
                                    <p:animEffect transition="in" filter="dissolve">
                                      <p:cBhvr>
                                        <p:cTn id="22" dur="500"/>
                                        <p:tgtEl>
                                          <p:spTgt spid="2344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8802"/>
                                        </p:tgtEl>
                                        <p:attrNameLst>
                                          <p:attrName>style.visibility</p:attrName>
                                        </p:attrNameLst>
                                      </p:cBhvr>
                                      <p:to>
                                        <p:strVal val="visible"/>
                                      </p:to>
                                    </p:set>
                                    <p:animEffect transition="in" filter="blinds(horizontal)">
                                      <p:cBhvr>
                                        <p:cTn id="27" dur="500"/>
                                        <p:tgtEl>
                                          <p:spTgt spid="1188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34497"/>
                                        </p:tgtEl>
                                        <p:attrNameLst>
                                          <p:attrName>style.visibility</p:attrName>
                                        </p:attrNameLst>
                                      </p:cBhvr>
                                      <p:to>
                                        <p:strVal val="visible"/>
                                      </p:to>
                                    </p:set>
                                    <p:animEffect transition="in" filter="dissolve">
                                      <p:cBhvr>
                                        <p:cTn id="32" dur="500"/>
                                        <p:tgtEl>
                                          <p:spTgt spid="23449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34499"/>
                                        </p:tgtEl>
                                        <p:attrNameLst>
                                          <p:attrName>style.visibility</p:attrName>
                                        </p:attrNameLst>
                                      </p:cBhvr>
                                      <p:to>
                                        <p:strVal val="visible"/>
                                      </p:to>
                                    </p:set>
                                    <p:animEffect transition="in" filter="dissolve">
                                      <p:cBhvr>
                                        <p:cTn id="37" dur="500"/>
                                        <p:tgtEl>
                                          <p:spTgt spid="23449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234498"/>
                                        </p:tgtEl>
                                        <p:attrNameLst>
                                          <p:attrName>style.visibility</p:attrName>
                                        </p:attrNameLst>
                                      </p:cBhvr>
                                      <p:to>
                                        <p:strVal val="visible"/>
                                      </p:to>
                                    </p:set>
                                    <p:animEffect transition="in" filter="dissolve">
                                      <p:cBhvr>
                                        <p:cTn id="42" dur="500"/>
                                        <p:tgtEl>
                                          <p:spTgt spid="234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autoUpdateAnimBg="0"/>
      <p:bldP spid="118787" grpId="0" autoUpdateAnimBg="0"/>
      <p:bldP spid="118802"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日期占位符 1">
            <a:extLst>
              <a:ext uri="{FF2B5EF4-FFF2-40B4-BE49-F238E27FC236}">
                <a16:creationId xmlns:a16="http://schemas.microsoft.com/office/drawing/2014/main" id="{22ADA98F-D3E8-4A03-94B9-CCB13B7A8867}"/>
              </a:ext>
            </a:extLst>
          </p:cNvPr>
          <p:cNvSpPr>
            <a:spLocks noGrp="1"/>
          </p:cNvSpPr>
          <p:nvPr>
            <p:ph type="dt" sz="quarter" idx="10"/>
          </p:nvPr>
        </p:nvSpPr>
        <p:spPr/>
        <p:txBody>
          <a:bodyPr/>
          <a:lstStyle/>
          <a:p>
            <a:pPr>
              <a:defRPr/>
            </a:pPr>
            <a:fld id="{6B725005-91C7-422C-8C7C-5DC83C567BF0}" type="datetime8">
              <a:rPr lang="en-US"/>
              <a:pPr>
                <a:defRPr/>
              </a:pPr>
              <a:t>12/21/2017 10:44 PM</a:t>
            </a:fld>
            <a:endParaRPr lang="en-US" altLang="zh-CN"/>
          </a:p>
        </p:txBody>
      </p:sp>
      <p:sp>
        <p:nvSpPr>
          <p:cNvPr id="22" name="灯片编号占位符 3">
            <a:extLst>
              <a:ext uri="{FF2B5EF4-FFF2-40B4-BE49-F238E27FC236}">
                <a16:creationId xmlns:a16="http://schemas.microsoft.com/office/drawing/2014/main" id="{FE2F45C2-78A6-42D1-BBB7-3670993A81C3}"/>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90490C3B-7EF6-45CA-870C-D6398793E431}" type="slidenum">
              <a:rPr lang="en-US" altLang="zh-CN" sz="1400" b="0">
                <a:ea typeface="宋体" panose="02010600030101010101" pitchFamily="2" charset="-122"/>
              </a:rPr>
              <a:pPr eaLnBrk="1" hangingPunct="1"/>
              <a:t>56</a:t>
            </a:fld>
            <a:endParaRPr lang="en-US" altLang="zh-CN" sz="1400" b="0">
              <a:ea typeface="宋体" panose="02010600030101010101" pitchFamily="2" charset="-122"/>
            </a:endParaRPr>
          </a:p>
        </p:txBody>
      </p:sp>
      <p:grpSp>
        <p:nvGrpSpPr>
          <p:cNvPr id="97293" name="Group 2">
            <a:extLst>
              <a:ext uri="{FF2B5EF4-FFF2-40B4-BE49-F238E27FC236}">
                <a16:creationId xmlns:a16="http://schemas.microsoft.com/office/drawing/2014/main" id="{ED9AE5EA-DB5E-4F58-923A-069FDA93A81D}"/>
              </a:ext>
            </a:extLst>
          </p:cNvPr>
          <p:cNvGrpSpPr>
            <a:grpSpLocks/>
          </p:cNvGrpSpPr>
          <p:nvPr/>
        </p:nvGrpSpPr>
        <p:grpSpPr bwMode="auto">
          <a:xfrm>
            <a:off x="4876800" y="3076575"/>
            <a:ext cx="3962400" cy="3505200"/>
            <a:chOff x="3072" y="1824"/>
            <a:chExt cx="2496" cy="2208"/>
          </a:xfrm>
        </p:grpSpPr>
        <p:sp>
          <p:nvSpPr>
            <p:cNvPr id="168963" name="Rectangle 3">
              <a:extLst>
                <a:ext uri="{FF2B5EF4-FFF2-40B4-BE49-F238E27FC236}">
                  <a16:creationId xmlns:a16="http://schemas.microsoft.com/office/drawing/2014/main" id="{68140017-E157-40D0-B507-53777A732929}"/>
                </a:ext>
              </a:extLst>
            </p:cNvPr>
            <p:cNvSpPr>
              <a:spLocks noChangeArrowheads="1"/>
            </p:cNvSpPr>
            <p:nvPr/>
          </p:nvSpPr>
          <p:spPr bwMode="auto">
            <a:xfrm>
              <a:off x="3072" y="1824"/>
              <a:ext cx="2496" cy="2208"/>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68964" name="Oval 4">
              <a:extLst>
                <a:ext uri="{FF2B5EF4-FFF2-40B4-BE49-F238E27FC236}">
                  <a16:creationId xmlns:a16="http://schemas.microsoft.com/office/drawing/2014/main" id="{E7B0103F-D2B8-4528-93E0-D8EC98A94B7E}"/>
                </a:ext>
              </a:extLst>
            </p:cNvPr>
            <p:cNvSpPr>
              <a:spLocks noChangeArrowheads="1"/>
            </p:cNvSpPr>
            <p:nvPr/>
          </p:nvSpPr>
          <p:spPr bwMode="auto">
            <a:xfrm>
              <a:off x="3552" y="2208"/>
              <a:ext cx="1536" cy="1488"/>
            </a:xfrm>
            <a:prstGeom prst="ellipse">
              <a:avLst/>
            </a:prstGeom>
            <a:gradFill rotWithShape="0">
              <a:gsLst>
                <a:gs pos="0">
                  <a:srgbClr val="9999FF"/>
                </a:gs>
                <a:gs pos="100000">
                  <a:srgbClr val="9999FF">
                    <a:gamma/>
                    <a:shade val="46275"/>
                    <a:invGamma/>
                  </a:srgbClr>
                </a:gs>
              </a:gsLst>
              <a:path path="shape">
                <a:fillToRect l="50000" t="50000" r="50000" b="50000"/>
              </a:path>
            </a:gradFill>
            <a:ln w="28575">
              <a:solidFill>
                <a:srgbClr val="9966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68965" name="Oval 5">
              <a:extLst>
                <a:ext uri="{FF2B5EF4-FFF2-40B4-BE49-F238E27FC236}">
                  <a16:creationId xmlns:a16="http://schemas.microsoft.com/office/drawing/2014/main" id="{D9C92E1B-DF0F-472D-A50E-934FE12FD561}"/>
                </a:ext>
              </a:extLst>
            </p:cNvPr>
            <p:cNvSpPr>
              <a:spLocks noChangeArrowheads="1"/>
            </p:cNvSpPr>
            <p:nvPr/>
          </p:nvSpPr>
          <p:spPr bwMode="auto">
            <a:xfrm>
              <a:off x="3936" y="2592"/>
              <a:ext cx="768" cy="768"/>
            </a:xfrm>
            <a:prstGeom prst="ellipse">
              <a:avLst/>
            </a:prstGeom>
            <a:gradFill rotWithShape="0">
              <a:gsLst>
                <a:gs pos="0">
                  <a:srgbClr val="FFCC99"/>
                </a:gs>
                <a:gs pos="100000">
                  <a:srgbClr val="FFCC99">
                    <a:gamma/>
                    <a:shade val="56078"/>
                    <a:invGamma/>
                  </a:srgbClr>
                </a:gs>
              </a:gsLst>
              <a:path path="shape">
                <a:fillToRect l="50000" t="50000" r="50000" b="50000"/>
              </a:path>
            </a:gradFill>
            <a:ln w="28575">
              <a:solidFill>
                <a:schemeClr val="hlink"/>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68966" name="Line 6">
              <a:extLst>
                <a:ext uri="{FF2B5EF4-FFF2-40B4-BE49-F238E27FC236}">
                  <a16:creationId xmlns:a16="http://schemas.microsoft.com/office/drawing/2014/main" id="{26CA0B8C-83AE-4816-BD3F-5CE85CC0ED46}"/>
                </a:ext>
              </a:extLst>
            </p:cNvPr>
            <p:cNvSpPr>
              <a:spLocks noChangeShapeType="1"/>
            </p:cNvSpPr>
            <p:nvPr/>
          </p:nvSpPr>
          <p:spPr bwMode="auto">
            <a:xfrm flipV="1">
              <a:off x="4320" y="2352"/>
              <a:ext cx="432" cy="624"/>
            </a:xfrm>
            <a:prstGeom prst="line">
              <a:avLst/>
            </a:prstGeom>
            <a:noFill/>
            <a:ln w="28575">
              <a:solidFill>
                <a:srgbClr val="FF3399"/>
              </a:solidFill>
              <a:round/>
              <a:headEnd/>
              <a:tailEnd type="triangle" w="sm" len="lg"/>
            </a:ln>
            <a:effectLst>
              <a:outerShdw dist="12700" dir="54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68967" name="Line 7">
              <a:extLst>
                <a:ext uri="{FF2B5EF4-FFF2-40B4-BE49-F238E27FC236}">
                  <a16:creationId xmlns:a16="http://schemas.microsoft.com/office/drawing/2014/main" id="{7A84495F-D336-4AB2-9294-B80241A83DED}"/>
                </a:ext>
              </a:extLst>
            </p:cNvPr>
            <p:cNvSpPr>
              <a:spLocks noChangeShapeType="1"/>
            </p:cNvSpPr>
            <p:nvPr/>
          </p:nvSpPr>
          <p:spPr bwMode="auto">
            <a:xfrm flipH="1" flipV="1">
              <a:off x="4080" y="2640"/>
              <a:ext cx="240" cy="336"/>
            </a:xfrm>
            <a:prstGeom prst="line">
              <a:avLst/>
            </a:prstGeom>
            <a:noFill/>
            <a:ln w="28575">
              <a:solidFill>
                <a:srgbClr val="FF3399"/>
              </a:solidFill>
              <a:round/>
              <a:headEnd/>
              <a:tailEnd type="triangle" w="sm" len="lg"/>
            </a:ln>
            <a:effectLst>
              <a:outerShdw dist="12700" dir="54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97287" name="Object 8">
              <a:extLst>
                <a:ext uri="{FF2B5EF4-FFF2-40B4-BE49-F238E27FC236}">
                  <a16:creationId xmlns:a16="http://schemas.microsoft.com/office/drawing/2014/main" id="{1F940DA6-1AAC-4EAB-8E98-A44269D77F9A}"/>
                </a:ext>
              </a:extLst>
            </p:cNvPr>
            <p:cNvGraphicFramePr>
              <a:graphicFrameLocks noChangeAspect="1"/>
            </p:cNvGraphicFramePr>
            <p:nvPr/>
          </p:nvGraphicFramePr>
          <p:xfrm>
            <a:off x="4074" y="2826"/>
            <a:ext cx="141" cy="156"/>
          </p:xfrm>
          <a:graphic>
            <a:graphicData uri="http://schemas.openxmlformats.org/presentationml/2006/ole">
              <mc:AlternateContent xmlns:mc="http://schemas.openxmlformats.org/markup-compatibility/2006">
                <mc:Choice xmlns:v="urn:schemas-microsoft-com:vml" Requires="v">
                  <p:oleObj spid="_x0000_s146434" name="Equation" r:id="rId3" imgW="126720" imgH="139680" progId="Equation.3">
                    <p:embed/>
                  </p:oleObj>
                </mc:Choice>
                <mc:Fallback>
                  <p:oleObj name="Equation" r:id="rId3" imgW="126720" imgH="139680" progId="Equation.3">
                    <p:embed/>
                    <p:pic>
                      <p:nvPicPr>
                        <p:cNvPr id="97287" name="Object 8">
                          <a:extLst>
                            <a:ext uri="{FF2B5EF4-FFF2-40B4-BE49-F238E27FC236}">
                              <a16:creationId xmlns:a16="http://schemas.microsoft.com/office/drawing/2014/main" id="{1F940DA6-1AAC-4EAB-8E98-A44269D77F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4" y="2826"/>
                          <a:ext cx="141" cy="15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88" name="Object 9">
              <a:extLst>
                <a:ext uri="{FF2B5EF4-FFF2-40B4-BE49-F238E27FC236}">
                  <a16:creationId xmlns:a16="http://schemas.microsoft.com/office/drawing/2014/main" id="{4A0D53A8-BA1B-4C1A-A19A-437C18F1191F}"/>
                </a:ext>
              </a:extLst>
            </p:cNvPr>
            <p:cNvGraphicFramePr>
              <a:graphicFrameLocks noChangeAspect="1"/>
            </p:cNvGraphicFramePr>
            <p:nvPr/>
          </p:nvGraphicFramePr>
          <p:xfrm>
            <a:off x="4608" y="2565"/>
            <a:ext cx="141" cy="198"/>
          </p:xfrm>
          <a:graphic>
            <a:graphicData uri="http://schemas.openxmlformats.org/presentationml/2006/ole">
              <mc:AlternateContent xmlns:mc="http://schemas.openxmlformats.org/markup-compatibility/2006">
                <mc:Choice xmlns:v="urn:schemas-microsoft-com:vml" Requires="v">
                  <p:oleObj spid="_x0000_s146435" name="Equation" r:id="rId5" imgW="126720" imgH="177480" progId="Equation.3">
                    <p:embed/>
                  </p:oleObj>
                </mc:Choice>
                <mc:Fallback>
                  <p:oleObj name="Equation" r:id="rId5" imgW="126720" imgH="177480" progId="Equation.3">
                    <p:embed/>
                    <p:pic>
                      <p:nvPicPr>
                        <p:cNvPr id="97288" name="Object 9">
                          <a:extLst>
                            <a:ext uri="{FF2B5EF4-FFF2-40B4-BE49-F238E27FC236}">
                              <a16:creationId xmlns:a16="http://schemas.microsoft.com/office/drawing/2014/main" id="{4A0D53A8-BA1B-4C1A-A19A-437C18F119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8" y="2565"/>
                          <a:ext cx="141" cy="19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89" name="Object 10">
              <a:extLst>
                <a:ext uri="{FF2B5EF4-FFF2-40B4-BE49-F238E27FC236}">
                  <a16:creationId xmlns:a16="http://schemas.microsoft.com/office/drawing/2014/main" id="{B05421B5-ABA1-4A9E-BA7E-46DF5ED8B38D}"/>
                </a:ext>
              </a:extLst>
            </p:cNvPr>
            <p:cNvGraphicFramePr>
              <a:graphicFrameLocks noChangeAspect="1"/>
            </p:cNvGraphicFramePr>
            <p:nvPr/>
          </p:nvGraphicFramePr>
          <p:xfrm>
            <a:off x="4678" y="3094"/>
            <a:ext cx="150" cy="195"/>
          </p:xfrm>
          <a:graphic>
            <a:graphicData uri="http://schemas.openxmlformats.org/presentationml/2006/ole">
              <mc:AlternateContent xmlns:mc="http://schemas.openxmlformats.org/markup-compatibility/2006">
                <mc:Choice xmlns:v="urn:schemas-microsoft-com:vml" Requires="v">
                  <p:oleObj spid="_x0000_s146436" name="Equation" r:id="rId7" imgW="126720" imgH="164880" progId="Equation.3">
                    <p:embed/>
                  </p:oleObj>
                </mc:Choice>
                <mc:Fallback>
                  <p:oleObj name="Equation" r:id="rId7" imgW="126720" imgH="164880" progId="Equation.3">
                    <p:embed/>
                    <p:pic>
                      <p:nvPicPr>
                        <p:cNvPr id="97289" name="Object 10">
                          <a:extLst>
                            <a:ext uri="{FF2B5EF4-FFF2-40B4-BE49-F238E27FC236}">
                              <a16:creationId xmlns:a16="http://schemas.microsoft.com/office/drawing/2014/main" id="{B05421B5-ABA1-4A9E-BA7E-46DF5ED8B38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78" y="3094"/>
                          <a:ext cx="150" cy="19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90" name="Object 11">
              <a:extLst>
                <a:ext uri="{FF2B5EF4-FFF2-40B4-BE49-F238E27FC236}">
                  <a16:creationId xmlns:a16="http://schemas.microsoft.com/office/drawing/2014/main" id="{2C3307BF-8C13-457A-A2EE-04C79E62FA1E}"/>
                </a:ext>
              </a:extLst>
            </p:cNvPr>
            <p:cNvGraphicFramePr>
              <a:graphicFrameLocks noChangeAspect="1"/>
            </p:cNvGraphicFramePr>
            <p:nvPr/>
          </p:nvGraphicFramePr>
          <p:xfrm>
            <a:off x="4010" y="3378"/>
            <a:ext cx="195" cy="255"/>
          </p:xfrm>
          <a:graphic>
            <a:graphicData uri="http://schemas.openxmlformats.org/presentationml/2006/ole">
              <mc:AlternateContent xmlns:mc="http://schemas.openxmlformats.org/markup-compatibility/2006">
                <mc:Choice xmlns:v="urn:schemas-microsoft-com:vml" Requires="v">
                  <p:oleObj spid="_x0000_s146437" name="Equation" r:id="rId9" imgW="164880" imgH="215640" progId="Equation.3">
                    <p:embed/>
                  </p:oleObj>
                </mc:Choice>
                <mc:Fallback>
                  <p:oleObj name="Equation" r:id="rId9" imgW="164880" imgH="215640" progId="Equation.3">
                    <p:embed/>
                    <p:pic>
                      <p:nvPicPr>
                        <p:cNvPr id="97290" name="Object 11">
                          <a:extLst>
                            <a:ext uri="{FF2B5EF4-FFF2-40B4-BE49-F238E27FC236}">
                              <a16:creationId xmlns:a16="http://schemas.microsoft.com/office/drawing/2014/main" id="{2C3307BF-8C13-457A-A2EE-04C79E62FA1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10" y="3378"/>
                          <a:ext cx="195" cy="25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68972" name="Text Box 12">
            <a:extLst>
              <a:ext uri="{FF2B5EF4-FFF2-40B4-BE49-F238E27FC236}">
                <a16:creationId xmlns:a16="http://schemas.microsoft.com/office/drawing/2014/main" id="{2043234D-FD48-4DD6-B951-5BC213CF9FD1}"/>
              </a:ext>
            </a:extLst>
          </p:cNvPr>
          <p:cNvSpPr txBox="1">
            <a:spLocks noChangeArrowheads="1"/>
          </p:cNvSpPr>
          <p:nvPr/>
        </p:nvSpPr>
        <p:spPr bwMode="auto">
          <a:xfrm>
            <a:off x="457200" y="1181100"/>
            <a:ext cx="8686800" cy="519113"/>
          </a:xfrm>
          <a:prstGeom prst="rect">
            <a:avLst/>
          </a:prstGeom>
          <a:noFill/>
          <a:ln w="9525">
            <a:noFill/>
            <a:miter lim="800000"/>
            <a:headEnd/>
            <a:tailEnd type="none" w="sm" len="lg"/>
          </a:ln>
          <a:effectLst/>
        </p:spPr>
        <p:txBody>
          <a:bodyPr>
            <a:spAutoFit/>
          </a:bodyPr>
          <a:lstStyle/>
          <a:p>
            <a:pPr>
              <a:spcBef>
                <a:spcPct val="50000"/>
              </a:spcBef>
              <a:defRPr/>
            </a:pPr>
            <a:r>
              <a:rPr kumimoji="0" lang="zh-CN" altLang="en-US">
                <a:effectLst>
                  <a:outerShdw blurRad="38100" dist="38100" dir="2700000" algn="tl">
                    <a:srgbClr val="000000"/>
                  </a:outerShdw>
                </a:effectLst>
              </a:rPr>
              <a:t>放入介质后导体内电场强度仍为零，空间各点的电场</a:t>
            </a:r>
          </a:p>
        </p:txBody>
      </p:sp>
      <p:graphicFrame>
        <p:nvGraphicFramePr>
          <p:cNvPr id="168973" name="Object 13">
            <a:extLst>
              <a:ext uri="{FF2B5EF4-FFF2-40B4-BE49-F238E27FC236}">
                <a16:creationId xmlns:a16="http://schemas.microsoft.com/office/drawing/2014/main" id="{7A91E4C2-6FB7-4878-905D-B7E8CED84A01}"/>
              </a:ext>
            </a:extLst>
          </p:cNvPr>
          <p:cNvGraphicFramePr>
            <a:graphicFrameLocks noChangeAspect="1"/>
          </p:cNvGraphicFramePr>
          <p:nvPr/>
        </p:nvGraphicFramePr>
        <p:xfrm>
          <a:off x="1371600" y="1676400"/>
          <a:ext cx="4343400" cy="914400"/>
        </p:xfrm>
        <a:graphic>
          <a:graphicData uri="http://schemas.openxmlformats.org/presentationml/2006/ole">
            <mc:AlternateContent xmlns:mc="http://schemas.openxmlformats.org/markup-compatibility/2006">
              <mc:Choice xmlns:v="urn:schemas-microsoft-com:vml" Requires="v">
                <p:oleObj spid="_x0000_s146438" name="Equation" r:id="rId11" imgW="1879560" imgH="444240" progId="Equation.3">
                  <p:embed/>
                </p:oleObj>
              </mc:Choice>
              <mc:Fallback>
                <p:oleObj name="Equation" r:id="rId11" imgW="1879560" imgH="444240" progId="Equation.3">
                  <p:embed/>
                  <p:pic>
                    <p:nvPicPr>
                      <p:cNvPr id="168973" name="Object 13">
                        <a:extLst>
                          <a:ext uri="{FF2B5EF4-FFF2-40B4-BE49-F238E27FC236}">
                            <a16:creationId xmlns:a16="http://schemas.microsoft.com/office/drawing/2014/main" id="{7A91E4C2-6FB7-4878-905D-B7E8CED84A0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71600" y="1676400"/>
                        <a:ext cx="4343400" cy="914400"/>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8974" name="Object 14">
            <a:extLst>
              <a:ext uri="{FF2B5EF4-FFF2-40B4-BE49-F238E27FC236}">
                <a16:creationId xmlns:a16="http://schemas.microsoft.com/office/drawing/2014/main" id="{CCCD734A-7130-4DB9-AE16-D3AC2F2CD2BF}"/>
              </a:ext>
            </a:extLst>
          </p:cNvPr>
          <p:cNvGraphicFramePr>
            <a:graphicFrameLocks noChangeAspect="1"/>
          </p:cNvGraphicFramePr>
          <p:nvPr/>
        </p:nvGraphicFramePr>
        <p:xfrm>
          <a:off x="1308100" y="2463800"/>
          <a:ext cx="3430588" cy="896938"/>
        </p:xfrm>
        <a:graphic>
          <a:graphicData uri="http://schemas.openxmlformats.org/presentationml/2006/ole">
            <mc:AlternateContent xmlns:mc="http://schemas.openxmlformats.org/markup-compatibility/2006">
              <mc:Choice xmlns:v="urn:schemas-microsoft-com:vml" Requires="v">
                <p:oleObj spid="_x0000_s146439" name="Equation" r:id="rId13" imgW="1511280" imgH="444240" progId="Equation.3">
                  <p:embed/>
                </p:oleObj>
              </mc:Choice>
              <mc:Fallback>
                <p:oleObj name="Equation" r:id="rId13" imgW="1511280" imgH="444240" progId="Equation.3">
                  <p:embed/>
                  <p:pic>
                    <p:nvPicPr>
                      <p:cNvPr id="168974" name="Object 14">
                        <a:extLst>
                          <a:ext uri="{FF2B5EF4-FFF2-40B4-BE49-F238E27FC236}">
                            <a16:creationId xmlns:a16="http://schemas.microsoft.com/office/drawing/2014/main" id="{CCCD734A-7130-4DB9-AE16-D3AC2F2CD2B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08100" y="2463800"/>
                        <a:ext cx="3430588" cy="896938"/>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8975" name="Object 15">
            <a:extLst>
              <a:ext uri="{FF2B5EF4-FFF2-40B4-BE49-F238E27FC236}">
                <a16:creationId xmlns:a16="http://schemas.microsoft.com/office/drawing/2014/main" id="{B57437D3-975C-4B3A-B10F-5E870C95D070}"/>
              </a:ext>
            </a:extLst>
          </p:cNvPr>
          <p:cNvGraphicFramePr>
            <a:graphicFrameLocks noChangeAspect="1"/>
          </p:cNvGraphicFramePr>
          <p:nvPr/>
        </p:nvGraphicFramePr>
        <p:xfrm>
          <a:off x="617538" y="3227388"/>
          <a:ext cx="2451100" cy="896937"/>
        </p:xfrm>
        <a:graphic>
          <a:graphicData uri="http://schemas.openxmlformats.org/presentationml/2006/ole">
            <mc:AlternateContent xmlns:mc="http://schemas.openxmlformats.org/markup-compatibility/2006">
              <mc:Choice xmlns:v="urn:schemas-microsoft-com:vml" Requires="v">
                <p:oleObj spid="_x0000_s146440" name="公式" r:id="rId15" imgW="1193760" imgH="393480" progId="Equation.3">
                  <p:embed/>
                </p:oleObj>
              </mc:Choice>
              <mc:Fallback>
                <p:oleObj name="公式" r:id="rId15" imgW="1193760" imgH="393480" progId="Equation.3">
                  <p:embed/>
                  <p:pic>
                    <p:nvPicPr>
                      <p:cNvPr id="168975" name="Object 15">
                        <a:extLst>
                          <a:ext uri="{FF2B5EF4-FFF2-40B4-BE49-F238E27FC236}">
                            <a16:creationId xmlns:a16="http://schemas.microsoft.com/office/drawing/2014/main" id="{B57437D3-975C-4B3A-B10F-5E870C95D07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7538" y="3227388"/>
                        <a:ext cx="2451100" cy="89693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8976" name="Object 16">
            <a:extLst>
              <a:ext uri="{FF2B5EF4-FFF2-40B4-BE49-F238E27FC236}">
                <a16:creationId xmlns:a16="http://schemas.microsoft.com/office/drawing/2014/main" id="{A52F9615-4C67-410D-A422-AA6A84F24463}"/>
              </a:ext>
            </a:extLst>
          </p:cNvPr>
          <p:cNvGraphicFramePr>
            <a:graphicFrameLocks noChangeAspect="1"/>
          </p:cNvGraphicFramePr>
          <p:nvPr/>
        </p:nvGraphicFramePr>
        <p:xfrm>
          <a:off x="1116013" y="5257800"/>
          <a:ext cx="2836862" cy="1014413"/>
        </p:xfrm>
        <a:graphic>
          <a:graphicData uri="http://schemas.openxmlformats.org/presentationml/2006/ole">
            <mc:AlternateContent xmlns:mc="http://schemas.openxmlformats.org/markup-compatibility/2006">
              <mc:Choice xmlns:v="urn:schemas-microsoft-com:vml" Requires="v">
                <p:oleObj spid="_x0000_s146441" name="Equation" r:id="rId17" imgW="1498320" imgH="482400" progId="Equation.3">
                  <p:embed/>
                </p:oleObj>
              </mc:Choice>
              <mc:Fallback>
                <p:oleObj name="Equation" r:id="rId17" imgW="1498320" imgH="482400" progId="Equation.3">
                  <p:embed/>
                  <p:pic>
                    <p:nvPicPr>
                      <p:cNvPr id="168976" name="Object 16">
                        <a:extLst>
                          <a:ext uri="{FF2B5EF4-FFF2-40B4-BE49-F238E27FC236}">
                            <a16:creationId xmlns:a16="http://schemas.microsoft.com/office/drawing/2014/main" id="{A52F9615-4C67-410D-A422-AA6A84F2446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16013" y="5257800"/>
                        <a:ext cx="2836862" cy="101441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8980" name="Object 20">
            <a:extLst>
              <a:ext uri="{FF2B5EF4-FFF2-40B4-BE49-F238E27FC236}">
                <a16:creationId xmlns:a16="http://schemas.microsoft.com/office/drawing/2014/main" id="{E1F2147A-8481-41C0-9325-954AA47EEA49}"/>
              </a:ext>
            </a:extLst>
          </p:cNvPr>
          <p:cNvGraphicFramePr>
            <a:graphicFrameLocks noChangeAspect="1"/>
          </p:cNvGraphicFramePr>
          <p:nvPr/>
        </p:nvGraphicFramePr>
        <p:xfrm>
          <a:off x="1116013" y="4178300"/>
          <a:ext cx="4305300" cy="1042988"/>
        </p:xfrm>
        <a:graphic>
          <a:graphicData uri="http://schemas.openxmlformats.org/presentationml/2006/ole">
            <mc:AlternateContent xmlns:mc="http://schemas.openxmlformats.org/markup-compatibility/2006">
              <mc:Choice xmlns:v="urn:schemas-microsoft-com:vml" Requires="v">
                <p:oleObj spid="_x0000_s146442" name="公式" r:id="rId19" imgW="2095200" imgH="457200" progId="Equation.3">
                  <p:embed/>
                </p:oleObj>
              </mc:Choice>
              <mc:Fallback>
                <p:oleObj name="公式" r:id="rId19" imgW="2095200" imgH="457200" progId="Equation.3">
                  <p:embed/>
                  <p:pic>
                    <p:nvPicPr>
                      <p:cNvPr id="168980" name="Object 20">
                        <a:extLst>
                          <a:ext uri="{FF2B5EF4-FFF2-40B4-BE49-F238E27FC236}">
                            <a16:creationId xmlns:a16="http://schemas.microsoft.com/office/drawing/2014/main" id="{E1F2147A-8481-41C0-9325-954AA47EEA49}"/>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16013" y="4178300"/>
                        <a:ext cx="4305300" cy="10429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7304" name="Group 24">
            <a:extLst>
              <a:ext uri="{FF2B5EF4-FFF2-40B4-BE49-F238E27FC236}">
                <a16:creationId xmlns:a16="http://schemas.microsoft.com/office/drawing/2014/main" id="{B1501A72-29D2-46FF-8786-87DBDEE3D178}"/>
              </a:ext>
            </a:extLst>
          </p:cNvPr>
          <p:cNvGrpSpPr>
            <a:grpSpLocks/>
          </p:cNvGrpSpPr>
          <p:nvPr/>
        </p:nvGrpSpPr>
        <p:grpSpPr bwMode="auto">
          <a:xfrm>
            <a:off x="0" y="44450"/>
            <a:ext cx="5715000" cy="1068388"/>
            <a:chOff x="0" y="191"/>
            <a:chExt cx="3600" cy="673"/>
          </a:xfrm>
        </p:grpSpPr>
        <p:pic>
          <p:nvPicPr>
            <p:cNvPr id="97305" name="Picture 40" descr="bar_1">
              <a:extLst>
                <a:ext uri="{FF2B5EF4-FFF2-40B4-BE49-F238E27FC236}">
                  <a16:creationId xmlns:a16="http://schemas.microsoft.com/office/drawing/2014/main" id="{5F032A98-33BC-4DAB-A604-BA17B9A083E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49" name="Text Box 41">
              <a:extLst>
                <a:ext uri="{FF2B5EF4-FFF2-40B4-BE49-F238E27FC236}">
                  <a16:creationId xmlns:a16="http://schemas.microsoft.com/office/drawing/2014/main" id="{580E8A35-D82F-438C-B23D-0AC38109A344}"/>
                </a:ext>
              </a:extLst>
            </p:cNvPr>
            <p:cNvSpPr txBox="1">
              <a:spLocks noChangeArrowheads="1"/>
            </p:cNvSpPr>
            <p:nvPr/>
          </p:nvSpPr>
          <p:spPr bwMode="auto">
            <a:xfrm>
              <a:off x="59" y="336"/>
              <a:ext cx="2957" cy="327"/>
            </a:xfrm>
            <a:prstGeom prst="rect">
              <a:avLst/>
            </a:prstGeom>
            <a:noFill/>
            <a:ln w="19050">
              <a:noFill/>
              <a:miter lim="800000"/>
              <a:headEnd/>
              <a:tailEnd/>
            </a:ln>
            <a:effectLst>
              <a:outerShdw dist="17961" dir="2700000" algn="ctr" rotWithShape="0">
                <a:schemeClr val="folHlink">
                  <a:alpha val="50000"/>
                </a:schemeClr>
              </a:outerShdw>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solidFill>
                    <a:srgbClr val="FF3399"/>
                  </a:solidFill>
                  <a:latin typeface="隶书" panose="02010509060101010101" pitchFamily="49" charset="-122"/>
                  <a:ea typeface="隶书" panose="02010509060101010101" pitchFamily="49" charset="-122"/>
                </a:rPr>
                <a:t>2-4 </a:t>
              </a:r>
              <a:r>
                <a:rPr kumimoji="0" lang="zh-CN" altLang="en-US">
                  <a:solidFill>
                    <a:srgbClr val="FF3399"/>
                  </a:solidFill>
                  <a:ea typeface="隶书" panose="02010509060101010101" pitchFamily="49" charset="-122"/>
                </a:rPr>
                <a:t>电场的能量和能量密度</a:t>
              </a:r>
            </a:p>
          </p:txBody>
        </p:sp>
      </p:grpSp>
    </p:spTree>
    <p:extLst>
      <p:ext uri="{BB962C8B-B14F-4D97-AF65-F5344CB8AC3E}">
        <p14:creationId xmlns:p14="http://schemas.microsoft.com/office/powerpoint/2010/main" val="18018241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8972"/>
                                        </p:tgtEl>
                                        <p:attrNameLst>
                                          <p:attrName>style.visibility</p:attrName>
                                        </p:attrNameLst>
                                      </p:cBhvr>
                                      <p:to>
                                        <p:strVal val="visible"/>
                                      </p:to>
                                    </p:set>
                                    <p:animEffect transition="in" filter="dissolve">
                                      <p:cBhvr>
                                        <p:cTn id="7" dur="500"/>
                                        <p:tgtEl>
                                          <p:spTgt spid="1689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68973"/>
                                        </p:tgtEl>
                                        <p:attrNameLst>
                                          <p:attrName>style.visibility</p:attrName>
                                        </p:attrNameLst>
                                      </p:cBhvr>
                                      <p:to>
                                        <p:strVal val="visible"/>
                                      </p:to>
                                    </p:set>
                                    <p:animEffect transition="in" filter="dissolve">
                                      <p:cBhvr>
                                        <p:cTn id="12" dur="500"/>
                                        <p:tgtEl>
                                          <p:spTgt spid="1689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68974"/>
                                        </p:tgtEl>
                                        <p:attrNameLst>
                                          <p:attrName>style.visibility</p:attrName>
                                        </p:attrNameLst>
                                      </p:cBhvr>
                                      <p:to>
                                        <p:strVal val="visible"/>
                                      </p:to>
                                    </p:set>
                                    <p:animEffect transition="in" filter="dissolve">
                                      <p:cBhvr>
                                        <p:cTn id="17" dur="500"/>
                                        <p:tgtEl>
                                          <p:spTgt spid="1689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68975"/>
                                        </p:tgtEl>
                                        <p:attrNameLst>
                                          <p:attrName>style.visibility</p:attrName>
                                        </p:attrNameLst>
                                      </p:cBhvr>
                                      <p:to>
                                        <p:strVal val="visible"/>
                                      </p:to>
                                    </p:set>
                                    <p:animEffect transition="in" filter="dissolve">
                                      <p:cBhvr>
                                        <p:cTn id="22" dur="500"/>
                                        <p:tgtEl>
                                          <p:spTgt spid="16897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68980"/>
                                        </p:tgtEl>
                                        <p:attrNameLst>
                                          <p:attrName>style.visibility</p:attrName>
                                        </p:attrNameLst>
                                      </p:cBhvr>
                                      <p:to>
                                        <p:strVal val="visible"/>
                                      </p:to>
                                    </p:set>
                                    <p:animEffect transition="in" filter="dissolve">
                                      <p:cBhvr>
                                        <p:cTn id="27" dur="500"/>
                                        <p:tgtEl>
                                          <p:spTgt spid="16898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68976"/>
                                        </p:tgtEl>
                                        <p:attrNameLst>
                                          <p:attrName>style.visibility</p:attrName>
                                        </p:attrNameLst>
                                      </p:cBhvr>
                                      <p:to>
                                        <p:strVal val="visible"/>
                                      </p:to>
                                    </p:set>
                                    <p:animEffect transition="in" filter="dissolve">
                                      <p:cBhvr>
                                        <p:cTn id="32" dur="500"/>
                                        <p:tgtEl>
                                          <p:spTgt spid="168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72"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日期占位符 1">
            <a:extLst>
              <a:ext uri="{FF2B5EF4-FFF2-40B4-BE49-F238E27FC236}">
                <a16:creationId xmlns:a16="http://schemas.microsoft.com/office/drawing/2014/main" id="{D18016DC-15B8-4C9F-BF13-EEE6216D7A05}"/>
              </a:ext>
            </a:extLst>
          </p:cNvPr>
          <p:cNvSpPr>
            <a:spLocks noGrp="1"/>
          </p:cNvSpPr>
          <p:nvPr>
            <p:ph type="dt" sz="quarter" idx="10"/>
          </p:nvPr>
        </p:nvSpPr>
        <p:spPr/>
        <p:txBody>
          <a:bodyPr/>
          <a:lstStyle/>
          <a:p>
            <a:pPr>
              <a:defRPr/>
            </a:pPr>
            <a:fld id="{B3741FDD-03F8-473F-A9E1-963DAA43D9E2}" type="datetime8">
              <a:rPr lang="en-US"/>
              <a:pPr>
                <a:defRPr/>
              </a:pPr>
              <a:t>12/21/2017 10:44 PM</a:t>
            </a:fld>
            <a:endParaRPr lang="en-US" altLang="zh-CN"/>
          </a:p>
        </p:txBody>
      </p:sp>
      <p:sp>
        <p:nvSpPr>
          <p:cNvPr id="22" name="灯片编号占位符 3">
            <a:extLst>
              <a:ext uri="{FF2B5EF4-FFF2-40B4-BE49-F238E27FC236}">
                <a16:creationId xmlns:a16="http://schemas.microsoft.com/office/drawing/2014/main" id="{D97C38B2-7470-43AF-A788-B80F1C9BDA39}"/>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CC68E8F5-263E-4B71-8A9E-08197907F119}" type="slidenum">
              <a:rPr lang="en-US" altLang="zh-CN" sz="1400" b="0">
                <a:ea typeface="宋体" panose="02010600030101010101" pitchFamily="2" charset="-122"/>
              </a:rPr>
              <a:pPr eaLnBrk="1" hangingPunct="1"/>
              <a:t>57</a:t>
            </a:fld>
            <a:endParaRPr lang="en-US" altLang="zh-CN" sz="1400" b="0">
              <a:ea typeface="宋体" panose="02010600030101010101" pitchFamily="2" charset="-122"/>
            </a:endParaRPr>
          </a:p>
        </p:txBody>
      </p:sp>
      <p:grpSp>
        <p:nvGrpSpPr>
          <p:cNvPr id="98316" name="Group 25">
            <a:extLst>
              <a:ext uri="{FF2B5EF4-FFF2-40B4-BE49-F238E27FC236}">
                <a16:creationId xmlns:a16="http://schemas.microsoft.com/office/drawing/2014/main" id="{19BBAB8E-704A-420D-A848-EB24DEA0C91D}"/>
              </a:ext>
            </a:extLst>
          </p:cNvPr>
          <p:cNvGrpSpPr>
            <a:grpSpLocks/>
          </p:cNvGrpSpPr>
          <p:nvPr/>
        </p:nvGrpSpPr>
        <p:grpSpPr bwMode="auto">
          <a:xfrm>
            <a:off x="4876800" y="3068638"/>
            <a:ext cx="3962400" cy="3505200"/>
            <a:chOff x="3072" y="1824"/>
            <a:chExt cx="2496" cy="2208"/>
          </a:xfrm>
        </p:grpSpPr>
        <p:sp>
          <p:nvSpPr>
            <p:cNvPr id="119834" name="Rectangle 26">
              <a:extLst>
                <a:ext uri="{FF2B5EF4-FFF2-40B4-BE49-F238E27FC236}">
                  <a16:creationId xmlns:a16="http://schemas.microsoft.com/office/drawing/2014/main" id="{13E94E68-C088-4292-BBB0-B65CA8F9DEDA}"/>
                </a:ext>
              </a:extLst>
            </p:cNvPr>
            <p:cNvSpPr>
              <a:spLocks noChangeArrowheads="1"/>
            </p:cNvSpPr>
            <p:nvPr/>
          </p:nvSpPr>
          <p:spPr bwMode="auto">
            <a:xfrm>
              <a:off x="3072" y="1824"/>
              <a:ext cx="2496" cy="2208"/>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19835" name="Oval 27">
              <a:extLst>
                <a:ext uri="{FF2B5EF4-FFF2-40B4-BE49-F238E27FC236}">
                  <a16:creationId xmlns:a16="http://schemas.microsoft.com/office/drawing/2014/main" id="{0FA3446F-E2D5-42B1-95E4-7C984DB55353}"/>
                </a:ext>
              </a:extLst>
            </p:cNvPr>
            <p:cNvSpPr>
              <a:spLocks noChangeArrowheads="1"/>
            </p:cNvSpPr>
            <p:nvPr/>
          </p:nvSpPr>
          <p:spPr bwMode="auto">
            <a:xfrm>
              <a:off x="3552" y="2208"/>
              <a:ext cx="1536" cy="1488"/>
            </a:xfrm>
            <a:prstGeom prst="ellipse">
              <a:avLst/>
            </a:prstGeom>
            <a:gradFill rotWithShape="0">
              <a:gsLst>
                <a:gs pos="0">
                  <a:srgbClr val="9999FF"/>
                </a:gs>
                <a:gs pos="100000">
                  <a:srgbClr val="9999FF">
                    <a:gamma/>
                    <a:shade val="46275"/>
                    <a:invGamma/>
                  </a:srgbClr>
                </a:gs>
              </a:gsLst>
              <a:path path="shape">
                <a:fillToRect l="50000" t="50000" r="50000" b="50000"/>
              </a:path>
            </a:gradFill>
            <a:ln w="28575">
              <a:solidFill>
                <a:srgbClr val="9966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19836" name="Oval 28">
              <a:extLst>
                <a:ext uri="{FF2B5EF4-FFF2-40B4-BE49-F238E27FC236}">
                  <a16:creationId xmlns:a16="http://schemas.microsoft.com/office/drawing/2014/main" id="{BE4B58CC-6F8E-4D07-9FE9-BD65BA7CE1B9}"/>
                </a:ext>
              </a:extLst>
            </p:cNvPr>
            <p:cNvSpPr>
              <a:spLocks noChangeArrowheads="1"/>
            </p:cNvSpPr>
            <p:nvPr/>
          </p:nvSpPr>
          <p:spPr bwMode="auto">
            <a:xfrm>
              <a:off x="3936" y="2592"/>
              <a:ext cx="768" cy="768"/>
            </a:xfrm>
            <a:prstGeom prst="ellipse">
              <a:avLst/>
            </a:prstGeom>
            <a:gradFill rotWithShape="0">
              <a:gsLst>
                <a:gs pos="0">
                  <a:srgbClr val="FFCC99"/>
                </a:gs>
                <a:gs pos="100000">
                  <a:srgbClr val="FFCC99">
                    <a:gamma/>
                    <a:shade val="56078"/>
                    <a:invGamma/>
                  </a:srgbClr>
                </a:gs>
              </a:gsLst>
              <a:path path="shape">
                <a:fillToRect l="50000" t="50000" r="50000" b="50000"/>
              </a:path>
            </a:gradFill>
            <a:ln w="28575">
              <a:solidFill>
                <a:schemeClr val="hlink"/>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19837" name="Line 29">
              <a:extLst>
                <a:ext uri="{FF2B5EF4-FFF2-40B4-BE49-F238E27FC236}">
                  <a16:creationId xmlns:a16="http://schemas.microsoft.com/office/drawing/2014/main" id="{BE2A807F-2293-4A4E-92E4-93D27EB8B8CA}"/>
                </a:ext>
              </a:extLst>
            </p:cNvPr>
            <p:cNvSpPr>
              <a:spLocks noChangeShapeType="1"/>
            </p:cNvSpPr>
            <p:nvPr/>
          </p:nvSpPr>
          <p:spPr bwMode="auto">
            <a:xfrm flipV="1">
              <a:off x="4320" y="2352"/>
              <a:ext cx="432" cy="624"/>
            </a:xfrm>
            <a:prstGeom prst="line">
              <a:avLst/>
            </a:prstGeom>
            <a:noFill/>
            <a:ln w="28575">
              <a:solidFill>
                <a:srgbClr val="FF3399"/>
              </a:solidFill>
              <a:round/>
              <a:headEnd/>
              <a:tailEnd type="triangle" w="sm" len="lg"/>
            </a:ln>
            <a:effectLst>
              <a:outerShdw dist="12700" dir="54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19838" name="Line 30">
              <a:extLst>
                <a:ext uri="{FF2B5EF4-FFF2-40B4-BE49-F238E27FC236}">
                  <a16:creationId xmlns:a16="http://schemas.microsoft.com/office/drawing/2014/main" id="{9CA32941-C676-49DA-87F2-50482E632BA9}"/>
                </a:ext>
              </a:extLst>
            </p:cNvPr>
            <p:cNvSpPr>
              <a:spLocks noChangeShapeType="1"/>
            </p:cNvSpPr>
            <p:nvPr/>
          </p:nvSpPr>
          <p:spPr bwMode="auto">
            <a:xfrm flipH="1" flipV="1">
              <a:off x="4080" y="2640"/>
              <a:ext cx="240" cy="336"/>
            </a:xfrm>
            <a:prstGeom prst="line">
              <a:avLst/>
            </a:prstGeom>
            <a:noFill/>
            <a:ln w="28575">
              <a:solidFill>
                <a:srgbClr val="FF3399"/>
              </a:solidFill>
              <a:round/>
              <a:headEnd/>
              <a:tailEnd type="triangle" w="sm" len="lg"/>
            </a:ln>
            <a:effectLst>
              <a:outerShdw dist="12700" dir="54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98310" name="Object 31">
              <a:extLst>
                <a:ext uri="{FF2B5EF4-FFF2-40B4-BE49-F238E27FC236}">
                  <a16:creationId xmlns:a16="http://schemas.microsoft.com/office/drawing/2014/main" id="{98F434EE-45AE-405D-9548-E8E7A5B84C16}"/>
                </a:ext>
              </a:extLst>
            </p:cNvPr>
            <p:cNvGraphicFramePr>
              <a:graphicFrameLocks noChangeAspect="1"/>
            </p:cNvGraphicFramePr>
            <p:nvPr/>
          </p:nvGraphicFramePr>
          <p:xfrm>
            <a:off x="4074" y="2826"/>
            <a:ext cx="141" cy="156"/>
          </p:xfrm>
          <a:graphic>
            <a:graphicData uri="http://schemas.openxmlformats.org/presentationml/2006/ole">
              <mc:AlternateContent xmlns:mc="http://schemas.openxmlformats.org/markup-compatibility/2006">
                <mc:Choice xmlns:v="urn:schemas-microsoft-com:vml" Requires="v">
                  <p:oleObj spid="_x0000_s147458" name="Equation" r:id="rId3" imgW="126720" imgH="139680" progId="Equation.3">
                    <p:embed/>
                  </p:oleObj>
                </mc:Choice>
                <mc:Fallback>
                  <p:oleObj name="Equation" r:id="rId3" imgW="126720" imgH="139680" progId="Equation.3">
                    <p:embed/>
                    <p:pic>
                      <p:nvPicPr>
                        <p:cNvPr id="98310" name="Object 31">
                          <a:extLst>
                            <a:ext uri="{FF2B5EF4-FFF2-40B4-BE49-F238E27FC236}">
                              <a16:creationId xmlns:a16="http://schemas.microsoft.com/office/drawing/2014/main" id="{98F434EE-45AE-405D-9548-E8E7A5B84C16}"/>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4" y="2826"/>
                          <a:ext cx="141" cy="15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8311" name="Object 32">
              <a:extLst>
                <a:ext uri="{FF2B5EF4-FFF2-40B4-BE49-F238E27FC236}">
                  <a16:creationId xmlns:a16="http://schemas.microsoft.com/office/drawing/2014/main" id="{1AF08611-8FFD-462A-AB8C-9BC3BF04106B}"/>
                </a:ext>
              </a:extLst>
            </p:cNvPr>
            <p:cNvGraphicFramePr>
              <a:graphicFrameLocks noChangeAspect="1"/>
            </p:cNvGraphicFramePr>
            <p:nvPr/>
          </p:nvGraphicFramePr>
          <p:xfrm>
            <a:off x="4608" y="2565"/>
            <a:ext cx="141" cy="198"/>
          </p:xfrm>
          <a:graphic>
            <a:graphicData uri="http://schemas.openxmlformats.org/presentationml/2006/ole">
              <mc:AlternateContent xmlns:mc="http://schemas.openxmlformats.org/markup-compatibility/2006">
                <mc:Choice xmlns:v="urn:schemas-microsoft-com:vml" Requires="v">
                  <p:oleObj spid="_x0000_s147459" name="Equation" r:id="rId5" imgW="126720" imgH="177480" progId="Equation.3">
                    <p:embed/>
                  </p:oleObj>
                </mc:Choice>
                <mc:Fallback>
                  <p:oleObj name="Equation" r:id="rId5" imgW="126720" imgH="177480" progId="Equation.3">
                    <p:embed/>
                    <p:pic>
                      <p:nvPicPr>
                        <p:cNvPr id="98311" name="Object 32">
                          <a:extLst>
                            <a:ext uri="{FF2B5EF4-FFF2-40B4-BE49-F238E27FC236}">
                              <a16:creationId xmlns:a16="http://schemas.microsoft.com/office/drawing/2014/main" id="{1AF08611-8FFD-462A-AB8C-9BC3BF04106B}"/>
                            </a:ext>
                          </a:extLst>
                        </p:cNvPr>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8" y="2565"/>
                          <a:ext cx="141" cy="19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8312" name="Object 33">
              <a:extLst>
                <a:ext uri="{FF2B5EF4-FFF2-40B4-BE49-F238E27FC236}">
                  <a16:creationId xmlns:a16="http://schemas.microsoft.com/office/drawing/2014/main" id="{0DF490CC-71DE-404D-AA93-7A95BDFB6CF9}"/>
                </a:ext>
              </a:extLst>
            </p:cNvPr>
            <p:cNvGraphicFramePr>
              <a:graphicFrameLocks noChangeAspect="1"/>
            </p:cNvGraphicFramePr>
            <p:nvPr/>
          </p:nvGraphicFramePr>
          <p:xfrm>
            <a:off x="4678" y="3094"/>
            <a:ext cx="150" cy="195"/>
          </p:xfrm>
          <a:graphic>
            <a:graphicData uri="http://schemas.openxmlformats.org/presentationml/2006/ole">
              <mc:AlternateContent xmlns:mc="http://schemas.openxmlformats.org/markup-compatibility/2006">
                <mc:Choice xmlns:v="urn:schemas-microsoft-com:vml" Requires="v">
                  <p:oleObj spid="_x0000_s147460" name="Equation" r:id="rId7" imgW="126720" imgH="164880" progId="Equation.3">
                    <p:embed/>
                  </p:oleObj>
                </mc:Choice>
                <mc:Fallback>
                  <p:oleObj name="Equation" r:id="rId7" imgW="126720" imgH="164880" progId="Equation.3">
                    <p:embed/>
                    <p:pic>
                      <p:nvPicPr>
                        <p:cNvPr id="98312" name="Object 33">
                          <a:extLst>
                            <a:ext uri="{FF2B5EF4-FFF2-40B4-BE49-F238E27FC236}">
                              <a16:creationId xmlns:a16="http://schemas.microsoft.com/office/drawing/2014/main" id="{0DF490CC-71DE-404D-AA93-7A95BDFB6CF9}"/>
                            </a:ext>
                          </a:extLst>
                        </p:cNvPr>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78" y="3094"/>
                          <a:ext cx="150" cy="19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8313" name="Object 34">
              <a:extLst>
                <a:ext uri="{FF2B5EF4-FFF2-40B4-BE49-F238E27FC236}">
                  <a16:creationId xmlns:a16="http://schemas.microsoft.com/office/drawing/2014/main" id="{07E6EAF2-17A7-46F6-AC40-A62FC44BBB6E}"/>
                </a:ext>
              </a:extLst>
            </p:cNvPr>
            <p:cNvGraphicFramePr>
              <a:graphicFrameLocks noChangeAspect="1"/>
            </p:cNvGraphicFramePr>
            <p:nvPr/>
          </p:nvGraphicFramePr>
          <p:xfrm>
            <a:off x="4010" y="3378"/>
            <a:ext cx="195" cy="255"/>
          </p:xfrm>
          <a:graphic>
            <a:graphicData uri="http://schemas.openxmlformats.org/presentationml/2006/ole">
              <mc:AlternateContent xmlns:mc="http://schemas.openxmlformats.org/markup-compatibility/2006">
                <mc:Choice xmlns:v="urn:schemas-microsoft-com:vml" Requires="v">
                  <p:oleObj spid="_x0000_s147461" name="Equation" r:id="rId9" imgW="164880" imgH="215640" progId="Equation.3">
                    <p:embed/>
                  </p:oleObj>
                </mc:Choice>
                <mc:Fallback>
                  <p:oleObj name="Equation" r:id="rId9" imgW="164880" imgH="215640" progId="Equation.3">
                    <p:embed/>
                    <p:pic>
                      <p:nvPicPr>
                        <p:cNvPr id="98313" name="Object 34">
                          <a:extLst>
                            <a:ext uri="{FF2B5EF4-FFF2-40B4-BE49-F238E27FC236}">
                              <a16:creationId xmlns:a16="http://schemas.microsoft.com/office/drawing/2014/main" id="{07E6EAF2-17A7-46F6-AC40-A62FC44BBB6E}"/>
                            </a:ext>
                          </a:extLst>
                        </p:cNvPr>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10" y="3378"/>
                          <a:ext cx="195" cy="25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19843" name="Object 35">
            <a:extLst>
              <a:ext uri="{FF2B5EF4-FFF2-40B4-BE49-F238E27FC236}">
                <a16:creationId xmlns:a16="http://schemas.microsoft.com/office/drawing/2014/main" id="{E35971D4-B61E-47BC-BC6C-8B8BF482B2B5}"/>
              </a:ext>
            </a:extLst>
          </p:cNvPr>
          <p:cNvGraphicFramePr>
            <a:graphicFrameLocks noChangeAspect="1"/>
          </p:cNvGraphicFramePr>
          <p:nvPr/>
        </p:nvGraphicFramePr>
        <p:xfrm>
          <a:off x="468313" y="1335088"/>
          <a:ext cx="5360987" cy="1014412"/>
        </p:xfrm>
        <a:graphic>
          <a:graphicData uri="http://schemas.openxmlformats.org/presentationml/2006/ole">
            <mc:AlternateContent xmlns:mc="http://schemas.openxmlformats.org/markup-compatibility/2006">
              <mc:Choice xmlns:v="urn:schemas-microsoft-com:vml" Requires="v">
                <p:oleObj spid="_x0000_s147462" name="Equation" r:id="rId11" imgW="2831760" imgH="482400" progId="Equation.3">
                  <p:embed/>
                </p:oleObj>
              </mc:Choice>
              <mc:Fallback>
                <p:oleObj name="Equation" r:id="rId11" imgW="2831760" imgH="482400" progId="Equation.3">
                  <p:embed/>
                  <p:pic>
                    <p:nvPicPr>
                      <p:cNvPr id="119843" name="Object 35">
                        <a:extLst>
                          <a:ext uri="{FF2B5EF4-FFF2-40B4-BE49-F238E27FC236}">
                            <a16:creationId xmlns:a16="http://schemas.microsoft.com/office/drawing/2014/main" id="{E35971D4-B61E-47BC-BC6C-8B8BF482B2B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8313" y="1335088"/>
                        <a:ext cx="5360987" cy="101441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9844" name="Object 36">
            <a:extLst>
              <a:ext uri="{FF2B5EF4-FFF2-40B4-BE49-F238E27FC236}">
                <a16:creationId xmlns:a16="http://schemas.microsoft.com/office/drawing/2014/main" id="{777F83A6-1233-41D7-BC85-D3E5143437AB}"/>
              </a:ext>
            </a:extLst>
          </p:cNvPr>
          <p:cNvGraphicFramePr>
            <a:graphicFrameLocks noChangeAspect="1"/>
          </p:cNvGraphicFramePr>
          <p:nvPr/>
        </p:nvGraphicFramePr>
        <p:xfrm>
          <a:off x="2574925" y="2276475"/>
          <a:ext cx="2644775" cy="960438"/>
        </p:xfrm>
        <a:graphic>
          <a:graphicData uri="http://schemas.openxmlformats.org/presentationml/2006/ole">
            <mc:AlternateContent xmlns:mc="http://schemas.openxmlformats.org/markup-compatibility/2006">
              <mc:Choice xmlns:v="urn:schemas-microsoft-com:vml" Requires="v">
                <p:oleObj spid="_x0000_s147463" name="Equation" r:id="rId13" imgW="1396800" imgH="457200" progId="Equation.3">
                  <p:embed/>
                </p:oleObj>
              </mc:Choice>
              <mc:Fallback>
                <p:oleObj name="Equation" r:id="rId13" imgW="1396800" imgH="457200" progId="Equation.3">
                  <p:embed/>
                  <p:pic>
                    <p:nvPicPr>
                      <p:cNvPr id="119844" name="Object 36">
                        <a:extLst>
                          <a:ext uri="{FF2B5EF4-FFF2-40B4-BE49-F238E27FC236}">
                            <a16:creationId xmlns:a16="http://schemas.microsoft.com/office/drawing/2014/main" id="{777F83A6-1233-41D7-BC85-D3E5143437A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74925" y="2276475"/>
                        <a:ext cx="2644775" cy="96043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9845" name="Text Box 37">
            <a:extLst>
              <a:ext uri="{FF2B5EF4-FFF2-40B4-BE49-F238E27FC236}">
                <a16:creationId xmlns:a16="http://schemas.microsoft.com/office/drawing/2014/main" id="{10975C6F-C594-4E78-B172-BCFD3900BD92}"/>
              </a:ext>
            </a:extLst>
          </p:cNvPr>
          <p:cNvSpPr txBox="1">
            <a:spLocks noChangeArrowheads="1"/>
          </p:cNvSpPr>
          <p:nvPr/>
        </p:nvSpPr>
        <p:spPr bwMode="auto">
          <a:xfrm>
            <a:off x="304800" y="3208338"/>
            <a:ext cx="4648200" cy="1373187"/>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zh-CN" altLang="en-US" dirty="0">
                <a:solidFill>
                  <a:srgbClr val="66FF66"/>
                </a:solidFill>
                <a:effectLst>
                  <a:outerShdw blurRad="38100" dist="38100" dir="2700000" algn="tl">
                    <a:srgbClr val="000000"/>
                  </a:outerShdw>
                </a:effectLst>
                <a:latin typeface="幼圆" panose="02010509060101010101" pitchFamily="49" charset="-122"/>
              </a:rPr>
              <a:t>解</a:t>
            </a:r>
            <a:r>
              <a:rPr lang="en-US" altLang="zh-CN" dirty="0">
                <a:solidFill>
                  <a:srgbClr val="66FF66"/>
                </a:solidFill>
                <a:effectLst>
                  <a:outerShdw blurRad="38100" dist="38100" dir="2700000" algn="tl">
                    <a:srgbClr val="000000"/>
                  </a:outerShdw>
                </a:effectLst>
                <a:latin typeface="幼圆" panose="02010509060101010101" pitchFamily="49" charset="-122"/>
              </a:rPr>
              <a:t>2:</a:t>
            </a:r>
            <a:r>
              <a:rPr lang="zh-CN" altLang="en-US" dirty="0">
                <a:effectLst>
                  <a:outerShdw blurRad="38100" dist="38100" dir="2700000" algn="tl">
                    <a:srgbClr val="000000"/>
                  </a:outerShdw>
                </a:effectLst>
                <a:latin typeface="幼圆" panose="02010509060101010101" pitchFamily="49" charset="-122"/>
              </a:rPr>
              <a:t>放入介质球壳前后，导体球的电势分别为</a:t>
            </a:r>
            <a:r>
              <a:rPr lang="en-US" altLang="zh-CN" dirty="0">
                <a:effectLst>
                  <a:outerShdw blurRad="38100" dist="38100" dir="2700000" algn="tl">
                    <a:srgbClr val="000000"/>
                  </a:outerShdw>
                </a:effectLst>
                <a:latin typeface="幼圆" panose="02010509060101010101" pitchFamily="49" charset="-122"/>
                <a:sym typeface="Symbol" panose="05050102010706020507" pitchFamily="18" charset="2"/>
              </a:rPr>
              <a:t>U</a:t>
            </a:r>
            <a:r>
              <a:rPr lang="en-US" altLang="zh-CN" baseline="-25000" dirty="0">
                <a:effectLst>
                  <a:outerShdw blurRad="38100" dist="38100" dir="2700000" algn="tl">
                    <a:srgbClr val="000000"/>
                  </a:outerShdw>
                </a:effectLst>
                <a:latin typeface="幼圆" panose="02010509060101010101" pitchFamily="49" charset="-122"/>
                <a:sym typeface="Symbol" panose="05050102010706020507" pitchFamily="18" charset="2"/>
              </a:rPr>
              <a:t>1</a:t>
            </a:r>
            <a:r>
              <a:rPr lang="zh-CN" altLang="en-US" dirty="0">
                <a:effectLst>
                  <a:outerShdw blurRad="38100" dist="38100" dir="2700000" algn="tl">
                    <a:srgbClr val="000000"/>
                  </a:outerShdw>
                </a:effectLst>
                <a:latin typeface="幼圆" panose="02010509060101010101" pitchFamily="49" charset="-122"/>
                <a:sym typeface="Symbol" panose="05050102010706020507" pitchFamily="18" charset="2"/>
              </a:rPr>
              <a:t>和</a:t>
            </a:r>
            <a:r>
              <a:rPr lang="en-US" altLang="zh-CN" dirty="0">
                <a:effectLst>
                  <a:outerShdw blurRad="38100" dist="38100" dir="2700000" algn="tl">
                    <a:srgbClr val="000000"/>
                  </a:outerShdw>
                </a:effectLst>
                <a:latin typeface="幼圆" panose="02010509060101010101" pitchFamily="49" charset="-122"/>
                <a:sym typeface="Symbol" panose="05050102010706020507" pitchFamily="18" charset="2"/>
              </a:rPr>
              <a:t>U</a:t>
            </a:r>
            <a:r>
              <a:rPr lang="en-US" altLang="zh-CN" baseline="-25000" dirty="0">
                <a:effectLst>
                  <a:outerShdw blurRad="38100" dist="38100" dir="2700000" algn="tl">
                    <a:srgbClr val="000000"/>
                  </a:outerShdw>
                </a:effectLst>
                <a:latin typeface="幼圆" panose="02010509060101010101" pitchFamily="49" charset="-122"/>
                <a:sym typeface="Symbol" panose="05050102010706020507" pitchFamily="18" charset="2"/>
              </a:rPr>
              <a:t>2</a:t>
            </a:r>
            <a:r>
              <a:rPr lang="zh-CN" altLang="en-US" dirty="0">
                <a:effectLst>
                  <a:outerShdw blurRad="38100" dist="38100" dir="2700000" algn="tl">
                    <a:srgbClr val="000000"/>
                  </a:outerShdw>
                </a:effectLst>
                <a:latin typeface="幼圆" panose="02010509060101010101" pitchFamily="49" charset="-122"/>
                <a:sym typeface="Symbol" panose="05050102010706020507" pitchFamily="18" charset="2"/>
              </a:rPr>
              <a:t>，于是有</a:t>
            </a:r>
            <a:endParaRPr lang="zh-CN" altLang="en-US" dirty="0">
              <a:effectLst>
                <a:outerShdw blurRad="38100" dist="38100" dir="2700000" algn="tl">
                  <a:srgbClr val="000000"/>
                </a:outerShdw>
              </a:effectLst>
              <a:latin typeface="幼圆" panose="02010509060101010101" pitchFamily="49" charset="-122"/>
            </a:endParaRPr>
          </a:p>
        </p:txBody>
      </p:sp>
      <p:graphicFrame>
        <p:nvGraphicFramePr>
          <p:cNvPr id="119846" name="Object 38">
            <a:extLst>
              <a:ext uri="{FF2B5EF4-FFF2-40B4-BE49-F238E27FC236}">
                <a16:creationId xmlns:a16="http://schemas.microsoft.com/office/drawing/2014/main" id="{1F49AC2C-6F91-436D-BE26-CA71B8EA7EB1}"/>
              </a:ext>
            </a:extLst>
          </p:cNvPr>
          <p:cNvGraphicFramePr>
            <a:graphicFrameLocks noChangeAspect="1"/>
          </p:cNvGraphicFramePr>
          <p:nvPr/>
        </p:nvGraphicFramePr>
        <p:xfrm>
          <a:off x="896938" y="4432300"/>
          <a:ext cx="3679825" cy="828675"/>
        </p:xfrm>
        <a:graphic>
          <a:graphicData uri="http://schemas.openxmlformats.org/presentationml/2006/ole">
            <mc:AlternateContent xmlns:mc="http://schemas.openxmlformats.org/markup-compatibility/2006">
              <mc:Choice xmlns:v="urn:schemas-microsoft-com:vml" Requires="v">
                <p:oleObj spid="_x0000_s147464" name="公式" r:id="rId15" imgW="1942920" imgH="393480" progId="Equation.3">
                  <p:embed/>
                </p:oleObj>
              </mc:Choice>
              <mc:Fallback>
                <p:oleObj name="公式" r:id="rId15" imgW="1942920" imgH="393480" progId="Equation.3">
                  <p:embed/>
                  <p:pic>
                    <p:nvPicPr>
                      <p:cNvPr id="119846" name="Object 38">
                        <a:extLst>
                          <a:ext uri="{FF2B5EF4-FFF2-40B4-BE49-F238E27FC236}">
                            <a16:creationId xmlns:a16="http://schemas.microsoft.com/office/drawing/2014/main" id="{1F49AC2C-6F91-436D-BE26-CA71B8EA7EB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96938" y="4432300"/>
                        <a:ext cx="3679825" cy="82867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9847" name="Object 39">
            <a:extLst>
              <a:ext uri="{FF2B5EF4-FFF2-40B4-BE49-F238E27FC236}">
                <a16:creationId xmlns:a16="http://schemas.microsoft.com/office/drawing/2014/main" id="{8E07922E-34F6-4934-A54C-10AA0F4DE25C}"/>
              </a:ext>
            </a:extLst>
          </p:cNvPr>
          <p:cNvGraphicFramePr>
            <a:graphicFrameLocks noChangeAspect="1"/>
          </p:cNvGraphicFramePr>
          <p:nvPr/>
        </p:nvGraphicFramePr>
        <p:xfrm>
          <a:off x="1042988" y="5334000"/>
          <a:ext cx="3246437" cy="960438"/>
        </p:xfrm>
        <a:graphic>
          <a:graphicData uri="http://schemas.openxmlformats.org/presentationml/2006/ole">
            <mc:AlternateContent xmlns:mc="http://schemas.openxmlformats.org/markup-compatibility/2006">
              <mc:Choice xmlns:v="urn:schemas-microsoft-com:vml" Requires="v">
                <p:oleObj spid="_x0000_s147465" name="公式" r:id="rId17" imgW="1714320" imgH="457200" progId="Equation.3">
                  <p:embed/>
                </p:oleObj>
              </mc:Choice>
              <mc:Fallback>
                <p:oleObj name="公式" r:id="rId17" imgW="1714320" imgH="457200" progId="Equation.3">
                  <p:embed/>
                  <p:pic>
                    <p:nvPicPr>
                      <p:cNvPr id="119847" name="Object 39">
                        <a:extLst>
                          <a:ext uri="{FF2B5EF4-FFF2-40B4-BE49-F238E27FC236}">
                            <a16:creationId xmlns:a16="http://schemas.microsoft.com/office/drawing/2014/main" id="{8E07922E-34F6-4934-A54C-10AA0F4DE25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42988" y="5334000"/>
                        <a:ext cx="3246437" cy="96043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19848" name="Picture 40" descr="20320">
            <a:hlinkClick r:id="rId19" action="ppaction://hlinkpres?slideindex=1&amp;slidetitle=第一章 静电学的基本规律 "/>
            <a:extLst>
              <a:ext uri="{FF2B5EF4-FFF2-40B4-BE49-F238E27FC236}">
                <a16:creationId xmlns:a16="http://schemas.microsoft.com/office/drawing/2014/main" id="{D767276E-4435-4520-AC1D-656F4B477DF0}"/>
              </a:ext>
            </a:extLst>
          </p:cNvPr>
          <p:cNvPicPr preferRelativeResize="0">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001000" y="588803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8328" name="Group 24">
            <a:extLst>
              <a:ext uri="{FF2B5EF4-FFF2-40B4-BE49-F238E27FC236}">
                <a16:creationId xmlns:a16="http://schemas.microsoft.com/office/drawing/2014/main" id="{B16DFE47-2E9D-4EC2-BE78-7868AF38A8E9}"/>
              </a:ext>
            </a:extLst>
          </p:cNvPr>
          <p:cNvGrpSpPr>
            <a:grpSpLocks/>
          </p:cNvGrpSpPr>
          <p:nvPr/>
        </p:nvGrpSpPr>
        <p:grpSpPr bwMode="auto">
          <a:xfrm>
            <a:off x="0" y="44450"/>
            <a:ext cx="5715000" cy="1068388"/>
            <a:chOff x="0" y="191"/>
            <a:chExt cx="3600" cy="673"/>
          </a:xfrm>
        </p:grpSpPr>
        <p:pic>
          <p:nvPicPr>
            <p:cNvPr id="98329" name="Picture 40" descr="bar_1">
              <a:extLst>
                <a:ext uri="{FF2B5EF4-FFF2-40B4-BE49-F238E27FC236}">
                  <a16:creationId xmlns:a16="http://schemas.microsoft.com/office/drawing/2014/main" id="{DDF81EBD-C3BB-493F-97AA-3EA940FC246C}"/>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49" name="Text Box 41">
              <a:extLst>
                <a:ext uri="{FF2B5EF4-FFF2-40B4-BE49-F238E27FC236}">
                  <a16:creationId xmlns:a16="http://schemas.microsoft.com/office/drawing/2014/main" id="{B4729516-467F-47F9-A0FF-0BA38F2DD468}"/>
                </a:ext>
              </a:extLst>
            </p:cNvPr>
            <p:cNvSpPr txBox="1">
              <a:spLocks noChangeArrowheads="1"/>
            </p:cNvSpPr>
            <p:nvPr/>
          </p:nvSpPr>
          <p:spPr bwMode="auto">
            <a:xfrm>
              <a:off x="59" y="336"/>
              <a:ext cx="2957" cy="327"/>
            </a:xfrm>
            <a:prstGeom prst="rect">
              <a:avLst/>
            </a:prstGeom>
            <a:noFill/>
            <a:ln w="19050">
              <a:noFill/>
              <a:miter lim="800000"/>
              <a:headEnd/>
              <a:tailEnd/>
            </a:ln>
            <a:effectLst>
              <a:outerShdw dist="17961" dir="2700000" algn="ctr" rotWithShape="0">
                <a:schemeClr val="folHlink">
                  <a:alpha val="50000"/>
                </a:schemeClr>
              </a:outerShdw>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solidFill>
                    <a:srgbClr val="FF3399"/>
                  </a:solidFill>
                  <a:latin typeface="隶书" panose="02010509060101010101" pitchFamily="49" charset="-122"/>
                  <a:ea typeface="隶书" panose="02010509060101010101" pitchFamily="49" charset="-122"/>
                </a:rPr>
                <a:t>2-4 </a:t>
              </a:r>
              <a:r>
                <a:rPr kumimoji="0" lang="zh-CN" altLang="en-US">
                  <a:solidFill>
                    <a:srgbClr val="FF3399"/>
                  </a:solidFill>
                  <a:ea typeface="隶书" panose="02010509060101010101" pitchFamily="49" charset="-122"/>
                </a:rPr>
                <a:t>电场的能量和能量密度</a:t>
              </a:r>
            </a:p>
          </p:txBody>
        </p:sp>
      </p:grpSp>
    </p:spTree>
    <p:extLst>
      <p:ext uri="{BB962C8B-B14F-4D97-AF65-F5344CB8AC3E}">
        <p14:creationId xmlns:p14="http://schemas.microsoft.com/office/powerpoint/2010/main" val="2254395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9843"/>
                                        </p:tgtEl>
                                        <p:attrNameLst>
                                          <p:attrName>style.visibility</p:attrName>
                                        </p:attrNameLst>
                                      </p:cBhvr>
                                      <p:to>
                                        <p:strVal val="visible"/>
                                      </p:to>
                                    </p:set>
                                    <p:animEffect transition="in" filter="dissolve">
                                      <p:cBhvr>
                                        <p:cTn id="7" dur="500"/>
                                        <p:tgtEl>
                                          <p:spTgt spid="1198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9844"/>
                                        </p:tgtEl>
                                        <p:attrNameLst>
                                          <p:attrName>style.visibility</p:attrName>
                                        </p:attrNameLst>
                                      </p:cBhvr>
                                      <p:to>
                                        <p:strVal val="visible"/>
                                      </p:to>
                                    </p:set>
                                    <p:animEffect transition="in" filter="dissolve">
                                      <p:cBhvr>
                                        <p:cTn id="12" dur="500"/>
                                        <p:tgtEl>
                                          <p:spTgt spid="1198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9845"/>
                                        </p:tgtEl>
                                        <p:attrNameLst>
                                          <p:attrName>style.visibility</p:attrName>
                                        </p:attrNameLst>
                                      </p:cBhvr>
                                      <p:to>
                                        <p:strVal val="visible"/>
                                      </p:to>
                                    </p:set>
                                    <p:animEffect transition="in" filter="dissolve">
                                      <p:cBhvr>
                                        <p:cTn id="17" dur="500"/>
                                        <p:tgtEl>
                                          <p:spTgt spid="1198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19846"/>
                                        </p:tgtEl>
                                        <p:attrNameLst>
                                          <p:attrName>style.visibility</p:attrName>
                                        </p:attrNameLst>
                                      </p:cBhvr>
                                      <p:to>
                                        <p:strVal val="visible"/>
                                      </p:to>
                                    </p:set>
                                    <p:animEffect transition="in" filter="dissolve">
                                      <p:cBhvr>
                                        <p:cTn id="22" dur="500"/>
                                        <p:tgtEl>
                                          <p:spTgt spid="1198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19847"/>
                                        </p:tgtEl>
                                        <p:attrNameLst>
                                          <p:attrName>style.visibility</p:attrName>
                                        </p:attrNameLst>
                                      </p:cBhvr>
                                      <p:to>
                                        <p:strVal val="visible"/>
                                      </p:to>
                                    </p:set>
                                    <p:animEffect transition="in" filter="dissolve">
                                      <p:cBhvr>
                                        <p:cTn id="27" dur="500"/>
                                        <p:tgtEl>
                                          <p:spTgt spid="11984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19848"/>
                                        </p:tgtEl>
                                        <p:attrNameLst>
                                          <p:attrName>style.visibility</p:attrName>
                                        </p:attrNameLst>
                                      </p:cBhvr>
                                      <p:to>
                                        <p:strVal val="visible"/>
                                      </p:to>
                                    </p:set>
                                    <p:animEffect transition="in" filter="blinds(horizontal)">
                                      <p:cBhvr>
                                        <p:cTn id="32" dur="500"/>
                                        <p:tgtEl>
                                          <p:spTgt spid="1198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45"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日期占位符 1">
            <a:extLst>
              <a:ext uri="{FF2B5EF4-FFF2-40B4-BE49-F238E27FC236}">
                <a16:creationId xmlns:a16="http://schemas.microsoft.com/office/drawing/2014/main" id="{A0793566-D598-414C-858F-F90FFD55D1A7}"/>
              </a:ext>
            </a:extLst>
          </p:cNvPr>
          <p:cNvSpPr txBox="1">
            <a:spLocks noGrp="1"/>
          </p:cNvSpPr>
          <p:nvPr/>
        </p:nvSpPr>
        <p:spPr bwMode="auto">
          <a:xfrm>
            <a:off x="685800" y="6248400"/>
            <a:ext cx="1905000" cy="457200"/>
          </a:xfrm>
          <a:prstGeom prst="rect">
            <a:avLst/>
          </a:prstGeom>
          <a:noFill/>
          <a:ln>
            <a:miter lim="800000"/>
            <a:headEnd/>
            <a:tailEnd/>
          </a:ln>
        </p:spPr>
        <p:txBody>
          <a:bodyPr/>
          <a:lstStyle/>
          <a:p>
            <a:pPr>
              <a:defRPr/>
            </a:pPr>
            <a:fld id="{AD9B57C4-2FC1-412B-B4FE-BB2F974FA681}" type="datetime9">
              <a:rPr lang="en-US" sz="1400">
                <a:ea typeface="+mn-ea"/>
              </a:rPr>
              <a:pPr>
                <a:defRPr/>
              </a:pPr>
              <a:t>12/21/2017 8:48:35 PM</a:t>
            </a:fld>
            <a:endParaRPr lang="en-US" altLang="zh-CN" sz="1400">
              <a:ea typeface="+mn-ea"/>
            </a:endParaRPr>
          </a:p>
        </p:txBody>
      </p:sp>
      <p:sp>
        <p:nvSpPr>
          <p:cNvPr id="84" name="灯片编号占位符 3">
            <a:extLst>
              <a:ext uri="{FF2B5EF4-FFF2-40B4-BE49-F238E27FC236}">
                <a16:creationId xmlns:a16="http://schemas.microsoft.com/office/drawing/2014/main" id="{011823C6-1658-4AEE-BE2F-BF034D6119E4}"/>
              </a:ext>
            </a:extLst>
          </p:cNvPr>
          <p:cNvSpPr txBox="1">
            <a:spLocks noGrp="1"/>
          </p:cNvSpPr>
          <p:nvPr/>
        </p:nvSpPr>
        <p:spPr bwMode="auto">
          <a:xfrm>
            <a:off x="6553200" y="6248400"/>
            <a:ext cx="1905000" cy="457200"/>
          </a:xfrm>
          <a:prstGeom prst="rect">
            <a:avLst/>
          </a:prstGeom>
          <a:noFill/>
          <a:ln>
            <a:miter lim="800000"/>
            <a:headEnd/>
            <a:tailEnd/>
          </a:ln>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algn="r" eaLnBrk="1" hangingPunct="1"/>
            <a:fld id="{AF53E3B3-70BE-41A4-82CD-004F2537407C}" type="slidenum">
              <a:rPr lang="en-US" altLang="zh-CN" sz="1400" b="0">
                <a:ea typeface="宋体" panose="02010600030101010101" pitchFamily="2" charset="-122"/>
              </a:rPr>
              <a:pPr algn="r" eaLnBrk="1" hangingPunct="1"/>
              <a:t>6</a:t>
            </a:fld>
            <a:endParaRPr lang="en-US" altLang="zh-CN" sz="1400" b="0">
              <a:ea typeface="宋体" panose="02010600030101010101" pitchFamily="2" charset="-122"/>
            </a:endParaRPr>
          </a:p>
        </p:txBody>
      </p:sp>
      <p:sp>
        <p:nvSpPr>
          <p:cNvPr id="84009" name="Text Box 41">
            <a:extLst>
              <a:ext uri="{FF2B5EF4-FFF2-40B4-BE49-F238E27FC236}">
                <a16:creationId xmlns:a16="http://schemas.microsoft.com/office/drawing/2014/main" id="{64189B26-26A0-4C0F-875F-D7C26C5A162C}"/>
              </a:ext>
            </a:extLst>
          </p:cNvPr>
          <p:cNvSpPr txBox="1">
            <a:spLocks noChangeArrowheads="1"/>
          </p:cNvSpPr>
          <p:nvPr/>
        </p:nvSpPr>
        <p:spPr bwMode="auto">
          <a:xfrm>
            <a:off x="381000" y="4005263"/>
            <a:ext cx="8458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dirty="0">
                <a:latin typeface="幼圆" panose="02010509060101010101" pitchFamily="49" charset="-122"/>
              </a:rPr>
              <a:t>    </a:t>
            </a:r>
            <a:r>
              <a:rPr lang="zh-CN" altLang="en-US" dirty="0">
                <a:solidFill>
                  <a:srgbClr val="FF0000"/>
                </a:solidFill>
                <a:latin typeface="幼圆" panose="02010509060101010101" pitchFamily="49" charset="-122"/>
              </a:rPr>
              <a:t>导体外表面的电荷分布与外界其它带电体以及外表面的几何形状有关。</a:t>
            </a:r>
          </a:p>
        </p:txBody>
      </p:sp>
      <p:sp>
        <p:nvSpPr>
          <p:cNvPr id="84010" name="Text Box 42">
            <a:extLst>
              <a:ext uri="{FF2B5EF4-FFF2-40B4-BE49-F238E27FC236}">
                <a16:creationId xmlns:a16="http://schemas.microsoft.com/office/drawing/2014/main" id="{E197F7D8-5487-4E49-89BA-3D5DD0160AB5}"/>
              </a:ext>
            </a:extLst>
          </p:cNvPr>
          <p:cNvSpPr txBox="1">
            <a:spLocks noChangeArrowheads="1"/>
          </p:cNvSpPr>
          <p:nvPr/>
        </p:nvSpPr>
        <p:spPr bwMode="auto">
          <a:xfrm>
            <a:off x="381000" y="5013325"/>
            <a:ext cx="8458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dirty="0">
                <a:latin typeface="幼圆" panose="02010509060101010101" pitchFamily="49" charset="-122"/>
              </a:rPr>
              <a:t>    </a:t>
            </a:r>
            <a:r>
              <a:rPr lang="zh-CN" altLang="en-US" dirty="0">
                <a:latin typeface="幼圆" panose="02010509060101010101" pitchFamily="49" charset="-122"/>
              </a:rPr>
              <a:t>导体腔内表面的电荷分布与腔内带电体以及内表面的几何形状有关。</a:t>
            </a:r>
          </a:p>
        </p:txBody>
      </p:sp>
      <p:sp>
        <p:nvSpPr>
          <p:cNvPr id="84011" name="Rectangle 43">
            <a:extLst>
              <a:ext uri="{FF2B5EF4-FFF2-40B4-BE49-F238E27FC236}">
                <a16:creationId xmlns:a16="http://schemas.microsoft.com/office/drawing/2014/main" id="{466FE941-EE17-4CA8-9428-C5E727597D68}"/>
              </a:ext>
            </a:extLst>
          </p:cNvPr>
          <p:cNvSpPr>
            <a:spLocks noChangeAspect="1" noChangeArrowheads="1"/>
          </p:cNvSpPr>
          <p:nvPr/>
        </p:nvSpPr>
        <p:spPr bwMode="auto">
          <a:xfrm>
            <a:off x="539750" y="692150"/>
            <a:ext cx="8229600" cy="3048000"/>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grpSp>
        <p:nvGrpSpPr>
          <p:cNvPr id="2" name="Group 44">
            <a:extLst>
              <a:ext uri="{FF2B5EF4-FFF2-40B4-BE49-F238E27FC236}">
                <a16:creationId xmlns:a16="http://schemas.microsoft.com/office/drawing/2014/main" id="{DA771AE2-284F-4135-B7C3-F17C27231340}"/>
              </a:ext>
            </a:extLst>
          </p:cNvPr>
          <p:cNvGrpSpPr>
            <a:grpSpLocks noChangeAspect="1"/>
          </p:cNvGrpSpPr>
          <p:nvPr/>
        </p:nvGrpSpPr>
        <p:grpSpPr bwMode="auto">
          <a:xfrm>
            <a:off x="3663950" y="1557338"/>
            <a:ext cx="2925763" cy="1219200"/>
            <a:chOff x="2184" y="2512"/>
            <a:chExt cx="2304" cy="960"/>
          </a:xfrm>
        </p:grpSpPr>
        <p:sp>
          <p:nvSpPr>
            <p:cNvPr id="84013" name="Oval 45">
              <a:extLst>
                <a:ext uri="{FF2B5EF4-FFF2-40B4-BE49-F238E27FC236}">
                  <a16:creationId xmlns:a16="http://schemas.microsoft.com/office/drawing/2014/main" id="{761D3304-8321-4F74-A993-E0E9E61484A7}"/>
                </a:ext>
              </a:extLst>
            </p:cNvPr>
            <p:cNvSpPr>
              <a:spLocks noChangeAspect="1" noChangeArrowheads="1"/>
            </p:cNvSpPr>
            <p:nvPr/>
          </p:nvSpPr>
          <p:spPr bwMode="auto">
            <a:xfrm>
              <a:off x="2184" y="2512"/>
              <a:ext cx="2304" cy="960"/>
            </a:xfrm>
            <a:prstGeom prst="ellipse">
              <a:avLst/>
            </a:prstGeom>
            <a:gradFill rotWithShape="0">
              <a:gsLst>
                <a:gs pos="0">
                  <a:srgbClr val="66FFFF"/>
                </a:gs>
                <a:gs pos="100000">
                  <a:srgbClr val="66FFFF">
                    <a:gamma/>
                    <a:shade val="46275"/>
                    <a:invGamma/>
                  </a:srgbClr>
                </a:gs>
              </a:gsLst>
              <a:path path="shape">
                <a:fillToRect l="50000" t="50000" r="50000" b="50000"/>
              </a:path>
            </a:gradFill>
            <a:ln w="12700">
              <a:solidFill>
                <a:srgbClr val="00FF99"/>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84014" name="Oval 46">
              <a:extLst>
                <a:ext uri="{FF2B5EF4-FFF2-40B4-BE49-F238E27FC236}">
                  <a16:creationId xmlns:a16="http://schemas.microsoft.com/office/drawing/2014/main" id="{BF3333BA-E017-4DF3-862C-89AB686325A9}"/>
                </a:ext>
              </a:extLst>
            </p:cNvPr>
            <p:cNvSpPr>
              <a:spLocks noChangeAspect="1" noChangeArrowheads="1"/>
            </p:cNvSpPr>
            <p:nvPr/>
          </p:nvSpPr>
          <p:spPr bwMode="auto">
            <a:xfrm>
              <a:off x="2472" y="2656"/>
              <a:ext cx="1229" cy="691"/>
            </a:xfrm>
            <a:prstGeom prst="ellipse">
              <a:avLst/>
            </a:prstGeom>
            <a:gradFill rotWithShape="0">
              <a:gsLst>
                <a:gs pos="0">
                  <a:schemeClr val="accent1"/>
                </a:gs>
                <a:gs pos="100000">
                  <a:schemeClr val="accent1">
                    <a:gamma/>
                    <a:shade val="56078"/>
                    <a:invGamma/>
                  </a:schemeClr>
                </a:gs>
              </a:gsLst>
              <a:path path="shape">
                <a:fillToRect l="50000" t="50000" r="50000" b="50000"/>
              </a:path>
            </a:gradFill>
            <a:ln w="12700">
              <a:solidFill>
                <a:schemeClr val="accent1"/>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grpSp>
      <p:grpSp>
        <p:nvGrpSpPr>
          <p:cNvPr id="3" name="Group 47">
            <a:extLst>
              <a:ext uri="{FF2B5EF4-FFF2-40B4-BE49-F238E27FC236}">
                <a16:creationId xmlns:a16="http://schemas.microsoft.com/office/drawing/2014/main" id="{CC992F10-2A79-4C31-9E55-097262903469}"/>
              </a:ext>
            </a:extLst>
          </p:cNvPr>
          <p:cNvGrpSpPr>
            <a:grpSpLocks noChangeAspect="1"/>
          </p:cNvGrpSpPr>
          <p:nvPr/>
        </p:nvGrpSpPr>
        <p:grpSpPr bwMode="auto">
          <a:xfrm>
            <a:off x="4025900" y="1700213"/>
            <a:ext cx="1574800" cy="914400"/>
            <a:chOff x="2456" y="968"/>
            <a:chExt cx="1240" cy="720"/>
          </a:xfrm>
        </p:grpSpPr>
        <p:sp>
          <p:nvSpPr>
            <p:cNvPr id="84016" name="Freeform 48">
              <a:extLst>
                <a:ext uri="{FF2B5EF4-FFF2-40B4-BE49-F238E27FC236}">
                  <a16:creationId xmlns:a16="http://schemas.microsoft.com/office/drawing/2014/main" id="{1FE68950-1B38-4CDC-8332-70B8EA18F677}"/>
                </a:ext>
              </a:extLst>
            </p:cNvPr>
            <p:cNvSpPr>
              <a:spLocks noChangeAspect="1"/>
            </p:cNvSpPr>
            <p:nvPr/>
          </p:nvSpPr>
          <p:spPr bwMode="auto">
            <a:xfrm rot="10800000">
              <a:off x="3312" y="1328"/>
              <a:ext cx="384" cy="1"/>
            </a:xfrm>
            <a:custGeom>
              <a:avLst/>
              <a:gdLst/>
              <a:ahLst/>
              <a:cxnLst>
                <a:cxn ang="0">
                  <a:pos x="0" y="0"/>
                </a:cxn>
                <a:cxn ang="0">
                  <a:pos x="384" y="0"/>
                </a:cxn>
              </a:cxnLst>
              <a:rect l="0" t="0" r="r" b="b"/>
              <a:pathLst>
                <a:path w="384" h="1">
                  <a:moveTo>
                    <a:pt x="0" y="0"/>
                  </a:moveTo>
                  <a:cubicBezTo>
                    <a:pt x="160" y="0"/>
                    <a:pt x="320" y="0"/>
                    <a:pt x="384" y="0"/>
                  </a:cubicBezTo>
                </a:path>
              </a:pathLst>
            </a:custGeom>
            <a:noFill/>
            <a:ln w="12700" cap="flat" cmpd="sng">
              <a:solidFill>
                <a:schemeClr val="tx1"/>
              </a:solidFill>
              <a:prstDash val="solid"/>
              <a:miter lim="800000"/>
              <a:headEnd type="triangle" w="sm" len="lg"/>
              <a:tailEnd type="none" w="sm" len="lg"/>
            </a:ln>
            <a:effec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84017" name="Freeform 49">
              <a:extLst>
                <a:ext uri="{FF2B5EF4-FFF2-40B4-BE49-F238E27FC236}">
                  <a16:creationId xmlns:a16="http://schemas.microsoft.com/office/drawing/2014/main" id="{2EEE2830-DCF7-4C6B-A61E-BF4CF9EB28E4}"/>
                </a:ext>
              </a:extLst>
            </p:cNvPr>
            <p:cNvSpPr>
              <a:spLocks noChangeAspect="1"/>
            </p:cNvSpPr>
            <p:nvPr/>
          </p:nvSpPr>
          <p:spPr bwMode="auto">
            <a:xfrm>
              <a:off x="3264" y="1152"/>
              <a:ext cx="385" cy="144"/>
            </a:xfrm>
            <a:custGeom>
              <a:avLst/>
              <a:gdLst/>
              <a:ahLst/>
              <a:cxnLst>
                <a:cxn ang="0">
                  <a:pos x="0" y="144"/>
                </a:cxn>
                <a:cxn ang="0">
                  <a:pos x="88" y="88"/>
                </a:cxn>
                <a:cxn ang="0">
                  <a:pos x="224" y="24"/>
                </a:cxn>
                <a:cxn ang="0">
                  <a:pos x="384" y="0"/>
                </a:cxn>
              </a:cxnLst>
              <a:rect l="0" t="0" r="r" b="b"/>
              <a:pathLst>
                <a:path w="384" h="144">
                  <a:moveTo>
                    <a:pt x="0" y="144"/>
                  </a:moveTo>
                  <a:cubicBezTo>
                    <a:pt x="15" y="135"/>
                    <a:pt x="51" y="108"/>
                    <a:pt x="88" y="88"/>
                  </a:cubicBezTo>
                  <a:cubicBezTo>
                    <a:pt x="125" y="68"/>
                    <a:pt x="175" y="39"/>
                    <a:pt x="224" y="24"/>
                  </a:cubicBezTo>
                  <a:cubicBezTo>
                    <a:pt x="273" y="9"/>
                    <a:pt x="351" y="5"/>
                    <a:pt x="384" y="0"/>
                  </a:cubicBezTo>
                </a:path>
              </a:pathLst>
            </a:custGeom>
            <a:noFill/>
            <a:ln w="12700" cap="flat" cmpd="sng">
              <a:solidFill>
                <a:schemeClr val="tx1"/>
              </a:solidFill>
              <a:prstDash val="solid"/>
              <a:miter lim="800000"/>
              <a:headEnd type="none" w="sm" len="lg"/>
              <a:tailEnd type="triangle" w="sm" len="lg"/>
            </a:ln>
            <a:effec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84018" name="Freeform 50">
              <a:extLst>
                <a:ext uri="{FF2B5EF4-FFF2-40B4-BE49-F238E27FC236}">
                  <a16:creationId xmlns:a16="http://schemas.microsoft.com/office/drawing/2014/main" id="{C8173E47-4189-454D-8828-C146A800AB07}"/>
                </a:ext>
              </a:extLst>
            </p:cNvPr>
            <p:cNvSpPr>
              <a:spLocks noChangeAspect="1"/>
            </p:cNvSpPr>
            <p:nvPr/>
          </p:nvSpPr>
          <p:spPr bwMode="auto">
            <a:xfrm flipV="1">
              <a:off x="3264" y="1352"/>
              <a:ext cx="385" cy="144"/>
            </a:xfrm>
            <a:custGeom>
              <a:avLst/>
              <a:gdLst/>
              <a:ahLst/>
              <a:cxnLst>
                <a:cxn ang="0">
                  <a:pos x="0" y="144"/>
                </a:cxn>
                <a:cxn ang="0">
                  <a:pos x="88" y="88"/>
                </a:cxn>
                <a:cxn ang="0">
                  <a:pos x="224" y="24"/>
                </a:cxn>
                <a:cxn ang="0">
                  <a:pos x="384" y="0"/>
                </a:cxn>
              </a:cxnLst>
              <a:rect l="0" t="0" r="r" b="b"/>
              <a:pathLst>
                <a:path w="384" h="144">
                  <a:moveTo>
                    <a:pt x="0" y="144"/>
                  </a:moveTo>
                  <a:cubicBezTo>
                    <a:pt x="15" y="135"/>
                    <a:pt x="51" y="108"/>
                    <a:pt x="88" y="88"/>
                  </a:cubicBezTo>
                  <a:cubicBezTo>
                    <a:pt x="125" y="68"/>
                    <a:pt x="175" y="39"/>
                    <a:pt x="224" y="24"/>
                  </a:cubicBezTo>
                  <a:cubicBezTo>
                    <a:pt x="273" y="9"/>
                    <a:pt x="351" y="5"/>
                    <a:pt x="384" y="0"/>
                  </a:cubicBezTo>
                </a:path>
              </a:pathLst>
            </a:custGeom>
            <a:noFill/>
            <a:ln w="12700" cap="flat" cmpd="sng">
              <a:solidFill>
                <a:schemeClr val="tx1"/>
              </a:solidFill>
              <a:prstDash val="solid"/>
              <a:miter lim="800000"/>
              <a:headEnd type="none" w="sm" len="lg"/>
              <a:tailEnd type="triangle" w="sm" len="lg"/>
            </a:ln>
            <a:effec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84019" name="Freeform 51">
              <a:extLst>
                <a:ext uri="{FF2B5EF4-FFF2-40B4-BE49-F238E27FC236}">
                  <a16:creationId xmlns:a16="http://schemas.microsoft.com/office/drawing/2014/main" id="{E38C9D6D-AB56-43D7-8D2B-6EECA30B7391}"/>
                </a:ext>
              </a:extLst>
            </p:cNvPr>
            <p:cNvSpPr>
              <a:spLocks noChangeAspect="1"/>
            </p:cNvSpPr>
            <p:nvPr/>
          </p:nvSpPr>
          <p:spPr bwMode="auto">
            <a:xfrm>
              <a:off x="3248" y="1008"/>
              <a:ext cx="111" cy="288"/>
            </a:xfrm>
            <a:custGeom>
              <a:avLst/>
              <a:gdLst/>
              <a:ahLst/>
              <a:cxnLst>
                <a:cxn ang="0">
                  <a:pos x="112" y="0"/>
                </a:cxn>
                <a:cxn ang="0">
                  <a:pos x="16" y="96"/>
                </a:cxn>
                <a:cxn ang="0">
                  <a:pos x="16" y="240"/>
                </a:cxn>
                <a:cxn ang="0">
                  <a:pos x="16" y="288"/>
                </a:cxn>
              </a:cxnLst>
              <a:rect l="0" t="0" r="r" b="b"/>
              <a:pathLst>
                <a:path w="112" h="288">
                  <a:moveTo>
                    <a:pt x="112" y="0"/>
                  </a:moveTo>
                  <a:cubicBezTo>
                    <a:pt x="72" y="28"/>
                    <a:pt x="32" y="56"/>
                    <a:pt x="16" y="96"/>
                  </a:cubicBezTo>
                  <a:cubicBezTo>
                    <a:pt x="0" y="136"/>
                    <a:pt x="16" y="208"/>
                    <a:pt x="16" y="240"/>
                  </a:cubicBezTo>
                  <a:cubicBezTo>
                    <a:pt x="16" y="272"/>
                    <a:pt x="16" y="280"/>
                    <a:pt x="16" y="288"/>
                  </a:cubicBezTo>
                </a:path>
              </a:pathLst>
            </a:custGeom>
            <a:noFill/>
            <a:ln w="12700" cap="flat" cmpd="sng">
              <a:solidFill>
                <a:schemeClr val="tx1"/>
              </a:solidFill>
              <a:prstDash val="solid"/>
              <a:miter lim="800000"/>
              <a:headEnd type="triangle" w="sm" len="lg"/>
              <a:tailEnd type="none" w="sm" len="lg"/>
            </a:ln>
            <a:effec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84020" name="Freeform 52">
              <a:extLst>
                <a:ext uri="{FF2B5EF4-FFF2-40B4-BE49-F238E27FC236}">
                  <a16:creationId xmlns:a16="http://schemas.microsoft.com/office/drawing/2014/main" id="{4EFE89E7-042C-458F-8547-14C34BE50862}"/>
                </a:ext>
              </a:extLst>
            </p:cNvPr>
            <p:cNvSpPr>
              <a:spLocks noChangeAspect="1"/>
            </p:cNvSpPr>
            <p:nvPr/>
          </p:nvSpPr>
          <p:spPr bwMode="auto">
            <a:xfrm flipV="1">
              <a:off x="3248" y="1352"/>
              <a:ext cx="111" cy="289"/>
            </a:xfrm>
            <a:custGeom>
              <a:avLst/>
              <a:gdLst/>
              <a:ahLst/>
              <a:cxnLst>
                <a:cxn ang="0">
                  <a:pos x="112" y="0"/>
                </a:cxn>
                <a:cxn ang="0">
                  <a:pos x="16" y="96"/>
                </a:cxn>
                <a:cxn ang="0">
                  <a:pos x="16" y="240"/>
                </a:cxn>
                <a:cxn ang="0">
                  <a:pos x="16" y="288"/>
                </a:cxn>
              </a:cxnLst>
              <a:rect l="0" t="0" r="r" b="b"/>
              <a:pathLst>
                <a:path w="112" h="288">
                  <a:moveTo>
                    <a:pt x="112" y="0"/>
                  </a:moveTo>
                  <a:cubicBezTo>
                    <a:pt x="72" y="28"/>
                    <a:pt x="32" y="56"/>
                    <a:pt x="16" y="96"/>
                  </a:cubicBezTo>
                  <a:cubicBezTo>
                    <a:pt x="0" y="136"/>
                    <a:pt x="16" y="208"/>
                    <a:pt x="16" y="240"/>
                  </a:cubicBezTo>
                  <a:cubicBezTo>
                    <a:pt x="16" y="272"/>
                    <a:pt x="16" y="280"/>
                    <a:pt x="16" y="288"/>
                  </a:cubicBezTo>
                </a:path>
              </a:pathLst>
            </a:custGeom>
            <a:noFill/>
            <a:ln w="12700" cap="flat" cmpd="sng">
              <a:solidFill>
                <a:schemeClr val="tx1"/>
              </a:solidFill>
              <a:prstDash val="solid"/>
              <a:miter lim="800000"/>
              <a:headEnd type="triangle" w="sm" len="lg"/>
              <a:tailEnd type="none" w="sm" len="lg"/>
            </a:ln>
            <a:effec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84021" name="Line 53">
              <a:extLst>
                <a:ext uri="{FF2B5EF4-FFF2-40B4-BE49-F238E27FC236}">
                  <a16:creationId xmlns:a16="http://schemas.microsoft.com/office/drawing/2014/main" id="{AA2A0B52-433A-45CF-AC8C-6E89AFB138F8}"/>
                </a:ext>
              </a:extLst>
            </p:cNvPr>
            <p:cNvSpPr>
              <a:spLocks noChangeAspect="1" noChangeShapeType="1"/>
            </p:cNvSpPr>
            <p:nvPr/>
          </p:nvSpPr>
          <p:spPr bwMode="auto">
            <a:xfrm>
              <a:off x="2456" y="1328"/>
              <a:ext cx="768" cy="0"/>
            </a:xfrm>
            <a:prstGeom prst="line">
              <a:avLst/>
            </a:prstGeom>
            <a:noFill/>
            <a:ln w="12700">
              <a:solidFill>
                <a:schemeClr val="tx1"/>
              </a:solidFill>
              <a:miter lim="800000"/>
              <a:headEnd type="triangle" w="sm" len="lg"/>
              <a:tailEnd type="none" w="sm" len="lg"/>
            </a:ln>
            <a:effec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84022" name="Freeform 54">
              <a:extLst>
                <a:ext uri="{FF2B5EF4-FFF2-40B4-BE49-F238E27FC236}">
                  <a16:creationId xmlns:a16="http://schemas.microsoft.com/office/drawing/2014/main" id="{6F1C7D49-86A4-4261-BC43-748168B2D254}"/>
                </a:ext>
              </a:extLst>
            </p:cNvPr>
            <p:cNvSpPr>
              <a:spLocks noChangeAspect="1"/>
            </p:cNvSpPr>
            <p:nvPr/>
          </p:nvSpPr>
          <p:spPr bwMode="auto">
            <a:xfrm>
              <a:off x="2592" y="1121"/>
              <a:ext cx="624" cy="200"/>
            </a:xfrm>
            <a:custGeom>
              <a:avLst/>
              <a:gdLst/>
              <a:ahLst/>
              <a:cxnLst>
                <a:cxn ang="0">
                  <a:pos x="0" y="0"/>
                </a:cxn>
                <a:cxn ang="0">
                  <a:pos x="160" y="88"/>
                </a:cxn>
                <a:cxn ang="0">
                  <a:pos x="384" y="160"/>
                </a:cxn>
                <a:cxn ang="0">
                  <a:pos x="624" y="200"/>
                </a:cxn>
              </a:cxnLst>
              <a:rect l="0" t="0" r="r" b="b"/>
              <a:pathLst>
                <a:path w="624" h="200">
                  <a:moveTo>
                    <a:pt x="0" y="0"/>
                  </a:moveTo>
                  <a:cubicBezTo>
                    <a:pt x="26" y="16"/>
                    <a:pt x="96" y="61"/>
                    <a:pt x="160" y="88"/>
                  </a:cubicBezTo>
                  <a:cubicBezTo>
                    <a:pt x="224" y="115"/>
                    <a:pt x="307" y="141"/>
                    <a:pt x="384" y="160"/>
                  </a:cubicBezTo>
                  <a:cubicBezTo>
                    <a:pt x="461" y="179"/>
                    <a:pt x="574" y="192"/>
                    <a:pt x="624" y="200"/>
                  </a:cubicBezTo>
                </a:path>
              </a:pathLst>
            </a:custGeom>
            <a:noFill/>
            <a:ln w="12700" cap="flat" cmpd="sng">
              <a:solidFill>
                <a:schemeClr val="tx1"/>
              </a:solidFill>
              <a:prstDash val="solid"/>
              <a:miter lim="800000"/>
              <a:headEnd type="triangle" w="sm" len="lg"/>
              <a:tailEnd type="none" w="sm" len="lg"/>
            </a:ln>
            <a:effec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84023" name="Freeform 55">
              <a:extLst>
                <a:ext uri="{FF2B5EF4-FFF2-40B4-BE49-F238E27FC236}">
                  <a16:creationId xmlns:a16="http://schemas.microsoft.com/office/drawing/2014/main" id="{BA1589B7-DA1A-45A6-9B5B-1EE941E6968B}"/>
                </a:ext>
              </a:extLst>
            </p:cNvPr>
            <p:cNvSpPr>
              <a:spLocks noChangeAspect="1"/>
            </p:cNvSpPr>
            <p:nvPr/>
          </p:nvSpPr>
          <p:spPr bwMode="auto">
            <a:xfrm flipV="1">
              <a:off x="2592" y="1344"/>
              <a:ext cx="624" cy="200"/>
            </a:xfrm>
            <a:custGeom>
              <a:avLst/>
              <a:gdLst/>
              <a:ahLst/>
              <a:cxnLst>
                <a:cxn ang="0">
                  <a:pos x="0" y="0"/>
                </a:cxn>
                <a:cxn ang="0">
                  <a:pos x="160" y="88"/>
                </a:cxn>
                <a:cxn ang="0">
                  <a:pos x="384" y="160"/>
                </a:cxn>
                <a:cxn ang="0">
                  <a:pos x="624" y="200"/>
                </a:cxn>
              </a:cxnLst>
              <a:rect l="0" t="0" r="r" b="b"/>
              <a:pathLst>
                <a:path w="624" h="200">
                  <a:moveTo>
                    <a:pt x="0" y="0"/>
                  </a:moveTo>
                  <a:cubicBezTo>
                    <a:pt x="26" y="16"/>
                    <a:pt x="96" y="61"/>
                    <a:pt x="160" y="88"/>
                  </a:cubicBezTo>
                  <a:cubicBezTo>
                    <a:pt x="224" y="115"/>
                    <a:pt x="307" y="141"/>
                    <a:pt x="384" y="160"/>
                  </a:cubicBezTo>
                  <a:cubicBezTo>
                    <a:pt x="461" y="179"/>
                    <a:pt x="574" y="192"/>
                    <a:pt x="624" y="200"/>
                  </a:cubicBezTo>
                </a:path>
              </a:pathLst>
            </a:custGeom>
            <a:noFill/>
            <a:ln w="12700" cap="flat" cmpd="sng">
              <a:solidFill>
                <a:schemeClr val="tx1"/>
              </a:solidFill>
              <a:prstDash val="solid"/>
              <a:miter lim="800000"/>
              <a:headEnd type="triangle" w="sm" len="lg"/>
              <a:tailEnd type="none" w="sm" len="lg"/>
            </a:ln>
            <a:effec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84024" name="Freeform 56">
              <a:extLst>
                <a:ext uri="{FF2B5EF4-FFF2-40B4-BE49-F238E27FC236}">
                  <a16:creationId xmlns:a16="http://schemas.microsoft.com/office/drawing/2014/main" id="{24A9DFE9-77F0-4B04-BE42-D9F0593B4361}"/>
                </a:ext>
              </a:extLst>
            </p:cNvPr>
            <p:cNvSpPr>
              <a:spLocks noChangeAspect="1"/>
            </p:cNvSpPr>
            <p:nvPr/>
          </p:nvSpPr>
          <p:spPr bwMode="auto">
            <a:xfrm>
              <a:off x="2992" y="968"/>
              <a:ext cx="248" cy="328"/>
            </a:xfrm>
            <a:custGeom>
              <a:avLst/>
              <a:gdLst/>
              <a:ahLst/>
              <a:cxnLst>
                <a:cxn ang="0">
                  <a:pos x="0" y="0"/>
                </a:cxn>
                <a:cxn ang="0">
                  <a:pos x="56" y="184"/>
                </a:cxn>
                <a:cxn ang="0">
                  <a:pos x="152" y="280"/>
                </a:cxn>
                <a:cxn ang="0">
                  <a:pos x="248" y="328"/>
                </a:cxn>
              </a:cxnLst>
              <a:rect l="0" t="0" r="r" b="b"/>
              <a:pathLst>
                <a:path w="248" h="328">
                  <a:moveTo>
                    <a:pt x="0" y="0"/>
                  </a:moveTo>
                  <a:cubicBezTo>
                    <a:pt x="9" y="29"/>
                    <a:pt x="31" y="137"/>
                    <a:pt x="56" y="184"/>
                  </a:cubicBezTo>
                  <a:cubicBezTo>
                    <a:pt x="81" y="231"/>
                    <a:pt x="120" y="256"/>
                    <a:pt x="152" y="280"/>
                  </a:cubicBezTo>
                  <a:cubicBezTo>
                    <a:pt x="184" y="304"/>
                    <a:pt x="216" y="316"/>
                    <a:pt x="248" y="328"/>
                  </a:cubicBezTo>
                </a:path>
              </a:pathLst>
            </a:custGeom>
            <a:noFill/>
            <a:ln w="12700" cap="flat" cmpd="sng">
              <a:solidFill>
                <a:schemeClr val="tx1"/>
              </a:solidFill>
              <a:prstDash val="solid"/>
              <a:miter lim="800000"/>
              <a:headEnd type="triangle" w="sm" len="lg"/>
              <a:tailEnd type="none" w="sm" len="lg"/>
            </a:ln>
            <a:effec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84025" name="Freeform 57">
              <a:extLst>
                <a:ext uri="{FF2B5EF4-FFF2-40B4-BE49-F238E27FC236}">
                  <a16:creationId xmlns:a16="http://schemas.microsoft.com/office/drawing/2014/main" id="{A4A8CEC2-D4FC-4EBD-AA65-BEBEB843F9A5}"/>
                </a:ext>
              </a:extLst>
            </p:cNvPr>
            <p:cNvSpPr>
              <a:spLocks noChangeAspect="1"/>
            </p:cNvSpPr>
            <p:nvPr/>
          </p:nvSpPr>
          <p:spPr bwMode="auto">
            <a:xfrm flipV="1">
              <a:off x="2992" y="1361"/>
              <a:ext cx="248" cy="328"/>
            </a:xfrm>
            <a:custGeom>
              <a:avLst/>
              <a:gdLst/>
              <a:ahLst/>
              <a:cxnLst>
                <a:cxn ang="0">
                  <a:pos x="0" y="0"/>
                </a:cxn>
                <a:cxn ang="0">
                  <a:pos x="56" y="184"/>
                </a:cxn>
                <a:cxn ang="0">
                  <a:pos x="152" y="280"/>
                </a:cxn>
                <a:cxn ang="0">
                  <a:pos x="248" y="328"/>
                </a:cxn>
              </a:cxnLst>
              <a:rect l="0" t="0" r="r" b="b"/>
              <a:pathLst>
                <a:path w="248" h="328">
                  <a:moveTo>
                    <a:pt x="0" y="0"/>
                  </a:moveTo>
                  <a:cubicBezTo>
                    <a:pt x="9" y="29"/>
                    <a:pt x="31" y="137"/>
                    <a:pt x="56" y="184"/>
                  </a:cubicBezTo>
                  <a:cubicBezTo>
                    <a:pt x="81" y="231"/>
                    <a:pt x="120" y="256"/>
                    <a:pt x="152" y="280"/>
                  </a:cubicBezTo>
                  <a:cubicBezTo>
                    <a:pt x="184" y="304"/>
                    <a:pt x="216" y="316"/>
                    <a:pt x="248" y="328"/>
                  </a:cubicBezTo>
                </a:path>
              </a:pathLst>
            </a:custGeom>
            <a:noFill/>
            <a:ln w="12700" cap="flat" cmpd="sng">
              <a:solidFill>
                <a:schemeClr val="tx1"/>
              </a:solidFill>
              <a:prstDash val="solid"/>
              <a:miter lim="800000"/>
              <a:headEnd type="triangle" w="sm" len="lg"/>
              <a:tailEnd type="none" w="sm" len="lg"/>
            </a:ln>
            <a:effectLst/>
          </p:spPr>
          <p:txBody>
            <a:bodyPr wrap="none"/>
            <a:lstStyle/>
            <a:p>
              <a:pPr>
                <a:defRPr/>
              </a:pPr>
              <a:endParaRPr lang="zh-CN" altLang="en-US" b="1">
                <a:effectLst>
                  <a:outerShdw blurRad="38100" dist="38100" dir="2700000" algn="tl">
                    <a:srgbClr val="000000">
                      <a:alpha val="43137"/>
                    </a:srgbClr>
                  </a:outerShdw>
                </a:effectLst>
              </a:endParaRPr>
            </a:p>
          </p:txBody>
        </p:sp>
      </p:grpSp>
      <p:grpSp>
        <p:nvGrpSpPr>
          <p:cNvPr id="4" name="Group 58">
            <a:extLst>
              <a:ext uri="{FF2B5EF4-FFF2-40B4-BE49-F238E27FC236}">
                <a16:creationId xmlns:a16="http://schemas.microsoft.com/office/drawing/2014/main" id="{A468B155-A5E6-436E-9897-284D9CC39526}"/>
              </a:ext>
            </a:extLst>
          </p:cNvPr>
          <p:cNvGrpSpPr>
            <a:grpSpLocks noChangeAspect="1"/>
          </p:cNvGrpSpPr>
          <p:nvPr/>
        </p:nvGrpSpPr>
        <p:grpSpPr bwMode="auto">
          <a:xfrm>
            <a:off x="4025900" y="1700213"/>
            <a:ext cx="1606550" cy="842962"/>
            <a:chOff x="2448" y="992"/>
            <a:chExt cx="1265" cy="664"/>
          </a:xfrm>
        </p:grpSpPr>
        <p:graphicFrame>
          <p:nvGraphicFramePr>
            <p:cNvPr id="90134" name="Object 59">
              <a:extLst>
                <a:ext uri="{FF2B5EF4-FFF2-40B4-BE49-F238E27FC236}">
                  <a16:creationId xmlns:a16="http://schemas.microsoft.com/office/drawing/2014/main" id="{BEBD4C83-3D22-4D84-A2B2-AC063E58DCD5}"/>
                </a:ext>
              </a:extLst>
            </p:cNvPr>
            <p:cNvGraphicFramePr>
              <a:graphicFrameLocks noChangeAspect="1"/>
            </p:cNvGraphicFramePr>
            <p:nvPr/>
          </p:nvGraphicFramePr>
          <p:xfrm>
            <a:off x="2556" y="1468"/>
            <a:ext cx="113" cy="60"/>
          </p:xfrm>
          <a:graphic>
            <a:graphicData uri="http://schemas.openxmlformats.org/presentationml/2006/ole">
              <mc:AlternateContent xmlns:mc="http://schemas.openxmlformats.org/markup-compatibility/2006">
                <mc:Choice xmlns:v="urn:schemas-microsoft-com:vml" Requires="v">
                  <p:oleObj spid="_x0000_s90458" name="公式" r:id="rId3" imgW="139680" imgH="75960" progId="Equation.3">
                    <p:embed/>
                  </p:oleObj>
                </mc:Choice>
                <mc:Fallback>
                  <p:oleObj name="公式" r:id="rId3" imgW="139680" imgH="75960" progId="Equation.3">
                    <p:embed/>
                    <p:pic>
                      <p:nvPicPr>
                        <p:cNvPr id="0" name="Object 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6" y="1468"/>
                          <a:ext cx="113" cy="6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35" name="Object 60">
              <a:extLst>
                <a:ext uri="{FF2B5EF4-FFF2-40B4-BE49-F238E27FC236}">
                  <a16:creationId xmlns:a16="http://schemas.microsoft.com/office/drawing/2014/main" id="{91DD22BF-2363-4213-A5D8-B6FEC7E514E3}"/>
                </a:ext>
              </a:extLst>
            </p:cNvPr>
            <p:cNvGraphicFramePr>
              <a:graphicFrameLocks noChangeAspect="1"/>
            </p:cNvGraphicFramePr>
            <p:nvPr/>
          </p:nvGraphicFramePr>
          <p:xfrm>
            <a:off x="2544" y="1137"/>
            <a:ext cx="113" cy="60"/>
          </p:xfrm>
          <a:graphic>
            <a:graphicData uri="http://schemas.openxmlformats.org/presentationml/2006/ole">
              <mc:AlternateContent xmlns:mc="http://schemas.openxmlformats.org/markup-compatibility/2006">
                <mc:Choice xmlns:v="urn:schemas-microsoft-com:vml" Requires="v">
                  <p:oleObj spid="_x0000_s90459" name="公式" r:id="rId5" imgW="139680" imgH="75960" progId="Equation.3">
                    <p:embed/>
                  </p:oleObj>
                </mc:Choice>
                <mc:Fallback>
                  <p:oleObj name="公式" r:id="rId5" imgW="139680" imgH="75960" progId="Equation.3">
                    <p:embed/>
                    <p:pic>
                      <p:nvPicPr>
                        <p:cNvPr id="0" name="Object 6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4" y="1137"/>
                          <a:ext cx="113" cy="6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36" name="Object 61">
              <a:extLst>
                <a:ext uri="{FF2B5EF4-FFF2-40B4-BE49-F238E27FC236}">
                  <a16:creationId xmlns:a16="http://schemas.microsoft.com/office/drawing/2014/main" id="{3DE041B5-1779-4643-BC44-21F78582DB9C}"/>
                </a:ext>
              </a:extLst>
            </p:cNvPr>
            <p:cNvGraphicFramePr>
              <a:graphicFrameLocks noChangeAspect="1"/>
            </p:cNvGraphicFramePr>
            <p:nvPr/>
          </p:nvGraphicFramePr>
          <p:xfrm>
            <a:off x="2448" y="1284"/>
            <a:ext cx="113" cy="60"/>
          </p:xfrm>
          <a:graphic>
            <a:graphicData uri="http://schemas.openxmlformats.org/presentationml/2006/ole">
              <mc:AlternateContent xmlns:mc="http://schemas.openxmlformats.org/markup-compatibility/2006">
                <mc:Choice xmlns:v="urn:schemas-microsoft-com:vml" Requires="v">
                  <p:oleObj spid="_x0000_s90460" name="公式" r:id="rId7" imgW="139680" imgH="75960" progId="Equation.3">
                    <p:embed/>
                  </p:oleObj>
                </mc:Choice>
                <mc:Fallback>
                  <p:oleObj name="公式" r:id="rId7" imgW="139680" imgH="75960" progId="Equation.3">
                    <p:embed/>
                    <p:pic>
                      <p:nvPicPr>
                        <p:cNvPr id="0" name="Object 6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48" y="1284"/>
                          <a:ext cx="113" cy="6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37" name="Object 62">
              <a:extLst>
                <a:ext uri="{FF2B5EF4-FFF2-40B4-BE49-F238E27FC236}">
                  <a16:creationId xmlns:a16="http://schemas.microsoft.com/office/drawing/2014/main" id="{C61DAE74-5A43-4BB3-B8AC-0308CE39F59E}"/>
                </a:ext>
              </a:extLst>
            </p:cNvPr>
            <p:cNvGraphicFramePr>
              <a:graphicFrameLocks noChangeAspect="1"/>
            </p:cNvGraphicFramePr>
            <p:nvPr/>
          </p:nvGraphicFramePr>
          <p:xfrm>
            <a:off x="2767" y="1008"/>
            <a:ext cx="113" cy="60"/>
          </p:xfrm>
          <a:graphic>
            <a:graphicData uri="http://schemas.openxmlformats.org/presentationml/2006/ole">
              <mc:AlternateContent xmlns:mc="http://schemas.openxmlformats.org/markup-compatibility/2006">
                <mc:Choice xmlns:v="urn:schemas-microsoft-com:vml" Requires="v">
                  <p:oleObj spid="_x0000_s90461" name="公式" r:id="rId9" imgW="139680" imgH="75960" progId="Equation.3">
                    <p:embed/>
                  </p:oleObj>
                </mc:Choice>
                <mc:Fallback>
                  <p:oleObj name="公式" r:id="rId9" imgW="139680" imgH="75960" progId="Equation.3">
                    <p:embed/>
                    <p:pic>
                      <p:nvPicPr>
                        <p:cNvPr id="0" name="Object 6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7" y="1008"/>
                          <a:ext cx="113" cy="6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38" name="Object 63">
              <a:extLst>
                <a:ext uri="{FF2B5EF4-FFF2-40B4-BE49-F238E27FC236}">
                  <a16:creationId xmlns:a16="http://schemas.microsoft.com/office/drawing/2014/main" id="{E65C6C5B-0C10-474F-BC49-D3A9F2BF101F}"/>
                </a:ext>
              </a:extLst>
            </p:cNvPr>
            <p:cNvGraphicFramePr>
              <a:graphicFrameLocks noChangeAspect="1"/>
            </p:cNvGraphicFramePr>
            <p:nvPr/>
          </p:nvGraphicFramePr>
          <p:xfrm>
            <a:off x="2784" y="1572"/>
            <a:ext cx="113" cy="60"/>
          </p:xfrm>
          <a:graphic>
            <a:graphicData uri="http://schemas.openxmlformats.org/presentationml/2006/ole">
              <mc:AlternateContent xmlns:mc="http://schemas.openxmlformats.org/markup-compatibility/2006">
                <mc:Choice xmlns:v="urn:schemas-microsoft-com:vml" Requires="v">
                  <p:oleObj spid="_x0000_s90462" name="公式" r:id="rId11" imgW="139680" imgH="75960" progId="Equation.3">
                    <p:embed/>
                  </p:oleObj>
                </mc:Choice>
                <mc:Fallback>
                  <p:oleObj name="公式" r:id="rId11" imgW="139680" imgH="75960" progId="Equation.3">
                    <p:embed/>
                    <p:pic>
                      <p:nvPicPr>
                        <p:cNvPr id="0" name="Object 6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84" y="1572"/>
                          <a:ext cx="113" cy="6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39" name="Object 64">
              <a:extLst>
                <a:ext uri="{FF2B5EF4-FFF2-40B4-BE49-F238E27FC236}">
                  <a16:creationId xmlns:a16="http://schemas.microsoft.com/office/drawing/2014/main" id="{7FEC2490-B206-42DD-A6C0-4581993C1316}"/>
                </a:ext>
              </a:extLst>
            </p:cNvPr>
            <p:cNvGraphicFramePr>
              <a:graphicFrameLocks noChangeAspect="1"/>
            </p:cNvGraphicFramePr>
            <p:nvPr/>
          </p:nvGraphicFramePr>
          <p:xfrm>
            <a:off x="3151" y="992"/>
            <a:ext cx="113" cy="60"/>
          </p:xfrm>
          <a:graphic>
            <a:graphicData uri="http://schemas.openxmlformats.org/presentationml/2006/ole">
              <mc:AlternateContent xmlns:mc="http://schemas.openxmlformats.org/markup-compatibility/2006">
                <mc:Choice xmlns:v="urn:schemas-microsoft-com:vml" Requires="v">
                  <p:oleObj spid="_x0000_s90463" name="公式" r:id="rId13" imgW="139680" imgH="75960" progId="Equation.3">
                    <p:embed/>
                  </p:oleObj>
                </mc:Choice>
                <mc:Fallback>
                  <p:oleObj name="公式" r:id="rId13" imgW="139680" imgH="75960" progId="Equation.3">
                    <p:embed/>
                    <p:pic>
                      <p:nvPicPr>
                        <p:cNvPr id="0" name="Object 6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51" y="992"/>
                          <a:ext cx="113" cy="6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40" name="Object 65">
              <a:extLst>
                <a:ext uri="{FF2B5EF4-FFF2-40B4-BE49-F238E27FC236}">
                  <a16:creationId xmlns:a16="http://schemas.microsoft.com/office/drawing/2014/main" id="{24B52F32-1FB5-4308-8A31-8E8F8F1B13D5}"/>
                </a:ext>
              </a:extLst>
            </p:cNvPr>
            <p:cNvGraphicFramePr>
              <a:graphicFrameLocks noChangeAspect="1"/>
            </p:cNvGraphicFramePr>
            <p:nvPr/>
          </p:nvGraphicFramePr>
          <p:xfrm>
            <a:off x="3151" y="1596"/>
            <a:ext cx="113" cy="60"/>
          </p:xfrm>
          <a:graphic>
            <a:graphicData uri="http://schemas.openxmlformats.org/presentationml/2006/ole">
              <mc:AlternateContent xmlns:mc="http://schemas.openxmlformats.org/markup-compatibility/2006">
                <mc:Choice xmlns:v="urn:schemas-microsoft-com:vml" Requires="v">
                  <p:oleObj spid="_x0000_s90464" name="公式" r:id="rId15" imgW="139680" imgH="75960" progId="Equation.3">
                    <p:embed/>
                  </p:oleObj>
                </mc:Choice>
                <mc:Fallback>
                  <p:oleObj name="公式" r:id="rId15" imgW="139680" imgH="75960" progId="Equation.3">
                    <p:embed/>
                    <p:pic>
                      <p:nvPicPr>
                        <p:cNvPr id="0" name="Object 6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51" y="1596"/>
                          <a:ext cx="113" cy="6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41" name="Object 66">
              <a:extLst>
                <a:ext uri="{FF2B5EF4-FFF2-40B4-BE49-F238E27FC236}">
                  <a16:creationId xmlns:a16="http://schemas.microsoft.com/office/drawing/2014/main" id="{5BEB8C8F-85E1-4F2B-863D-58C745B0913C}"/>
                </a:ext>
              </a:extLst>
            </p:cNvPr>
            <p:cNvGraphicFramePr>
              <a:graphicFrameLocks noChangeAspect="1"/>
            </p:cNvGraphicFramePr>
            <p:nvPr/>
          </p:nvGraphicFramePr>
          <p:xfrm>
            <a:off x="3383" y="1028"/>
            <a:ext cx="113" cy="60"/>
          </p:xfrm>
          <a:graphic>
            <a:graphicData uri="http://schemas.openxmlformats.org/presentationml/2006/ole">
              <mc:AlternateContent xmlns:mc="http://schemas.openxmlformats.org/markup-compatibility/2006">
                <mc:Choice xmlns:v="urn:schemas-microsoft-com:vml" Requires="v">
                  <p:oleObj spid="_x0000_s90465" name="公式" r:id="rId17" imgW="139680" imgH="75960" progId="Equation.3">
                    <p:embed/>
                  </p:oleObj>
                </mc:Choice>
                <mc:Fallback>
                  <p:oleObj name="公式" r:id="rId17" imgW="139680" imgH="75960" progId="Equation.3">
                    <p:embed/>
                    <p:pic>
                      <p:nvPicPr>
                        <p:cNvPr id="0" name="Object 6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83" y="1028"/>
                          <a:ext cx="113" cy="6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42" name="Object 67">
              <a:extLst>
                <a:ext uri="{FF2B5EF4-FFF2-40B4-BE49-F238E27FC236}">
                  <a16:creationId xmlns:a16="http://schemas.microsoft.com/office/drawing/2014/main" id="{CF947B94-73C8-4CEC-A4EB-D4FE03F1C277}"/>
                </a:ext>
              </a:extLst>
            </p:cNvPr>
            <p:cNvGraphicFramePr>
              <a:graphicFrameLocks noChangeAspect="1"/>
            </p:cNvGraphicFramePr>
            <p:nvPr/>
          </p:nvGraphicFramePr>
          <p:xfrm>
            <a:off x="3375" y="1548"/>
            <a:ext cx="113" cy="60"/>
          </p:xfrm>
          <a:graphic>
            <a:graphicData uri="http://schemas.openxmlformats.org/presentationml/2006/ole">
              <mc:AlternateContent xmlns:mc="http://schemas.openxmlformats.org/markup-compatibility/2006">
                <mc:Choice xmlns:v="urn:schemas-microsoft-com:vml" Requires="v">
                  <p:oleObj spid="_x0000_s90466" name="公式" r:id="rId19" imgW="139680" imgH="75960" progId="Equation.3">
                    <p:embed/>
                  </p:oleObj>
                </mc:Choice>
                <mc:Fallback>
                  <p:oleObj name="公式" r:id="rId19" imgW="139680" imgH="75960" progId="Equation.3">
                    <p:embed/>
                    <p:pic>
                      <p:nvPicPr>
                        <p:cNvPr id="0" name="Object 6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75" y="1548"/>
                          <a:ext cx="113" cy="6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43" name="Object 68">
              <a:extLst>
                <a:ext uri="{FF2B5EF4-FFF2-40B4-BE49-F238E27FC236}">
                  <a16:creationId xmlns:a16="http://schemas.microsoft.com/office/drawing/2014/main" id="{B073F3BC-B9CA-4556-87BE-BBBE751EDB4F}"/>
                </a:ext>
              </a:extLst>
            </p:cNvPr>
            <p:cNvGraphicFramePr>
              <a:graphicFrameLocks noChangeAspect="1"/>
            </p:cNvGraphicFramePr>
            <p:nvPr/>
          </p:nvGraphicFramePr>
          <p:xfrm>
            <a:off x="3487" y="1104"/>
            <a:ext cx="113" cy="60"/>
          </p:xfrm>
          <a:graphic>
            <a:graphicData uri="http://schemas.openxmlformats.org/presentationml/2006/ole">
              <mc:AlternateContent xmlns:mc="http://schemas.openxmlformats.org/markup-compatibility/2006">
                <mc:Choice xmlns:v="urn:schemas-microsoft-com:vml" Requires="v">
                  <p:oleObj spid="_x0000_s90467" name="公式" r:id="rId21" imgW="139680" imgH="75960" progId="Equation.3">
                    <p:embed/>
                  </p:oleObj>
                </mc:Choice>
                <mc:Fallback>
                  <p:oleObj name="公式" r:id="rId21" imgW="139680" imgH="75960" progId="Equation.3">
                    <p:embed/>
                    <p:pic>
                      <p:nvPicPr>
                        <p:cNvPr id="0" name="Object 6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487" y="1104"/>
                          <a:ext cx="113" cy="6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44" name="Object 69">
              <a:extLst>
                <a:ext uri="{FF2B5EF4-FFF2-40B4-BE49-F238E27FC236}">
                  <a16:creationId xmlns:a16="http://schemas.microsoft.com/office/drawing/2014/main" id="{C3D8E9C9-CC5A-4851-84A7-2FB9BE839739}"/>
                </a:ext>
              </a:extLst>
            </p:cNvPr>
            <p:cNvGraphicFramePr>
              <a:graphicFrameLocks noChangeAspect="1"/>
            </p:cNvGraphicFramePr>
            <p:nvPr/>
          </p:nvGraphicFramePr>
          <p:xfrm>
            <a:off x="3504" y="1476"/>
            <a:ext cx="113" cy="60"/>
          </p:xfrm>
          <a:graphic>
            <a:graphicData uri="http://schemas.openxmlformats.org/presentationml/2006/ole">
              <mc:AlternateContent xmlns:mc="http://schemas.openxmlformats.org/markup-compatibility/2006">
                <mc:Choice xmlns:v="urn:schemas-microsoft-com:vml" Requires="v">
                  <p:oleObj spid="_x0000_s90468" name="公式" r:id="rId23" imgW="139680" imgH="75960" progId="Equation.3">
                    <p:embed/>
                  </p:oleObj>
                </mc:Choice>
                <mc:Fallback>
                  <p:oleObj name="公式" r:id="rId23" imgW="139680" imgH="75960" progId="Equation.3">
                    <p:embed/>
                    <p:pic>
                      <p:nvPicPr>
                        <p:cNvPr id="0" name="Object 6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504" y="1476"/>
                          <a:ext cx="113" cy="6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45" name="Object 70">
              <a:extLst>
                <a:ext uri="{FF2B5EF4-FFF2-40B4-BE49-F238E27FC236}">
                  <a16:creationId xmlns:a16="http://schemas.microsoft.com/office/drawing/2014/main" id="{E9EB69BF-9326-4B41-B0C9-E484879BE255}"/>
                </a:ext>
              </a:extLst>
            </p:cNvPr>
            <p:cNvGraphicFramePr>
              <a:graphicFrameLocks noChangeAspect="1"/>
            </p:cNvGraphicFramePr>
            <p:nvPr/>
          </p:nvGraphicFramePr>
          <p:xfrm>
            <a:off x="3584" y="1368"/>
            <a:ext cx="113" cy="60"/>
          </p:xfrm>
          <a:graphic>
            <a:graphicData uri="http://schemas.openxmlformats.org/presentationml/2006/ole">
              <mc:AlternateContent xmlns:mc="http://schemas.openxmlformats.org/markup-compatibility/2006">
                <mc:Choice xmlns:v="urn:schemas-microsoft-com:vml" Requires="v">
                  <p:oleObj spid="_x0000_s90469" name="公式" r:id="rId25" imgW="139680" imgH="75960" progId="Equation.3">
                    <p:embed/>
                  </p:oleObj>
                </mc:Choice>
                <mc:Fallback>
                  <p:oleObj name="公式" r:id="rId25" imgW="139680" imgH="75960" progId="Equation.3">
                    <p:embed/>
                    <p:pic>
                      <p:nvPicPr>
                        <p:cNvPr id="0" name="Object 7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584" y="1368"/>
                          <a:ext cx="113" cy="6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46" name="Object 71">
              <a:extLst>
                <a:ext uri="{FF2B5EF4-FFF2-40B4-BE49-F238E27FC236}">
                  <a16:creationId xmlns:a16="http://schemas.microsoft.com/office/drawing/2014/main" id="{94AFF929-9618-4B2A-B7AF-49C3A5F61BD2}"/>
                </a:ext>
              </a:extLst>
            </p:cNvPr>
            <p:cNvGraphicFramePr>
              <a:graphicFrameLocks noChangeAspect="1"/>
            </p:cNvGraphicFramePr>
            <p:nvPr/>
          </p:nvGraphicFramePr>
          <p:xfrm>
            <a:off x="3576" y="1192"/>
            <a:ext cx="113" cy="60"/>
          </p:xfrm>
          <a:graphic>
            <a:graphicData uri="http://schemas.openxmlformats.org/presentationml/2006/ole">
              <mc:AlternateContent xmlns:mc="http://schemas.openxmlformats.org/markup-compatibility/2006">
                <mc:Choice xmlns:v="urn:schemas-microsoft-com:vml" Requires="v">
                  <p:oleObj spid="_x0000_s90470" name="公式" r:id="rId27" imgW="139680" imgH="75960" progId="Equation.3">
                    <p:embed/>
                  </p:oleObj>
                </mc:Choice>
                <mc:Fallback>
                  <p:oleObj name="公式" r:id="rId27" imgW="139680" imgH="75960" progId="Equation.3">
                    <p:embed/>
                    <p:pic>
                      <p:nvPicPr>
                        <p:cNvPr id="0" name="Object 7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576" y="1192"/>
                          <a:ext cx="113" cy="6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47" name="Object 72">
              <a:extLst>
                <a:ext uri="{FF2B5EF4-FFF2-40B4-BE49-F238E27FC236}">
                  <a16:creationId xmlns:a16="http://schemas.microsoft.com/office/drawing/2014/main" id="{D82EE064-014C-48D7-B851-DD3D805C6872}"/>
                </a:ext>
              </a:extLst>
            </p:cNvPr>
            <p:cNvGraphicFramePr>
              <a:graphicFrameLocks noChangeAspect="1"/>
            </p:cNvGraphicFramePr>
            <p:nvPr/>
          </p:nvGraphicFramePr>
          <p:xfrm>
            <a:off x="3600" y="1272"/>
            <a:ext cx="113" cy="60"/>
          </p:xfrm>
          <a:graphic>
            <a:graphicData uri="http://schemas.openxmlformats.org/presentationml/2006/ole">
              <mc:AlternateContent xmlns:mc="http://schemas.openxmlformats.org/markup-compatibility/2006">
                <mc:Choice xmlns:v="urn:schemas-microsoft-com:vml" Requires="v">
                  <p:oleObj spid="_x0000_s90471" name="公式" r:id="rId29" imgW="139680" imgH="75960" progId="Equation.3">
                    <p:embed/>
                  </p:oleObj>
                </mc:Choice>
                <mc:Fallback>
                  <p:oleObj name="公式" r:id="rId29" imgW="139680" imgH="75960" progId="Equation.3">
                    <p:embed/>
                    <p:pic>
                      <p:nvPicPr>
                        <p:cNvPr id="0" name="Object 7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600" y="1272"/>
                          <a:ext cx="113" cy="6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48" name="Object 73">
              <a:extLst>
                <a:ext uri="{FF2B5EF4-FFF2-40B4-BE49-F238E27FC236}">
                  <a16:creationId xmlns:a16="http://schemas.microsoft.com/office/drawing/2014/main" id="{7607C2E4-1F2C-446E-9A45-AA4974D69C0F}"/>
                </a:ext>
              </a:extLst>
            </p:cNvPr>
            <p:cNvGraphicFramePr>
              <a:graphicFrameLocks noChangeAspect="1"/>
            </p:cNvGraphicFramePr>
            <p:nvPr/>
          </p:nvGraphicFramePr>
          <p:xfrm>
            <a:off x="3085" y="1056"/>
            <a:ext cx="195" cy="240"/>
          </p:xfrm>
          <a:graphic>
            <a:graphicData uri="http://schemas.openxmlformats.org/presentationml/2006/ole">
              <mc:AlternateContent xmlns:mc="http://schemas.openxmlformats.org/markup-compatibility/2006">
                <mc:Choice xmlns:v="urn:schemas-microsoft-com:vml" Requires="v">
                  <p:oleObj spid="_x0000_s90472" name="公式" r:id="rId31" imgW="164880" imgH="203040" progId="Equation.3">
                    <p:embed/>
                  </p:oleObj>
                </mc:Choice>
                <mc:Fallback>
                  <p:oleObj name="公式" r:id="rId31" imgW="164880" imgH="203040" progId="Equation.3">
                    <p:embed/>
                    <p:pic>
                      <p:nvPicPr>
                        <p:cNvPr id="0" name="Object 73"/>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085" y="1056"/>
                          <a:ext cx="195" cy="24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49" name="Object 74">
              <a:extLst>
                <a:ext uri="{FF2B5EF4-FFF2-40B4-BE49-F238E27FC236}">
                  <a16:creationId xmlns:a16="http://schemas.microsoft.com/office/drawing/2014/main" id="{21064589-3590-4928-9CBB-74306F6E2C2F}"/>
                </a:ext>
              </a:extLst>
            </p:cNvPr>
            <p:cNvGraphicFramePr>
              <a:graphicFrameLocks noChangeAspect="1"/>
            </p:cNvGraphicFramePr>
            <p:nvPr/>
          </p:nvGraphicFramePr>
          <p:xfrm>
            <a:off x="2544" y="1344"/>
            <a:ext cx="288" cy="209"/>
          </p:xfrm>
          <a:graphic>
            <a:graphicData uri="http://schemas.openxmlformats.org/presentationml/2006/ole">
              <mc:AlternateContent xmlns:mc="http://schemas.openxmlformats.org/markup-compatibility/2006">
                <mc:Choice xmlns:v="urn:schemas-microsoft-com:vml" Requires="v">
                  <p:oleObj spid="_x0000_s90473" name="Equation" r:id="rId33" imgW="279360" imgH="203040" progId="Equation.3">
                    <p:embed/>
                  </p:oleObj>
                </mc:Choice>
                <mc:Fallback>
                  <p:oleObj name="Equation" r:id="rId33" imgW="279360" imgH="203040" progId="Equation.3">
                    <p:embed/>
                    <p:pic>
                      <p:nvPicPr>
                        <p:cNvPr id="0" name="Object 7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544" y="1344"/>
                          <a:ext cx="288" cy="209"/>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50" name="Object 75">
              <a:extLst>
                <a:ext uri="{FF2B5EF4-FFF2-40B4-BE49-F238E27FC236}">
                  <a16:creationId xmlns:a16="http://schemas.microsoft.com/office/drawing/2014/main" id="{BBF78EB1-E210-4849-9314-AED379D139D3}"/>
                </a:ext>
              </a:extLst>
            </p:cNvPr>
            <p:cNvGraphicFramePr>
              <a:graphicFrameLocks noChangeAspect="1"/>
            </p:cNvGraphicFramePr>
            <p:nvPr/>
          </p:nvGraphicFramePr>
          <p:xfrm>
            <a:off x="3216" y="1296"/>
            <a:ext cx="94" cy="96"/>
          </p:xfrm>
          <a:graphic>
            <a:graphicData uri="http://schemas.openxmlformats.org/presentationml/2006/ole">
              <mc:AlternateContent xmlns:mc="http://schemas.openxmlformats.org/markup-compatibility/2006">
                <mc:Choice xmlns:v="urn:schemas-microsoft-com:vml" Requires="v">
                  <p:oleObj spid="_x0000_s90474" name="Clip" r:id="rId35" imgW="380852" imgH="390270" progId="MS_ClipArt_Gallery.2">
                    <p:embed/>
                  </p:oleObj>
                </mc:Choice>
                <mc:Fallback>
                  <p:oleObj name="Clip" r:id="rId35" imgW="380852" imgH="390270" progId="MS_ClipArt_Gallery.2">
                    <p:embed/>
                    <p:pic>
                      <p:nvPicPr>
                        <p:cNvPr id="0" name="Object 75"/>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216" y="1296"/>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76">
            <a:extLst>
              <a:ext uri="{FF2B5EF4-FFF2-40B4-BE49-F238E27FC236}">
                <a16:creationId xmlns:a16="http://schemas.microsoft.com/office/drawing/2014/main" id="{665CC363-FA28-4874-B8BD-23A9442103DA}"/>
              </a:ext>
            </a:extLst>
          </p:cNvPr>
          <p:cNvGrpSpPr>
            <a:grpSpLocks noChangeAspect="1"/>
          </p:cNvGrpSpPr>
          <p:nvPr/>
        </p:nvGrpSpPr>
        <p:grpSpPr bwMode="auto">
          <a:xfrm>
            <a:off x="2139950" y="1773238"/>
            <a:ext cx="482600" cy="536575"/>
            <a:chOff x="1008" y="2664"/>
            <a:chExt cx="380" cy="423"/>
          </a:xfrm>
        </p:grpSpPr>
        <p:graphicFrame>
          <p:nvGraphicFramePr>
            <p:cNvPr id="90152" name="Object 77">
              <a:extLst>
                <a:ext uri="{FF2B5EF4-FFF2-40B4-BE49-F238E27FC236}">
                  <a16:creationId xmlns:a16="http://schemas.microsoft.com/office/drawing/2014/main" id="{27E56B98-686F-4E16-8564-E56EE09A9DDC}"/>
                </a:ext>
              </a:extLst>
            </p:cNvPr>
            <p:cNvGraphicFramePr>
              <a:graphicFrameLocks noChangeAspect="1"/>
            </p:cNvGraphicFramePr>
            <p:nvPr/>
          </p:nvGraphicFramePr>
          <p:xfrm>
            <a:off x="1200" y="2895"/>
            <a:ext cx="188" cy="192"/>
          </p:xfrm>
          <a:graphic>
            <a:graphicData uri="http://schemas.openxmlformats.org/presentationml/2006/ole">
              <mc:AlternateContent xmlns:mc="http://schemas.openxmlformats.org/markup-compatibility/2006">
                <mc:Choice xmlns:v="urn:schemas-microsoft-com:vml" Requires="v">
                  <p:oleObj spid="_x0000_s90475" name="Clip" r:id="rId37" imgW="380852" imgH="390270" progId="MS_ClipArt_Gallery.2">
                    <p:embed/>
                  </p:oleObj>
                </mc:Choice>
                <mc:Fallback>
                  <p:oleObj name="Clip" r:id="rId37" imgW="380852" imgH="390270" progId="MS_ClipArt_Gallery.2">
                    <p:embed/>
                    <p:pic>
                      <p:nvPicPr>
                        <p:cNvPr id="0" name="Object 77"/>
                        <p:cNvPicPr preferRelativeResize="0">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200" y="2895"/>
                          <a:ext cx="18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53" name="Object 78">
              <a:extLst>
                <a:ext uri="{FF2B5EF4-FFF2-40B4-BE49-F238E27FC236}">
                  <a16:creationId xmlns:a16="http://schemas.microsoft.com/office/drawing/2014/main" id="{553D151A-47DF-45EB-99B9-D3793A375E46}"/>
                </a:ext>
              </a:extLst>
            </p:cNvPr>
            <p:cNvGraphicFramePr>
              <a:graphicFrameLocks noChangeAspect="1"/>
            </p:cNvGraphicFramePr>
            <p:nvPr/>
          </p:nvGraphicFramePr>
          <p:xfrm>
            <a:off x="1008" y="2664"/>
            <a:ext cx="253" cy="173"/>
          </p:xfrm>
          <a:graphic>
            <a:graphicData uri="http://schemas.openxmlformats.org/presentationml/2006/ole">
              <mc:AlternateContent xmlns:mc="http://schemas.openxmlformats.org/markup-compatibility/2006">
                <mc:Choice xmlns:v="urn:schemas-microsoft-com:vml" Requires="v">
                  <p:oleObj spid="_x0000_s90476" name="公式" r:id="rId39" imgW="241200" imgH="164880" progId="Equation.3">
                    <p:embed/>
                  </p:oleObj>
                </mc:Choice>
                <mc:Fallback>
                  <p:oleObj name="公式" r:id="rId39" imgW="241200" imgH="164880" progId="Equation.3">
                    <p:embed/>
                    <p:pic>
                      <p:nvPicPr>
                        <p:cNvPr id="0" name="Object 78"/>
                        <p:cNvPicPr preferRelativeResize="0">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008" y="2664"/>
                          <a:ext cx="253"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79">
            <a:extLst>
              <a:ext uri="{FF2B5EF4-FFF2-40B4-BE49-F238E27FC236}">
                <a16:creationId xmlns:a16="http://schemas.microsoft.com/office/drawing/2014/main" id="{6C89607B-BA4F-4FE9-AA47-07F3D9FA254F}"/>
              </a:ext>
            </a:extLst>
          </p:cNvPr>
          <p:cNvGrpSpPr>
            <a:grpSpLocks/>
          </p:cNvGrpSpPr>
          <p:nvPr/>
        </p:nvGrpSpPr>
        <p:grpSpPr bwMode="auto">
          <a:xfrm>
            <a:off x="3435350" y="1412875"/>
            <a:ext cx="3311525" cy="1468438"/>
            <a:chOff x="2164" y="1389"/>
            <a:chExt cx="2086" cy="925"/>
          </a:xfrm>
        </p:grpSpPr>
        <p:grpSp>
          <p:nvGrpSpPr>
            <p:cNvPr id="90155" name="Group 80">
              <a:extLst>
                <a:ext uri="{FF2B5EF4-FFF2-40B4-BE49-F238E27FC236}">
                  <a16:creationId xmlns:a16="http://schemas.microsoft.com/office/drawing/2014/main" id="{1273C637-0C8A-491F-ABB6-7F6A05157CAC}"/>
                </a:ext>
              </a:extLst>
            </p:cNvPr>
            <p:cNvGrpSpPr>
              <a:grpSpLocks/>
            </p:cNvGrpSpPr>
            <p:nvPr/>
          </p:nvGrpSpPr>
          <p:grpSpPr bwMode="auto">
            <a:xfrm>
              <a:off x="2164" y="1437"/>
              <a:ext cx="2086" cy="827"/>
              <a:chOff x="2164" y="1437"/>
              <a:chExt cx="2086" cy="827"/>
            </a:xfrm>
          </p:grpSpPr>
          <p:graphicFrame>
            <p:nvGraphicFramePr>
              <p:cNvPr id="90156" name="Object 81">
                <a:extLst>
                  <a:ext uri="{FF2B5EF4-FFF2-40B4-BE49-F238E27FC236}">
                    <a16:creationId xmlns:a16="http://schemas.microsoft.com/office/drawing/2014/main" id="{0926C00D-FE06-4560-BAD2-666F15E3FB82}"/>
                  </a:ext>
                </a:extLst>
              </p:cNvPr>
              <p:cNvGraphicFramePr>
                <a:graphicFrameLocks noChangeAspect="1"/>
              </p:cNvGraphicFramePr>
              <p:nvPr/>
            </p:nvGraphicFramePr>
            <p:xfrm>
              <a:off x="2164" y="1806"/>
              <a:ext cx="120" cy="120"/>
            </p:xfrm>
            <a:graphic>
              <a:graphicData uri="http://schemas.openxmlformats.org/presentationml/2006/ole">
                <mc:AlternateContent xmlns:mc="http://schemas.openxmlformats.org/markup-compatibility/2006">
                  <mc:Choice xmlns:v="urn:schemas-microsoft-com:vml" Requires="v">
                    <p:oleObj spid="_x0000_s90477" name="公式" r:id="rId41" imgW="139680" imgH="139680" progId="Equation.3">
                      <p:embed/>
                    </p:oleObj>
                  </mc:Choice>
                  <mc:Fallback>
                    <p:oleObj name="公式" r:id="rId41" imgW="139680" imgH="139680" progId="Equation.3">
                      <p:embed/>
                      <p:pic>
                        <p:nvPicPr>
                          <p:cNvPr id="0" name="Object 81"/>
                          <p:cNvPicPr preferRelativeResize="0">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2164" y="1806"/>
                            <a:ext cx="120"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57" name="Object 82">
                <a:extLst>
                  <a:ext uri="{FF2B5EF4-FFF2-40B4-BE49-F238E27FC236}">
                    <a16:creationId xmlns:a16="http://schemas.microsoft.com/office/drawing/2014/main" id="{79104D99-8A05-4D5E-948F-6C8E9E452FB4}"/>
                  </a:ext>
                </a:extLst>
              </p:cNvPr>
              <p:cNvGraphicFramePr>
                <a:graphicFrameLocks noChangeAspect="1"/>
              </p:cNvGraphicFramePr>
              <p:nvPr/>
            </p:nvGraphicFramePr>
            <p:xfrm>
              <a:off x="2225" y="1929"/>
              <a:ext cx="121" cy="120"/>
            </p:xfrm>
            <a:graphic>
              <a:graphicData uri="http://schemas.openxmlformats.org/presentationml/2006/ole">
                <mc:AlternateContent xmlns:mc="http://schemas.openxmlformats.org/markup-compatibility/2006">
                  <mc:Choice xmlns:v="urn:schemas-microsoft-com:vml" Requires="v">
                    <p:oleObj spid="_x0000_s90478" name="公式" r:id="rId43" imgW="139680" imgH="139680" progId="Equation.3">
                      <p:embed/>
                    </p:oleObj>
                  </mc:Choice>
                  <mc:Fallback>
                    <p:oleObj name="公式" r:id="rId43" imgW="139680" imgH="139680" progId="Equation.3">
                      <p:embed/>
                      <p:pic>
                        <p:nvPicPr>
                          <p:cNvPr id="0" name="Object 82"/>
                          <p:cNvPicPr preferRelativeResize="0">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225" y="1929"/>
                            <a:ext cx="121"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58" name="Object 83">
                <a:extLst>
                  <a:ext uri="{FF2B5EF4-FFF2-40B4-BE49-F238E27FC236}">
                    <a16:creationId xmlns:a16="http://schemas.microsoft.com/office/drawing/2014/main" id="{63A06BD7-5FD6-475B-8EF5-952EE5CC4BE6}"/>
                  </a:ext>
                </a:extLst>
              </p:cNvPr>
              <p:cNvGraphicFramePr>
                <a:graphicFrameLocks noChangeAspect="1"/>
              </p:cNvGraphicFramePr>
              <p:nvPr/>
            </p:nvGraphicFramePr>
            <p:xfrm>
              <a:off x="2225" y="1652"/>
              <a:ext cx="121" cy="120"/>
            </p:xfrm>
            <a:graphic>
              <a:graphicData uri="http://schemas.openxmlformats.org/presentationml/2006/ole">
                <mc:AlternateContent xmlns:mc="http://schemas.openxmlformats.org/markup-compatibility/2006">
                  <mc:Choice xmlns:v="urn:schemas-microsoft-com:vml" Requires="v">
                    <p:oleObj spid="_x0000_s90479" name="公式" r:id="rId45" imgW="139680" imgH="139680" progId="Equation.3">
                      <p:embed/>
                    </p:oleObj>
                  </mc:Choice>
                  <mc:Fallback>
                    <p:oleObj name="公式" r:id="rId45" imgW="139680" imgH="139680" progId="Equation.3">
                      <p:embed/>
                      <p:pic>
                        <p:nvPicPr>
                          <p:cNvPr id="0" name="Object 83"/>
                          <p:cNvPicPr preferRelativeResize="0">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2225" y="1652"/>
                            <a:ext cx="121"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59" name="Object 84">
                <a:extLst>
                  <a:ext uri="{FF2B5EF4-FFF2-40B4-BE49-F238E27FC236}">
                    <a16:creationId xmlns:a16="http://schemas.microsoft.com/office/drawing/2014/main" id="{DA692CBF-DEE0-4F5F-AB12-F64B381251AA}"/>
                  </a:ext>
                </a:extLst>
              </p:cNvPr>
              <p:cNvGraphicFramePr>
                <a:graphicFrameLocks noChangeAspect="1"/>
              </p:cNvGraphicFramePr>
              <p:nvPr/>
            </p:nvGraphicFramePr>
            <p:xfrm>
              <a:off x="2348" y="2021"/>
              <a:ext cx="121" cy="120"/>
            </p:xfrm>
            <a:graphic>
              <a:graphicData uri="http://schemas.openxmlformats.org/presentationml/2006/ole">
                <mc:AlternateContent xmlns:mc="http://schemas.openxmlformats.org/markup-compatibility/2006">
                  <mc:Choice xmlns:v="urn:schemas-microsoft-com:vml" Requires="v">
                    <p:oleObj spid="_x0000_s90480" name="公式" r:id="rId47" imgW="139680" imgH="139680" progId="Equation.3">
                      <p:embed/>
                    </p:oleObj>
                  </mc:Choice>
                  <mc:Fallback>
                    <p:oleObj name="公式" r:id="rId47" imgW="139680" imgH="139680" progId="Equation.3">
                      <p:embed/>
                      <p:pic>
                        <p:nvPicPr>
                          <p:cNvPr id="0" name="Object 84"/>
                          <p:cNvPicPr preferRelativeResize="0">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2348" y="2021"/>
                            <a:ext cx="121"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60" name="Object 85">
                <a:extLst>
                  <a:ext uri="{FF2B5EF4-FFF2-40B4-BE49-F238E27FC236}">
                    <a16:creationId xmlns:a16="http://schemas.microsoft.com/office/drawing/2014/main" id="{A7FA17DD-BAD1-4293-860A-47BA874CC9E6}"/>
                  </a:ext>
                </a:extLst>
              </p:cNvPr>
              <p:cNvGraphicFramePr>
                <a:graphicFrameLocks noChangeAspect="1"/>
              </p:cNvGraphicFramePr>
              <p:nvPr/>
            </p:nvGraphicFramePr>
            <p:xfrm>
              <a:off x="2348" y="1560"/>
              <a:ext cx="121" cy="120"/>
            </p:xfrm>
            <a:graphic>
              <a:graphicData uri="http://schemas.openxmlformats.org/presentationml/2006/ole">
                <mc:AlternateContent xmlns:mc="http://schemas.openxmlformats.org/markup-compatibility/2006">
                  <mc:Choice xmlns:v="urn:schemas-microsoft-com:vml" Requires="v">
                    <p:oleObj spid="_x0000_s90481" name="公式" r:id="rId49" imgW="139680" imgH="139680" progId="Equation.3">
                      <p:embed/>
                    </p:oleObj>
                  </mc:Choice>
                  <mc:Fallback>
                    <p:oleObj name="公式" r:id="rId49" imgW="139680" imgH="139680" progId="Equation.3">
                      <p:embed/>
                      <p:pic>
                        <p:nvPicPr>
                          <p:cNvPr id="0" name="Object 85"/>
                          <p:cNvPicPr preferRelativeResize="0">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2348" y="1560"/>
                            <a:ext cx="121"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61" name="Object 86">
                <a:extLst>
                  <a:ext uri="{FF2B5EF4-FFF2-40B4-BE49-F238E27FC236}">
                    <a16:creationId xmlns:a16="http://schemas.microsoft.com/office/drawing/2014/main" id="{7972DEBA-E09E-48DF-89B8-672439182102}"/>
                  </a:ext>
                </a:extLst>
              </p:cNvPr>
              <p:cNvGraphicFramePr>
                <a:graphicFrameLocks noChangeAspect="1"/>
              </p:cNvGraphicFramePr>
              <p:nvPr/>
            </p:nvGraphicFramePr>
            <p:xfrm>
              <a:off x="2563" y="1437"/>
              <a:ext cx="121" cy="120"/>
            </p:xfrm>
            <a:graphic>
              <a:graphicData uri="http://schemas.openxmlformats.org/presentationml/2006/ole">
                <mc:AlternateContent xmlns:mc="http://schemas.openxmlformats.org/markup-compatibility/2006">
                  <mc:Choice xmlns:v="urn:schemas-microsoft-com:vml" Requires="v">
                    <p:oleObj spid="_x0000_s90482" name="公式" r:id="rId51" imgW="139680" imgH="139680" progId="Equation.3">
                      <p:embed/>
                    </p:oleObj>
                  </mc:Choice>
                  <mc:Fallback>
                    <p:oleObj name="公式" r:id="rId51" imgW="139680" imgH="139680" progId="Equation.3">
                      <p:embed/>
                      <p:pic>
                        <p:nvPicPr>
                          <p:cNvPr id="0" name="Object 86"/>
                          <p:cNvPicPr preferRelativeResize="0">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2563" y="1437"/>
                            <a:ext cx="121"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62" name="Object 87">
                <a:extLst>
                  <a:ext uri="{FF2B5EF4-FFF2-40B4-BE49-F238E27FC236}">
                    <a16:creationId xmlns:a16="http://schemas.microsoft.com/office/drawing/2014/main" id="{83CC685C-76A2-420C-B1D4-9F2670B05D51}"/>
                  </a:ext>
                </a:extLst>
              </p:cNvPr>
              <p:cNvGraphicFramePr>
                <a:graphicFrameLocks noChangeAspect="1"/>
              </p:cNvGraphicFramePr>
              <p:nvPr/>
            </p:nvGraphicFramePr>
            <p:xfrm>
              <a:off x="2563" y="2144"/>
              <a:ext cx="121" cy="120"/>
            </p:xfrm>
            <a:graphic>
              <a:graphicData uri="http://schemas.openxmlformats.org/presentationml/2006/ole">
                <mc:AlternateContent xmlns:mc="http://schemas.openxmlformats.org/markup-compatibility/2006">
                  <mc:Choice xmlns:v="urn:schemas-microsoft-com:vml" Requires="v">
                    <p:oleObj spid="_x0000_s90483" name="公式" r:id="rId53" imgW="139680" imgH="139680" progId="Equation.3">
                      <p:embed/>
                    </p:oleObj>
                  </mc:Choice>
                  <mc:Fallback>
                    <p:oleObj name="公式" r:id="rId53" imgW="139680" imgH="139680" progId="Equation.3">
                      <p:embed/>
                      <p:pic>
                        <p:nvPicPr>
                          <p:cNvPr id="0" name="Object 87"/>
                          <p:cNvPicPr preferRelativeResize="0">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2563" y="2144"/>
                            <a:ext cx="121"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63" name="Object 88">
                <a:extLst>
                  <a:ext uri="{FF2B5EF4-FFF2-40B4-BE49-F238E27FC236}">
                    <a16:creationId xmlns:a16="http://schemas.microsoft.com/office/drawing/2014/main" id="{523D91B5-78F3-4DD5-8CAA-82976E97C70B}"/>
                  </a:ext>
                </a:extLst>
              </p:cNvPr>
              <p:cNvGraphicFramePr>
                <a:graphicFrameLocks noChangeAspect="1"/>
              </p:cNvGraphicFramePr>
              <p:nvPr/>
            </p:nvGraphicFramePr>
            <p:xfrm>
              <a:off x="4130" y="1833"/>
              <a:ext cx="120" cy="65"/>
            </p:xfrm>
            <a:graphic>
              <a:graphicData uri="http://schemas.openxmlformats.org/presentationml/2006/ole">
                <mc:AlternateContent xmlns:mc="http://schemas.openxmlformats.org/markup-compatibility/2006">
                  <mc:Choice xmlns:v="urn:schemas-microsoft-com:vml" Requires="v">
                    <p:oleObj spid="_x0000_s90484" name="公式" r:id="rId55" imgW="139680" imgH="75960" progId="Equation.3">
                      <p:embed/>
                    </p:oleObj>
                  </mc:Choice>
                  <mc:Fallback>
                    <p:oleObj name="公式" r:id="rId55" imgW="139680" imgH="75960" progId="Equation.3">
                      <p:embed/>
                      <p:pic>
                        <p:nvPicPr>
                          <p:cNvPr id="0" name="Object 88"/>
                          <p:cNvPicPr preferRelativeResize="0">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4130" y="1833"/>
                            <a:ext cx="120" cy="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64" name="Object 89">
                <a:extLst>
                  <a:ext uri="{FF2B5EF4-FFF2-40B4-BE49-F238E27FC236}">
                    <a16:creationId xmlns:a16="http://schemas.microsoft.com/office/drawing/2014/main" id="{0E2A5051-F9A0-420A-9FAD-2FE1ED5568CD}"/>
                  </a:ext>
                </a:extLst>
              </p:cNvPr>
              <p:cNvGraphicFramePr>
                <a:graphicFrameLocks noChangeAspect="1"/>
              </p:cNvGraphicFramePr>
              <p:nvPr/>
            </p:nvGraphicFramePr>
            <p:xfrm>
              <a:off x="4007" y="1591"/>
              <a:ext cx="120" cy="64"/>
            </p:xfrm>
            <a:graphic>
              <a:graphicData uri="http://schemas.openxmlformats.org/presentationml/2006/ole">
                <mc:AlternateContent xmlns:mc="http://schemas.openxmlformats.org/markup-compatibility/2006">
                  <mc:Choice xmlns:v="urn:schemas-microsoft-com:vml" Requires="v">
                    <p:oleObj spid="_x0000_s90485" name="公式" r:id="rId57" imgW="139680" imgH="75960" progId="Equation.3">
                      <p:embed/>
                    </p:oleObj>
                  </mc:Choice>
                  <mc:Fallback>
                    <p:oleObj name="公式" r:id="rId57" imgW="139680" imgH="75960" progId="Equation.3">
                      <p:embed/>
                      <p:pic>
                        <p:nvPicPr>
                          <p:cNvPr id="0" name="Object 89"/>
                          <p:cNvPicPr preferRelativeResize="0">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4007" y="1591"/>
                            <a:ext cx="120" cy="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65" name="Object 90">
                <a:extLst>
                  <a:ext uri="{FF2B5EF4-FFF2-40B4-BE49-F238E27FC236}">
                    <a16:creationId xmlns:a16="http://schemas.microsoft.com/office/drawing/2014/main" id="{F3875712-61DF-4DFC-8097-06AEE5B25C83}"/>
                  </a:ext>
                </a:extLst>
              </p:cNvPr>
              <p:cNvGraphicFramePr>
                <a:graphicFrameLocks noChangeAspect="1"/>
              </p:cNvGraphicFramePr>
              <p:nvPr/>
            </p:nvGraphicFramePr>
            <p:xfrm>
              <a:off x="4007" y="2051"/>
              <a:ext cx="120" cy="65"/>
            </p:xfrm>
            <a:graphic>
              <a:graphicData uri="http://schemas.openxmlformats.org/presentationml/2006/ole">
                <mc:AlternateContent xmlns:mc="http://schemas.openxmlformats.org/markup-compatibility/2006">
                  <mc:Choice xmlns:v="urn:schemas-microsoft-com:vml" Requires="v">
                    <p:oleObj spid="_x0000_s90486" name="公式" r:id="rId59" imgW="139680" imgH="75960" progId="Equation.3">
                      <p:embed/>
                    </p:oleObj>
                  </mc:Choice>
                  <mc:Fallback>
                    <p:oleObj name="公式" r:id="rId59" imgW="139680" imgH="75960" progId="Equation.3">
                      <p:embed/>
                      <p:pic>
                        <p:nvPicPr>
                          <p:cNvPr id="0" name="Object 90"/>
                          <p:cNvPicPr preferRelativeResize="0">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4007" y="2051"/>
                            <a:ext cx="120" cy="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66" name="Object 91">
                <a:extLst>
                  <a:ext uri="{FF2B5EF4-FFF2-40B4-BE49-F238E27FC236}">
                    <a16:creationId xmlns:a16="http://schemas.microsoft.com/office/drawing/2014/main" id="{8B6ACD9C-34C2-4F97-A43B-C4420C8629D1}"/>
                  </a:ext>
                </a:extLst>
              </p:cNvPr>
              <p:cNvGraphicFramePr>
                <a:graphicFrameLocks noChangeAspect="1"/>
              </p:cNvGraphicFramePr>
              <p:nvPr/>
            </p:nvGraphicFramePr>
            <p:xfrm>
              <a:off x="4099" y="1959"/>
              <a:ext cx="120" cy="65"/>
            </p:xfrm>
            <a:graphic>
              <a:graphicData uri="http://schemas.openxmlformats.org/presentationml/2006/ole">
                <mc:AlternateContent xmlns:mc="http://schemas.openxmlformats.org/markup-compatibility/2006">
                  <mc:Choice xmlns:v="urn:schemas-microsoft-com:vml" Requires="v">
                    <p:oleObj spid="_x0000_s90487" name="公式" r:id="rId61" imgW="139680" imgH="75960" progId="Equation.3">
                      <p:embed/>
                    </p:oleObj>
                  </mc:Choice>
                  <mc:Fallback>
                    <p:oleObj name="公式" r:id="rId61" imgW="139680" imgH="75960" progId="Equation.3">
                      <p:embed/>
                      <p:pic>
                        <p:nvPicPr>
                          <p:cNvPr id="0" name="Object 91"/>
                          <p:cNvPicPr preferRelativeResize="0">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4099" y="1959"/>
                            <a:ext cx="120" cy="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67" name="Object 92">
                <a:extLst>
                  <a:ext uri="{FF2B5EF4-FFF2-40B4-BE49-F238E27FC236}">
                    <a16:creationId xmlns:a16="http://schemas.microsoft.com/office/drawing/2014/main" id="{FFE7B998-8D47-4FA3-9FE4-D79D95A3815F}"/>
                  </a:ext>
                </a:extLst>
              </p:cNvPr>
              <p:cNvGraphicFramePr>
                <a:graphicFrameLocks noChangeAspect="1"/>
              </p:cNvGraphicFramePr>
              <p:nvPr/>
            </p:nvGraphicFramePr>
            <p:xfrm>
              <a:off x="4099" y="1714"/>
              <a:ext cx="120" cy="64"/>
            </p:xfrm>
            <a:graphic>
              <a:graphicData uri="http://schemas.openxmlformats.org/presentationml/2006/ole">
                <mc:AlternateContent xmlns:mc="http://schemas.openxmlformats.org/markup-compatibility/2006">
                  <mc:Choice xmlns:v="urn:schemas-microsoft-com:vml" Requires="v">
                    <p:oleObj spid="_x0000_s90488" name="公式" r:id="rId63" imgW="139680" imgH="75960" progId="Equation.3">
                      <p:embed/>
                    </p:oleObj>
                  </mc:Choice>
                  <mc:Fallback>
                    <p:oleObj name="公式" r:id="rId63" imgW="139680" imgH="75960" progId="Equation.3">
                      <p:embed/>
                      <p:pic>
                        <p:nvPicPr>
                          <p:cNvPr id="0" name="Object 92"/>
                          <p:cNvPicPr preferRelativeResize="0">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4099" y="1714"/>
                            <a:ext cx="120" cy="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0168" name="Object 93">
              <a:extLst>
                <a:ext uri="{FF2B5EF4-FFF2-40B4-BE49-F238E27FC236}">
                  <a16:creationId xmlns:a16="http://schemas.microsoft.com/office/drawing/2014/main" id="{5F2A9D07-D195-4F52-B345-2CA92AF140B7}"/>
                </a:ext>
              </a:extLst>
            </p:cNvPr>
            <p:cNvGraphicFramePr>
              <a:graphicFrameLocks noChangeAspect="1"/>
            </p:cNvGraphicFramePr>
            <p:nvPr/>
          </p:nvGraphicFramePr>
          <p:xfrm>
            <a:off x="2729" y="2194"/>
            <a:ext cx="121" cy="120"/>
          </p:xfrm>
          <a:graphic>
            <a:graphicData uri="http://schemas.openxmlformats.org/presentationml/2006/ole">
              <mc:AlternateContent xmlns:mc="http://schemas.openxmlformats.org/markup-compatibility/2006">
                <mc:Choice xmlns:v="urn:schemas-microsoft-com:vml" Requires="v">
                  <p:oleObj spid="_x0000_s90489" name="公式" r:id="rId65" imgW="139680" imgH="139680" progId="Equation.3">
                    <p:embed/>
                  </p:oleObj>
                </mc:Choice>
                <mc:Fallback>
                  <p:oleObj name="公式" r:id="rId65" imgW="139680" imgH="139680" progId="Equation.3">
                    <p:embed/>
                    <p:pic>
                      <p:nvPicPr>
                        <p:cNvPr id="0" name="Object 93"/>
                        <p:cNvPicPr preferRelativeResize="0">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2729" y="2194"/>
                          <a:ext cx="121"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69" name="Object 94">
              <a:extLst>
                <a:ext uri="{FF2B5EF4-FFF2-40B4-BE49-F238E27FC236}">
                  <a16:creationId xmlns:a16="http://schemas.microsoft.com/office/drawing/2014/main" id="{22140C1E-251B-4FD3-B0EF-97C8D35E9574}"/>
                </a:ext>
              </a:extLst>
            </p:cNvPr>
            <p:cNvGraphicFramePr>
              <a:graphicFrameLocks noChangeAspect="1"/>
            </p:cNvGraphicFramePr>
            <p:nvPr/>
          </p:nvGraphicFramePr>
          <p:xfrm>
            <a:off x="2732" y="1389"/>
            <a:ext cx="121" cy="120"/>
          </p:xfrm>
          <a:graphic>
            <a:graphicData uri="http://schemas.openxmlformats.org/presentationml/2006/ole">
              <mc:AlternateContent xmlns:mc="http://schemas.openxmlformats.org/markup-compatibility/2006">
                <mc:Choice xmlns:v="urn:schemas-microsoft-com:vml" Requires="v">
                  <p:oleObj spid="_x0000_s90490" name="公式" r:id="rId67" imgW="139680" imgH="139680" progId="Equation.3">
                    <p:embed/>
                  </p:oleObj>
                </mc:Choice>
                <mc:Fallback>
                  <p:oleObj name="公式" r:id="rId67" imgW="139680" imgH="139680" progId="Equation.3">
                    <p:embed/>
                    <p:pic>
                      <p:nvPicPr>
                        <p:cNvPr id="0" name="Object 94"/>
                        <p:cNvPicPr preferRelativeResize="0">
                          <a:picLocks noChangeAspect="1" noChangeArrowheads="1"/>
                        </p:cNvPicPr>
                        <p:nvPr/>
                      </p:nvPicPr>
                      <p:blipFill>
                        <a:blip r:embed="rId68">
                          <a:extLst>
                            <a:ext uri="{28A0092B-C50C-407E-A947-70E740481C1C}">
                              <a14:useLocalDpi xmlns:a14="http://schemas.microsoft.com/office/drawing/2010/main" val="0"/>
                            </a:ext>
                          </a:extLst>
                        </a:blip>
                        <a:srcRect/>
                        <a:stretch>
                          <a:fillRect/>
                        </a:stretch>
                      </p:blipFill>
                      <p:spPr bwMode="auto">
                        <a:xfrm>
                          <a:off x="2732" y="1389"/>
                          <a:ext cx="121"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Group 95">
            <a:extLst>
              <a:ext uri="{FF2B5EF4-FFF2-40B4-BE49-F238E27FC236}">
                <a16:creationId xmlns:a16="http://schemas.microsoft.com/office/drawing/2014/main" id="{F88BF6B2-ACB6-4B58-B9B3-E2BB305649C9}"/>
              </a:ext>
            </a:extLst>
          </p:cNvPr>
          <p:cNvGrpSpPr>
            <a:grpSpLocks/>
          </p:cNvGrpSpPr>
          <p:nvPr/>
        </p:nvGrpSpPr>
        <p:grpSpPr bwMode="auto">
          <a:xfrm>
            <a:off x="1835150" y="681038"/>
            <a:ext cx="6248400" cy="3035300"/>
            <a:chOff x="1156" y="898"/>
            <a:chExt cx="3936" cy="1912"/>
          </a:xfrm>
        </p:grpSpPr>
        <p:grpSp>
          <p:nvGrpSpPr>
            <p:cNvPr id="90171" name="Group 96">
              <a:extLst>
                <a:ext uri="{FF2B5EF4-FFF2-40B4-BE49-F238E27FC236}">
                  <a16:creationId xmlns:a16="http://schemas.microsoft.com/office/drawing/2014/main" id="{613E60A6-A26F-42CF-9387-DE564D786F5C}"/>
                </a:ext>
              </a:extLst>
            </p:cNvPr>
            <p:cNvGrpSpPr>
              <a:grpSpLocks/>
            </p:cNvGrpSpPr>
            <p:nvPr/>
          </p:nvGrpSpPr>
          <p:grpSpPr bwMode="auto">
            <a:xfrm>
              <a:off x="1156" y="898"/>
              <a:ext cx="3936" cy="1912"/>
              <a:chOff x="1200" y="2016"/>
              <a:chExt cx="3936" cy="1912"/>
            </a:xfrm>
          </p:grpSpPr>
          <p:grpSp>
            <p:nvGrpSpPr>
              <p:cNvPr id="90172" name="Group 97">
                <a:extLst>
                  <a:ext uri="{FF2B5EF4-FFF2-40B4-BE49-F238E27FC236}">
                    <a16:creationId xmlns:a16="http://schemas.microsoft.com/office/drawing/2014/main" id="{EA6BD41B-FEFF-48B3-95F2-B06D4751F04E}"/>
                  </a:ext>
                </a:extLst>
              </p:cNvPr>
              <p:cNvGrpSpPr>
                <a:grpSpLocks/>
              </p:cNvGrpSpPr>
              <p:nvPr/>
            </p:nvGrpSpPr>
            <p:grpSpPr bwMode="auto">
              <a:xfrm>
                <a:off x="1200" y="2352"/>
                <a:ext cx="3648" cy="1576"/>
                <a:chOff x="1200" y="2352"/>
                <a:chExt cx="3648" cy="1576"/>
              </a:xfrm>
            </p:grpSpPr>
            <p:sp>
              <p:nvSpPr>
                <p:cNvPr id="84066" name="Line 98">
                  <a:extLst>
                    <a:ext uri="{FF2B5EF4-FFF2-40B4-BE49-F238E27FC236}">
                      <a16:creationId xmlns:a16="http://schemas.microsoft.com/office/drawing/2014/main" id="{DF729428-D74D-45D1-B717-E7587D75848A}"/>
                    </a:ext>
                  </a:extLst>
                </p:cNvPr>
                <p:cNvSpPr>
                  <a:spLocks noChangeAspect="1" noChangeShapeType="1"/>
                </p:cNvSpPr>
                <p:nvPr/>
              </p:nvSpPr>
              <p:spPr bwMode="auto">
                <a:xfrm rot="-10800000">
                  <a:off x="1697" y="2979"/>
                  <a:ext cx="645" cy="0"/>
                </a:xfrm>
                <a:prstGeom prst="line">
                  <a:avLst/>
                </a:prstGeom>
                <a:noFill/>
                <a:ln w="19050">
                  <a:solidFill>
                    <a:srgbClr val="99FF99"/>
                  </a:solidFill>
                  <a:miter lim="800000"/>
                  <a:headEnd/>
                  <a:tailEnd type="triangle" w="sm" len="lg"/>
                </a:ln>
                <a:effec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84067" name="Freeform 99">
                  <a:extLst>
                    <a:ext uri="{FF2B5EF4-FFF2-40B4-BE49-F238E27FC236}">
                      <a16:creationId xmlns:a16="http://schemas.microsoft.com/office/drawing/2014/main" id="{5DF36EDC-8E75-4938-A5BC-7EE5E9CD4902}"/>
                    </a:ext>
                  </a:extLst>
                </p:cNvPr>
                <p:cNvSpPr>
                  <a:spLocks noChangeAspect="1"/>
                </p:cNvSpPr>
                <p:nvPr/>
              </p:nvSpPr>
              <p:spPr bwMode="auto">
                <a:xfrm>
                  <a:off x="1666" y="2830"/>
                  <a:ext cx="707" cy="102"/>
                </a:xfrm>
                <a:custGeom>
                  <a:avLst/>
                  <a:gdLst/>
                  <a:ahLst/>
                  <a:cxnLst>
                    <a:cxn ang="0">
                      <a:pos x="1104" y="112"/>
                    </a:cxn>
                    <a:cxn ang="0">
                      <a:pos x="768" y="16"/>
                    </a:cxn>
                    <a:cxn ang="0">
                      <a:pos x="384" y="16"/>
                    </a:cxn>
                    <a:cxn ang="0">
                      <a:pos x="96" y="112"/>
                    </a:cxn>
                    <a:cxn ang="0">
                      <a:pos x="0" y="160"/>
                    </a:cxn>
                  </a:cxnLst>
                  <a:rect l="0" t="0" r="r" b="b"/>
                  <a:pathLst>
                    <a:path w="1104" h="160">
                      <a:moveTo>
                        <a:pt x="1104" y="112"/>
                      </a:moveTo>
                      <a:cubicBezTo>
                        <a:pt x="996" y="72"/>
                        <a:pt x="888" y="32"/>
                        <a:pt x="768" y="16"/>
                      </a:cubicBezTo>
                      <a:cubicBezTo>
                        <a:pt x="648" y="0"/>
                        <a:pt x="496" y="0"/>
                        <a:pt x="384" y="16"/>
                      </a:cubicBezTo>
                      <a:cubicBezTo>
                        <a:pt x="272" y="32"/>
                        <a:pt x="160" y="88"/>
                        <a:pt x="96" y="112"/>
                      </a:cubicBezTo>
                      <a:cubicBezTo>
                        <a:pt x="32" y="136"/>
                        <a:pt x="16" y="148"/>
                        <a:pt x="0" y="160"/>
                      </a:cubicBezTo>
                    </a:path>
                  </a:pathLst>
                </a:custGeom>
                <a:noFill/>
                <a:ln w="19050" cap="flat" cmpd="sng">
                  <a:solidFill>
                    <a:srgbClr val="99FF99"/>
                  </a:solidFill>
                  <a:prstDash val="solid"/>
                  <a:miter lim="800000"/>
                  <a:headEnd type="none" w="med" len="med"/>
                  <a:tailEnd type="triangle" w="sm" len="lg"/>
                </a:ln>
                <a:effec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84068" name="Freeform 100">
                  <a:extLst>
                    <a:ext uri="{FF2B5EF4-FFF2-40B4-BE49-F238E27FC236}">
                      <a16:creationId xmlns:a16="http://schemas.microsoft.com/office/drawing/2014/main" id="{6F6C73AA-6F4F-4761-A6B4-FACA33AB9210}"/>
                    </a:ext>
                  </a:extLst>
                </p:cNvPr>
                <p:cNvSpPr>
                  <a:spLocks noChangeAspect="1"/>
                </p:cNvSpPr>
                <p:nvPr/>
              </p:nvSpPr>
              <p:spPr bwMode="auto">
                <a:xfrm flipV="1">
                  <a:off x="1661" y="3020"/>
                  <a:ext cx="706" cy="102"/>
                </a:xfrm>
                <a:custGeom>
                  <a:avLst/>
                  <a:gdLst/>
                  <a:ahLst/>
                  <a:cxnLst>
                    <a:cxn ang="0">
                      <a:pos x="1104" y="112"/>
                    </a:cxn>
                    <a:cxn ang="0">
                      <a:pos x="768" y="16"/>
                    </a:cxn>
                    <a:cxn ang="0">
                      <a:pos x="384" y="16"/>
                    </a:cxn>
                    <a:cxn ang="0">
                      <a:pos x="96" y="112"/>
                    </a:cxn>
                    <a:cxn ang="0">
                      <a:pos x="0" y="160"/>
                    </a:cxn>
                  </a:cxnLst>
                  <a:rect l="0" t="0" r="r" b="b"/>
                  <a:pathLst>
                    <a:path w="1104" h="160">
                      <a:moveTo>
                        <a:pt x="1104" y="112"/>
                      </a:moveTo>
                      <a:cubicBezTo>
                        <a:pt x="996" y="72"/>
                        <a:pt x="888" y="32"/>
                        <a:pt x="768" y="16"/>
                      </a:cubicBezTo>
                      <a:cubicBezTo>
                        <a:pt x="648" y="0"/>
                        <a:pt x="496" y="0"/>
                        <a:pt x="384" y="16"/>
                      </a:cubicBezTo>
                      <a:cubicBezTo>
                        <a:pt x="272" y="32"/>
                        <a:pt x="160" y="88"/>
                        <a:pt x="96" y="112"/>
                      </a:cubicBezTo>
                      <a:cubicBezTo>
                        <a:pt x="32" y="136"/>
                        <a:pt x="16" y="148"/>
                        <a:pt x="0" y="160"/>
                      </a:cubicBezTo>
                    </a:path>
                  </a:pathLst>
                </a:custGeom>
                <a:noFill/>
                <a:ln w="19050" cap="flat" cmpd="sng">
                  <a:solidFill>
                    <a:srgbClr val="99FF99"/>
                  </a:solidFill>
                  <a:prstDash val="solid"/>
                  <a:miter lim="800000"/>
                  <a:headEnd type="none" w="med" len="med"/>
                  <a:tailEnd type="triangle" w="sm" len="lg"/>
                </a:ln>
                <a:effec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84069" name="Freeform 101">
                  <a:extLst>
                    <a:ext uri="{FF2B5EF4-FFF2-40B4-BE49-F238E27FC236}">
                      <a16:creationId xmlns:a16="http://schemas.microsoft.com/office/drawing/2014/main" id="{9985E287-45D1-4BCD-9ABC-BD4D46BDF97C}"/>
                    </a:ext>
                  </a:extLst>
                </p:cNvPr>
                <p:cNvSpPr>
                  <a:spLocks noChangeAspect="1"/>
                </p:cNvSpPr>
                <p:nvPr/>
              </p:nvSpPr>
              <p:spPr bwMode="auto">
                <a:xfrm>
                  <a:off x="1635" y="2634"/>
                  <a:ext cx="768" cy="273"/>
                </a:xfrm>
                <a:custGeom>
                  <a:avLst/>
                  <a:gdLst/>
                  <a:ahLst/>
                  <a:cxnLst>
                    <a:cxn ang="0">
                      <a:pos x="1200" y="331"/>
                    </a:cxn>
                    <a:cxn ang="0">
                      <a:pos x="1056" y="179"/>
                    </a:cxn>
                    <a:cxn ang="0">
                      <a:pos x="880" y="75"/>
                    </a:cxn>
                    <a:cxn ang="0">
                      <a:pos x="544" y="11"/>
                    </a:cxn>
                    <a:cxn ang="0">
                      <a:pos x="184" y="139"/>
                    </a:cxn>
                    <a:cxn ang="0">
                      <a:pos x="0" y="427"/>
                    </a:cxn>
                  </a:cxnLst>
                  <a:rect l="0" t="0" r="r" b="b"/>
                  <a:pathLst>
                    <a:path w="1200" h="427">
                      <a:moveTo>
                        <a:pt x="1200" y="331"/>
                      </a:moveTo>
                      <a:cubicBezTo>
                        <a:pt x="1176" y="306"/>
                        <a:pt x="1109" y="222"/>
                        <a:pt x="1056" y="179"/>
                      </a:cubicBezTo>
                      <a:cubicBezTo>
                        <a:pt x="1003" y="136"/>
                        <a:pt x="965" y="103"/>
                        <a:pt x="880" y="75"/>
                      </a:cubicBezTo>
                      <a:cubicBezTo>
                        <a:pt x="795" y="47"/>
                        <a:pt x="660" y="0"/>
                        <a:pt x="544" y="11"/>
                      </a:cubicBezTo>
                      <a:cubicBezTo>
                        <a:pt x="428" y="22"/>
                        <a:pt x="275" y="70"/>
                        <a:pt x="184" y="139"/>
                      </a:cubicBezTo>
                      <a:cubicBezTo>
                        <a:pt x="93" y="208"/>
                        <a:pt x="38" y="367"/>
                        <a:pt x="0" y="427"/>
                      </a:cubicBezTo>
                    </a:path>
                  </a:pathLst>
                </a:custGeom>
                <a:noFill/>
                <a:ln w="19050" cap="flat" cmpd="sng">
                  <a:solidFill>
                    <a:srgbClr val="99FF99"/>
                  </a:solidFill>
                  <a:prstDash val="solid"/>
                  <a:miter lim="800000"/>
                  <a:headEnd type="none" w="med" len="med"/>
                  <a:tailEnd type="triangle" w="sm" len="lg"/>
                </a:ln>
                <a:effec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84070" name="Freeform 102">
                  <a:extLst>
                    <a:ext uri="{FF2B5EF4-FFF2-40B4-BE49-F238E27FC236}">
                      <a16:creationId xmlns:a16="http://schemas.microsoft.com/office/drawing/2014/main" id="{A19817F8-4737-4BDB-9179-1E34B40A128C}"/>
                    </a:ext>
                  </a:extLst>
                </p:cNvPr>
                <p:cNvSpPr>
                  <a:spLocks noChangeAspect="1"/>
                </p:cNvSpPr>
                <p:nvPr/>
              </p:nvSpPr>
              <p:spPr bwMode="auto">
                <a:xfrm>
                  <a:off x="1635" y="3050"/>
                  <a:ext cx="768" cy="274"/>
                </a:xfrm>
                <a:custGeom>
                  <a:avLst/>
                  <a:gdLst/>
                  <a:ahLst/>
                  <a:cxnLst>
                    <a:cxn ang="0">
                      <a:pos x="1200" y="96"/>
                    </a:cxn>
                    <a:cxn ang="0">
                      <a:pos x="1072" y="232"/>
                    </a:cxn>
                    <a:cxn ang="0">
                      <a:pos x="880" y="352"/>
                    </a:cxn>
                    <a:cxn ang="0">
                      <a:pos x="544" y="416"/>
                    </a:cxn>
                    <a:cxn ang="0">
                      <a:pos x="192" y="280"/>
                    </a:cxn>
                    <a:cxn ang="0">
                      <a:pos x="0" y="0"/>
                    </a:cxn>
                  </a:cxnLst>
                  <a:rect l="0" t="0" r="r" b="b"/>
                  <a:pathLst>
                    <a:path w="1200" h="428">
                      <a:moveTo>
                        <a:pt x="1200" y="96"/>
                      </a:moveTo>
                      <a:cubicBezTo>
                        <a:pt x="1179" y="119"/>
                        <a:pt x="1125" y="189"/>
                        <a:pt x="1072" y="232"/>
                      </a:cubicBezTo>
                      <a:cubicBezTo>
                        <a:pt x="1019" y="275"/>
                        <a:pt x="968" y="321"/>
                        <a:pt x="880" y="352"/>
                      </a:cubicBezTo>
                      <a:cubicBezTo>
                        <a:pt x="792" y="383"/>
                        <a:pt x="659" y="428"/>
                        <a:pt x="544" y="416"/>
                      </a:cubicBezTo>
                      <a:cubicBezTo>
                        <a:pt x="429" y="404"/>
                        <a:pt x="283" y="349"/>
                        <a:pt x="192" y="280"/>
                      </a:cubicBezTo>
                      <a:cubicBezTo>
                        <a:pt x="101" y="211"/>
                        <a:pt x="40" y="58"/>
                        <a:pt x="0" y="0"/>
                      </a:cubicBezTo>
                    </a:path>
                  </a:pathLst>
                </a:custGeom>
                <a:noFill/>
                <a:ln w="19050" cap="flat" cmpd="sng">
                  <a:solidFill>
                    <a:srgbClr val="99FF99"/>
                  </a:solidFill>
                  <a:prstDash val="solid"/>
                  <a:miter lim="800000"/>
                  <a:headEnd type="none" w="med" len="med"/>
                  <a:tailEnd type="triangle" w="sm" len="lg"/>
                </a:ln>
                <a:effec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84071" name="Freeform 103">
                  <a:extLst>
                    <a:ext uri="{FF2B5EF4-FFF2-40B4-BE49-F238E27FC236}">
                      <a16:creationId xmlns:a16="http://schemas.microsoft.com/office/drawing/2014/main" id="{EA85131F-6360-4DB5-96A3-E0466D046731}"/>
                    </a:ext>
                  </a:extLst>
                </p:cNvPr>
                <p:cNvSpPr>
                  <a:spLocks noChangeAspect="1"/>
                </p:cNvSpPr>
                <p:nvPr/>
              </p:nvSpPr>
              <p:spPr bwMode="auto">
                <a:xfrm>
                  <a:off x="1604" y="2352"/>
                  <a:ext cx="861" cy="555"/>
                </a:xfrm>
                <a:custGeom>
                  <a:avLst/>
                  <a:gdLst/>
                  <a:ahLst/>
                  <a:cxnLst>
                    <a:cxn ang="0">
                      <a:pos x="1344" y="675"/>
                    </a:cxn>
                    <a:cxn ang="0">
                      <a:pos x="1192" y="403"/>
                    </a:cxn>
                    <a:cxn ang="0">
                      <a:pos x="944" y="131"/>
                    </a:cxn>
                    <a:cxn ang="0">
                      <a:pos x="600" y="3"/>
                    </a:cxn>
                    <a:cxn ang="0">
                      <a:pos x="280" y="115"/>
                    </a:cxn>
                    <a:cxn ang="0">
                      <a:pos x="48" y="435"/>
                    </a:cxn>
                    <a:cxn ang="0">
                      <a:pos x="0" y="867"/>
                    </a:cxn>
                  </a:cxnLst>
                  <a:rect l="0" t="0" r="r" b="b"/>
                  <a:pathLst>
                    <a:path w="1344" h="867">
                      <a:moveTo>
                        <a:pt x="1344" y="675"/>
                      </a:moveTo>
                      <a:cubicBezTo>
                        <a:pt x="1319" y="630"/>
                        <a:pt x="1259" y="494"/>
                        <a:pt x="1192" y="403"/>
                      </a:cubicBezTo>
                      <a:cubicBezTo>
                        <a:pt x="1125" y="312"/>
                        <a:pt x="1043" y="198"/>
                        <a:pt x="944" y="131"/>
                      </a:cubicBezTo>
                      <a:cubicBezTo>
                        <a:pt x="845" y="64"/>
                        <a:pt x="711" y="6"/>
                        <a:pt x="600" y="3"/>
                      </a:cubicBezTo>
                      <a:cubicBezTo>
                        <a:pt x="489" y="0"/>
                        <a:pt x="372" y="43"/>
                        <a:pt x="280" y="115"/>
                      </a:cubicBezTo>
                      <a:cubicBezTo>
                        <a:pt x="188" y="187"/>
                        <a:pt x="95" y="310"/>
                        <a:pt x="48" y="435"/>
                      </a:cubicBezTo>
                      <a:cubicBezTo>
                        <a:pt x="1" y="560"/>
                        <a:pt x="8" y="719"/>
                        <a:pt x="0" y="867"/>
                      </a:cubicBezTo>
                    </a:path>
                  </a:pathLst>
                </a:custGeom>
                <a:noFill/>
                <a:ln w="19050" cap="flat" cmpd="sng">
                  <a:solidFill>
                    <a:srgbClr val="99FF99"/>
                  </a:solidFill>
                  <a:prstDash val="solid"/>
                  <a:miter lim="800000"/>
                  <a:headEnd type="none" w="med" len="med"/>
                  <a:tailEnd type="triangle" w="sm" len="lg"/>
                </a:ln>
                <a:effec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84072" name="Freeform 104">
                  <a:extLst>
                    <a:ext uri="{FF2B5EF4-FFF2-40B4-BE49-F238E27FC236}">
                      <a16:creationId xmlns:a16="http://schemas.microsoft.com/office/drawing/2014/main" id="{F6D7ECCA-D602-4DE5-8A6C-9C45535642BD}"/>
                    </a:ext>
                  </a:extLst>
                </p:cNvPr>
                <p:cNvSpPr>
                  <a:spLocks noChangeAspect="1"/>
                </p:cNvSpPr>
                <p:nvPr/>
              </p:nvSpPr>
              <p:spPr bwMode="auto">
                <a:xfrm flipV="1">
                  <a:off x="1604" y="3045"/>
                  <a:ext cx="861" cy="555"/>
                </a:xfrm>
                <a:custGeom>
                  <a:avLst/>
                  <a:gdLst/>
                  <a:ahLst/>
                  <a:cxnLst>
                    <a:cxn ang="0">
                      <a:pos x="1344" y="675"/>
                    </a:cxn>
                    <a:cxn ang="0">
                      <a:pos x="1192" y="403"/>
                    </a:cxn>
                    <a:cxn ang="0">
                      <a:pos x="944" y="131"/>
                    </a:cxn>
                    <a:cxn ang="0">
                      <a:pos x="600" y="3"/>
                    </a:cxn>
                    <a:cxn ang="0">
                      <a:pos x="280" y="115"/>
                    </a:cxn>
                    <a:cxn ang="0">
                      <a:pos x="48" y="435"/>
                    </a:cxn>
                    <a:cxn ang="0">
                      <a:pos x="0" y="867"/>
                    </a:cxn>
                  </a:cxnLst>
                  <a:rect l="0" t="0" r="r" b="b"/>
                  <a:pathLst>
                    <a:path w="1344" h="867">
                      <a:moveTo>
                        <a:pt x="1344" y="675"/>
                      </a:moveTo>
                      <a:cubicBezTo>
                        <a:pt x="1319" y="630"/>
                        <a:pt x="1259" y="494"/>
                        <a:pt x="1192" y="403"/>
                      </a:cubicBezTo>
                      <a:cubicBezTo>
                        <a:pt x="1125" y="312"/>
                        <a:pt x="1043" y="198"/>
                        <a:pt x="944" y="131"/>
                      </a:cubicBezTo>
                      <a:cubicBezTo>
                        <a:pt x="845" y="64"/>
                        <a:pt x="711" y="6"/>
                        <a:pt x="600" y="3"/>
                      </a:cubicBezTo>
                      <a:cubicBezTo>
                        <a:pt x="489" y="0"/>
                        <a:pt x="372" y="43"/>
                        <a:pt x="280" y="115"/>
                      </a:cubicBezTo>
                      <a:cubicBezTo>
                        <a:pt x="188" y="187"/>
                        <a:pt x="95" y="310"/>
                        <a:pt x="48" y="435"/>
                      </a:cubicBezTo>
                      <a:cubicBezTo>
                        <a:pt x="1" y="560"/>
                        <a:pt x="8" y="719"/>
                        <a:pt x="0" y="867"/>
                      </a:cubicBezTo>
                    </a:path>
                  </a:pathLst>
                </a:custGeom>
                <a:noFill/>
                <a:ln w="19050" cap="flat" cmpd="sng">
                  <a:solidFill>
                    <a:srgbClr val="99FF99"/>
                  </a:solidFill>
                  <a:prstDash val="solid"/>
                  <a:miter lim="800000"/>
                  <a:headEnd type="none" w="med" len="med"/>
                  <a:tailEnd type="triangle" w="sm" len="lg"/>
                </a:ln>
                <a:effec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84073" name="Freeform 105">
                  <a:extLst>
                    <a:ext uri="{FF2B5EF4-FFF2-40B4-BE49-F238E27FC236}">
                      <a16:creationId xmlns:a16="http://schemas.microsoft.com/office/drawing/2014/main" id="{E62E6106-EB32-4C78-8AA4-9CD4AFA598D6}"/>
                    </a:ext>
                  </a:extLst>
                </p:cNvPr>
                <p:cNvSpPr>
                  <a:spLocks noChangeAspect="1"/>
                </p:cNvSpPr>
                <p:nvPr/>
              </p:nvSpPr>
              <p:spPr bwMode="auto">
                <a:xfrm>
                  <a:off x="1261" y="3055"/>
                  <a:ext cx="313" cy="441"/>
                </a:xfrm>
                <a:custGeom>
                  <a:avLst/>
                  <a:gdLst/>
                  <a:ahLst/>
                  <a:cxnLst>
                    <a:cxn ang="0">
                      <a:pos x="0" y="688"/>
                    </a:cxn>
                    <a:cxn ang="0">
                      <a:pos x="216" y="488"/>
                    </a:cxn>
                    <a:cxn ang="0">
                      <a:pos x="368" y="272"/>
                    </a:cxn>
                    <a:cxn ang="0">
                      <a:pos x="488" y="0"/>
                    </a:cxn>
                  </a:cxnLst>
                  <a:rect l="0" t="0" r="r" b="b"/>
                  <a:pathLst>
                    <a:path w="488" h="688">
                      <a:moveTo>
                        <a:pt x="0" y="688"/>
                      </a:moveTo>
                      <a:cubicBezTo>
                        <a:pt x="36" y="655"/>
                        <a:pt x="155" y="557"/>
                        <a:pt x="216" y="488"/>
                      </a:cubicBezTo>
                      <a:cubicBezTo>
                        <a:pt x="277" y="419"/>
                        <a:pt x="323" y="353"/>
                        <a:pt x="368" y="272"/>
                      </a:cubicBezTo>
                      <a:cubicBezTo>
                        <a:pt x="413" y="191"/>
                        <a:pt x="463" y="57"/>
                        <a:pt x="488" y="0"/>
                      </a:cubicBezTo>
                    </a:path>
                  </a:pathLst>
                </a:custGeom>
                <a:noFill/>
                <a:ln w="19050" cap="flat" cmpd="sng">
                  <a:solidFill>
                    <a:srgbClr val="99FF99"/>
                  </a:solidFill>
                  <a:prstDash val="solid"/>
                  <a:miter lim="800000"/>
                  <a:headEnd type="none" w="med" len="med"/>
                  <a:tailEnd type="triangle" w="sm" len="lg"/>
                </a:ln>
                <a:effec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84074" name="Freeform 106">
                  <a:extLst>
                    <a:ext uri="{FF2B5EF4-FFF2-40B4-BE49-F238E27FC236}">
                      <a16:creationId xmlns:a16="http://schemas.microsoft.com/office/drawing/2014/main" id="{2844347D-6AAF-4B99-BC39-B3DBDE110C8E}"/>
                    </a:ext>
                  </a:extLst>
                </p:cNvPr>
                <p:cNvSpPr>
                  <a:spLocks noChangeAspect="1"/>
                </p:cNvSpPr>
                <p:nvPr/>
              </p:nvSpPr>
              <p:spPr bwMode="auto">
                <a:xfrm flipV="1">
                  <a:off x="1251" y="2487"/>
                  <a:ext cx="313" cy="440"/>
                </a:xfrm>
                <a:custGeom>
                  <a:avLst/>
                  <a:gdLst/>
                  <a:ahLst/>
                  <a:cxnLst>
                    <a:cxn ang="0">
                      <a:pos x="0" y="688"/>
                    </a:cxn>
                    <a:cxn ang="0">
                      <a:pos x="216" y="488"/>
                    </a:cxn>
                    <a:cxn ang="0">
                      <a:pos x="368" y="272"/>
                    </a:cxn>
                    <a:cxn ang="0">
                      <a:pos x="488" y="0"/>
                    </a:cxn>
                  </a:cxnLst>
                  <a:rect l="0" t="0" r="r" b="b"/>
                  <a:pathLst>
                    <a:path w="488" h="688">
                      <a:moveTo>
                        <a:pt x="0" y="688"/>
                      </a:moveTo>
                      <a:cubicBezTo>
                        <a:pt x="36" y="655"/>
                        <a:pt x="155" y="557"/>
                        <a:pt x="216" y="488"/>
                      </a:cubicBezTo>
                      <a:cubicBezTo>
                        <a:pt x="277" y="419"/>
                        <a:pt x="323" y="353"/>
                        <a:pt x="368" y="272"/>
                      </a:cubicBezTo>
                      <a:cubicBezTo>
                        <a:pt x="413" y="191"/>
                        <a:pt x="463" y="57"/>
                        <a:pt x="488" y="0"/>
                      </a:cubicBezTo>
                    </a:path>
                  </a:pathLst>
                </a:custGeom>
                <a:noFill/>
                <a:ln w="19050" cap="flat" cmpd="sng">
                  <a:solidFill>
                    <a:srgbClr val="99FF99"/>
                  </a:solidFill>
                  <a:prstDash val="solid"/>
                  <a:miter lim="800000"/>
                  <a:headEnd type="none" w="med" len="med"/>
                  <a:tailEnd type="triangle" w="sm" len="lg"/>
                </a:ln>
                <a:effec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84075" name="Line 107">
                  <a:extLst>
                    <a:ext uri="{FF2B5EF4-FFF2-40B4-BE49-F238E27FC236}">
                      <a16:creationId xmlns:a16="http://schemas.microsoft.com/office/drawing/2014/main" id="{4C581599-BA90-4AA0-A1CC-9EB85613CBE0}"/>
                    </a:ext>
                  </a:extLst>
                </p:cNvPr>
                <p:cNvSpPr>
                  <a:spLocks noChangeAspect="1" noChangeShapeType="1"/>
                </p:cNvSpPr>
                <p:nvPr/>
              </p:nvSpPr>
              <p:spPr bwMode="auto">
                <a:xfrm>
                  <a:off x="1200" y="2979"/>
                  <a:ext cx="338" cy="0"/>
                </a:xfrm>
                <a:prstGeom prst="line">
                  <a:avLst/>
                </a:prstGeom>
                <a:noFill/>
                <a:ln w="19050">
                  <a:solidFill>
                    <a:srgbClr val="99FF99"/>
                  </a:solidFill>
                  <a:miter lim="800000"/>
                  <a:headEnd/>
                  <a:tailEnd type="triangle" w="sm" len="lg"/>
                </a:ln>
                <a:effec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84076" name="Freeform 108">
                  <a:extLst>
                    <a:ext uri="{FF2B5EF4-FFF2-40B4-BE49-F238E27FC236}">
                      <a16:creationId xmlns:a16="http://schemas.microsoft.com/office/drawing/2014/main" id="{3EE63202-D666-4ACB-BFB2-E4C69A6757CA}"/>
                    </a:ext>
                  </a:extLst>
                </p:cNvPr>
                <p:cNvSpPr>
                  <a:spLocks noChangeAspect="1"/>
                </p:cNvSpPr>
                <p:nvPr/>
              </p:nvSpPr>
              <p:spPr bwMode="auto">
                <a:xfrm>
                  <a:off x="1205" y="2687"/>
                  <a:ext cx="338" cy="276"/>
                </a:xfrm>
                <a:custGeom>
                  <a:avLst/>
                  <a:gdLst/>
                  <a:ahLst/>
                  <a:cxnLst>
                    <a:cxn ang="0">
                      <a:pos x="0" y="0"/>
                    </a:cxn>
                    <a:cxn ang="0">
                      <a:pos x="256" y="136"/>
                    </a:cxn>
                    <a:cxn ang="0">
                      <a:pos x="416" y="296"/>
                    </a:cxn>
                    <a:cxn ang="0">
                      <a:pos x="528" y="432"/>
                    </a:cxn>
                  </a:cxnLst>
                  <a:rect l="0" t="0" r="r" b="b"/>
                  <a:pathLst>
                    <a:path w="528" h="432">
                      <a:moveTo>
                        <a:pt x="0" y="0"/>
                      </a:moveTo>
                      <a:cubicBezTo>
                        <a:pt x="43" y="23"/>
                        <a:pt x="187" y="87"/>
                        <a:pt x="256" y="136"/>
                      </a:cubicBezTo>
                      <a:cubicBezTo>
                        <a:pt x="325" y="185"/>
                        <a:pt x="371" y="247"/>
                        <a:pt x="416" y="296"/>
                      </a:cubicBezTo>
                      <a:cubicBezTo>
                        <a:pt x="461" y="345"/>
                        <a:pt x="505" y="404"/>
                        <a:pt x="528" y="432"/>
                      </a:cubicBezTo>
                    </a:path>
                  </a:pathLst>
                </a:custGeom>
                <a:noFill/>
                <a:ln w="19050" cap="flat" cmpd="sng">
                  <a:solidFill>
                    <a:srgbClr val="99FF99"/>
                  </a:solidFill>
                  <a:prstDash val="solid"/>
                  <a:miter lim="800000"/>
                  <a:headEnd type="none" w="med" len="med"/>
                  <a:tailEnd type="triangle" w="sm" len="lg"/>
                </a:ln>
                <a:effec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84077" name="Freeform 109">
                  <a:extLst>
                    <a:ext uri="{FF2B5EF4-FFF2-40B4-BE49-F238E27FC236}">
                      <a16:creationId xmlns:a16="http://schemas.microsoft.com/office/drawing/2014/main" id="{21F610D5-0F03-428F-B0C2-27E014F46FFA}"/>
                    </a:ext>
                  </a:extLst>
                </p:cNvPr>
                <p:cNvSpPr>
                  <a:spLocks noChangeAspect="1"/>
                </p:cNvSpPr>
                <p:nvPr/>
              </p:nvSpPr>
              <p:spPr bwMode="auto">
                <a:xfrm flipV="1">
                  <a:off x="1205" y="3025"/>
                  <a:ext cx="338" cy="276"/>
                </a:xfrm>
                <a:custGeom>
                  <a:avLst/>
                  <a:gdLst/>
                  <a:ahLst/>
                  <a:cxnLst>
                    <a:cxn ang="0">
                      <a:pos x="0" y="0"/>
                    </a:cxn>
                    <a:cxn ang="0">
                      <a:pos x="256" y="136"/>
                    </a:cxn>
                    <a:cxn ang="0">
                      <a:pos x="416" y="296"/>
                    </a:cxn>
                    <a:cxn ang="0">
                      <a:pos x="528" y="432"/>
                    </a:cxn>
                  </a:cxnLst>
                  <a:rect l="0" t="0" r="r" b="b"/>
                  <a:pathLst>
                    <a:path w="528" h="432">
                      <a:moveTo>
                        <a:pt x="0" y="0"/>
                      </a:moveTo>
                      <a:cubicBezTo>
                        <a:pt x="43" y="23"/>
                        <a:pt x="187" y="87"/>
                        <a:pt x="256" y="136"/>
                      </a:cubicBezTo>
                      <a:cubicBezTo>
                        <a:pt x="325" y="185"/>
                        <a:pt x="371" y="247"/>
                        <a:pt x="416" y="296"/>
                      </a:cubicBezTo>
                      <a:cubicBezTo>
                        <a:pt x="461" y="345"/>
                        <a:pt x="505" y="404"/>
                        <a:pt x="528" y="432"/>
                      </a:cubicBezTo>
                    </a:path>
                  </a:pathLst>
                </a:custGeom>
                <a:noFill/>
                <a:ln w="19050" cap="flat" cmpd="sng">
                  <a:solidFill>
                    <a:srgbClr val="99FF99"/>
                  </a:solidFill>
                  <a:prstDash val="solid"/>
                  <a:miter lim="800000"/>
                  <a:headEnd type="none" w="med" len="med"/>
                  <a:tailEnd type="triangle" w="sm" len="lg"/>
                </a:ln>
                <a:effec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84078" name="Freeform 110">
                  <a:extLst>
                    <a:ext uri="{FF2B5EF4-FFF2-40B4-BE49-F238E27FC236}">
                      <a16:creationId xmlns:a16="http://schemas.microsoft.com/office/drawing/2014/main" id="{5DD213AE-A643-43C9-9A73-C2DFC8AB0D77}"/>
                    </a:ext>
                  </a:extLst>
                </p:cNvPr>
                <p:cNvSpPr>
                  <a:spLocks noChangeAspect="1"/>
                </p:cNvSpPr>
                <p:nvPr/>
              </p:nvSpPr>
              <p:spPr bwMode="auto">
                <a:xfrm>
                  <a:off x="4165" y="3052"/>
                  <a:ext cx="683" cy="188"/>
                </a:xfrm>
                <a:custGeom>
                  <a:avLst/>
                  <a:gdLst/>
                  <a:ahLst/>
                  <a:cxnLst>
                    <a:cxn ang="0">
                      <a:pos x="0" y="0"/>
                    </a:cxn>
                    <a:cxn ang="0">
                      <a:pos x="275" y="20"/>
                    </a:cxn>
                    <a:cxn ang="0">
                      <a:pos x="443" y="68"/>
                    </a:cxn>
                    <a:cxn ang="0">
                      <a:pos x="683" y="188"/>
                    </a:cxn>
                  </a:cxnLst>
                  <a:rect l="0" t="0" r="r" b="b"/>
                  <a:pathLst>
                    <a:path w="683" h="188">
                      <a:moveTo>
                        <a:pt x="0" y="0"/>
                      </a:moveTo>
                      <a:cubicBezTo>
                        <a:pt x="46" y="3"/>
                        <a:pt x="201" y="9"/>
                        <a:pt x="275" y="20"/>
                      </a:cubicBezTo>
                      <a:cubicBezTo>
                        <a:pt x="349" y="31"/>
                        <a:pt x="375" y="40"/>
                        <a:pt x="443" y="68"/>
                      </a:cubicBezTo>
                      <a:cubicBezTo>
                        <a:pt x="511" y="96"/>
                        <a:pt x="633" y="163"/>
                        <a:pt x="683" y="188"/>
                      </a:cubicBezTo>
                    </a:path>
                  </a:pathLst>
                </a:custGeom>
                <a:noFill/>
                <a:ln w="19050" cap="flat" cmpd="sng">
                  <a:solidFill>
                    <a:srgbClr val="99FF99"/>
                  </a:solidFill>
                  <a:prstDash val="solid"/>
                  <a:miter lim="800000"/>
                  <a:headEnd type="triangle" w="sm" len="lg"/>
                  <a:tailEnd type="none" w="sm" len="lg"/>
                </a:ln>
                <a:effec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84079" name="Freeform 111">
                  <a:extLst>
                    <a:ext uri="{FF2B5EF4-FFF2-40B4-BE49-F238E27FC236}">
                      <a16:creationId xmlns:a16="http://schemas.microsoft.com/office/drawing/2014/main" id="{BB31A7D3-A0B2-4FBB-8F3E-4104805BA5C3}"/>
                    </a:ext>
                  </a:extLst>
                </p:cNvPr>
                <p:cNvSpPr>
                  <a:spLocks noChangeAspect="1"/>
                </p:cNvSpPr>
                <p:nvPr/>
              </p:nvSpPr>
              <p:spPr bwMode="auto">
                <a:xfrm>
                  <a:off x="4128" y="3104"/>
                  <a:ext cx="648" cy="456"/>
                </a:xfrm>
                <a:custGeom>
                  <a:avLst/>
                  <a:gdLst/>
                  <a:ahLst/>
                  <a:cxnLst>
                    <a:cxn ang="0">
                      <a:pos x="0" y="0"/>
                    </a:cxn>
                    <a:cxn ang="0">
                      <a:pos x="288" y="112"/>
                    </a:cxn>
                    <a:cxn ang="0">
                      <a:pos x="496" y="264"/>
                    </a:cxn>
                    <a:cxn ang="0">
                      <a:pos x="648" y="456"/>
                    </a:cxn>
                  </a:cxnLst>
                  <a:rect l="0" t="0" r="r" b="b"/>
                  <a:pathLst>
                    <a:path w="648" h="456">
                      <a:moveTo>
                        <a:pt x="0" y="0"/>
                      </a:moveTo>
                      <a:cubicBezTo>
                        <a:pt x="48" y="19"/>
                        <a:pt x="205" y="68"/>
                        <a:pt x="288" y="112"/>
                      </a:cubicBezTo>
                      <a:cubicBezTo>
                        <a:pt x="371" y="156"/>
                        <a:pt x="436" y="207"/>
                        <a:pt x="496" y="264"/>
                      </a:cubicBezTo>
                      <a:cubicBezTo>
                        <a:pt x="556" y="321"/>
                        <a:pt x="616" y="416"/>
                        <a:pt x="648" y="456"/>
                      </a:cubicBezTo>
                    </a:path>
                  </a:pathLst>
                </a:custGeom>
                <a:noFill/>
                <a:ln w="19050" cap="flat" cmpd="sng">
                  <a:solidFill>
                    <a:srgbClr val="99FF99"/>
                  </a:solidFill>
                  <a:prstDash val="solid"/>
                  <a:miter lim="800000"/>
                  <a:headEnd type="triangle" w="sm" len="lg"/>
                  <a:tailEnd type="none" w="sm" len="lg"/>
                </a:ln>
                <a:effec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84080" name="Freeform 112">
                  <a:extLst>
                    <a:ext uri="{FF2B5EF4-FFF2-40B4-BE49-F238E27FC236}">
                      <a16:creationId xmlns:a16="http://schemas.microsoft.com/office/drawing/2014/main" id="{0938A5BE-64DF-420D-B93E-59BFAA9F428B}"/>
                    </a:ext>
                  </a:extLst>
                </p:cNvPr>
                <p:cNvSpPr>
                  <a:spLocks noChangeAspect="1"/>
                </p:cNvSpPr>
                <p:nvPr/>
              </p:nvSpPr>
              <p:spPr bwMode="auto">
                <a:xfrm>
                  <a:off x="4080" y="3152"/>
                  <a:ext cx="432" cy="776"/>
                </a:xfrm>
                <a:custGeom>
                  <a:avLst/>
                  <a:gdLst/>
                  <a:ahLst/>
                  <a:cxnLst>
                    <a:cxn ang="0">
                      <a:pos x="0" y="0"/>
                    </a:cxn>
                    <a:cxn ang="0">
                      <a:pos x="248" y="232"/>
                    </a:cxn>
                    <a:cxn ang="0">
                      <a:pos x="368" y="488"/>
                    </a:cxn>
                    <a:cxn ang="0">
                      <a:pos x="432" y="776"/>
                    </a:cxn>
                  </a:cxnLst>
                  <a:rect l="0" t="0" r="r" b="b"/>
                  <a:pathLst>
                    <a:path w="432" h="776">
                      <a:moveTo>
                        <a:pt x="0" y="0"/>
                      </a:moveTo>
                      <a:cubicBezTo>
                        <a:pt x="41" y="39"/>
                        <a:pt x="187" y="151"/>
                        <a:pt x="248" y="232"/>
                      </a:cubicBezTo>
                      <a:cubicBezTo>
                        <a:pt x="309" y="313"/>
                        <a:pt x="337" y="397"/>
                        <a:pt x="368" y="488"/>
                      </a:cubicBezTo>
                      <a:cubicBezTo>
                        <a:pt x="399" y="579"/>
                        <a:pt x="421" y="728"/>
                        <a:pt x="432" y="776"/>
                      </a:cubicBezTo>
                    </a:path>
                  </a:pathLst>
                </a:custGeom>
                <a:noFill/>
                <a:ln w="19050" cap="flat" cmpd="sng">
                  <a:solidFill>
                    <a:srgbClr val="99FF99"/>
                  </a:solidFill>
                  <a:prstDash val="solid"/>
                  <a:miter lim="800000"/>
                  <a:headEnd type="triangle" w="sm" len="lg"/>
                  <a:tailEnd type="none" w="sm" len="lg"/>
                </a:ln>
                <a:effectLst/>
              </p:spPr>
              <p:txBody>
                <a:bodyPr wrap="none"/>
                <a:lstStyle/>
                <a:p>
                  <a:pPr>
                    <a:defRPr/>
                  </a:pPr>
                  <a:endParaRPr lang="zh-CN" altLang="en-US" b="1">
                    <a:effectLst>
                      <a:outerShdw blurRad="38100" dist="38100" dir="2700000" algn="tl">
                        <a:srgbClr val="000000">
                          <a:alpha val="43137"/>
                        </a:srgbClr>
                      </a:outerShdw>
                    </a:effectLst>
                  </a:endParaRPr>
                </a:p>
              </p:txBody>
            </p:sp>
          </p:grpSp>
          <p:sp>
            <p:nvSpPr>
              <p:cNvPr id="84081" name="Freeform 113">
                <a:extLst>
                  <a:ext uri="{FF2B5EF4-FFF2-40B4-BE49-F238E27FC236}">
                    <a16:creationId xmlns:a16="http://schemas.microsoft.com/office/drawing/2014/main" id="{A08DAC03-4BEF-417C-AD70-3CA7647D879F}"/>
                  </a:ext>
                </a:extLst>
              </p:cNvPr>
              <p:cNvSpPr>
                <a:spLocks noChangeAspect="1"/>
              </p:cNvSpPr>
              <p:nvPr/>
            </p:nvSpPr>
            <p:spPr bwMode="auto">
              <a:xfrm flipV="1">
                <a:off x="4165" y="2688"/>
                <a:ext cx="683" cy="188"/>
              </a:xfrm>
              <a:custGeom>
                <a:avLst/>
                <a:gdLst/>
                <a:ahLst/>
                <a:cxnLst>
                  <a:cxn ang="0">
                    <a:pos x="0" y="0"/>
                  </a:cxn>
                  <a:cxn ang="0">
                    <a:pos x="275" y="20"/>
                  </a:cxn>
                  <a:cxn ang="0">
                    <a:pos x="443" y="68"/>
                  </a:cxn>
                  <a:cxn ang="0">
                    <a:pos x="683" y="188"/>
                  </a:cxn>
                </a:cxnLst>
                <a:rect l="0" t="0" r="r" b="b"/>
                <a:pathLst>
                  <a:path w="683" h="188">
                    <a:moveTo>
                      <a:pt x="0" y="0"/>
                    </a:moveTo>
                    <a:cubicBezTo>
                      <a:pt x="46" y="3"/>
                      <a:pt x="201" y="9"/>
                      <a:pt x="275" y="20"/>
                    </a:cubicBezTo>
                    <a:cubicBezTo>
                      <a:pt x="349" y="31"/>
                      <a:pt x="375" y="40"/>
                      <a:pt x="443" y="68"/>
                    </a:cubicBezTo>
                    <a:cubicBezTo>
                      <a:pt x="511" y="96"/>
                      <a:pt x="633" y="163"/>
                      <a:pt x="683" y="188"/>
                    </a:cubicBezTo>
                  </a:path>
                </a:pathLst>
              </a:custGeom>
              <a:noFill/>
              <a:ln w="19050" cap="flat" cmpd="sng">
                <a:solidFill>
                  <a:srgbClr val="99FF99"/>
                </a:solidFill>
                <a:prstDash val="solid"/>
                <a:miter lim="800000"/>
                <a:headEnd type="triangle" w="sm" len="lg"/>
                <a:tailEnd type="none" w="sm" len="lg"/>
              </a:ln>
              <a:effec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84082" name="Freeform 114">
                <a:extLst>
                  <a:ext uri="{FF2B5EF4-FFF2-40B4-BE49-F238E27FC236}">
                    <a16:creationId xmlns:a16="http://schemas.microsoft.com/office/drawing/2014/main" id="{BB908AD3-B4EB-4464-9143-6A636EF85F71}"/>
                  </a:ext>
                </a:extLst>
              </p:cNvPr>
              <p:cNvSpPr>
                <a:spLocks noChangeAspect="1"/>
              </p:cNvSpPr>
              <p:nvPr/>
            </p:nvSpPr>
            <p:spPr bwMode="auto">
              <a:xfrm flipV="1">
                <a:off x="4128" y="2376"/>
                <a:ext cx="648" cy="456"/>
              </a:xfrm>
              <a:custGeom>
                <a:avLst/>
                <a:gdLst/>
                <a:ahLst/>
                <a:cxnLst>
                  <a:cxn ang="0">
                    <a:pos x="0" y="0"/>
                  </a:cxn>
                  <a:cxn ang="0">
                    <a:pos x="288" y="112"/>
                  </a:cxn>
                  <a:cxn ang="0">
                    <a:pos x="496" y="264"/>
                  </a:cxn>
                  <a:cxn ang="0">
                    <a:pos x="648" y="456"/>
                  </a:cxn>
                </a:cxnLst>
                <a:rect l="0" t="0" r="r" b="b"/>
                <a:pathLst>
                  <a:path w="648" h="456">
                    <a:moveTo>
                      <a:pt x="0" y="0"/>
                    </a:moveTo>
                    <a:cubicBezTo>
                      <a:pt x="48" y="19"/>
                      <a:pt x="205" y="68"/>
                      <a:pt x="288" y="112"/>
                    </a:cubicBezTo>
                    <a:cubicBezTo>
                      <a:pt x="371" y="156"/>
                      <a:pt x="436" y="207"/>
                      <a:pt x="496" y="264"/>
                    </a:cubicBezTo>
                    <a:cubicBezTo>
                      <a:pt x="556" y="321"/>
                      <a:pt x="616" y="416"/>
                      <a:pt x="648" y="456"/>
                    </a:cubicBezTo>
                  </a:path>
                </a:pathLst>
              </a:custGeom>
              <a:noFill/>
              <a:ln w="19050" cap="flat" cmpd="sng">
                <a:solidFill>
                  <a:srgbClr val="99FF99"/>
                </a:solidFill>
                <a:prstDash val="solid"/>
                <a:miter lim="800000"/>
                <a:headEnd type="triangle" w="sm" len="lg"/>
                <a:tailEnd type="none" w="sm" len="lg"/>
              </a:ln>
              <a:effec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84083" name="Freeform 115">
                <a:extLst>
                  <a:ext uri="{FF2B5EF4-FFF2-40B4-BE49-F238E27FC236}">
                    <a16:creationId xmlns:a16="http://schemas.microsoft.com/office/drawing/2014/main" id="{20EC4896-BF28-43E2-AE5A-73CF942170F3}"/>
                  </a:ext>
                </a:extLst>
              </p:cNvPr>
              <p:cNvSpPr>
                <a:spLocks noChangeAspect="1"/>
              </p:cNvSpPr>
              <p:nvPr/>
            </p:nvSpPr>
            <p:spPr bwMode="auto">
              <a:xfrm flipV="1">
                <a:off x="4080" y="2016"/>
                <a:ext cx="432" cy="776"/>
              </a:xfrm>
              <a:custGeom>
                <a:avLst/>
                <a:gdLst/>
                <a:ahLst/>
                <a:cxnLst>
                  <a:cxn ang="0">
                    <a:pos x="0" y="0"/>
                  </a:cxn>
                  <a:cxn ang="0">
                    <a:pos x="248" y="232"/>
                  </a:cxn>
                  <a:cxn ang="0">
                    <a:pos x="368" y="488"/>
                  </a:cxn>
                  <a:cxn ang="0">
                    <a:pos x="432" y="776"/>
                  </a:cxn>
                </a:cxnLst>
                <a:rect l="0" t="0" r="r" b="b"/>
                <a:pathLst>
                  <a:path w="432" h="776">
                    <a:moveTo>
                      <a:pt x="0" y="0"/>
                    </a:moveTo>
                    <a:cubicBezTo>
                      <a:pt x="41" y="39"/>
                      <a:pt x="187" y="151"/>
                      <a:pt x="248" y="232"/>
                    </a:cubicBezTo>
                    <a:cubicBezTo>
                      <a:pt x="309" y="313"/>
                      <a:pt x="337" y="397"/>
                      <a:pt x="368" y="488"/>
                    </a:cubicBezTo>
                    <a:cubicBezTo>
                      <a:pt x="399" y="579"/>
                      <a:pt x="421" y="728"/>
                      <a:pt x="432" y="776"/>
                    </a:cubicBezTo>
                  </a:path>
                </a:pathLst>
              </a:custGeom>
              <a:noFill/>
              <a:ln w="19050" cap="flat" cmpd="sng">
                <a:solidFill>
                  <a:srgbClr val="99FF99"/>
                </a:solidFill>
                <a:prstDash val="solid"/>
                <a:miter lim="800000"/>
                <a:headEnd type="triangle" w="sm" len="lg"/>
                <a:tailEnd type="none" w="sm" len="lg"/>
              </a:ln>
              <a:effec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84084" name="Line 116">
                <a:extLst>
                  <a:ext uri="{FF2B5EF4-FFF2-40B4-BE49-F238E27FC236}">
                    <a16:creationId xmlns:a16="http://schemas.microsoft.com/office/drawing/2014/main" id="{68E8E323-FB9B-498E-A5E1-007D603CEA6F}"/>
                  </a:ext>
                </a:extLst>
              </p:cNvPr>
              <p:cNvSpPr>
                <a:spLocks noChangeShapeType="1"/>
              </p:cNvSpPr>
              <p:nvPr/>
            </p:nvSpPr>
            <p:spPr bwMode="auto">
              <a:xfrm flipH="1">
                <a:off x="4176" y="2976"/>
                <a:ext cx="960" cy="0"/>
              </a:xfrm>
              <a:prstGeom prst="line">
                <a:avLst/>
              </a:prstGeom>
              <a:noFill/>
              <a:ln w="19050">
                <a:solidFill>
                  <a:srgbClr val="99FF99"/>
                </a:solidFill>
                <a:miter lim="800000"/>
                <a:headEnd/>
                <a:tailEnd type="triangle" w="sm" len="lg"/>
              </a:ln>
              <a:effectLst/>
            </p:spPr>
            <p:txBody>
              <a:bodyPr wrap="none"/>
              <a:lstStyle/>
              <a:p>
                <a:pPr>
                  <a:defRPr/>
                </a:pPr>
                <a:endParaRPr lang="zh-CN" altLang="en-US" b="1">
                  <a:effectLst>
                    <a:outerShdw blurRad="38100" dist="38100" dir="2700000" algn="tl">
                      <a:srgbClr val="000000">
                        <a:alpha val="43137"/>
                      </a:srgbClr>
                    </a:outerShdw>
                  </a:effectLst>
                </a:endParaRPr>
              </a:p>
            </p:txBody>
          </p:sp>
        </p:grpSp>
        <p:sp>
          <p:nvSpPr>
            <p:cNvPr id="84085" name="Freeform 117">
              <a:extLst>
                <a:ext uri="{FF2B5EF4-FFF2-40B4-BE49-F238E27FC236}">
                  <a16:creationId xmlns:a16="http://schemas.microsoft.com/office/drawing/2014/main" id="{8A3D1987-EE94-41D9-9CF5-507C87ECCFE5}"/>
                </a:ext>
              </a:extLst>
            </p:cNvPr>
            <p:cNvSpPr>
              <a:spLocks/>
            </p:cNvSpPr>
            <p:nvPr/>
          </p:nvSpPr>
          <p:spPr bwMode="auto">
            <a:xfrm>
              <a:off x="2154" y="962"/>
              <a:ext cx="499" cy="590"/>
            </a:xfrm>
            <a:custGeom>
              <a:avLst/>
              <a:gdLst/>
              <a:ahLst/>
              <a:cxnLst>
                <a:cxn ang="0">
                  <a:pos x="499" y="590"/>
                </a:cxn>
                <a:cxn ang="0">
                  <a:pos x="444" y="409"/>
                </a:cxn>
                <a:cxn ang="0">
                  <a:pos x="348" y="229"/>
                </a:cxn>
                <a:cxn ang="0">
                  <a:pos x="192" y="91"/>
                </a:cxn>
                <a:cxn ang="0">
                  <a:pos x="0" y="0"/>
                </a:cxn>
              </a:cxnLst>
              <a:rect l="0" t="0" r="r" b="b"/>
              <a:pathLst>
                <a:path w="499" h="590">
                  <a:moveTo>
                    <a:pt x="499" y="590"/>
                  </a:moveTo>
                  <a:cubicBezTo>
                    <a:pt x="490" y="560"/>
                    <a:pt x="469" y="469"/>
                    <a:pt x="444" y="409"/>
                  </a:cubicBezTo>
                  <a:cubicBezTo>
                    <a:pt x="419" y="349"/>
                    <a:pt x="390" y="282"/>
                    <a:pt x="348" y="229"/>
                  </a:cubicBezTo>
                  <a:cubicBezTo>
                    <a:pt x="306" y="176"/>
                    <a:pt x="250" y="129"/>
                    <a:pt x="192" y="91"/>
                  </a:cubicBezTo>
                  <a:cubicBezTo>
                    <a:pt x="134" y="53"/>
                    <a:pt x="40" y="19"/>
                    <a:pt x="0" y="0"/>
                  </a:cubicBezTo>
                </a:path>
              </a:pathLst>
            </a:custGeom>
            <a:noFill/>
            <a:ln w="19050" cap="flat" cmpd="sng">
              <a:solidFill>
                <a:srgbClr val="00FF99"/>
              </a:solidFill>
              <a:prstDash val="solid"/>
              <a:round/>
              <a:headEnd/>
              <a:tailEnd type="stealth" w="med" len="lg"/>
            </a:ln>
            <a:effectLst/>
          </p:spPr>
          <p:txBody>
            <a:bodyPr/>
            <a:lstStyle/>
            <a:p>
              <a:pPr>
                <a:defRPr/>
              </a:pPr>
              <a:endParaRPr lang="zh-CN" altLang="en-US" b="1">
                <a:effectLst>
                  <a:outerShdw blurRad="38100" dist="38100" dir="2700000" algn="tl">
                    <a:srgbClr val="000000">
                      <a:alpha val="43137"/>
                    </a:srgbClr>
                  </a:outerShdw>
                </a:effectLst>
              </a:endParaRPr>
            </a:p>
          </p:txBody>
        </p:sp>
        <p:sp>
          <p:nvSpPr>
            <p:cNvPr id="84086" name="Freeform 118">
              <a:extLst>
                <a:ext uri="{FF2B5EF4-FFF2-40B4-BE49-F238E27FC236}">
                  <a16:creationId xmlns:a16="http://schemas.microsoft.com/office/drawing/2014/main" id="{236E7D79-C421-4A09-BB1B-798BF28303DB}"/>
                </a:ext>
              </a:extLst>
            </p:cNvPr>
            <p:cNvSpPr>
              <a:spLocks/>
            </p:cNvSpPr>
            <p:nvPr/>
          </p:nvSpPr>
          <p:spPr bwMode="auto">
            <a:xfrm flipV="1">
              <a:off x="2154" y="2160"/>
              <a:ext cx="499" cy="590"/>
            </a:xfrm>
            <a:custGeom>
              <a:avLst/>
              <a:gdLst/>
              <a:ahLst/>
              <a:cxnLst>
                <a:cxn ang="0">
                  <a:pos x="499" y="590"/>
                </a:cxn>
                <a:cxn ang="0">
                  <a:pos x="444" y="409"/>
                </a:cxn>
                <a:cxn ang="0">
                  <a:pos x="348" y="229"/>
                </a:cxn>
                <a:cxn ang="0">
                  <a:pos x="192" y="91"/>
                </a:cxn>
                <a:cxn ang="0">
                  <a:pos x="0" y="0"/>
                </a:cxn>
              </a:cxnLst>
              <a:rect l="0" t="0" r="r" b="b"/>
              <a:pathLst>
                <a:path w="499" h="590">
                  <a:moveTo>
                    <a:pt x="499" y="590"/>
                  </a:moveTo>
                  <a:cubicBezTo>
                    <a:pt x="490" y="560"/>
                    <a:pt x="469" y="469"/>
                    <a:pt x="444" y="409"/>
                  </a:cubicBezTo>
                  <a:cubicBezTo>
                    <a:pt x="419" y="349"/>
                    <a:pt x="390" y="282"/>
                    <a:pt x="348" y="229"/>
                  </a:cubicBezTo>
                  <a:cubicBezTo>
                    <a:pt x="306" y="176"/>
                    <a:pt x="250" y="129"/>
                    <a:pt x="192" y="91"/>
                  </a:cubicBezTo>
                  <a:cubicBezTo>
                    <a:pt x="134" y="53"/>
                    <a:pt x="40" y="19"/>
                    <a:pt x="0" y="0"/>
                  </a:cubicBezTo>
                </a:path>
              </a:pathLst>
            </a:custGeom>
            <a:noFill/>
            <a:ln w="19050" cap="flat" cmpd="sng">
              <a:solidFill>
                <a:srgbClr val="00FF99"/>
              </a:solidFill>
              <a:prstDash val="solid"/>
              <a:round/>
              <a:headEnd/>
              <a:tailEnd type="stealth" w="med" len="lg"/>
            </a:ln>
            <a:effectLst/>
          </p:spPr>
          <p:txBody>
            <a:bodyPr/>
            <a:lstStyle/>
            <a:p>
              <a:pPr>
                <a:defRPr/>
              </a:pPr>
              <a:endParaRPr lang="zh-CN" altLang="en-US" b="1">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84011"/>
                                        </p:tgtEl>
                                        <p:attrNameLst>
                                          <p:attrName>style.visibility</p:attrName>
                                        </p:attrNameLst>
                                      </p:cBhvr>
                                      <p:to>
                                        <p:strVal val="visible"/>
                                      </p:to>
                                    </p:set>
                                    <p:animEffect transition="in" filter="blinds(vertical)">
                                      <p:cBhvr>
                                        <p:cTn id="7" dur="500"/>
                                        <p:tgtEl>
                                          <p:spTgt spid="840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trips(downLef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12"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strips(downLeft)">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12"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strips(downLeft)">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84009"/>
                                        </p:tgtEl>
                                        <p:attrNameLst>
                                          <p:attrName>style.visibility</p:attrName>
                                        </p:attrNameLst>
                                      </p:cBhvr>
                                      <p:to>
                                        <p:strVal val="visible"/>
                                      </p:to>
                                    </p:set>
                                    <p:animEffect transition="in" filter="dissolve">
                                      <p:cBhvr>
                                        <p:cTn id="42" dur="500"/>
                                        <p:tgtEl>
                                          <p:spTgt spid="8400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84010"/>
                                        </p:tgtEl>
                                        <p:attrNameLst>
                                          <p:attrName>style.visibility</p:attrName>
                                        </p:attrNameLst>
                                      </p:cBhvr>
                                      <p:to>
                                        <p:strVal val="visible"/>
                                      </p:to>
                                    </p:set>
                                    <p:animEffect transition="in" filter="dissolve">
                                      <p:cBhvr>
                                        <p:cTn id="47" dur="500"/>
                                        <p:tgtEl>
                                          <p:spTgt spid="84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09" grpId="0" autoUpdateAnimBg="0"/>
      <p:bldP spid="84010" grpId="0" autoUpdateAnimBg="0"/>
      <p:bldP spid="840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102" name="Group 86">
            <a:extLst>
              <a:ext uri="{FF2B5EF4-FFF2-40B4-BE49-F238E27FC236}">
                <a16:creationId xmlns:a16="http://schemas.microsoft.com/office/drawing/2014/main" id="{AB529F97-E522-4DB8-9D5A-7375E01C5CF8}"/>
              </a:ext>
            </a:extLst>
          </p:cNvPr>
          <p:cNvGrpSpPr>
            <a:grpSpLocks/>
          </p:cNvGrpSpPr>
          <p:nvPr/>
        </p:nvGrpSpPr>
        <p:grpSpPr bwMode="auto">
          <a:xfrm>
            <a:off x="684213" y="3606800"/>
            <a:ext cx="6932612" cy="3016250"/>
            <a:chOff x="431" y="2272"/>
            <a:chExt cx="4367" cy="1900"/>
          </a:xfrm>
        </p:grpSpPr>
        <p:grpSp>
          <p:nvGrpSpPr>
            <p:cNvPr id="86100" name="Group 84">
              <a:extLst>
                <a:ext uri="{FF2B5EF4-FFF2-40B4-BE49-F238E27FC236}">
                  <a16:creationId xmlns:a16="http://schemas.microsoft.com/office/drawing/2014/main" id="{D3F5419E-907F-46DF-8727-BF2B1108F4F6}"/>
                </a:ext>
              </a:extLst>
            </p:cNvPr>
            <p:cNvGrpSpPr>
              <a:grpSpLocks/>
            </p:cNvGrpSpPr>
            <p:nvPr/>
          </p:nvGrpSpPr>
          <p:grpSpPr bwMode="auto">
            <a:xfrm>
              <a:off x="431" y="2272"/>
              <a:ext cx="4367" cy="1508"/>
              <a:chOff x="431" y="2272"/>
              <a:chExt cx="4367" cy="1508"/>
            </a:xfrm>
          </p:grpSpPr>
          <p:pic>
            <p:nvPicPr>
              <p:cNvPr id="86019" name="Picture 3" descr="灰球1">
                <a:extLst>
                  <a:ext uri="{FF2B5EF4-FFF2-40B4-BE49-F238E27FC236}">
                    <a16:creationId xmlns:a16="http://schemas.microsoft.com/office/drawing/2014/main" id="{D9553EF9-3B79-4E6C-9CF4-75465D2E2D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 y="2296"/>
                <a:ext cx="1464" cy="1464"/>
              </a:xfrm>
              <a:prstGeom prst="rect">
                <a:avLst/>
              </a:prstGeom>
              <a:noFill/>
              <a:extLst>
                <a:ext uri="{909E8E84-426E-40DD-AFC4-6F175D3DCCD1}">
                  <a14:hiddenFill xmlns:a14="http://schemas.microsoft.com/office/drawing/2010/main">
                    <a:solidFill>
                      <a:srgbClr val="FFFFFF"/>
                    </a:solidFill>
                  </a14:hiddenFill>
                </a:ext>
              </a:extLst>
            </p:spPr>
          </p:pic>
          <p:grpSp>
            <p:nvGrpSpPr>
              <p:cNvPr id="86020" name="Group 4">
                <a:extLst>
                  <a:ext uri="{FF2B5EF4-FFF2-40B4-BE49-F238E27FC236}">
                    <a16:creationId xmlns:a16="http://schemas.microsoft.com/office/drawing/2014/main" id="{7B630134-FBEB-400F-BE7B-6C411381300D}"/>
                  </a:ext>
                </a:extLst>
              </p:cNvPr>
              <p:cNvGrpSpPr>
                <a:grpSpLocks/>
              </p:cNvGrpSpPr>
              <p:nvPr/>
            </p:nvGrpSpPr>
            <p:grpSpPr bwMode="auto">
              <a:xfrm>
                <a:off x="2154" y="2976"/>
                <a:ext cx="635" cy="136"/>
                <a:chOff x="2064" y="2976"/>
                <a:chExt cx="635" cy="136"/>
              </a:xfrm>
            </p:grpSpPr>
            <p:sp>
              <p:nvSpPr>
                <p:cNvPr id="86021" name="Line 5">
                  <a:extLst>
                    <a:ext uri="{FF2B5EF4-FFF2-40B4-BE49-F238E27FC236}">
                      <a16:creationId xmlns:a16="http://schemas.microsoft.com/office/drawing/2014/main" id="{C362345A-6EE8-4E7F-BF42-530A6F04EAE9}"/>
                    </a:ext>
                  </a:extLst>
                </p:cNvPr>
                <p:cNvSpPr>
                  <a:spLocks noChangeShapeType="1"/>
                </p:cNvSpPr>
                <p:nvPr/>
              </p:nvSpPr>
              <p:spPr bwMode="auto">
                <a:xfrm>
                  <a:off x="2064" y="2976"/>
                  <a:ext cx="635" cy="0"/>
                </a:xfrm>
                <a:prstGeom prst="line">
                  <a:avLst/>
                </a:prstGeom>
                <a:noFill/>
                <a:ln w="38100">
                  <a:solidFill>
                    <a:srgbClr val="00FF00"/>
                  </a:solidFill>
                  <a:round/>
                  <a:headEnd/>
                  <a:tailEnd type="none" w="med" len="lg"/>
                </a:ln>
                <a:effectLst>
                  <a:outerShdw dist="35921" dir="2700000" algn="ctr" rotWithShape="0">
                    <a:schemeClr val="tx2"/>
                  </a:outerShdw>
                </a:effectLst>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86022" name="Line 6">
                  <a:extLst>
                    <a:ext uri="{FF2B5EF4-FFF2-40B4-BE49-F238E27FC236}">
                      <a16:creationId xmlns:a16="http://schemas.microsoft.com/office/drawing/2014/main" id="{4F3B4027-CFC4-4DF8-AE48-A4DCF43E573C}"/>
                    </a:ext>
                  </a:extLst>
                </p:cNvPr>
                <p:cNvSpPr>
                  <a:spLocks noChangeShapeType="1"/>
                </p:cNvSpPr>
                <p:nvPr/>
              </p:nvSpPr>
              <p:spPr bwMode="auto">
                <a:xfrm>
                  <a:off x="2064" y="3112"/>
                  <a:ext cx="635" cy="0"/>
                </a:xfrm>
                <a:prstGeom prst="line">
                  <a:avLst/>
                </a:prstGeom>
                <a:noFill/>
                <a:ln w="38100">
                  <a:solidFill>
                    <a:srgbClr val="00FF00"/>
                  </a:solidFill>
                  <a:round/>
                  <a:headEnd/>
                  <a:tailEnd type="none" w="med" len="lg"/>
                </a:ln>
                <a:effectLst>
                  <a:outerShdw dist="35921" dir="2700000" algn="ctr" rotWithShape="0">
                    <a:schemeClr val="tx2"/>
                  </a:outerShdw>
                </a:effectLst>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grpSp>
          <p:sp>
            <p:nvSpPr>
              <p:cNvPr id="86023" name="Oval 7">
                <a:extLst>
                  <a:ext uri="{FF2B5EF4-FFF2-40B4-BE49-F238E27FC236}">
                    <a16:creationId xmlns:a16="http://schemas.microsoft.com/office/drawing/2014/main" id="{C4F029BD-E1A1-4245-844A-D34264A0950F}"/>
                  </a:ext>
                </a:extLst>
              </p:cNvPr>
              <p:cNvSpPr>
                <a:spLocks noChangeArrowheads="1"/>
              </p:cNvSpPr>
              <p:nvPr/>
            </p:nvSpPr>
            <p:spPr bwMode="auto">
              <a:xfrm>
                <a:off x="3160" y="2309"/>
                <a:ext cx="1436" cy="1436"/>
              </a:xfrm>
              <a:prstGeom prst="ellipse">
                <a:avLst/>
              </a:prstGeom>
              <a:noFill/>
              <a:ln w="28575">
                <a:solidFill>
                  <a:schemeClr val="tx1"/>
                </a:solidFill>
                <a:round/>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en-US"/>
              </a:p>
            </p:txBody>
          </p:sp>
          <p:sp>
            <p:nvSpPr>
              <p:cNvPr id="86024" name="Line 8">
                <a:extLst>
                  <a:ext uri="{FF2B5EF4-FFF2-40B4-BE49-F238E27FC236}">
                    <a16:creationId xmlns:a16="http://schemas.microsoft.com/office/drawing/2014/main" id="{761CA727-92E8-4973-885D-E27719C01573}"/>
                  </a:ext>
                </a:extLst>
              </p:cNvPr>
              <p:cNvSpPr>
                <a:spLocks noChangeShapeType="1"/>
              </p:cNvSpPr>
              <p:nvPr/>
            </p:nvSpPr>
            <p:spPr bwMode="auto">
              <a:xfrm flipV="1">
                <a:off x="3878" y="2750"/>
                <a:ext cx="635" cy="317"/>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en-US"/>
              </a:p>
            </p:txBody>
          </p:sp>
          <p:graphicFrame>
            <p:nvGraphicFramePr>
              <p:cNvPr id="86025" name="Object 9">
                <a:extLst>
                  <a:ext uri="{FF2B5EF4-FFF2-40B4-BE49-F238E27FC236}">
                    <a16:creationId xmlns:a16="http://schemas.microsoft.com/office/drawing/2014/main" id="{447B210F-B2F1-40FD-98E0-3DB56241477E}"/>
                  </a:ext>
                </a:extLst>
              </p:cNvPr>
              <p:cNvGraphicFramePr>
                <a:graphicFrameLocks noChangeAspect="1"/>
              </p:cNvGraphicFramePr>
              <p:nvPr/>
            </p:nvGraphicFramePr>
            <p:xfrm>
              <a:off x="1383" y="3203"/>
              <a:ext cx="285" cy="232"/>
            </p:xfrm>
            <a:graphic>
              <a:graphicData uri="http://schemas.openxmlformats.org/presentationml/2006/ole">
                <mc:AlternateContent xmlns:mc="http://schemas.openxmlformats.org/markup-compatibility/2006">
                  <mc:Choice xmlns:v="urn:schemas-microsoft-com:vml" Requires="v">
                    <p:oleObj spid="_x0000_s86149" name="公式" r:id="rId4" imgW="279360" imgH="203040" progId="Equation.3">
                      <p:embed/>
                    </p:oleObj>
                  </mc:Choice>
                  <mc:Fallback>
                    <p:oleObj name="公式" r:id="rId4" imgW="279360" imgH="20304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3" y="3203"/>
                            <a:ext cx="285" cy="232"/>
                          </a:xfrm>
                          <a:prstGeom prst="rect">
                            <a:avLst/>
                          </a:prstGeom>
                          <a:noFill/>
                          <a:ln>
                            <a:noFill/>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6026" name="Line 10">
                <a:extLst>
                  <a:ext uri="{FF2B5EF4-FFF2-40B4-BE49-F238E27FC236}">
                    <a16:creationId xmlns:a16="http://schemas.microsoft.com/office/drawing/2014/main" id="{28935814-8BE5-4C2B-AB9D-6611E3C0E4B3}"/>
                  </a:ext>
                </a:extLst>
              </p:cNvPr>
              <p:cNvSpPr>
                <a:spLocks noChangeShapeType="1"/>
              </p:cNvSpPr>
              <p:nvPr/>
            </p:nvSpPr>
            <p:spPr bwMode="auto">
              <a:xfrm flipV="1">
                <a:off x="1167" y="2719"/>
                <a:ext cx="635" cy="317"/>
              </a:xfrm>
              <a:prstGeom prst="line">
                <a:avLst/>
              </a:prstGeom>
              <a:noFill/>
              <a:ln w="19050">
                <a:solidFill>
                  <a:srgbClr val="C0C0C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en-US"/>
              </a:p>
            </p:txBody>
          </p:sp>
          <p:graphicFrame>
            <p:nvGraphicFramePr>
              <p:cNvPr id="86027" name="Object 11">
                <a:extLst>
                  <a:ext uri="{FF2B5EF4-FFF2-40B4-BE49-F238E27FC236}">
                    <a16:creationId xmlns:a16="http://schemas.microsoft.com/office/drawing/2014/main" id="{821DEEBC-4892-42ED-B80E-9CA8DA8BD248}"/>
                  </a:ext>
                </a:extLst>
              </p:cNvPr>
              <p:cNvGraphicFramePr>
                <a:graphicFrameLocks noChangeAspect="1"/>
              </p:cNvGraphicFramePr>
              <p:nvPr/>
            </p:nvGraphicFramePr>
            <p:xfrm>
              <a:off x="1532" y="2590"/>
              <a:ext cx="168" cy="188"/>
            </p:xfrm>
            <a:graphic>
              <a:graphicData uri="http://schemas.openxmlformats.org/presentationml/2006/ole">
                <mc:AlternateContent xmlns:mc="http://schemas.openxmlformats.org/markup-compatibility/2006">
                  <mc:Choice xmlns:v="urn:schemas-microsoft-com:vml" Requires="v">
                    <p:oleObj spid="_x0000_s86150" name="公式" r:id="rId6" imgW="164880" imgH="164880" progId="Equation.3">
                      <p:embed/>
                    </p:oleObj>
                  </mc:Choice>
                  <mc:Fallback>
                    <p:oleObj name="公式" r:id="rId6" imgW="164880" imgH="16488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2" y="2590"/>
                            <a:ext cx="168" cy="188"/>
                          </a:xfrm>
                          <a:prstGeom prst="rect">
                            <a:avLst/>
                          </a:prstGeom>
                          <a:noFill/>
                          <a:ln>
                            <a:noFill/>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028" name="Object 12">
                <a:extLst>
                  <a:ext uri="{FF2B5EF4-FFF2-40B4-BE49-F238E27FC236}">
                    <a16:creationId xmlns:a16="http://schemas.microsoft.com/office/drawing/2014/main" id="{4DE6A8F6-7B36-4CD3-A57F-BDA4480E484F}"/>
                  </a:ext>
                </a:extLst>
              </p:cNvPr>
              <p:cNvGraphicFramePr>
                <a:graphicFrameLocks noChangeAspect="1"/>
              </p:cNvGraphicFramePr>
              <p:nvPr/>
            </p:nvGraphicFramePr>
            <p:xfrm>
              <a:off x="4195" y="2614"/>
              <a:ext cx="168" cy="188"/>
            </p:xfrm>
            <a:graphic>
              <a:graphicData uri="http://schemas.openxmlformats.org/presentationml/2006/ole">
                <mc:AlternateContent xmlns:mc="http://schemas.openxmlformats.org/markup-compatibility/2006">
                  <mc:Choice xmlns:v="urn:schemas-microsoft-com:vml" Requires="v">
                    <p:oleObj spid="_x0000_s86151" name="公式" r:id="rId8" imgW="164880" imgH="164880" progId="Equation.3">
                      <p:embed/>
                    </p:oleObj>
                  </mc:Choice>
                  <mc:Fallback>
                    <p:oleObj name="公式" r:id="rId8" imgW="164880" imgH="164880"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95" y="2614"/>
                            <a:ext cx="168" cy="188"/>
                          </a:xfrm>
                          <a:prstGeom prst="rect">
                            <a:avLst/>
                          </a:prstGeom>
                          <a:noFill/>
                          <a:ln>
                            <a:noFill/>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029" name="Object 13">
                <a:extLst>
                  <a:ext uri="{FF2B5EF4-FFF2-40B4-BE49-F238E27FC236}">
                    <a16:creationId xmlns:a16="http://schemas.microsoft.com/office/drawing/2014/main" id="{753AB140-85B8-4FC3-9978-380435594EC2}"/>
                  </a:ext>
                </a:extLst>
              </p:cNvPr>
              <p:cNvGraphicFramePr>
                <a:graphicFrameLocks noChangeAspect="1"/>
              </p:cNvGraphicFramePr>
              <p:nvPr/>
            </p:nvGraphicFramePr>
            <p:xfrm>
              <a:off x="3761" y="3081"/>
              <a:ext cx="130" cy="159"/>
            </p:xfrm>
            <a:graphic>
              <a:graphicData uri="http://schemas.openxmlformats.org/presentationml/2006/ole">
                <mc:AlternateContent xmlns:mc="http://schemas.openxmlformats.org/markup-compatibility/2006">
                  <mc:Choice xmlns:v="urn:schemas-microsoft-com:vml" Requires="v">
                    <p:oleObj spid="_x0000_s86152" name="公式" r:id="rId10" imgW="126720" imgH="139680" progId="Equation.3">
                      <p:embed/>
                    </p:oleObj>
                  </mc:Choice>
                  <mc:Fallback>
                    <p:oleObj name="公式" r:id="rId10" imgW="126720" imgH="13968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61" y="3081"/>
                            <a:ext cx="130" cy="159"/>
                          </a:xfrm>
                          <a:prstGeom prst="rect">
                            <a:avLst/>
                          </a:prstGeom>
                          <a:noFill/>
                          <a:ln>
                            <a:noFill/>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6030" name="Group 14">
                <a:extLst>
                  <a:ext uri="{FF2B5EF4-FFF2-40B4-BE49-F238E27FC236}">
                    <a16:creationId xmlns:a16="http://schemas.microsoft.com/office/drawing/2014/main" id="{D6800574-E540-4208-ABD9-4EE854221237}"/>
                  </a:ext>
                </a:extLst>
              </p:cNvPr>
              <p:cNvGrpSpPr>
                <a:grpSpLocks/>
              </p:cNvGrpSpPr>
              <p:nvPr/>
            </p:nvGrpSpPr>
            <p:grpSpPr bwMode="auto">
              <a:xfrm>
                <a:off x="3334" y="2475"/>
                <a:ext cx="86" cy="91"/>
                <a:chOff x="1885" y="3170"/>
                <a:chExt cx="63" cy="67"/>
              </a:xfrm>
            </p:grpSpPr>
            <p:sp>
              <p:nvSpPr>
                <p:cNvPr id="86031" name="Line 15">
                  <a:extLst>
                    <a:ext uri="{FF2B5EF4-FFF2-40B4-BE49-F238E27FC236}">
                      <a16:creationId xmlns:a16="http://schemas.microsoft.com/office/drawing/2014/main" id="{CD7DD472-C443-4802-87A8-47CE471A4975}"/>
                    </a:ext>
                  </a:extLst>
                </p:cNvPr>
                <p:cNvSpPr>
                  <a:spLocks noChangeShapeType="1"/>
                </p:cNvSpPr>
                <p:nvPr/>
              </p:nvSpPr>
              <p:spPr bwMode="auto">
                <a:xfrm>
                  <a:off x="1885" y="3203"/>
                  <a:ext cx="63" cy="0"/>
                </a:xfrm>
                <a:prstGeom prst="line">
                  <a:avLst/>
                </a:prstGeom>
                <a:noFill/>
                <a:ln w="25400">
                  <a:solidFill>
                    <a:srgbClr val="00FFFF"/>
                  </a:solidFill>
                  <a:round/>
                  <a:headEnd/>
                  <a:tailEnd type="none" w="med" len="lg"/>
                </a:ln>
                <a:effectLst>
                  <a:outerShdw dist="17961" dir="2700000" algn="ctr" rotWithShape="0">
                    <a:schemeClr val="tx2"/>
                  </a:outerShdw>
                </a:effectLst>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86032" name="Line 16">
                  <a:extLst>
                    <a:ext uri="{FF2B5EF4-FFF2-40B4-BE49-F238E27FC236}">
                      <a16:creationId xmlns:a16="http://schemas.microsoft.com/office/drawing/2014/main" id="{8EB5B7D9-52DD-48B6-9192-AF58E78FBFCC}"/>
                    </a:ext>
                  </a:extLst>
                </p:cNvPr>
                <p:cNvSpPr>
                  <a:spLocks noChangeShapeType="1"/>
                </p:cNvSpPr>
                <p:nvPr/>
              </p:nvSpPr>
              <p:spPr bwMode="auto">
                <a:xfrm>
                  <a:off x="1915" y="3170"/>
                  <a:ext cx="0" cy="67"/>
                </a:xfrm>
                <a:prstGeom prst="line">
                  <a:avLst/>
                </a:prstGeom>
                <a:noFill/>
                <a:ln w="25400">
                  <a:solidFill>
                    <a:srgbClr val="00FFFF"/>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2">
                            <a:alpha val="50000"/>
                          </a:schemeClr>
                        </a:outerShdw>
                      </a:effectLst>
                    </a14:hiddenEffects>
                  </a:ext>
                </a:extLst>
              </p:spPr>
              <p:txBody>
                <a:bodyPr wrap="none" lIns="90000" tIns="46800" rIns="90000" bIns="46800">
                  <a:spAutoFit/>
                </a:bodyPr>
                <a:lstStyle/>
                <a:p>
                  <a:endParaRPr lang="en-US"/>
                </a:p>
              </p:txBody>
            </p:sp>
          </p:grpSp>
          <p:grpSp>
            <p:nvGrpSpPr>
              <p:cNvPr id="86033" name="Group 17">
                <a:extLst>
                  <a:ext uri="{FF2B5EF4-FFF2-40B4-BE49-F238E27FC236}">
                    <a16:creationId xmlns:a16="http://schemas.microsoft.com/office/drawing/2014/main" id="{9E19BE01-5F91-4C54-9361-422FFF65C8CF}"/>
                  </a:ext>
                </a:extLst>
              </p:cNvPr>
              <p:cNvGrpSpPr>
                <a:grpSpLocks/>
              </p:cNvGrpSpPr>
              <p:nvPr/>
            </p:nvGrpSpPr>
            <p:grpSpPr bwMode="auto">
              <a:xfrm>
                <a:off x="3846" y="2272"/>
                <a:ext cx="86" cy="91"/>
                <a:chOff x="1885" y="3170"/>
                <a:chExt cx="63" cy="67"/>
              </a:xfrm>
            </p:grpSpPr>
            <p:sp>
              <p:nvSpPr>
                <p:cNvPr id="86034" name="Line 18">
                  <a:extLst>
                    <a:ext uri="{FF2B5EF4-FFF2-40B4-BE49-F238E27FC236}">
                      <a16:creationId xmlns:a16="http://schemas.microsoft.com/office/drawing/2014/main" id="{41EEA306-2711-4C82-9E58-02C15218FF11}"/>
                    </a:ext>
                  </a:extLst>
                </p:cNvPr>
                <p:cNvSpPr>
                  <a:spLocks noChangeShapeType="1"/>
                </p:cNvSpPr>
                <p:nvPr/>
              </p:nvSpPr>
              <p:spPr bwMode="auto">
                <a:xfrm>
                  <a:off x="1885" y="3203"/>
                  <a:ext cx="63" cy="0"/>
                </a:xfrm>
                <a:prstGeom prst="line">
                  <a:avLst/>
                </a:prstGeom>
                <a:noFill/>
                <a:ln w="25400">
                  <a:solidFill>
                    <a:srgbClr val="00FFFF"/>
                  </a:solidFill>
                  <a:round/>
                  <a:headEnd/>
                  <a:tailEnd type="none" w="med" len="lg"/>
                </a:ln>
                <a:effectLst>
                  <a:outerShdw dist="17961" dir="2700000" algn="ctr" rotWithShape="0">
                    <a:schemeClr val="tx2"/>
                  </a:outerShdw>
                </a:effectLst>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86035" name="Line 19">
                  <a:extLst>
                    <a:ext uri="{FF2B5EF4-FFF2-40B4-BE49-F238E27FC236}">
                      <a16:creationId xmlns:a16="http://schemas.microsoft.com/office/drawing/2014/main" id="{217599D0-A2E1-4DBD-B9CD-3236F8123AEB}"/>
                    </a:ext>
                  </a:extLst>
                </p:cNvPr>
                <p:cNvSpPr>
                  <a:spLocks noChangeShapeType="1"/>
                </p:cNvSpPr>
                <p:nvPr/>
              </p:nvSpPr>
              <p:spPr bwMode="auto">
                <a:xfrm>
                  <a:off x="1915" y="3170"/>
                  <a:ext cx="0" cy="67"/>
                </a:xfrm>
                <a:prstGeom prst="line">
                  <a:avLst/>
                </a:prstGeom>
                <a:noFill/>
                <a:ln w="25400">
                  <a:solidFill>
                    <a:srgbClr val="00FFFF"/>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2">
                            <a:alpha val="50000"/>
                          </a:schemeClr>
                        </a:outerShdw>
                      </a:effectLst>
                    </a14:hiddenEffects>
                  </a:ext>
                </a:extLst>
              </p:spPr>
              <p:txBody>
                <a:bodyPr wrap="none" lIns="90000" tIns="46800" rIns="90000" bIns="46800">
                  <a:spAutoFit/>
                </a:bodyPr>
                <a:lstStyle/>
                <a:p>
                  <a:endParaRPr lang="en-US"/>
                </a:p>
              </p:txBody>
            </p:sp>
          </p:grpSp>
          <p:grpSp>
            <p:nvGrpSpPr>
              <p:cNvPr id="86036" name="Group 20">
                <a:extLst>
                  <a:ext uri="{FF2B5EF4-FFF2-40B4-BE49-F238E27FC236}">
                    <a16:creationId xmlns:a16="http://schemas.microsoft.com/office/drawing/2014/main" id="{EE757D7F-FBD1-409A-B374-531E95B70F6B}"/>
                  </a:ext>
                </a:extLst>
              </p:cNvPr>
              <p:cNvGrpSpPr>
                <a:grpSpLocks/>
              </p:cNvGrpSpPr>
              <p:nvPr/>
            </p:nvGrpSpPr>
            <p:grpSpPr bwMode="auto">
              <a:xfrm>
                <a:off x="4342" y="2475"/>
                <a:ext cx="86" cy="91"/>
                <a:chOff x="1885" y="3170"/>
                <a:chExt cx="63" cy="67"/>
              </a:xfrm>
            </p:grpSpPr>
            <p:sp>
              <p:nvSpPr>
                <p:cNvPr id="86037" name="Line 21">
                  <a:extLst>
                    <a:ext uri="{FF2B5EF4-FFF2-40B4-BE49-F238E27FC236}">
                      <a16:creationId xmlns:a16="http://schemas.microsoft.com/office/drawing/2014/main" id="{927EAD4B-7449-4C36-9EFD-9B11D5F682BE}"/>
                    </a:ext>
                  </a:extLst>
                </p:cNvPr>
                <p:cNvSpPr>
                  <a:spLocks noChangeShapeType="1"/>
                </p:cNvSpPr>
                <p:nvPr/>
              </p:nvSpPr>
              <p:spPr bwMode="auto">
                <a:xfrm>
                  <a:off x="1885" y="3203"/>
                  <a:ext cx="63" cy="0"/>
                </a:xfrm>
                <a:prstGeom prst="line">
                  <a:avLst/>
                </a:prstGeom>
                <a:noFill/>
                <a:ln w="25400">
                  <a:solidFill>
                    <a:srgbClr val="00FFFF"/>
                  </a:solidFill>
                  <a:round/>
                  <a:headEnd/>
                  <a:tailEnd type="none" w="med" len="lg"/>
                </a:ln>
                <a:effectLst>
                  <a:outerShdw dist="17961" dir="2700000" algn="ctr" rotWithShape="0">
                    <a:schemeClr val="tx2"/>
                  </a:outerShdw>
                </a:effectLst>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86038" name="Line 22">
                  <a:extLst>
                    <a:ext uri="{FF2B5EF4-FFF2-40B4-BE49-F238E27FC236}">
                      <a16:creationId xmlns:a16="http://schemas.microsoft.com/office/drawing/2014/main" id="{1679B634-EED4-4AD9-85A4-B01BC4C2E2E5}"/>
                    </a:ext>
                  </a:extLst>
                </p:cNvPr>
                <p:cNvSpPr>
                  <a:spLocks noChangeShapeType="1"/>
                </p:cNvSpPr>
                <p:nvPr/>
              </p:nvSpPr>
              <p:spPr bwMode="auto">
                <a:xfrm>
                  <a:off x="1915" y="3170"/>
                  <a:ext cx="0" cy="67"/>
                </a:xfrm>
                <a:prstGeom prst="line">
                  <a:avLst/>
                </a:prstGeom>
                <a:noFill/>
                <a:ln w="25400">
                  <a:solidFill>
                    <a:srgbClr val="00FFFF"/>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2">
                            <a:alpha val="50000"/>
                          </a:schemeClr>
                        </a:outerShdw>
                      </a:effectLst>
                    </a14:hiddenEffects>
                  </a:ext>
                </a:extLst>
              </p:spPr>
              <p:txBody>
                <a:bodyPr wrap="none" lIns="90000" tIns="46800" rIns="90000" bIns="46800">
                  <a:spAutoFit/>
                </a:bodyPr>
                <a:lstStyle/>
                <a:p>
                  <a:endParaRPr lang="en-US"/>
                </a:p>
              </p:txBody>
            </p:sp>
          </p:grpSp>
          <p:grpSp>
            <p:nvGrpSpPr>
              <p:cNvPr id="86039" name="Group 23">
                <a:extLst>
                  <a:ext uri="{FF2B5EF4-FFF2-40B4-BE49-F238E27FC236}">
                    <a16:creationId xmlns:a16="http://schemas.microsoft.com/office/drawing/2014/main" id="{29AC9AE8-0FC8-4DFE-9273-BCA56470B03E}"/>
                  </a:ext>
                </a:extLst>
              </p:cNvPr>
              <p:cNvGrpSpPr>
                <a:grpSpLocks/>
              </p:cNvGrpSpPr>
              <p:nvPr/>
            </p:nvGrpSpPr>
            <p:grpSpPr bwMode="auto">
              <a:xfrm>
                <a:off x="4545" y="2931"/>
                <a:ext cx="86" cy="91"/>
                <a:chOff x="1885" y="3170"/>
                <a:chExt cx="63" cy="67"/>
              </a:xfrm>
            </p:grpSpPr>
            <p:sp>
              <p:nvSpPr>
                <p:cNvPr id="86040" name="Line 24">
                  <a:extLst>
                    <a:ext uri="{FF2B5EF4-FFF2-40B4-BE49-F238E27FC236}">
                      <a16:creationId xmlns:a16="http://schemas.microsoft.com/office/drawing/2014/main" id="{67E2338A-C264-4C92-9540-11932AD73F12}"/>
                    </a:ext>
                  </a:extLst>
                </p:cNvPr>
                <p:cNvSpPr>
                  <a:spLocks noChangeShapeType="1"/>
                </p:cNvSpPr>
                <p:nvPr/>
              </p:nvSpPr>
              <p:spPr bwMode="auto">
                <a:xfrm>
                  <a:off x="1885" y="3203"/>
                  <a:ext cx="63" cy="0"/>
                </a:xfrm>
                <a:prstGeom prst="line">
                  <a:avLst/>
                </a:prstGeom>
                <a:noFill/>
                <a:ln w="25400">
                  <a:solidFill>
                    <a:srgbClr val="00FFFF"/>
                  </a:solidFill>
                  <a:round/>
                  <a:headEnd/>
                  <a:tailEnd type="none" w="med" len="lg"/>
                </a:ln>
                <a:effectLst>
                  <a:outerShdw dist="17961" dir="2700000" algn="ctr" rotWithShape="0">
                    <a:schemeClr val="tx2"/>
                  </a:outerShdw>
                </a:effectLst>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86041" name="Line 25">
                  <a:extLst>
                    <a:ext uri="{FF2B5EF4-FFF2-40B4-BE49-F238E27FC236}">
                      <a16:creationId xmlns:a16="http://schemas.microsoft.com/office/drawing/2014/main" id="{9CCE637F-5EDE-4527-B668-1BC0EE554455}"/>
                    </a:ext>
                  </a:extLst>
                </p:cNvPr>
                <p:cNvSpPr>
                  <a:spLocks noChangeShapeType="1"/>
                </p:cNvSpPr>
                <p:nvPr/>
              </p:nvSpPr>
              <p:spPr bwMode="auto">
                <a:xfrm>
                  <a:off x="1915" y="3170"/>
                  <a:ext cx="0" cy="67"/>
                </a:xfrm>
                <a:prstGeom prst="line">
                  <a:avLst/>
                </a:prstGeom>
                <a:noFill/>
                <a:ln w="25400">
                  <a:solidFill>
                    <a:srgbClr val="00FFFF"/>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2">
                            <a:alpha val="50000"/>
                          </a:schemeClr>
                        </a:outerShdw>
                      </a:effectLst>
                    </a14:hiddenEffects>
                  </a:ext>
                </a:extLst>
              </p:spPr>
              <p:txBody>
                <a:bodyPr wrap="none" lIns="90000" tIns="46800" rIns="90000" bIns="46800">
                  <a:spAutoFit/>
                </a:bodyPr>
                <a:lstStyle/>
                <a:p>
                  <a:endParaRPr lang="en-US"/>
                </a:p>
              </p:txBody>
            </p:sp>
          </p:grpSp>
          <p:grpSp>
            <p:nvGrpSpPr>
              <p:cNvPr id="86042" name="Group 26">
                <a:extLst>
                  <a:ext uri="{FF2B5EF4-FFF2-40B4-BE49-F238E27FC236}">
                    <a16:creationId xmlns:a16="http://schemas.microsoft.com/office/drawing/2014/main" id="{AB6B73A2-18F7-4195-909F-E63A2AFB5F22}"/>
                  </a:ext>
                </a:extLst>
              </p:cNvPr>
              <p:cNvGrpSpPr>
                <a:grpSpLocks/>
              </p:cNvGrpSpPr>
              <p:nvPr/>
            </p:nvGrpSpPr>
            <p:grpSpPr bwMode="auto">
              <a:xfrm>
                <a:off x="4113" y="2325"/>
                <a:ext cx="86" cy="91"/>
                <a:chOff x="1885" y="3170"/>
                <a:chExt cx="63" cy="67"/>
              </a:xfrm>
            </p:grpSpPr>
            <p:sp>
              <p:nvSpPr>
                <p:cNvPr id="86043" name="Line 27">
                  <a:extLst>
                    <a:ext uri="{FF2B5EF4-FFF2-40B4-BE49-F238E27FC236}">
                      <a16:creationId xmlns:a16="http://schemas.microsoft.com/office/drawing/2014/main" id="{BC3AA366-A138-42C7-8071-4DD0184DF6C9}"/>
                    </a:ext>
                  </a:extLst>
                </p:cNvPr>
                <p:cNvSpPr>
                  <a:spLocks noChangeShapeType="1"/>
                </p:cNvSpPr>
                <p:nvPr/>
              </p:nvSpPr>
              <p:spPr bwMode="auto">
                <a:xfrm>
                  <a:off x="1885" y="3203"/>
                  <a:ext cx="63" cy="0"/>
                </a:xfrm>
                <a:prstGeom prst="line">
                  <a:avLst/>
                </a:prstGeom>
                <a:noFill/>
                <a:ln w="25400">
                  <a:solidFill>
                    <a:srgbClr val="00FFFF"/>
                  </a:solidFill>
                  <a:round/>
                  <a:headEnd/>
                  <a:tailEnd type="none" w="med" len="lg"/>
                </a:ln>
                <a:effectLst>
                  <a:outerShdw dist="17961" dir="2700000" algn="ctr" rotWithShape="0">
                    <a:schemeClr val="tx2"/>
                  </a:outerShdw>
                </a:effectLst>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86044" name="Line 28">
                  <a:extLst>
                    <a:ext uri="{FF2B5EF4-FFF2-40B4-BE49-F238E27FC236}">
                      <a16:creationId xmlns:a16="http://schemas.microsoft.com/office/drawing/2014/main" id="{FD624D54-E7BE-4035-AC1D-775E97C8D156}"/>
                    </a:ext>
                  </a:extLst>
                </p:cNvPr>
                <p:cNvSpPr>
                  <a:spLocks noChangeShapeType="1"/>
                </p:cNvSpPr>
                <p:nvPr/>
              </p:nvSpPr>
              <p:spPr bwMode="auto">
                <a:xfrm>
                  <a:off x="1915" y="3170"/>
                  <a:ext cx="0" cy="67"/>
                </a:xfrm>
                <a:prstGeom prst="line">
                  <a:avLst/>
                </a:prstGeom>
                <a:noFill/>
                <a:ln w="25400">
                  <a:solidFill>
                    <a:srgbClr val="00FFFF"/>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2">
                            <a:alpha val="50000"/>
                          </a:schemeClr>
                        </a:outerShdw>
                      </a:effectLst>
                    </a14:hiddenEffects>
                  </a:ext>
                </a:extLst>
              </p:spPr>
              <p:txBody>
                <a:bodyPr wrap="none" lIns="90000" tIns="46800" rIns="90000" bIns="46800">
                  <a:spAutoFit/>
                </a:bodyPr>
                <a:lstStyle/>
                <a:p>
                  <a:endParaRPr lang="en-US"/>
                </a:p>
              </p:txBody>
            </p:sp>
          </p:grpSp>
          <p:grpSp>
            <p:nvGrpSpPr>
              <p:cNvPr id="86045" name="Group 29">
                <a:extLst>
                  <a:ext uri="{FF2B5EF4-FFF2-40B4-BE49-F238E27FC236}">
                    <a16:creationId xmlns:a16="http://schemas.microsoft.com/office/drawing/2014/main" id="{D6940641-B560-45C0-9CD6-7837E0FDF899}"/>
                  </a:ext>
                </a:extLst>
              </p:cNvPr>
              <p:cNvGrpSpPr>
                <a:grpSpLocks/>
              </p:cNvGrpSpPr>
              <p:nvPr/>
            </p:nvGrpSpPr>
            <p:grpSpPr bwMode="auto">
              <a:xfrm>
                <a:off x="4500" y="2688"/>
                <a:ext cx="86" cy="91"/>
                <a:chOff x="1885" y="3170"/>
                <a:chExt cx="63" cy="67"/>
              </a:xfrm>
            </p:grpSpPr>
            <p:sp>
              <p:nvSpPr>
                <p:cNvPr id="86046" name="Line 30">
                  <a:extLst>
                    <a:ext uri="{FF2B5EF4-FFF2-40B4-BE49-F238E27FC236}">
                      <a16:creationId xmlns:a16="http://schemas.microsoft.com/office/drawing/2014/main" id="{2326EC87-349B-46BD-BA6E-33A0582CC850}"/>
                    </a:ext>
                  </a:extLst>
                </p:cNvPr>
                <p:cNvSpPr>
                  <a:spLocks noChangeShapeType="1"/>
                </p:cNvSpPr>
                <p:nvPr/>
              </p:nvSpPr>
              <p:spPr bwMode="auto">
                <a:xfrm>
                  <a:off x="1885" y="3203"/>
                  <a:ext cx="63" cy="0"/>
                </a:xfrm>
                <a:prstGeom prst="line">
                  <a:avLst/>
                </a:prstGeom>
                <a:noFill/>
                <a:ln w="25400">
                  <a:solidFill>
                    <a:srgbClr val="00FFFF"/>
                  </a:solidFill>
                  <a:round/>
                  <a:headEnd/>
                  <a:tailEnd type="none" w="med" len="lg"/>
                </a:ln>
                <a:effectLst>
                  <a:outerShdw dist="17961" dir="2700000" algn="ctr" rotWithShape="0">
                    <a:schemeClr val="tx2"/>
                  </a:outerShdw>
                </a:effectLst>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86047" name="Line 31">
                  <a:extLst>
                    <a:ext uri="{FF2B5EF4-FFF2-40B4-BE49-F238E27FC236}">
                      <a16:creationId xmlns:a16="http://schemas.microsoft.com/office/drawing/2014/main" id="{09F58475-A29E-443C-B456-7F808FA7E23F}"/>
                    </a:ext>
                  </a:extLst>
                </p:cNvPr>
                <p:cNvSpPr>
                  <a:spLocks noChangeShapeType="1"/>
                </p:cNvSpPr>
                <p:nvPr/>
              </p:nvSpPr>
              <p:spPr bwMode="auto">
                <a:xfrm>
                  <a:off x="1915" y="3170"/>
                  <a:ext cx="0" cy="67"/>
                </a:xfrm>
                <a:prstGeom prst="line">
                  <a:avLst/>
                </a:prstGeom>
                <a:noFill/>
                <a:ln w="25400">
                  <a:solidFill>
                    <a:srgbClr val="00FFFF"/>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2">
                            <a:alpha val="50000"/>
                          </a:schemeClr>
                        </a:outerShdw>
                      </a:effectLst>
                    </a14:hiddenEffects>
                  </a:ext>
                </a:extLst>
              </p:spPr>
              <p:txBody>
                <a:bodyPr wrap="none" lIns="90000" tIns="46800" rIns="90000" bIns="46800">
                  <a:spAutoFit/>
                </a:bodyPr>
                <a:lstStyle/>
                <a:p>
                  <a:endParaRPr lang="en-US"/>
                </a:p>
              </p:txBody>
            </p:sp>
          </p:grpSp>
          <p:grpSp>
            <p:nvGrpSpPr>
              <p:cNvPr id="86048" name="Group 32">
                <a:extLst>
                  <a:ext uri="{FF2B5EF4-FFF2-40B4-BE49-F238E27FC236}">
                    <a16:creationId xmlns:a16="http://schemas.microsoft.com/office/drawing/2014/main" id="{53B7DAAC-F351-4AC2-A49F-7AC32451D03C}"/>
                  </a:ext>
                </a:extLst>
              </p:cNvPr>
              <p:cNvGrpSpPr>
                <a:grpSpLocks/>
              </p:cNvGrpSpPr>
              <p:nvPr/>
            </p:nvGrpSpPr>
            <p:grpSpPr bwMode="auto">
              <a:xfrm>
                <a:off x="4185" y="3612"/>
                <a:ext cx="86" cy="91"/>
                <a:chOff x="1885" y="3170"/>
                <a:chExt cx="63" cy="67"/>
              </a:xfrm>
            </p:grpSpPr>
            <p:sp>
              <p:nvSpPr>
                <p:cNvPr id="86049" name="Line 33">
                  <a:extLst>
                    <a:ext uri="{FF2B5EF4-FFF2-40B4-BE49-F238E27FC236}">
                      <a16:creationId xmlns:a16="http://schemas.microsoft.com/office/drawing/2014/main" id="{96766E34-549D-4AA9-B34F-643B784424D2}"/>
                    </a:ext>
                  </a:extLst>
                </p:cNvPr>
                <p:cNvSpPr>
                  <a:spLocks noChangeShapeType="1"/>
                </p:cNvSpPr>
                <p:nvPr/>
              </p:nvSpPr>
              <p:spPr bwMode="auto">
                <a:xfrm>
                  <a:off x="1885" y="3203"/>
                  <a:ext cx="63" cy="0"/>
                </a:xfrm>
                <a:prstGeom prst="line">
                  <a:avLst/>
                </a:prstGeom>
                <a:noFill/>
                <a:ln w="25400">
                  <a:solidFill>
                    <a:srgbClr val="00FFFF"/>
                  </a:solidFill>
                  <a:round/>
                  <a:headEnd/>
                  <a:tailEnd type="none" w="med" len="lg"/>
                </a:ln>
                <a:effectLst>
                  <a:outerShdw dist="17961" dir="2700000" algn="ctr" rotWithShape="0">
                    <a:schemeClr val="tx2"/>
                  </a:outerShdw>
                </a:effectLst>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86050" name="Line 34">
                  <a:extLst>
                    <a:ext uri="{FF2B5EF4-FFF2-40B4-BE49-F238E27FC236}">
                      <a16:creationId xmlns:a16="http://schemas.microsoft.com/office/drawing/2014/main" id="{033F7366-026C-4890-A394-95150F8EDA54}"/>
                    </a:ext>
                  </a:extLst>
                </p:cNvPr>
                <p:cNvSpPr>
                  <a:spLocks noChangeShapeType="1"/>
                </p:cNvSpPr>
                <p:nvPr/>
              </p:nvSpPr>
              <p:spPr bwMode="auto">
                <a:xfrm>
                  <a:off x="1915" y="3170"/>
                  <a:ext cx="0" cy="67"/>
                </a:xfrm>
                <a:prstGeom prst="line">
                  <a:avLst/>
                </a:prstGeom>
                <a:noFill/>
                <a:ln w="25400">
                  <a:solidFill>
                    <a:srgbClr val="00FFFF"/>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2">
                            <a:alpha val="50000"/>
                          </a:schemeClr>
                        </a:outerShdw>
                      </a:effectLst>
                    </a14:hiddenEffects>
                  </a:ext>
                </a:extLst>
              </p:spPr>
              <p:txBody>
                <a:bodyPr wrap="none" lIns="90000" tIns="46800" rIns="90000" bIns="46800">
                  <a:spAutoFit/>
                </a:bodyPr>
                <a:lstStyle/>
                <a:p>
                  <a:endParaRPr lang="en-US"/>
                </a:p>
              </p:txBody>
            </p:sp>
          </p:grpSp>
          <p:grpSp>
            <p:nvGrpSpPr>
              <p:cNvPr id="86051" name="Group 35">
                <a:extLst>
                  <a:ext uri="{FF2B5EF4-FFF2-40B4-BE49-F238E27FC236}">
                    <a16:creationId xmlns:a16="http://schemas.microsoft.com/office/drawing/2014/main" id="{BD1947E7-C47F-4B57-B429-2AFD066001FC}"/>
                  </a:ext>
                </a:extLst>
              </p:cNvPr>
              <p:cNvGrpSpPr>
                <a:grpSpLocks/>
              </p:cNvGrpSpPr>
              <p:nvPr/>
            </p:nvGrpSpPr>
            <p:grpSpPr bwMode="auto">
              <a:xfrm>
                <a:off x="4526" y="3179"/>
                <a:ext cx="86" cy="91"/>
                <a:chOff x="1885" y="3170"/>
                <a:chExt cx="63" cy="67"/>
              </a:xfrm>
            </p:grpSpPr>
            <p:sp>
              <p:nvSpPr>
                <p:cNvPr id="86052" name="Line 36">
                  <a:extLst>
                    <a:ext uri="{FF2B5EF4-FFF2-40B4-BE49-F238E27FC236}">
                      <a16:creationId xmlns:a16="http://schemas.microsoft.com/office/drawing/2014/main" id="{908EC6ED-7560-417C-9706-849E150C10C2}"/>
                    </a:ext>
                  </a:extLst>
                </p:cNvPr>
                <p:cNvSpPr>
                  <a:spLocks noChangeShapeType="1"/>
                </p:cNvSpPr>
                <p:nvPr/>
              </p:nvSpPr>
              <p:spPr bwMode="auto">
                <a:xfrm>
                  <a:off x="1885" y="3203"/>
                  <a:ext cx="63" cy="0"/>
                </a:xfrm>
                <a:prstGeom prst="line">
                  <a:avLst/>
                </a:prstGeom>
                <a:noFill/>
                <a:ln w="25400">
                  <a:solidFill>
                    <a:srgbClr val="00FFFF"/>
                  </a:solidFill>
                  <a:round/>
                  <a:headEnd/>
                  <a:tailEnd type="none" w="med" len="lg"/>
                </a:ln>
                <a:effectLst>
                  <a:outerShdw dist="17961" dir="2700000" algn="ctr" rotWithShape="0">
                    <a:schemeClr val="tx2"/>
                  </a:outerShdw>
                </a:effectLst>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86053" name="Line 37">
                  <a:extLst>
                    <a:ext uri="{FF2B5EF4-FFF2-40B4-BE49-F238E27FC236}">
                      <a16:creationId xmlns:a16="http://schemas.microsoft.com/office/drawing/2014/main" id="{9F6F2B90-5F30-4349-904B-5DA266AFA0BE}"/>
                    </a:ext>
                  </a:extLst>
                </p:cNvPr>
                <p:cNvSpPr>
                  <a:spLocks noChangeShapeType="1"/>
                </p:cNvSpPr>
                <p:nvPr/>
              </p:nvSpPr>
              <p:spPr bwMode="auto">
                <a:xfrm>
                  <a:off x="1915" y="3170"/>
                  <a:ext cx="0" cy="67"/>
                </a:xfrm>
                <a:prstGeom prst="line">
                  <a:avLst/>
                </a:prstGeom>
                <a:noFill/>
                <a:ln w="25400">
                  <a:solidFill>
                    <a:srgbClr val="00FFFF"/>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2">
                            <a:alpha val="50000"/>
                          </a:schemeClr>
                        </a:outerShdw>
                      </a:effectLst>
                    </a14:hiddenEffects>
                  </a:ext>
                </a:extLst>
              </p:spPr>
              <p:txBody>
                <a:bodyPr wrap="none" lIns="90000" tIns="46800" rIns="90000" bIns="46800">
                  <a:spAutoFit/>
                </a:bodyPr>
                <a:lstStyle/>
                <a:p>
                  <a:endParaRPr lang="en-US"/>
                </a:p>
              </p:txBody>
            </p:sp>
          </p:grpSp>
          <p:grpSp>
            <p:nvGrpSpPr>
              <p:cNvPr id="86054" name="Group 38">
                <a:extLst>
                  <a:ext uri="{FF2B5EF4-FFF2-40B4-BE49-F238E27FC236}">
                    <a16:creationId xmlns:a16="http://schemas.microsoft.com/office/drawing/2014/main" id="{F006492C-4024-4457-8EAC-8C5EDC92B341}"/>
                  </a:ext>
                </a:extLst>
              </p:cNvPr>
              <p:cNvGrpSpPr>
                <a:grpSpLocks/>
              </p:cNvGrpSpPr>
              <p:nvPr/>
            </p:nvGrpSpPr>
            <p:grpSpPr bwMode="auto">
              <a:xfrm>
                <a:off x="3312" y="3462"/>
                <a:ext cx="86" cy="91"/>
                <a:chOff x="1885" y="3170"/>
                <a:chExt cx="63" cy="67"/>
              </a:xfrm>
            </p:grpSpPr>
            <p:sp>
              <p:nvSpPr>
                <p:cNvPr id="86055" name="Line 39">
                  <a:extLst>
                    <a:ext uri="{FF2B5EF4-FFF2-40B4-BE49-F238E27FC236}">
                      <a16:creationId xmlns:a16="http://schemas.microsoft.com/office/drawing/2014/main" id="{8F72CF73-09AF-431E-9708-D0BD30554FDD}"/>
                    </a:ext>
                  </a:extLst>
                </p:cNvPr>
                <p:cNvSpPr>
                  <a:spLocks noChangeShapeType="1"/>
                </p:cNvSpPr>
                <p:nvPr/>
              </p:nvSpPr>
              <p:spPr bwMode="auto">
                <a:xfrm>
                  <a:off x="1885" y="3203"/>
                  <a:ext cx="63" cy="0"/>
                </a:xfrm>
                <a:prstGeom prst="line">
                  <a:avLst/>
                </a:prstGeom>
                <a:noFill/>
                <a:ln w="25400">
                  <a:solidFill>
                    <a:srgbClr val="00FFFF"/>
                  </a:solidFill>
                  <a:round/>
                  <a:headEnd/>
                  <a:tailEnd type="none" w="med" len="lg"/>
                </a:ln>
                <a:effectLst>
                  <a:outerShdw dist="17961" dir="2700000" algn="ctr" rotWithShape="0">
                    <a:schemeClr val="tx2"/>
                  </a:outerShdw>
                </a:effectLst>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86056" name="Line 40">
                  <a:extLst>
                    <a:ext uri="{FF2B5EF4-FFF2-40B4-BE49-F238E27FC236}">
                      <a16:creationId xmlns:a16="http://schemas.microsoft.com/office/drawing/2014/main" id="{603CB5F4-1939-414A-90F1-0CEB07A92231}"/>
                    </a:ext>
                  </a:extLst>
                </p:cNvPr>
                <p:cNvSpPr>
                  <a:spLocks noChangeShapeType="1"/>
                </p:cNvSpPr>
                <p:nvPr/>
              </p:nvSpPr>
              <p:spPr bwMode="auto">
                <a:xfrm>
                  <a:off x="1915" y="3170"/>
                  <a:ext cx="0" cy="67"/>
                </a:xfrm>
                <a:prstGeom prst="line">
                  <a:avLst/>
                </a:prstGeom>
                <a:noFill/>
                <a:ln w="25400">
                  <a:solidFill>
                    <a:srgbClr val="00FFFF"/>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2">
                            <a:alpha val="50000"/>
                          </a:schemeClr>
                        </a:outerShdw>
                      </a:effectLst>
                    </a14:hiddenEffects>
                  </a:ext>
                </a:extLst>
              </p:spPr>
              <p:txBody>
                <a:bodyPr wrap="none" lIns="90000" tIns="46800" rIns="90000" bIns="46800">
                  <a:spAutoFit/>
                </a:bodyPr>
                <a:lstStyle/>
                <a:p>
                  <a:endParaRPr lang="en-US"/>
                </a:p>
              </p:txBody>
            </p:sp>
          </p:grpSp>
          <p:grpSp>
            <p:nvGrpSpPr>
              <p:cNvPr id="86057" name="Group 41">
                <a:extLst>
                  <a:ext uri="{FF2B5EF4-FFF2-40B4-BE49-F238E27FC236}">
                    <a16:creationId xmlns:a16="http://schemas.microsoft.com/office/drawing/2014/main" id="{2E002617-889F-40DD-908B-A0BDF0082BBB}"/>
                  </a:ext>
                </a:extLst>
              </p:cNvPr>
              <p:cNvGrpSpPr>
                <a:grpSpLocks/>
              </p:cNvGrpSpPr>
              <p:nvPr/>
            </p:nvGrpSpPr>
            <p:grpSpPr bwMode="auto">
              <a:xfrm>
                <a:off x="4400" y="3424"/>
                <a:ext cx="86" cy="91"/>
                <a:chOff x="1885" y="3170"/>
                <a:chExt cx="63" cy="67"/>
              </a:xfrm>
            </p:grpSpPr>
            <p:sp>
              <p:nvSpPr>
                <p:cNvPr id="86058" name="Line 42">
                  <a:extLst>
                    <a:ext uri="{FF2B5EF4-FFF2-40B4-BE49-F238E27FC236}">
                      <a16:creationId xmlns:a16="http://schemas.microsoft.com/office/drawing/2014/main" id="{7BF3932B-0409-427D-9968-113CE2FA1BEA}"/>
                    </a:ext>
                  </a:extLst>
                </p:cNvPr>
                <p:cNvSpPr>
                  <a:spLocks noChangeShapeType="1"/>
                </p:cNvSpPr>
                <p:nvPr/>
              </p:nvSpPr>
              <p:spPr bwMode="auto">
                <a:xfrm>
                  <a:off x="1885" y="3203"/>
                  <a:ext cx="63" cy="0"/>
                </a:xfrm>
                <a:prstGeom prst="line">
                  <a:avLst/>
                </a:prstGeom>
                <a:noFill/>
                <a:ln w="25400">
                  <a:solidFill>
                    <a:srgbClr val="00FFFF"/>
                  </a:solidFill>
                  <a:round/>
                  <a:headEnd/>
                  <a:tailEnd type="none" w="med" len="lg"/>
                </a:ln>
                <a:effectLst>
                  <a:outerShdw dist="17961" dir="2700000" algn="ctr" rotWithShape="0">
                    <a:schemeClr val="tx2"/>
                  </a:outerShdw>
                </a:effectLst>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86059" name="Line 43">
                  <a:extLst>
                    <a:ext uri="{FF2B5EF4-FFF2-40B4-BE49-F238E27FC236}">
                      <a16:creationId xmlns:a16="http://schemas.microsoft.com/office/drawing/2014/main" id="{4E34718D-FF71-4753-8EE7-A19116A11E8B}"/>
                    </a:ext>
                  </a:extLst>
                </p:cNvPr>
                <p:cNvSpPr>
                  <a:spLocks noChangeShapeType="1"/>
                </p:cNvSpPr>
                <p:nvPr/>
              </p:nvSpPr>
              <p:spPr bwMode="auto">
                <a:xfrm>
                  <a:off x="1915" y="3170"/>
                  <a:ext cx="0" cy="67"/>
                </a:xfrm>
                <a:prstGeom prst="line">
                  <a:avLst/>
                </a:prstGeom>
                <a:noFill/>
                <a:ln w="25400">
                  <a:solidFill>
                    <a:srgbClr val="00FFFF"/>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2">
                            <a:alpha val="50000"/>
                          </a:schemeClr>
                        </a:outerShdw>
                      </a:effectLst>
                    </a14:hiddenEffects>
                  </a:ext>
                </a:extLst>
              </p:spPr>
              <p:txBody>
                <a:bodyPr wrap="none" lIns="90000" tIns="46800" rIns="90000" bIns="46800">
                  <a:spAutoFit/>
                </a:bodyPr>
                <a:lstStyle/>
                <a:p>
                  <a:endParaRPr lang="en-US"/>
                </a:p>
              </p:txBody>
            </p:sp>
          </p:grpSp>
          <p:grpSp>
            <p:nvGrpSpPr>
              <p:cNvPr id="86060" name="Group 44">
                <a:extLst>
                  <a:ext uri="{FF2B5EF4-FFF2-40B4-BE49-F238E27FC236}">
                    <a16:creationId xmlns:a16="http://schemas.microsoft.com/office/drawing/2014/main" id="{87411E9A-ACE9-4CA3-81D9-332EC08919E2}"/>
                  </a:ext>
                </a:extLst>
              </p:cNvPr>
              <p:cNvGrpSpPr>
                <a:grpSpLocks/>
              </p:cNvGrpSpPr>
              <p:nvPr/>
            </p:nvGrpSpPr>
            <p:grpSpPr bwMode="auto">
              <a:xfrm>
                <a:off x="3120" y="2979"/>
                <a:ext cx="86" cy="91"/>
                <a:chOff x="1885" y="3170"/>
                <a:chExt cx="63" cy="67"/>
              </a:xfrm>
            </p:grpSpPr>
            <p:sp>
              <p:nvSpPr>
                <p:cNvPr id="86061" name="Line 45">
                  <a:extLst>
                    <a:ext uri="{FF2B5EF4-FFF2-40B4-BE49-F238E27FC236}">
                      <a16:creationId xmlns:a16="http://schemas.microsoft.com/office/drawing/2014/main" id="{4DEF4E20-4E79-4685-BB27-8EC2A45FEDFB}"/>
                    </a:ext>
                  </a:extLst>
                </p:cNvPr>
                <p:cNvSpPr>
                  <a:spLocks noChangeShapeType="1"/>
                </p:cNvSpPr>
                <p:nvPr/>
              </p:nvSpPr>
              <p:spPr bwMode="auto">
                <a:xfrm>
                  <a:off x="1885" y="3203"/>
                  <a:ext cx="63" cy="0"/>
                </a:xfrm>
                <a:prstGeom prst="line">
                  <a:avLst/>
                </a:prstGeom>
                <a:noFill/>
                <a:ln w="25400">
                  <a:solidFill>
                    <a:srgbClr val="00FFFF"/>
                  </a:solidFill>
                  <a:round/>
                  <a:headEnd/>
                  <a:tailEnd type="none" w="med" len="lg"/>
                </a:ln>
                <a:effectLst>
                  <a:outerShdw dist="17961" dir="2700000" algn="ctr" rotWithShape="0">
                    <a:schemeClr val="tx2"/>
                  </a:outerShdw>
                </a:effectLst>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86062" name="Line 46">
                  <a:extLst>
                    <a:ext uri="{FF2B5EF4-FFF2-40B4-BE49-F238E27FC236}">
                      <a16:creationId xmlns:a16="http://schemas.microsoft.com/office/drawing/2014/main" id="{916BD908-A2EE-4BDC-99C2-3E9B93D84106}"/>
                    </a:ext>
                  </a:extLst>
                </p:cNvPr>
                <p:cNvSpPr>
                  <a:spLocks noChangeShapeType="1"/>
                </p:cNvSpPr>
                <p:nvPr/>
              </p:nvSpPr>
              <p:spPr bwMode="auto">
                <a:xfrm>
                  <a:off x="1915" y="3170"/>
                  <a:ext cx="0" cy="67"/>
                </a:xfrm>
                <a:prstGeom prst="line">
                  <a:avLst/>
                </a:prstGeom>
                <a:noFill/>
                <a:ln w="25400">
                  <a:solidFill>
                    <a:srgbClr val="00FFFF"/>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2">
                            <a:alpha val="50000"/>
                          </a:schemeClr>
                        </a:outerShdw>
                      </a:effectLst>
                    </a14:hiddenEffects>
                  </a:ext>
                </a:extLst>
              </p:spPr>
              <p:txBody>
                <a:bodyPr wrap="none" lIns="90000" tIns="46800" rIns="90000" bIns="46800">
                  <a:spAutoFit/>
                </a:bodyPr>
                <a:lstStyle/>
                <a:p>
                  <a:endParaRPr lang="en-US"/>
                </a:p>
              </p:txBody>
            </p:sp>
          </p:grpSp>
          <p:grpSp>
            <p:nvGrpSpPr>
              <p:cNvPr id="86063" name="Group 47">
                <a:extLst>
                  <a:ext uri="{FF2B5EF4-FFF2-40B4-BE49-F238E27FC236}">
                    <a16:creationId xmlns:a16="http://schemas.microsoft.com/office/drawing/2014/main" id="{8F131443-7C2E-42F2-B484-00DE313A1535}"/>
                  </a:ext>
                </a:extLst>
              </p:cNvPr>
              <p:cNvGrpSpPr>
                <a:grpSpLocks/>
              </p:cNvGrpSpPr>
              <p:nvPr/>
            </p:nvGrpSpPr>
            <p:grpSpPr bwMode="auto">
              <a:xfrm>
                <a:off x="3885" y="3689"/>
                <a:ext cx="86" cy="91"/>
                <a:chOff x="1885" y="3170"/>
                <a:chExt cx="63" cy="67"/>
              </a:xfrm>
            </p:grpSpPr>
            <p:sp>
              <p:nvSpPr>
                <p:cNvPr id="86064" name="Line 48">
                  <a:extLst>
                    <a:ext uri="{FF2B5EF4-FFF2-40B4-BE49-F238E27FC236}">
                      <a16:creationId xmlns:a16="http://schemas.microsoft.com/office/drawing/2014/main" id="{B6E24C62-BB40-4B01-A7EF-2F4BA161798F}"/>
                    </a:ext>
                  </a:extLst>
                </p:cNvPr>
                <p:cNvSpPr>
                  <a:spLocks noChangeShapeType="1"/>
                </p:cNvSpPr>
                <p:nvPr/>
              </p:nvSpPr>
              <p:spPr bwMode="auto">
                <a:xfrm>
                  <a:off x="1885" y="3203"/>
                  <a:ext cx="63" cy="0"/>
                </a:xfrm>
                <a:prstGeom prst="line">
                  <a:avLst/>
                </a:prstGeom>
                <a:noFill/>
                <a:ln w="25400">
                  <a:solidFill>
                    <a:srgbClr val="00FFFF"/>
                  </a:solidFill>
                  <a:round/>
                  <a:headEnd/>
                  <a:tailEnd type="none" w="med" len="lg"/>
                </a:ln>
                <a:effectLst>
                  <a:outerShdw dist="17961" dir="2700000" algn="ctr" rotWithShape="0">
                    <a:schemeClr val="tx2"/>
                  </a:outerShdw>
                </a:effectLst>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86065" name="Line 49">
                  <a:extLst>
                    <a:ext uri="{FF2B5EF4-FFF2-40B4-BE49-F238E27FC236}">
                      <a16:creationId xmlns:a16="http://schemas.microsoft.com/office/drawing/2014/main" id="{E14C513A-3389-425E-AC4B-E53473C2514A}"/>
                    </a:ext>
                  </a:extLst>
                </p:cNvPr>
                <p:cNvSpPr>
                  <a:spLocks noChangeShapeType="1"/>
                </p:cNvSpPr>
                <p:nvPr/>
              </p:nvSpPr>
              <p:spPr bwMode="auto">
                <a:xfrm>
                  <a:off x="1915" y="3170"/>
                  <a:ext cx="0" cy="67"/>
                </a:xfrm>
                <a:prstGeom prst="line">
                  <a:avLst/>
                </a:prstGeom>
                <a:noFill/>
                <a:ln w="25400">
                  <a:solidFill>
                    <a:srgbClr val="00FFFF"/>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2">
                            <a:alpha val="50000"/>
                          </a:schemeClr>
                        </a:outerShdw>
                      </a:effectLst>
                    </a14:hiddenEffects>
                  </a:ext>
                </a:extLst>
              </p:spPr>
              <p:txBody>
                <a:bodyPr wrap="none" lIns="90000" tIns="46800" rIns="90000" bIns="46800">
                  <a:spAutoFit/>
                </a:bodyPr>
                <a:lstStyle/>
                <a:p>
                  <a:endParaRPr lang="en-US"/>
                </a:p>
              </p:txBody>
            </p:sp>
          </p:grpSp>
          <p:grpSp>
            <p:nvGrpSpPr>
              <p:cNvPr id="86066" name="Group 50">
                <a:extLst>
                  <a:ext uri="{FF2B5EF4-FFF2-40B4-BE49-F238E27FC236}">
                    <a16:creationId xmlns:a16="http://schemas.microsoft.com/office/drawing/2014/main" id="{40C0D951-CF1E-4204-B811-5FA41940A0D9}"/>
                  </a:ext>
                </a:extLst>
              </p:cNvPr>
              <p:cNvGrpSpPr>
                <a:grpSpLocks/>
              </p:cNvGrpSpPr>
              <p:nvPr/>
            </p:nvGrpSpPr>
            <p:grpSpPr bwMode="auto">
              <a:xfrm>
                <a:off x="3582" y="2315"/>
                <a:ext cx="86" cy="91"/>
                <a:chOff x="1885" y="3170"/>
                <a:chExt cx="63" cy="67"/>
              </a:xfrm>
            </p:grpSpPr>
            <p:sp>
              <p:nvSpPr>
                <p:cNvPr id="86067" name="Line 51">
                  <a:extLst>
                    <a:ext uri="{FF2B5EF4-FFF2-40B4-BE49-F238E27FC236}">
                      <a16:creationId xmlns:a16="http://schemas.microsoft.com/office/drawing/2014/main" id="{90378991-4093-482E-ACA3-0E5038EB0CE4}"/>
                    </a:ext>
                  </a:extLst>
                </p:cNvPr>
                <p:cNvSpPr>
                  <a:spLocks noChangeShapeType="1"/>
                </p:cNvSpPr>
                <p:nvPr/>
              </p:nvSpPr>
              <p:spPr bwMode="auto">
                <a:xfrm>
                  <a:off x="1885" y="3203"/>
                  <a:ext cx="63" cy="0"/>
                </a:xfrm>
                <a:prstGeom prst="line">
                  <a:avLst/>
                </a:prstGeom>
                <a:noFill/>
                <a:ln w="25400">
                  <a:solidFill>
                    <a:srgbClr val="00FFFF"/>
                  </a:solidFill>
                  <a:round/>
                  <a:headEnd/>
                  <a:tailEnd type="none" w="med" len="lg"/>
                </a:ln>
                <a:effectLst>
                  <a:outerShdw dist="17961" dir="2700000" algn="ctr" rotWithShape="0">
                    <a:schemeClr val="tx2"/>
                  </a:outerShdw>
                </a:effectLst>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86068" name="Line 52">
                  <a:extLst>
                    <a:ext uri="{FF2B5EF4-FFF2-40B4-BE49-F238E27FC236}">
                      <a16:creationId xmlns:a16="http://schemas.microsoft.com/office/drawing/2014/main" id="{7291F12B-C9FB-4B2E-8244-55ED37131D79}"/>
                    </a:ext>
                  </a:extLst>
                </p:cNvPr>
                <p:cNvSpPr>
                  <a:spLocks noChangeShapeType="1"/>
                </p:cNvSpPr>
                <p:nvPr/>
              </p:nvSpPr>
              <p:spPr bwMode="auto">
                <a:xfrm>
                  <a:off x="1915" y="3170"/>
                  <a:ext cx="0" cy="67"/>
                </a:xfrm>
                <a:prstGeom prst="line">
                  <a:avLst/>
                </a:prstGeom>
                <a:noFill/>
                <a:ln w="25400">
                  <a:solidFill>
                    <a:srgbClr val="00FFFF"/>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2">
                            <a:alpha val="50000"/>
                          </a:schemeClr>
                        </a:outerShdw>
                      </a:effectLst>
                    </a14:hiddenEffects>
                  </a:ext>
                </a:extLst>
              </p:spPr>
              <p:txBody>
                <a:bodyPr wrap="none" lIns="90000" tIns="46800" rIns="90000" bIns="46800">
                  <a:spAutoFit/>
                </a:bodyPr>
                <a:lstStyle/>
                <a:p>
                  <a:endParaRPr lang="en-US"/>
                </a:p>
              </p:txBody>
            </p:sp>
          </p:grpSp>
          <p:grpSp>
            <p:nvGrpSpPr>
              <p:cNvPr id="86069" name="Group 53">
                <a:extLst>
                  <a:ext uri="{FF2B5EF4-FFF2-40B4-BE49-F238E27FC236}">
                    <a16:creationId xmlns:a16="http://schemas.microsoft.com/office/drawing/2014/main" id="{E3DD49A3-413F-4702-A4F7-2A1CE05D2ACA}"/>
                  </a:ext>
                </a:extLst>
              </p:cNvPr>
              <p:cNvGrpSpPr>
                <a:grpSpLocks/>
              </p:cNvGrpSpPr>
              <p:nvPr/>
            </p:nvGrpSpPr>
            <p:grpSpPr bwMode="auto">
              <a:xfrm>
                <a:off x="3171" y="2707"/>
                <a:ext cx="86" cy="91"/>
                <a:chOff x="1885" y="3170"/>
                <a:chExt cx="63" cy="67"/>
              </a:xfrm>
            </p:grpSpPr>
            <p:sp>
              <p:nvSpPr>
                <p:cNvPr id="86070" name="Line 54">
                  <a:extLst>
                    <a:ext uri="{FF2B5EF4-FFF2-40B4-BE49-F238E27FC236}">
                      <a16:creationId xmlns:a16="http://schemas.microsoft.com/office/drawing/2014/main" id="{5FA1D0D9-9038-47A2-9B3B-C187EF844758}"/>
                    </a:ext>
                  </a:extLst>
                </p:cNvPr>
                <p:cNvSpPr>
                  <a:spLocks noChangeShapeType="1"/>
                </p:cNvSpPr>
                <p:nvPr/>
              </p:nvSpPr>
              <p:spPr bwMode="auto">
                <a:xfrm>
                  <a:off x="1885" y="3203"/>
                  <a:ext cx="63" cy="0"/>
                </a:xfrm>
                <a:prstGeom prst="line">
                  <a:avLst/>
                </a:prstGeom>
                <a:noFill/>
                <a:ln w="25400">
                  <a:solidFill>
                    <a:srgbClr val="00FFFF"/>
                  </a:solidFill>
                  <a:round/>
                  <a:headEnd/>
                  <a:tailEnd type="none" w="med" len="lg"/>
                </a:ln>
                <a:effectLst>
                  <a:outerShdw dist="17961" dir="2700000" algn="ctr" rotWithShape="0">
                    <a:schemeClr val="tx2"/>
                  </a:outerShdw>
                </a:effectLst>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86071" name="Line 55">
                  <a:extLst>
                    <a:ext uri="{FF2B5EF4-FFF2-40B4-BE49-F238E27FC236}">
                      <a16:creationId xmlns:a16="http://schemas.microsoft.com/office/drawing/2014/main" id="{EDA1D881-78C9-4DB0-B517-767E5FE4A886}"/>
                    </a:ext>
                  </a:extLst>
                </p:cNvPr>
                <p:cNvSpPr>
                  <a:spLocks noChangeShapeType="1"/>
                </p:cNvSpPr>
                <p:nvPr/>
              </p:nvSpPr>
              <p:spPr bwMode="auto">
                <a:xfrm>
                  <a:off x="1915" y="3170"/>
                  <a:ext cx="0" cy="67"/>
                </a:xfrm>
                <a:prstGeom prst="line">
                  <a:avLst/>
                </a:prstGeom>
                <a:noFill/>
                <a:ln w="25400">
                  <a:solidFill>
                    <a:srgbClr val="00FFFF"/>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2">
                            <a:alpha val="50000"/>
                          </a:schemeClr>
                        </a:outerShdw>
                      </a:effectLst>
                    </a14:hiddenEffects>
                  </a:ext>
                </a:extLst>
              </p:spPr>
              <p:txBody>
                <a:bodyPr wrap="none" lIns="90000" tIns="46800" rIns="90000" bIns="46800">
                  <a:spAutoFit/>
                </a:bodyPr>
                <a:lstStyle/>
                <a:p>
                  <a:endParaRPr lang="en-US"/>
                </a:p>
              </p:txBody>
            </p:sp>
          </p:grpSp>
          <p:grpSp>
            <p:nvGrpSpPr>
              <p:cNvPr id="86072" name="Group 56">
                <a:extLst>
                  <a:ext uri="{FF2B5EF4-FFF2-40B4-BE49-F238E27FC236}">
                    <a16:creationId xmlns:a16="http://schemas.microsoft.com/office/drawing/2014/main" id="{E554F615-359C-4336-A7D9-D4B279D66C51}"/>
                  </a:ext>
                </a:extLst>
              </p:cNvPr>
              <p:cNvGrpSpPr>
                <a:grpSpLocks/>
              </p:cNvGrpSpPr>
              <p:nvPr/>
            </p:nvGrpSpPr>
            <p:grpSpPr bwMode="auto">
              <a:xfrm>
                <a:off x="3168" y="3251"/>
                <a:ext cx="86" cy="91"/>
                <a:chOff x="1885" y="3170"/>
                <a:chExt cx="63" cy="67"/>
              </a:xfrm>
            </p:grpSpPr>
            <p:sp>
              <p:nvSpPr>
                <p:cNvPr id="86073" name="Line 57">
                  <a:extLst>
                    <a:ext uri="{FF2B5EF4-FFF2-40B4-BE49-F238E27FC236}">
                      <a16:creationId xmlns:a16="http://schemas.microsoft.com/office/drawing/2014/main" id="{BB503B48-DE38-4382-9310-92D753A13204}"/>
                    </a:ext>
                  </a:extLst>
                </p:cNvPr>
                <p:cNvSpPr>
                  <a:spLocks noChangeShapeType="1"/>
                </p:cNvSpPr>
                <p:nvPr/>
              </p:nvSpPr>
              <p:spPr bwMode="auto">
                <a:xfrm>
                  <a:off x="1885" y="3203"/>
                  <a:ext cx="63" cy="0"/>
                </a:xfrm>
                <a:prstGeom prst="line">
                  <a:avLst/>
                </a:prstGeom>
                <a:noFill/>
                <a:ln w="25400">
                  <a:solidFill>
                    <a:srgbClr val="00FFFF"/>
                  </a:solidFill>
                  <a:round/>
                  <a:headEnd/>
                  <a:tailEnd type="none" w="med" len="lg"/>
                </a:ln>
                <a:effectLst>
                  <a:outerShdw dist="17961" dir="2700000" algn="ctr" rotWithShape="0">
                    <a:schemeClr val="tx2"/>
                  </a:outerShdw>
                </a:effectLst>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86074" name="Line 58">
                  <a:extLst>
                    <a:ext uri="{FF2B5EF4-FFF2-40B4-BE49-F238E27FC236}">
                      <a16:creationId xmlns:a16="http://schemas.microsoft.com/office/drawing/2014/main" id="{726FA0F6-1A5D-4F3D-96C9-BD58991053B7}"/>
                    </a:ext>
                  </a:extLst>
                </p:cNvPr>
                <p:cNvSpPr>
                  <a:spLocks noChangeShapeType="1"/>
                </p:cNvSpPr>
                <p:nvPr/>
              </p:nvSpPr>
              <p:spPr bwMode="auto">
                <a:xfrm>
                  <a:off x="1915" y="3170"/>
                  <a:ext cx="0" cy="67"/>
                </a:xfrm>
                <a:prstGeom prst="line">
                  <a:avLst/>
                </a:prstGeom>
                <a:noFill/>
                <a:ln w="25400">
                  <a:solidFill>
                    <a:srgbClr val="00FFFF"/>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2">
                            <a:alpha val="50000"/>
                          </a:schemeClr>
                        </a:outerShdw>
                      </a:effectLst>
                    </a14:hiddenEffects>
                  </a:ext>
                </a:extLst>
              </p:spPr>
              <p:txBody>
                <a:bodyPr wrap="none" lIns="90000" tIns="46800" rIns="90000" bIns="46800">
                  <a:spAutoFit/>
                </a:bodyPr>
                <a:lstStyle/>
                <a:p>
                  <a:endParaRPr lang="en-US"/>
                </a:p>
              </p:txBody>
            </p:sp>
          </p:grpSp>
          <p:grpSp>
            <p:nvGrpSpPr>
              <p:cNvPr id="86075" name="Group 59">
                <a:extLst>
                  <a:ext uri="{FF2B5EF4-FFF2-40B4-BE49-F238E27FC236}">
                    <a16:creationId xmlns:a16="http://schemas.microsoft.com/office/drawing/2014/main" id="{E65186BF-C23B-49E4-AC8D-ECDEE7D2FD4E}"/>
                  </a:ext>
                </a:extLst>
              </p:cNvPr>
              <p:cNvGrpSpPr>
                <a:grpSpLocks/>
              </p:cNvGrpSpPr>
              <p:nvPr/>
            </p:nvGrpSpPr>
            <p:grpSpPr bwMode="auto">
              <a:xfrm>
                <a:off x="3526" y="3635"/>
                <a:ext cx="86" cy="91"/>
                <a:chOff x="1885" y="3170"/>
                <a:chExt cx="63" cy="67"/>
              </a:xfrm>
            </p:grpSpPr>
            <p:sp>
              <p:nvSpPr>
                <p:cNvPr id="86076" name="Line 60">
                  <a:extLst>
                    <a:ext uri="{FF2B5EF4-FFF2-40B4-BE49-F238E27FC236}">
                      <a16:creationId xmlns:a16="http://schemas.microsoft.com/office/drawing/2014/main" id="{6E0B5FF9-5D61-4063-B852-6CA2928515E5}"/>
                    </a:ext>
                  </a:extLst>
                </p:cNvPr>
                <p:cNvSpPr>
                  <a:spLocks noChangeShapeType="1"/>
                </p:cNvSpPr>
                <p:nvPr/>
              </p:nvSpPr>
              <p:spPr bwMode="auto">
                <a:xfrm>
                  <a:off x="1885" y="3203"/>
                  <a:ext cx="63" cy="0"/>
                </a:xfrm>
                <a:prstGeom prst="line">
                  <a:avLst/>
                </a:prstGeom>
                <a:noFill/>
                <a:ln w="25400">
                  <a:solidFill>
                    <a:srgbClr val="00FFFF"/>
                  </a:solidFill>
                  <a:round/>
                  <a:headEnd/>
                  <a:tailEnd type="none" w="med" len="lg"/>
                </a:ln>
                <a:effectLst>
                  <a:outerShdw dist="17961" dir="2700000" algn="ctr" rotWithShape="0">
                    <a:schemeClr val="tx2"/>
                  </a:outerShdw>
                </a:effectLst>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86077" name="Line 61">
                  <a:extLst>
                    <a:ext uri="{FF2B5EF4-FFF2-40B4-BE49-F238E27FC236}">
                      <a16:creationId xmlns:a16="http://schemas.microsoft.com/office/drawing/2014/main" id="{903866C7-BC31-42FE-A754-AD46A6FB3C7A}"/>
                    </a:ext>
                  </a:extLst>
                </p:cNvPr>
                <p:cNvSpPr>
                  <a:spLocks noChangeShapeType="1"/>
                </p:cNvSpPr>
                <p:nvPr/>
              </p:nvSpPr>
              <p:spPr bwMode="auto">
                <a:xfrm>
                  <a:off x="1915" y="3170"/>
                  <a:ext cx="0" cy="67"/>
                </a:xfrm>
                <a:prstGeom prst="line">
                  <a:avLst/>
                </a:prstGeom>
                <a:noFill/>
                <a:ln w="25400">
                  <a:solidFill>
                    <a:srgbClr val="00FFFF"/>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2">
                            <a:alpha val="50000"/>
                          </a:schemeClr>
                        </a:outerShdw>
                      </a:effectLst>
                    </a14:hiddenEffects>
                  </a:ext>
                </a:extLst>
              </p:spPr>
              <p:txBody>
                <a:bodyPr wrap="none" lIns="90000" tIns="46800" rIns="90000" bIns="46800">
                  <a:spAutoFit/>
                </a:bodyPr>
                <a:lstStyle/>
                <a:p>
                  <a:endParaRPr lang="en-US"/>
                </a:p>
              </p:txBody>
            </p:sp>
          </p:grpSp>
          <p:sp>
            <p:nvSpPr>
              <p:cNvPr id="86080" name="Text Box 64">
                <a:extLst>
                  <a:ext uri="{FF2B5EF4-FFF2-40B4-BE49-F238E27FC236}">
                    <a16:creationId xmlns:a16="http://schemas.microsoft.com/office/drawing/2014/main" id="{C89C408E-202E-4ABE-9A9D-99767E76B845}"/>
                  </a:ext>
                </a:extLst>
              </p:cNvPr>
              <p:cNvSpPr txBox="1">
                <a:spLocks noChangeArrowheads="1"/>
              </p:cNvSpPr>
              <p:nvPr/>
            </p:nvSpPr>
            <p:spPr bwMode="auto">
              <a:xfrm>
                <a:off x="2002" y="2680"/>
                <a:ext cx="907" cy="288"/>
              </a:xfrm>
              <a:prstGeom prst="rect">
                <a:avLst/>
              </a:prstGeom>
              <a:noFill/>
              <a:ln>
                <a:noFill/>
              </a:ln>
              <a:effectLst>
                <a:outerShdw dist="45791" dir="2021404" algn="ctr" rotWithShape="0">
                  <a:schemeClr val="tx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Lst>
            </p:spPr>
            <p:txBody>
              <a:bodyPr lIns="90000" tIns="46800" rIns="90000" bIns="46800">
                <a:spAutoFit/>
              </a:bodyPr>
              <a:lstStyle/>
              <a:p>
                <a:pPr algn="ctr"/>
                <a:r>
                  <a:rPr lang="zh-CN" altLang="en-US" sz="2400" b="1" i="1">
                    <a:solidFill>
                      <a:srgbClr val="00FF00"/>
                    </a:solidFill>
                    <a:ea typeface="华文中宋" panose="02010600040101010101" pitchFamily="2" charset="-122"/>
                  </a:rPr>
                  <a:t>等效成</a:t>
                </a:r>
              </a:p>
            </p:txBody>
          </p:sp>
          <p:graphicFrame>
            <p:nvGraphicFramePr>
              <p:cNvPr id="86081" name="Object 65">
                <a:extLst>
                  <a:ext uri="{FF2B5EF4-FFF2-40B4-BE49-F238E27FC236}">
                    <a16:creationId xmlns:a16="http://schemas.microsoft.com/office/drawing/2014/main" id="{D27BDDA4-F0F6-4935-82C5-DBA1B7952926}"/>
                  </a:ext>
                </a:extLst>
              </p:cNvPr>
              <p:cNvGraphicFramePr>
                <a:graphicFrameLocks noChangeAspect="1"/>
              </p:cNvGraphicFramePr>
              <p:nvPr/>
            </p:nvGraphicFramePr>
            <p:xfrm>
              <a:off x="4513" y="3294"/>
              <a:ext cx="285" cy="232"/>
            </p:xfrm>
            <a:graphic>
              <a:graphicData uri="http://schemas.openxmlformats.org/presentationml/2006/ole">
                <mc:AlternateContent xmlns:mc="http://schemas.openxmlformats.org/markup-compatibility/2006">
                  <mc:Choice xmlns:v="urn:schemas-microsoft-com:vml" Requires="v">
                    <p:oleObj spid="_x0000_s86153" name="公式" r:id="rId12" imgW="279360" imgH="203040" progId="Equation.3">
                      <p:embed/>
                    </p:oleObj>
                  </mc:Choice>
                  <mc:Fallback>
                    <p:oleObj name="公式" r:id="rId12" imgW="279360" imgH="203040" progId="Equation.3">
                      <p:embed/>
                      <p:pic>
                        <p:nvPicPr>
                          <p:cNvPr id="0" name="Object 6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13" y="3294"/>
                            <a:ext cx="285" cy="232"/>
                          </a:xfrm>
                          <a:prstGeom prst="rect">
                            <a:avLst/>
                          </a:prstGeom>
                          <a:noFill/>
                          <a:ln>
                            <a:noFill/>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86098" name="Text Box 82">
              <a:extLst>
                <a:ext uri="{FF2B5EF4-FFF2-40B4-BE49-F238E27FC236}">
                  <a16:creationId xmlns:a16="http://schemas.microsoft.com/office/drawing/2014/main" id="{C7EEB170-E1D0-4DE7-9487-E6F276FB4065}"/>
                </a:ext>
              </a:extLst>
            </p:cNvPr>
            <p:cNvSpPr txBox="1">
              <a:spLocks noChangeArrowheads="1"/>
            </p:cNvSpPr>
            <p:nvPr/>
          </p:nvSpPr>
          <p:spPr bwMode="auto">
            <a:xfrm>
              <a:off x="521" y="3838"/>
              <a:ext cx="17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CC99"/>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00FF00"/>
                  </a:solidFill>
                </a:rPr>
                <a:t>均匀带电导体球</a:t>
              </a:r>
            </a:p>
          </p:txBody>
        </p:sp>
        <p:sp>
          <p:nvSpPr>
            <p:cNvPr id="86099" name="Text Box 83">
              <a:extLst>
                <a:ext uri="{FF2B5EF4-FFF2-40B4-BE49-F238E27FC236}">
                  <a16:creationId xmlns:a16="http://schemas.microsoft.com/office/drawing/2014/main" id="{3E73A552-2A73-4135-A617-A11B7C4C23FA}"/>
                </a:ext>
              </a:extLst>
            </p:cNvPr>
            <p:cNvSpPr txBox="1">
              <a:spLocks noChangeArrowheads="1"/>
            </p:cNvSpPr>
            <p:nvPr/>
          </p:nvSpPr>
          <p:spPr bwMode="auto">
            <a:xfrm>
              <a:off x="3379" y="3884"/>
              <a:ext cx="13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CC99"/>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00FF00"/>
                  </a:solidFill>
                </a:rPr>
                <a:t>均匀带电球面</a:t>
              </a:r>
            </a:p>
          </p:txBody>
        </p:sp>
      </p:grpSp>
      <p:sp>
        <p:nvSpPr>
          <p:cNvPr id="86101" name="Text Box 85">
            <a:extLst>
              <a:ext uri="{FF2B5EF4-FFF2-40B4-BE49-F238E27FC236}">
                <a16:creationId xmlns:a16="http://schemas.microsoft.com/office/drawing/2014/main" id="{2D4BCCC2-39D6-4664-9ED5-107DA1CC87EE}"/>
              </a:ext>
            </a:extLst>
          </p:cNvPr>
          <p:cNvSpPr txBox="1">
            <a:spLocks noChangeArrowheads="1"/>
          </p:cNvSpPr>
          <p:nvPr/>
        </p:nvSpPr>
        <p:spPr bwMode="auto">
          <a:xfrm>
            <a:off x="323850" y="476250"/>
            <a:ext cx="6018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b="1" dirty="0">
                <a:solidFill>
                  <a:srgbClr val="FFFF00"/>
                </a:solidFill>
                <a:effectLst>
                  <a:outerShdw blurRad="38100" dist="38100" dir="2700000" algn="tl">
                    <a:srgbClr val="000000"/>
                  </a:outerShdw>
                </a:effectLst>
                <a:ea typeface="华文中宋" panose="02010600040101010101" pitchFamily="2" charset="-122"/>
              </a:rPr>
              <a:t>例</a:t>
            </a:r>
            <a:r>
              <a:rPr lang="zh-CN" altLang="en-US" b="1" dirty="0">
                <a:effectLst>
                  <a:outerShdw blurRad="38100" dist="38100" dir="2700000" algn="tl">
                    <a:srgbClr val="000000"/>
                  </a:outerShdw>
                </a:effectLst>
                <a:ea typeface="华文中宋" panose="02010600040101010101" pitchFamily="2" charset="-122"/>
              </a:rPr>
              <a:t> 求均匀带电</a:t>
            </a:r>
            <a:r>
              <a:rPr lang="en-US" altLang="zh-CN" b="1" dirty="0">
                <a:solidFill>
                  <a:srgbClr val="00FF00"/>
                </a:solidFill>
                <a:effectLst>
                  <a:outerShdw blurRad="38100" dist="38100" dir="2700000" algn="tl">
                    <a:srgbClr val="000000"/>
                  </a:outerShdw>
                </a:effectLst>
                <a:ea typeface="华文中宋" panose="02010600040101010101" pitchFamily="2" charset="-122"/>
              </a:rPr>
              <a:t>Q</a:t>
            </a:r>
            <a:r>
              <a:rPr lang="zh-CN" altLang="en-US" b="1" dirty="0">
                <a:effectLst>
                  <a:outerShdw blurRad="38100" dist="38100" dir="2700000" algn="tl">
                    <a:srgbClr val="000000"/>
                  </a:outerShdw>
                </a:effectLst>
                <a:ea typeface="华文中宋" panose="02010600040101010101" pitchFamily="2" charset="-122"/>
              </a:rPr>
              <a:t>的</a:t>
            </a:r>
            <a:r>
              <a:rPr lang="zh-CN" altLang="en-US" b="1" dirty="0">
                <a:solidFill>
                  <a:srgbClr val="FF3399"/>
                </a:solidFill>
                <a:effectLst>
                  <a:outerShdw blurRad="38100" dist="38100" dir="2700000" algn="tl">
                    <a:srgbClr val="000000"/>
                  </a:outerShdw>
                </a:effectLst>
                <a:ea typeface="华文中宋" panose="02010600040101010101" pitchFamily="2" charset="-122"/>
              </a:rPr>
              <a:t>导体球</a:t>
            </a:r>
            <a:r>
              <a:rPr lang="zh-CN" altLang="en-US" b="1" dirty="0">
                <a:effectLst>
                  <a:outerShdw blurRad="38100" dist="38100" dir="2700000" algn="tl">
                    <a:srgbClr val="000000"/>
                  </a:outerShdw>
                </a:effectLst>
                <a:ea typeface="华文中宋" panose="02010600040101010101" pitchFamily="2" charset="-122"/>
              </a:rPr>
              <a:t>的</a:t>
            </a:r>
            <a:r>
              <a:rPr lang="en-US" altLang="zh-CN" b="1" i="1" dirty="0">
                <a:effectLst>
                  <a:outerShdw blurRad="38100" dist="38100" dir="2700000" algn="tl">
                    <a:srgbClr val="000000"/>
                  </a:outerShdw>
                </a:effectLst>
                <a:ea typeface="华文中宋" panose="02010600040101010101" pitchFamily="2" charset="-122"/>
              </a:rPr>
              <a:t>E</a:t>
            </a:r>
            <a:r>
              <a:rPr lang="zh-CN" altLang="en-US" b="1" i="1" dirty="0">
                <a:effectLst>
                  <a:outerShdw blurRad="38100" dist="38100" dir="2700000" algn="tl">
                    <a:srgbClr val="000000"/>
                  </a:outerShdw>
                </a:effectLst>
                <a:ea typeface="华文中宋" panose="02010600040101010101" pitchFamily="2" charset="-122"/>
              </a:rPr>
              <a:t>、</a:t>
            </a:r>
            <a:r>
              <a:rPr lang="en-US" altLang="zh-CN" b="1" i="1" dirty="0">
                <a:effectLst>
                  <a:outerShdw blurRad="38100" dist="38100" dir="2700000" algn="tl">
                    <a:srgbClr val="000000"/>
                  </a:outerShdw>
                </a:effectLst>
                <a:ea typeface="华文中宋" panose="02010600040101010101" pitchFamily="2" charset="-122"/>
              </a:rPr>
              <a:t>U</a:t>
            </a:r>
            <a:r>
              <a:rPr lang="zh-CN" altLang="en-US" b="1" dirty="0">
                <a:effectLst>
                  <a:outerShdw blurRad="38100" dist="38100" dir="2700000" algn="tl">
                    <a:srgbClr val="000000"/>
                  </a:outerShdw>
                </a:effectLst>
                <a:ea typeface="华文中宋" panose="02010600040101010101" pitchFamily="2" charset="-122"/>
              </a:rPr>
              <a:t>分布</a:t>
            </a:r>
          </a:p>
        </p:txBody>
      </p:sp>
      <p:graphicFrame>
        <p:nvGraphicFramePr>
          <p:cNvPr id="86105" name="Object 89">
            <a:extLst>
              <a:ext uri="{FF2B5EF4-FFF2-40B4-BE49-F238E27FC236}">
                <a16:creationId xmlns:a16="http://schemas.microsoft.com/office/drawing/2014/main" id="{F9EF8F80-612D-4806-B3B8-45C5F1C2F3EA}"/>
              </a:ext>
            </a:extLst>
          </p:cNvPr>
          <p:cNvGraphicFramePr>
            <a:graphicFrameLocks noChangeAspect="1"/>
          </p:cNvGraphicFramePr>
          <p:nvPr/>
        </p:nvGraphicFramePr>
        <p:xfrm>
          <a:off x="827088" y="1125538"/>
          <a:ext cx="3168650" cy="2217737"/>
        </p:xfrm>
        <a:graphic>
          <a:graphicData uri="http://schemas.openxmlformats.org/presentationml/2006/ole">
            <mc:AlternateContent xmlns:mc="http://schemas.openxmlformats.org/markup-compatibility/2006">
              <mc:Choice xmlns:v="urn:schemas-microsoft-com:vml" Requires="v">
                <p:oleObj spid="_x0000_s86154" name="公式" r:id="rId14" imgW="1269720" imgH="888840" progId="Equation.3">
                  <p:embed/>
                </p:oleObj>
              </mc:Choice>
              <mc:Fallback>
                <p:oleObj name="公式" r:id="rId14" imgW="1269720" imgH="888840" progId="Equation.3">
                  <p:embed/>
                  <p:pic>
                    <p:nvPicPr>
                      <p:cNvPr id="0" name="Object 8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27088" y="1125538"/>
                        <a:ext cx="3168650" cy="2217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106" name="Object 90">
            <a:extLst>
              <a:ext uri="{FF2B5EF4-FFF2-40B4-BE49-F238E27FC236}">
                <a16:creationId xmlns:a16="http://schemas.microsoft.com/office/drawing/2014/main" id="{EE9B7F98-43BC-4EC0-BFFD-6710C08DEA4C}"/>
              </a:ext>
            </a:extLst>
          </p:cNvPr>
          <p:cNvGraphicFramePr>
            <a:graphicFrameLocks noChangeAspect="1"/>
          </p:cNvGraphicFramePr>
          <p:nvPr/>
        </p:nvGraphicFramePr>
        <p:xfrm>
          <a:off x="4716463" y="1196975"/>
          <a:ext cx="3025775" cy="2100263"/>
        </p:xfrm>
        <a:graphic>
          <a:graphicData uri="http://schemas.openxmlformats.org/presentationml/2006/ole">
            <mc:AlternateContent xmlns:mc="http://schemas.openxmlformats.org/markup-compatibility/2006">
              <mc:Choice xmlns:v="urn:schemas-microsoft-com:vml" Requires="v">
                <p:oleObj spid="_x0000_s86155" name="公式" r:id="rId16" imgW="1244520" imgH="863280" progId="Equation.3">
                  <p:embed/>
                </p:oleObj>
              </mc:Choice>
              <mc:Fallback>
                <p:oleObj name="公式" r:id="rId16" imgW="1244520" imgH="863280" progId="Equation.3">
                  <p:embed/>
                  <p:pic>
                    <p:nvPicPr>
                      <p:cNvPr id="0" name="Object 9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16463" y="1196975"/>
                        <a:ext cx="3025775" cy="2100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6105"/>
                                        </p:tgtEl>
                                        <p:attrNameLst>
                                          <p:attrName>style.visibility</p:attrName>
                                        </p:attrNameLst>
                                      </p:cBhvr>
                                      <p:to>
                                        <p:strVal val="visible"/>
                                      </p:to>
                                    </p:set>
                                    <p:animEffect transition="in" filter="dissolve">
                                      <p:cBhvr>
                                        <p:cTn id="7" dur="500"/>
                                        <p:tgtEl>
                                          <p:spTgt spid="861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6106"/>
                                        </p:tgtEl>
                                        <p:attrNameLst>
                                          <p:attrName>style.visibility</p:attrName>
                                        </p:attrNameLst>
                                      </p:cBhvr>
                                      <p:to>
                                        <p:strVal val="visible"/>
                                      </p:to>
                                    </p:set>
                                    <p:animEffect transition="in" filter="dissolve">
                                      <p:cBhvr>
                                        <p:cTn id="12" dur="500"/>
                                        <p:tgtEl>
                                          <p:spTgt spid="86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71" name="Group 11">
            <a:extLst>
              <a:ext uri="{FF2B5EF4-FFF2-40B4-BE49-F238E27FC236}">
                <a16:creationId xmlns:a16="http://schemas.microsoft.com/office/drawing/2014/main" id="{344000E4-E027-4001-B24D-6B8AC1B49C5D}"/>
              </a:ext>
            </a:extLst>
          </p:cNvPr>
          <p:cNvGrpSpPr>
            <a:grpSpLocks/>
          </p:cNvGrpSpPr>
          <p:nvPr/>
        </p:nvGrpSpPr>
        <p:grpSpPr bwMode="auto">
          <a:xfrm>
            <a:off x="369888" y="1773238"/>
            <a:ext cx="3986212" cy="4787900"/>
            <a:chOff x="233" y="1117"/>
            <a:chExt cx="2511" cy="3016"/>
          </a:xfrm>
        </p:grpSpPr>
        <p:graphicFrame>
          <p:nvGraphicFramePr>
            <p:cNvPr id="92172" name="Object 12">
              <a:extLst>
                <a:ext uri="{FF2B5EF4-FFF2-40B4-BE49-F238E27FC236}">
                  <a16:creationId xmlns:a16="http://schemas.microsoft.com/office/drawing/2014/main" id="{806C8333-268D-4BA5-BFED-8E49A7E04EA7}"/>
                </a:ext>
              </a:extLst>
            </p:cNvPr>
            <p:cNvGraphicFramePr>
              <a:graphicFrameLocks noChangeAspect="1"/>
            </p:cNvGraphicFramePr>
            <p:nvPr/>
          </p:nvGraphicFramePr>
          <p:xfrm>
            <a:off x="1034" y="3113"/>
            <a:ext cx="531" cy="464"/>
          </p:xfrm>
          <a:graphic>
            <a:graphicData uri="http://schemas.openxmlformats.org/presentationml/2006/ole">
              <mc:AlternateContent xmlns:mc="http://schemas.openxmlformats.org/markup-compatibility/2006">
                <mc:Choice xmlns:v="urn:schemas-microsoft-com:vml" Requires="v">
                  <p:oleObj spid="_x0000_s92320" name="公式" r:id="rId3" imgW="457200" imgH="368280" progId="Equation.3">
                    <p:embed/>
                  </p:oleObj>
                </mc:Choice>
                <mc:Fallback>
                  <p:oleObj name="公式" r:id="rId3" imgW="457200" imgH="36828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4" y="3113"/>
                          <a:ext cx="531" cy="464"/>
                        </a:xfrm>
                        <a:prstGeom prst="rect">
                          <a:avLst/>
                        </a:prstGeom>
                        <a:noFill/>
                        <a:ln>
                          <a:noFill/>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173" name="Object 13">
              <a:extLst>
                <a:ext uri="{FF2B5EF4-FFF2-40B4-BE49-F238E27FC236}">
                  <a16:creationId xmlns:a16="http://schemas.microsoft.com/office/drawing/2014/main" id="{34D65C27-9A87-4A2C-A172-A62F58C62371}"/>
                </a:ext>
              </a:extLst>
            </p:cNvPr>
            <p:cNvGraphicFramePr>
              <a:graphicFrameLocks noChangeAspect="1"/>
            </p:cNvGraphicFramePr>
            <p:nvPr/>
          </p:nvGraphicFramePr>
          <p:xfrm>
            <a:off x="233" y="3113"/>
            <a:ext cx="549" cy="464"/>
          </p:xfrm>
          <a:graphic>
            <a:graphicData uri="http://schemas.openxmlformats.org/presentationml/2006/ole">
              <mc:AlternateContent xmlns:mc="http://schemas.openxmlformats.org/markup-compatibility/2006">
                <mc:Choice xmlns:v="urn:schemas-microsoft-com:vml" Requires="v">
                  <p:oleObj spid="_x0000_s92321" name="公式" r:id="rId5" imgW="469800" imgH="368280" progId="Equation.3">
                    <p:embed/>
                  </p:oleObj>
                </mc:Choice>
                <mc:Fallback>
                  <p:oleObj name="公式" r:id="rId5" imgW="469800" imgH="36828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 y="3113"/>
                          <a:ext cx="549" cy="464"/>
                        </a:xfrm>
                        <a:prstGeom prst="rect">
                          <a:avLst/>
                        </a:prstGeom>
                        <a:noFill/>
                        <a:ln>
                          <a:noFill/>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2174" name="Group 14">
              <a:extLst>
                <a:ext uri="{FF2B5EF4-FFF2-40B4-BE49-F238E27FC236}">
                  <a16:creationId xmlns:a16="http://schemas.microsoft.com/office/drawing/2014/main" id="{3F84DD00-D4B4-4FD0-8BB0-EFE6F515FAA8}"/>
                </a:ext>
              </a:extLst>
            </p:cNvPr>
            <p:cNvGrpSpPr>
              <a:grpSpLocks/>
            </p:cNvGrpSpPr>
            <p:nvPr/>
          </p:nvGrpSpPr>
          <p:grpSpPr bwMode="auto">
            <a:xfrm>
              <a:off x="793" y="1117"/>
              <a:ext cx="227" cy="3016"/>
              <a:chOff x="793" y="1117"/>
              <a:chExt cx="227" cy="3016"/>
            </a:xfrm>
          </p:grpSpPr>
          <p:sp>
            <p:nvSpPr>
              <p:cNvPr id="92175" name="Line 15">
                <a:extLst>
                  <a:ext uri="{FF2B5EF4-FFF2-40B4-BE49-F238E27FC236}">
                    <a16:creationId xmlns:a16="http://schemas.microsoft.com/office/drawing/2014/main" id="{A9B1687E-A85D-43D4-99EB-909F1EA8C03A}"/>
                  </a:ext>
                </a:extLst>
              </p:cNvPr>
              <p:cNvSpPr>
                <a:spLocks noChangeShapeType="1"/>
              </p:cNvSpPr>
              <p:nvPr/>
            </p:nvSpPr>
            <p:spPr bwMode="auto">
              <a:xfrm>
                <a:off x="793" y="3920"/>
                <a:ext cx="0" cy="204"/>
              </a:xfrm>
              <a:prstGeom prst="line">
                <a:avLst/>
              </a:prstGeom>
              <a:noFill/>
              <a:ln w="19050">
                <a:solidFill>
                  <a:schemeClr val="tx1"/>
                </a:solidFill>
                <a:prstDash val="dashDot"/>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92176" name="Line 16">
                <a:extLst>
                  <a:ext uri="{FF2B5EF4-FFF2-40B4-BE49-F238E27FC236}">
                    <a16:creationId xmlns:a16="http://schemas.microsoft.com/office/drawing/2014/main" id="{9EF0BC74-0B23-474E-909A-08527E18289F}"/>
                  </a:ext>
                </a:extLst>
              </p:cNvPr>
              <p:cNvSpPr>
                <a:spLocks noChangeShapeType="1"/>
              </p:cNvSpPr>
              <p:nvPr/>
            </p:nvSpPr>
            <p:spPr bwMode="auto">
              <a:xfrm>
                <a:off x="1020" y="1117"/>
                <a:ext cx="0" cy="354"/>
              </a:xfrm>
              <a:prstGeom prst="line">
                <a:avLst/>
              </a:prstGeom>
              <a:noFill/>
              <a:ln w="19050">
                <a:solidFill>
                  <a:schemeClr val="tx1"/>
                </a:solidFill>
                <a:prstDash val="dashDot"/>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92177" name="Rectangle 17">
                <a:extLst>
                  <a:ext uri="{FF2B5EF4-FFF2-40B4-BE49-F238E27FC236}">
                    <a16:creationId xmlns:a16="http://schemas.microsoft.com/office/drawing/2014/main" id="{ABF40D72-BB4D-4900-9B28-A81277A507DA}"/>
                  </a:ext>
                </a:extLst>
              </p:cNvPr>
              <p:cNvSpPr>
                <a:spLocks noChangeArrowheads="1"/>
              </p:cNvSpPr>
              <p:nvPr/>
            </p:nvSpPr>
            <p:spPr bwMode="auto">
              <a:xfrm>
                <a:off x="793" y="1480"/>
                <a:ext cx="227" cy="2449"/>
              </a:xfrm>
              <a:prstGeom prst="rect">
                <a:avLst/>
              </a:prstGeom>
              <a:pattFill prst="dkUpDiag">
                <a:fgClr>
                  <a:srgbClr val="00FFFF">
                    <a:alpha val="62000"/>
                  </a:srgbClr>
                </a:fgClr>
                <a:bgClr>
                  <a:schemeClr val="tx2">
                    <a:alpha val="62000"/>
                  </a:schemeClr>
                </a:bgClr>
              </a:pattFill>
              <a:ln w="19050">
                <a:solidFill>
                  <a:schemeClr val="tx1"/>
                </a:solidFill>
                <a:miter lim="800000"/>
                <a:headE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en-US"/>
              </a:p>
            </p:txBody>
          </p:sp>
          <p:sp>
            <p:nvSpPr>
              <p:cNvPr id="92178" name="Line 18">
                <a:extLst>
                  <a:ext uri="{FF2B5EF4-FFF2-40B4-BE49-F238E27FC236}">
                    <a16:creationId xmlns:a16="http://schemas.microsoft.com/office/drawing/2014/main" id="{258002C6-F0B9-406A-A8ED-3AB3FD2900AC}"/>
                  </a:ext>
                </a:extLst>
              </p:cNvPr>
              <p:cNvSpPr>
                <a:spLocks noChangeShapeType="1"/>
              </p:cNvSpPr>
              <p:nvPr/>
            </p:nvSpPr>
            <p:spPr bwMode="auto">
              <a:xfrm>
                <a:off x="793" y="1117"/>
                <a:ext cx="0" cy="354"/>
              </a:xfrm>
              <a:prstGeom prst="line">
                <a:avLst/>
              </a:prstGeom>
              <a:noFill/>
              <a:ln w="19050">
                <a:solidFill>
                  <a:schemeClr val="tx1"/>
                </a:solidFill>
                <a:prstDash val="dashDot"/>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92179" name="Line 19">
                <a:extLst>
                  <a:ext uri="{FF2B5EF4-FFF2-40B4-BE49-F238E27FC236}">
                    <a16:creationId xmlns:a16="http://schemas.microsoft.com/office/drawing/2014/main" id="{97C4F2AF-7CC9-4D89-B0CC-61D79BEDB97D}"/>
                  </a:ext>
                </a:extLst>
              </p:cNvPr>
              <p:cNvSpPr>
                <a:spLocks noChangeShapeType="1"/>
              </p:cNvSpPr>
              <p:nvPr/>
            </p:nvSpPr>
            <p:spPr bwMode="auto">
              <a:xfrm>
                <a:off x="1020" y="3929"/>
                <a:ext cx="0" cy="204"/>
              </a:xfrm>
              <a:prstGeom prst="line">
                <a:avLst/>
              </a:prstGeom>
              <a:noFill/>
              <a:ln w="19050">
                <a:solidFill>
                  <a:schemeClr val="tx1"/>
                </a:solidFill>
                <a:prstDash val="dashDot"/>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graphicFrame>
            <p:nvGraphicFramePr>
              <p:cNvPr id="92180" name="Object 20">
                <a:extLst>
                  <a:ext uri="{FF2B5EF4-FFF2-40B4-BE49-F238E27FC236}">
                    <a16:creationId xmlns:a16="http://schemas.microsoft.com/office/drawing/2014/main" id="{CD601921-FD31-4D8A-ABFA-BE57250433A8}"/>
                  </a:ext>
                </a:extLst>
              </p:cNvPr>
              <p:cNvGraphicFramePr>
                <a:graphicFrameLocks noChangeAspect="1"/>
              </p:cNvGraphicFramePr>
              <p:nvPr/>
            </p:nvGraphicFramePr>
            <p:xfrm>
              <a:off x="793" y="1117"/>
              <a:ext cx="208" cy="256"/>
            </p:xfrm>
            <a:graphic>
              <a:graphicData uri="http://schemas.openxmlformats.org/presentationml/2006/ole">
                <mc:AlternateContent xmlns:mc="http://schemas.openxmlformats.org/markup-compatibility/2006">
                  <mc:Choice xmlns:v="urn:schemas-microsoft-com:vml" Requires="v">
                    <p:oleObj spid="_x0000_s92322" name="公式" r:id="rId7" imgW="164880" imgH="203040" progId="Equation.3">
                      <p:embed/>
                    </p:oleObj>
                  </mc:Choice>
                  <mc:Fallback>
                    <p:oleObj name="公式" r:id="rId7" imgW="164880" imgH="203040" progId="Equation.3">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3" y="1117"/>
                            <a:ext cx="208" cy="256"/>
                          </a:xfrm>
                          <a:prstGeom prst="rect">
                            <a:avLst/>
                          </a:prstGeom>
                          <a:noFill/>
                          <a:ln>
                            <a:noFill/>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92181" name="Object 21">
              <a:extLst>
                <a:ext uri="{FF2B5EF4-FFF2-40B4-BE49-F238E27FC236}">
                  <a16:creationId xmlns:a16="http://schemas.microsoft.com/office/drawing/2014/main" id="{052243A0-FD1A-4146-B2AB-5E3B87CBB145}"/>
                </a:ext>
              </a:extLst>
            </p:cNvPr>
            <p:cNvGraphicFramePr>
              <a:graphicFrameLocks noChangeAspect="1"/>
            </p:cNvGraphicFramePr>
            <p:nvPr/>
          </p:nvGraphicFramePr>
          <p:xfrm>
            <a:off x="612" y="3334"/>
            <a:ext cx="160" cy="224"/>
          </p:xfrm>
          <a:graphic>
            <a:graphicData uri="http://schemas.openxmlformats.org/presentationml/2006/ole">
              <mc:AlternateContent xmlns:mc="http://schemas.openxmlformats.org/markup-compatibility/2006">
                <mc:Choice xmlns:v="urn:schemas-microsoft-com:vml" Requires="v">
                  <p:oleObj spid="_x0000_s92323" name="公式" r:id="rId9" imgW="126720" imgH="177480" progId="Equation.3">
                    <p:embed/>
                  </p:oleObj>
                </mc:Choice>
                <mc:Fallback>
                  <p:oleObj name="公式" r:id="rId9" imgW="126720" imgH="177480" progId="Equation.3">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2" y="3334"/>
                          <a:ext cx="160" cy="224"/>
                        </a:xfrm>
                        <a:prstGeom prst="rect">
                          <a:avLst/>
                        </a:prstGeom>
                        <a:noFill/>
                        <a:ln>
                          <a:noFill/>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182" name="Object 22">
              <a:extLst>
                <a:ext uri="{FF2B5EF4-FFF2-40B4-BE49-F238E27FC236}">
                  <a16:creationId xmlns:a16="http://schemas.microsoft.com/office/drawing/2014/main" id="{C3C6A059-51A5-4D3E-B71F-CDE55765C9EC}"/>
                </a:ext>
              </a:extLst>
            </p:cNvPr>
            <p:cNvGraphicFramePr>
              <a:graphicFrameLocks noChangeAspect="1"/>
            </p:cNvGraphicFramePr>
            <p:nvPr/>
          </p:nvGraphicFramePr>
          <p:xfrm>
            <a:off x="1042" y="3339"/>
            <a:ext cx="160" cy="224"/>
          </p:xfrm>
          <a:graphic>
            <a:graphicData uri="http://schemas.openxmlformats.org/presentationml/2006/ole">
              <mc:AlternateContent xmlns:mc="http://schemas.openxmlformats.org/markup-compatibility/2006">
                <mc:Choice xmlns:v="urn:schemas-microsoft-com:vml" Requires="v">
                  <p:oleObj spid="_x0000_s92324" name="公式" r:id="rId11" imgW="126720" imgH="177480" progId="Equation.3">
                    <p:embed/>
                  </p:oleObj>
                </mc:Choice>
                <mc:Fallback>
                  <p:oleObj name="公式" r:id="rId11" imgW="126720" imgH="177480" progId="Equation.3">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2" y="3339"/>
                          <a:ext cx="160" cy="224"/>
                        </a:xfrm>
                        <a:prstGeom prst="rect">
                          <a:avLst/>
                        </a:prstGeom>
                        <a:noFill/>
                        <a:ln>
                          <a:noFill/>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183" name="Object 23">
              <a:extLst>
                <a:ext uri="{FF2B5EF4-FFF2-40B4-BE49-F238E27FC236}">
                  <a16:creationId xmlns:a16="http://schemas.microsoft.com/office/drawing/2014/main" id="{6FF4DE2D-F8BD-4669-B56C-9E30A4750555}"/>
                </a:ext>
              </a:extLst>
            </p:cNvPr>
            <p:cNvGraphicFramePr>
              <a:graphicFrameLocks noChangeAspect="1"/>
            </p:cNvGraphicFramePr>
            <p:nvPr/>
          </p:nvGraphicFramePr>
          <p:xfrm>
            <a:off x="569" y="3038"/>
            <a:ext cx="224" cy="288"/>
          </p:xfrm>
          <a:graphic>
            <a:graphicData uri="http://schemas.openxmlformats.org/presentationml/2006/ole">
              <mc:AlternateContent xmlns:mc="http://schemas.openxmlformats.org/markup-compatibility/2006">
                <mc:Choice xmlns:v="urn:schemas-microsoft-com:vml" Requires="v">
                  <p:oleObj spid="_x0000_s92325" name="公式" r:id="rId13" imgW="177480" imgH="228600" progId="Equation.3">
                    <p:embed/>
                  </p:oleObj>
                </mc:Choice>
                <mc:Fallback>
                  <p:oleObj name="公式" r:id="rId13" imgW="177480" imgH="228600" progId="Equation.3">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9" y="3038"/>
                          <a:ext cx="224" cy="288"/>
                        </a:xfrm>
                        <a:prstGeom prst="rect">
                          <a:avLst/>
                        </a:prstGeom>
                        <a:noFill/>
                        <a:ln>
                          <a:noFill/>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184" name="Object 24">
              <a:extLst>
                <a:ext uri="{FF2B5EF4-FFF2-40B4-BE49-F238E27FC236}">
                  <a16:creationId xmlns:a16="http://schemas.microsoft.com/office/drawing/2014/main" id="{2F468A18-D12D-4F81-9417-271184ABECCB}"/>
                </a:ext>
              </a:extLst>
            </p:cNvPr>
            <p:cNvGraphicFramePr>
              <a:graphicFrameLocks noChangeAspect="1"/>
            </p:cNvGraphicFramePr>
            <p:nvPr/>
          </p:nvGraphicFramePr>
          <p:xfrm>
            <a:off x="1023" y="3022"/>
            <a:ext cx="224" cy="288"/>
          </p:xfrm>
          <a:graphic>
            <a:graphicData uri="http://schemas.openxmlformats.org/presentationml/2006/ole">
              <mc:AlternateContent xmlns:mc="http://schemas.openxmlformats.org/markup-compatibility/2006">
                <mc:Choice xmlns:v="urn:schemas-microsoft-com:vml" Requires="v">
                  <p:oleObj spid="_x0000_s92326" name="公式" r:id="rId15" imgW="177480" imgH="228600" progId="Equation.3">
                    <p:embed/>
                  </p:oleObj>
                </mc:Choice>
                <mc:Fallback>
                  <p:oleObj name="公式" r:id="rId15" imgW="177480" imgH="228600" progId="Equation.3">
                    <p:embed/>
                    <p:pic>
                      <p:nvPicPr>
                        <p:cNvPr id="0"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23" y="3022"/>
                          <a:ext cx="224" cy="288"/>
                        </a:xfrm>
                        <a:prstGeom prst="rect">
                          <a:avLst/>
                        </a:prstGeom>
                        <a:noFill/>
                        <a:ln>
                          <a:noFill/>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185" name="Line 25">
              <a:extLst>
                <a:ext uri="{FF2B5EF4-FFF2-40B4-BE49-F238E27FC236}">
                  <a16:creationId xmlns:a16="http://schemas.microsoft.com/office/drawing/2014/main" id="{F320C8B4-6A1B-4090-9D9E-F93495A5ECF1}"/>
                </a:ext>
              </a:extLst>
            </p:cNvPr>
            <p:cNvSpPr>
              <a:spLocks noChangeShapeType="1"/>
            </p:cNvSpPr>
            <p:nvPr/>
          </p:nvSpPr>
          <p:spPr bwMode="auto">
            <a:xfrm>
              <a:off x="1247" y="2523"/>
              <a:ext cx="454" cy="0"/>
            </a:xfrm>
            <a:prstGeom prst="line">
              <a:avLst/>
            </a:prstGeom>
            <a:noFill/>
            <a:ln w="28575">
              <a:solidFill>
                <a:schemeClr val="tx1"/>
              </a:solidFill>
              <a:round/>
              <a:headEnd/>
              <a:tailEnd type="none" w="med" len="lg"/>
            </a:ln>
            <a:effectLst>
              <a:outerShdw dist="35921" dir="2700000" algn="ctr" rotWithShape="0">
                <a:schemeClr val="tx2"/>
              </a:outerShdw>
            </a:effectLst>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92186" name="Line 26">
              <a:extLst>
                <a:ext uri="{FF2B5EF4-FFF2-40B4-BE49-F238E27FC236}">
                  <a16:creationId xmlns:a16="http://schemas.microsoft.com/office/drawing/2014/main" id="{D3A6AAD3-602D-41F2-A8F1-2B54FBD9DFA8}"/>
                </a:ext>
              </a:extLst>
            </p:cNvPr>
            <p:cNvSpPr>
              <a:spLocks noChangeShapeType="1"/>
            </p:cNvSpPr>
            <p:nvPr/>
          </p:nvSpPr>
          <p:spPr bwMode="auto">
            <a:xfrm>
              <a:off x="1247" y="2659"/>
              <a:ext cx="454" cy="0"/>
            </a:xfrm>
            <a:prstGeom prst="line">
              <a:avLst/>
            </a:prstGeom>
            <a:noFill/>
            <a:ln w="28575">
              <a:solidFill>
                <a:schemeClr val="tx1"/>
              </a:solidFill>
              <a:round/>
              <a:headEnd/>
              <a:tailEnd type="none" w="med" len="lg"/>
            </a:ln>
            <a:effectLst>
              <a:outerShdw dist="35921" dir="2700000" algn="ctr" rotWithShape="0">
                <a:schemeClr val="tx2"/>
              </a:outerShdw>
            </a:effectLst>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92187" name="Line 27">
              <a:extLst>
                <a:ext uri="{FF2B5EF4-FFF2-40B4-BE49-F238E27FC236}">
                  <a16:creationId xmlns:a16="http://schemas.microsoft.com/office/drawing/2014/main" id="{5D0D7BD4-E94E-4EC9-A3E7-F1C85827DF01}"/>
                </a:ext>
              </a:extLst>
            </p:cNvPr>
            <p:cNvSpPr>
              <a:spLocks noChangeShapeType="1"/>
            </p:cNvSpPr>
            <p:nvPr/>
          </p:nvSpPr>
          <p:spPr bwMode="auto">
            <a:xfrm>
              <a:off x="2154" y="1253"/>
              <a:ext cx="0" cy="2857"/>
            </a:xfrm>
            <a:prstGeom prst="line">
              <a:avLst/>
            </a:prstGeom>
            <a:noFill/>
            <a:ln w="25400">
              <a:solidFill>
                <a:schemeClr val="tx1"/>
              </a:solidFill>
              <a:round/>
              <a:headEnd/>
              <a:tailEnd type="none" w="med" len="lg"/>
            </a:ln>
            <a:effectLst>
              <a:outerShdw dist="35921" dir="2700000" algn="ctr" rotWithShape="0">
                <a:schemeClr val="tx2"/>
              </a:outerShdw>
            </a:effectLst>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92188" name="Line 28">
              <a:extLst>
                <a:ext uri="{FF2B5EF4-FFF2-40B4-BE49-F238E27FC236}">
                  <a16:creationId xmlns:a16="http://schemas.microsoft.com/office/drawing/2014/main" id="{8AC4E01E-7CE3-442C-BF21-EEB13A917966}"/>
                </a:ext>
              </a:extLst>
            </p:cNvPr>
            <p:cNvSpPr>
              <a:spLocks noChangeShapeType="1"/>
            </p:cNvSpPr>
            <p:nvPr/>
          </p:nvSpPr>
          <p:spPr bwMode="auto">
            <a:xfrm>
              <a:off x="2381" y="1253"/>
              <a:ext cx="0" cy="2857"/>
            </a:xfrm>
            <a:prstGeom prst="line">
              <a:avLst/>
            </a:prstGeom>
            <a:noFill/>
            <a:ln w="25400">
              <a:solidFill>
                <a:schemeClr val="tx1"/>
              </a:solidFill>
              <a:round/>
              <a:headEnd/>
              <a:tailEnd type="none" w="med" len="lg"/>
            </a:ln>
            <a:effectLst>
              <a:outerShdw dist="35921" dir="2700000" algn="ctr" rotWithShape="0">
                <a:schemeClr val="tx2"/>
              </a:outerShdw>
            </a:effectLst>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aphicFrame>
          <p:nvGraphicFramePr>
            <p:cNvPr id="92189" name="Object 29">
              <a:extLst>
                <a:ext uri="{FF2B5EF4-FFF2-40B4-BE49-F238E27FC236}">
                  <a16:creationId xmlns:a16="http://schemas.microsoft.com/office/drawing/2014/main" id="{97A1686B-7E86-4706-B5C3-E5EB77DCD1C8}"/>
                </a:ext>
              </a:extLst>
            </p:cNvPr>
            <p:cNvGraphicFramePr>
              <a:graphicFrameLocks noChangeAspect="1"/>
            </p:cNvGraphicFramePr>
            <p:nvPr/>
          </p:nvGraphicFramePr>
          <p:xfrm>
            <a:off x="1922" y="1987"/>
            <a:ext cx="240" cy="272"/>
          </p:xfrm>
          <a:graphic>
            <a:graphicData uri="http://schemas.openxmlformats.org/presentationml/2006/ole">
              <mc:AlternateContent xmlns:mc="http://schemas.openxmlformats.org/markup-compatibility/2006">
                <mc:Choice xmlns:v="urn:schemas-microsoft-com:vml" Requires="v">
                  <p:oleObj spid="_x0000_s92327" name="公式" r:id="rId17" imgW="190440" imgH="215640" progId="Equation.3">
                    <p:embed/>
                  </p:oleObj>
                </mc:Choice>
                <mc:Fallback>
                  <p:oleObj name="公式" r:id="rId17" imgW="190440" imgH="215640" progId="Equation.3">
                    <p:embed/>
                    <p:pic>
                      <p:nvPicPr>
                        <p:cNvPr id="0" name="Object 2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22" y="1987"/>
                          <a:ext cx="240" cy="272"/>
                        </a:xfrm>
                        <a:prstGeom prst="rect">
                          <a:avLst/>
                        </a:prstGeom>
                        <a:noFill/>
                        <a:ln>
                          <a:noFill/>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190" name="Object 30">
              <a:extLst>
                <a:ext uri="{FF2B5EF4-FFF2-40B4-BE49-F238E27FC236}">
                  <a16:creationId xmlns:a16="http://schemas.microsoft.com/office/drawing/2014/main" id="{2AF1C445-53CA-404B-8198-CBAAA658AF67}"/>
                </a:ext>
              </a:extLst>
            </p:cNvPr>
            <p:cNvGraphicFramePr>
              <a:graphicFrameLocks noChangeAspect="1"/>
            </p:cNvGraphicFramePr>
            <p:nvPr/>
          </p:nvGraphicFramePr>
          <p:xfrm>
            <a:off x="2373" y="2003"/>
            <a:ext cx="240" cy="272"/>
          </p:xfrm>
          <a:graphic>
            <a:graphicData uri="http://schemas.openxmlformats.org/presentationml/2006/ole">
              <mc:AlternateContent xmlns:mc="http://schemas.openxmlformats.org/markup-compatibility/2006">
                <mc:Choice xmlns:v="urn:schemas-microsoft-com:vml" Requires="v">
                  <p:oleObj spid="_x0000_s92328" name="公式" r:id="rId19" imgW="190440" imgH="215640" progId="Equation.3">
                    <p:embed/>
                  </p:oleObj>
                </mc:Choice>
                <mc:Fallback>
                  <p:oleObj name="公式" r:id="rId19" imgW="190440" imgH="215640" progId="Equation.3">
                    <p:embed/>
                    <p:pic>
                      <p:nvPicPr>
                        <p:cNvPr id="0" name="Object 3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373" y="2003"/>
                          <a:ext cx="240" cy="272"/>
                        </a:xfrm>
                        <a:prstGeom prst="rect">
                          <a:avLst/>
                        </a:prstGeom>
                        <a:noFill/>
                        <a:ln>
                          <a:noFill/>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191" name="Object 31">
              <a:extLst>
                <a:ext uri="{FF2B5EF4-FFF2-40B4-BE49-F238E27FC236}">
                  <a16:creationId xmlns:a16="http://schemas.microsoft.com/office/drawing/2014/main" id="{17C541DD-0FD3-4971-830B-0AA9FAF54273}"/>
                </a:ext>
              </a:extLst>
            </p:cNvPr>
            <p:cNvGraphicFramePr>
              <a:graphicFrameLocks noChangeAspect="1"/>
            </p:cNvGraphicFramePr>
            <p:nvPr/>
          </p:nvGraphicFramePr>
          <p:xfrm>
            <a:off x="1904" y="2720"/>
            <a:ext cx="160" cy="208"/>
          </p:xfrm>
          <a:graphic>
            <a:graphicData uri="http://schemas.openxmlformats.org/presentationml/2006/ole">
              <mc:AlternateContent xmlns:mc="http://schemas.openxmlformats.org/markup-compatibility/2006">
                <mc:Choice xmlns:v="urn:schemas-microsoft-com:vml" Requires="v">
                  <p:oleObj spid="_x0000_s92329" name="公式" r:id="rId21" imgW="126720" imgH="164880" progId="Equation.3">
                    <p:embed/>
                  </p:oleObj>
                </mc:Choice>
                <mc:Fallback>
                  <p:oleObj name="公式" r:id="rId21" imgW="126720" imgH="164880" progId="Equation.3">
                    <p:embed/>
                    <p:pic>
                      <p:nvPicPr>
                        <p:cNvPr id="0" name="Object 3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04" y="2720"/>
                          <a:ext cx="160" cy="208"/>
                        </a:xfrm>
                        <a:prstGeom prst="rect">
                          <a:avLst/>
                        </a:prstGeom>
                        <a:noFill/>
                        <a:ln>
                          <a:noFill/>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192" name="Object 32">
              <a:extLst>
                <a:ext uri="{FF2B5EF4-FFF2-40B4-BE49-F238E27FC236}">
                  <a16:creationId xmlns:a16="http://schemas.microsoft.com/office/drawing/2014/main" id="{48612AD6-C452-43E2-A585-B5CA6B4FC1C9}"/>
                </a:ext>
              </a:extLst>
            </p:cNvPr>
            <p:cNvGraphicFramePr>
              <a:graphicFrameLocks noChangeAspect="1"/>
            </p:cNvGraphicFramePr>
            <p:nvPr/>
          </p:nvGraphicFramePr>
          <p:xfrm>
            <a:off x="2157" y="2722"/>
            <a:ext cx="224" cy="208"/>
          </p:xfrm>
          <a:graphic>
            <a:graphicData uri="http://schemas.openxmlformats.org/presentationml/2006/ole">
              <mc:AlternateContent xmlns:mc="http://schemas.openxmlformats.org/markup-compatibility/2006">
                <mc:Choice xmlns:v="urn:schemas-microsoft-com:vml" Requires="v">
                  <p:oleObj spid="_x0000_s92330" name="公式" r:id="rId23" imgW="177480" imgH="164880" progId="Equation.3">
                    <p:embed/>
                  </p:oleObj>
                </mc:Choice>
                <mc:Fallback>
                  <p:oleObj name="公式" r:id="rId23" imgW="177480" imgH="164880" progId="Equation.3">
                    <p:embed/>
                    <p:pic>
                      <p:nvPicPr>
                        <p:cNvPr id="0" name="Object 3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157" y="2722"/>
                          <a:ext cx="224" cy="208"/>
                        </a:xfrm>
                        <a:prstGeom prst="rect">
                          <a:avLst/>
                        </a:prstGeom>
                        <a:noFill/>
                        <a:ln>
                          <a:noFill/>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193" name="Object 33">
              <a:extLst>
                <a:ext uri="{FF2B5EF4-FFF2-40B4-BE49-F238E27FC236}">
                  <a16:creationId xmlns:a16="http://schemas.microsoft.com/office/drawing/2014/main" id="{ABF25597-EE0F-4ECB-A91F-64079E87A86A}"/>
                </a:ext>
              </a:extLst>
            </p:cNvPr>
            <p:cNvGraphicFramePr>
              <a:graphicFrameLocks noChangeAspect="1"/>
            </p:cNvGraphicFramePr>
            <p:nvPr/>
          </p:nvGraphicFramePr>
          <p:xfrm>
            <a:off x="2435" y="2723"/>
            <a:ext cx="304" cy="208"/>
          </p:xfrm>
          <a:graphic>
            <a:graphicData uri="http://schemas.openxmlformats.org/presentationml/2006/ole">
              <mc:AlternateContent xmlns:mc="http://schemas.openxmlformats.org/markup-compatibility/2006">
                <mc:Choice xmlns:v="urn:schemas-microsoft-com:vml" Requires="v">
                  <p:oleObj spid="_x0000_s92331" name="公式" r:id="rId25" imgW="241200" imgH="164880" progId="Equation.3">
                    <p:embed/>
                  </p:oleObj>
                </mc:Choice>
                <mc:Fallback>
                  <p:oleObj name="公式" r:id="rId25" imgW="241200" imgH="164880" progId="Equation.3">
                    <p:embed/>
                    <p:pic>
                      <p:nvPicPr>
                        <p:cNvPr id="0" name="Object 3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435" y="2723"/>
                          <a:ext cx="304" cy="208"/>
                        </a:xfrm>
                        <a:prstGeom prst="rect">
                          <a:avLst/>
                        </a:prstGeom>
                        <a:noFill/>
                        <a:ln>
                          <a:noFill/>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2194" name="Group 34">
              <a:extLst>
                <a:ext uri="{FF2B5EF4-FFF2-40B4-BE49-F238E27FC236}">
                  <a16:creationId xmlns:a16="http://schemas.microsoft.com/office/drawing/2014/main" id="{3916EA11-2C0F-47EF-BA30-A1E5D3CA363F}"/>
                </a:ext>
              </a:extLst>
            </p:cNvPr>
            <p:cNvGrpSpPr>
              <a:grpSpLocks/>
            </p:cNvGrpSpPr>
            <p:nvPr/>
          </p:nvGrpSpPr>
          <p:grpSpPr bwMode="auto">
            <a:xfrm>
              <a:off x="1927" y="3430"/>
              <a:ext cx="817" cy="229"/>
              <a:chOff x="1927" y="3430"/>
              <a:chExt cx="817" cy="229"/>
            </a:xfrm>
          </p:grpSpPr>
          <p:sp>
            <p:nvSpPr>
              <p:cNvPr id="92195" name="Line 35">
                <a:extLst>
                  <a:ext uri="{FF2B5EF4-FFF2-40B4-BE49-F238E27FC236}">
                    <a16:creationId xmlns:a16="http://schemas.microsoft.com/office/drawing/2014/main" id="{BA38DA02-D723-4D62-B428-15A63479E62F}"/>
                  </a:ext>
                </a:extLst>
              </p:cNvPr>
              <p:cNvSpPr>
                <a:spLocks noChangeShapeType="1"/>
              </p:cNvSpPr>
              <p:nvPr/>
            </p:nvSpPr>
            <p:spPr bwMode="auto">
              <a:xfrm>
                <a:off x="1927" y="3430"/>
                <a:ext cx="772" cy="0"/>
              </a:xfrm>
              <a:prstGeom prst="line">
                <a:avLst/>
              </a:prstGeom>
              <a:noFill/>
              <a:ln w="19050">
                <a:solidFill>
                  <a:srgbClr val="00FF00"/>
                </a:solidFill>
                <a:prstDash val="dash"/>
                <a:round/>
                <a:headEnd/>
                <a:tailEnd type="triangle" w="med" len="lg"/>
              </a:ln>
              <a:effectLst>
                <a:outerShdw dist="28398" dir="1593903" algn="ctr" rotWithShape="0">
                  <a:schemeClr val="tx2"/>
                </a:outerShdw>
              </a:effectLst>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aphicFrame>
            <p:nvGraphicFramePr>
              <p:cNvPr id="92196" name="Object 36">
                <a:extLst>
                  <a:ext uri="{FF2B5EF4-FFF2-40B4-BE49-F238E27FC236}">
                    <a16:creationId xmlns:a16="http://schemas.microsoft.com/office/drawing/2014/main" id="{5FAB45C3-A675-4347-A904-A603CF5C163E}"/>
                  </a:ext>
                </a:extLst>
              </p:cNvPr>
              <p:cNvGraphicFramePr>
                <a:graphicFrameLocks noChangeAspect="1"/>
              </p:cNvGraphicFramePr>
              <p:nvPr/>
            </p:nvGraphicFramePr>
            <p:xfrm>
              <a:off x="2498" y="3467"/>
              <a:ext cx="246" cy="192"/>
            </p:xfrm>
            <a:graphic>
              <a:graphicData uri="http://schemas.openxmlformats.org/presentationml/2006/ole">
                <mc:AlternateContent xmlns:mc="http://schemas.openxmlformats.org/markup-compatibility/2006">
                  <mc:Choice xmlns:v="urn:schemas-microsoft-com:vml" Requires="v">
                    <p:oleObj spid="_x0000_s92332" name="公式" r:id="rId27" imgW="241200" imgH="152280" progId="Equation.3">
                      <p:embed/>
                    </p:oleObj>
                  </mc:Choice>
                  <mc:Fallback>
                    <p:oleObj name="公式" r:id="rId27" imgW="241200" imgH="152280" progId="Equation.3">
                      <p:embed/>
                      <p:pic>
                        <p:nvPicPr>
                          <p:cNvPr id="0" name="Object 3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498" y="3467"/>
                            <a:ext cx="246" cy="192"/>
                          </a:xfrm>
                          <a:prstGeom prst="rect">
                            <a:avLst/>
                          </a:prstGeom>
                          <a:noFill/>
                          <a:ln>
                            <a:noFill/>
                          </a:ln>
                          <a:effectLst>
                            <a:outerShdw dist="45791" dir="2021404" algn="ctr" rotWithShape="0">
                              <a:schemeClr val="tx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
        <p:nvSpPr>
          <p:cNvPr id="92199" name="Text Box 39">
            <a:extLst>
              <a:ext uri="{FF2B5EF4-FFF2-40B4-BE49-F238E27FC236}">
                <a16:creationId xmlns:a16="http://schemas.microsoft.com/office/drawing/2014/main" id="{F2C7FBDD-54B0-4B0D-B290-75922CE0124C}"/>
              </a:ext>
            </a:extLst>
          </p:cNvPr>
          <p:cNvSpPr txBox="1">
            <a:spLocks noChangeArrowheads="1"/>
          </p:cNvSpPr>
          <p:nvPr/>
        </p:nvSpPr>
        <p:spPr bwMode="auto">
          <a:xfrm>
            <a:off x="395288" y="333375"/>
            <a:ext cx="1870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b="1">
                <a:solidFill>
                  <a:srgbClr val="FFFF00"/>
                </a:solidFill>
                <a:effectLst>
                  <a:outerShdw blurRad="38100" dist="38100" dir="2700000" algn="tl">
                    <a:srgbClr val="000000"/>
                  </a:outerShdw>
                </a:effectLst>
                <a:ea typeface="华文中宋" panose="02010600040101010101" pitchFamily="2" charset="-122"/>
              </a:rPr>
              <a:t>2.</a:t>
            </a:r>
            <a:r>
              <a:rPr lang="zh-CN" altLang="en-US" b="1">
                <a:solidFill>
                  <a:srgbClr val="FFFF00"/>
                </a:solidFill>
                <a:effectLst>
                  <a:outerShdw blurRad="38100" dist="38100" dir="2700000" algn="tl">
                    <a:srgbClr val="000000"/>
                  </a:outerShdw>
                </a:effectLst>
                <a:ea typeface="华文中宋" panose="02010600040101010101" pitchFamily="2" charset="-122"/>
              </a:rPr>
              <a:t>板类导体</a:t>
            </a:r>
          </a:p>
        </p:txBody>
      </p:sp>
      <p:sp>
        <p:nvSpPr>
          <p:cNvPr id="92200" name="Text Box 40">
            <a:extLst>
              <a:ext uri="{FF2B5EF4-FFF2-40B4-BE49-F238E27FC236}">
                <a16:creationId xmlns:a16="http://schemas.microsoft.com/office/drawing/2014/main" id="{21DECD8F-85C6-4900-95BC-9398CECB9D12}"/>
              </a:ext>
            </a:extLst>
          </p:cNvPr>
          <p:cNvSpPr txBox="1">
            <a:spLocks noChangeArrowheads="1"/>
          </p:cNvSpPr>
          <p:nvPr/>
        </p:nvSpPr>
        <p:spPr bwMode="auto">
          <a:xfrm>
            <a:off x="468313" y="1052513"/>
            <a:ext cx="6985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CC99"/>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FF00"/>
                </a:solidFill>
              </a:rPr>
              <a:t>例</a:t>
            </a:r>
            <a:r>
              <a:rPr lang="zh-CN" altLang="en-US" b="1"/>
              <a:t> 求 </a:t>
            </a:r>
            <a:r>
              <a:rPr lang="zh-CN" altLang="en-US" b="1">
                <a:solidFill>
                  <a:srgbClr val="00FF00"/>
                </a:solidFill>
                <a:effectLst>
                  <a:outerShdw blurRad="38100" dist="38100" dir="2700000" algn="tl">
                    <a:srgbClr val="000000"/>
                  </a:outerShdw>
                </a:effectLst>
              </a:rPr>
              <a:t>∞</a:t>
            </a:r>
            <a:r>
              <a:rPr lang="zh-CN" altLang="en-US" b="1">
                <a:solidFill>
                  <a:srgbClr val="00FF00"/>
                </a:solidFill>
              </a:rPr>
              <a:t> </a:t>
            </a:r>
            <a:r>
              <a:rPr lang="zh-CN" altLang="en-US" b="1"/>
              <a:t>带电的</a:t>
            </a:r>
            <a:r>
              <a:rPr lang="zh-CN" altLang="en-US" b="1">
                <a:solidFill>
                  <a:srgbClr val="FF3399"/>
                </a:solidFill>
              </a:rPr>
              <a:t>导体板</a:t>
            </a:r>
            <a:r>
              <a:rPr lang="en-US" altLang="zh-CN" b="1"/>
              <a:t>(</a:t>
            </a:r>
            <a:r>
              <a:rPr lang="zh-CN" altLang="en-US" b="1"/>
              <a:t>面积为</a:t>
            </a:r>
            <a:r>
              <a:rPr lang="en-US" altLang="zh-CN" b="1"/>
              <a:t>)</a:t>
            </a:r>
            <a:r>
              <a:rPr lang="zh-CN" altLang="en-US" b="1"/>
              <a:t>的</a:t>
            </a:r>
            <a:r>
              <a:rPr lang="en-US" altLang="zh-CN" b="1" i="1"/>
              <a:t>E</a:t>
            </a:r>
            <a:r>
              <a:rPr lang="zh-CN" altLang="en-US" b="1"/>
              <a:t>、</a:t>
            </a:r>
            <a:r>
              <a:rPr lang="en-US" altLang="zh-CN" b="1" i="1"/>
              <a:t>U</a:t>
            </a:r>
            <a:r>
              <a:rPr lang="zh-CN" altLang="en-US" b="1"/>
              <a:t>分布</a:t>
            </a:r>
          </a:p>
        </p:txBody>
      </p:sp>
      <p:grpSp>
        <p:nvGrpSpPr>
          <p:cNvPr id="36" name="Group 66">
            <a:extLst>
              <a:ext uri="{FF2B5EF4-FFF2-40B4-BE49-F238E27FC236}">
                <a16:creationId xmlns:a16="http://schemas.microsoft.com/office/drawing/2014/main" id="{470AD0C8-FC10-43C9-9DCF-AB2BB47BAB96}"/>
              </a:ext>
            </a:extLst>
          </p:cNvPr>
          <p:cNvGrpSpPr>
            <a:grpSpLocks/>
          </p:cNvGrpSpPr>
          <p:nvPr/>
        </p:nvGrpSpPr>
        <p:grpSpPr bwMode="auto">
          <a:xfrm>
            <a:off x="5076825" y="5084763"/>
            <a:ext cx="3024188" cy="792162"/>
            <a:chOff x="3061" y="2976"/>
            <a:chExt cx="1905" cy="499"/>
          </a:xfrm>
        </p:grpSpPr>
        <p:sp>
          <p:nvSpPr>
            <p:cNvPr id="37" name="Rectangle 62">
              <a:extLst>
                <a:ext uri="{FF2B5EF4-FFF2-40B4-BE49-F238E27FC236}">
                  <a16:creationId xmlns:a16="http://schemas.microsoft.com/office/drawing/2014/main" id="{69E95FBA-FC69-4749-B9ED-B7B44937BA61}"/>
                </a:ext>
              </a:extLst>
            </p:cNvPr>
            <p:cNvSpPr>
              <a:spLocks noChangeArrowheads="1"/>
            </p:cNvSpPr>
            <p:nvPr/>
          </p:nvSpPr>
          <p:spPr bwMode="auto">
            <a:xfrm>
              <a:off x="3061" y="2976"/>
              <a:ext cx="1905" cy="499"/>
            </a:xfrm>
            <a:prstGeom prst="rect">
              <a:avLst/>
            </a:prstGeom>
            <a:noFill/>
            <a:ln w="12700">
              <a:solidFill>
                <a:schemeClr val="tx1"/>
              </a:solidFill>
              <a:miter lim="800000"/>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a:p>
          </p:txBody>
        </p:sp>
        <p:grpSp>
          <p:nvGrpSpPr>
            <p:cNvPr id="38" name="Group 65">
              <a:extLst>
                <a:ext uri="{FF2B5EF4-FFF2-40B4-BE49-F238E27FC236}">
                  <a16:creationId xmlns:a16="http://schemas.microsoft.com/office/drawing/2014/main" id="{148882A0-C411-4F52-BB88-F9E05E6BECFB}"/>
                </a:ext>
              </a:extLst>
            </p:cNvPr>
            <p:cNvGrpSpPr>
              <a:grpSpLocks/>
            </p:cNvGrpSpPr>
            <p:nvPr/>
          </p:nvGrpSpPr>
          <p:grpSpPr bwMode="auto">
            <a:xfrm>
              <a:off x="3198" y="3067"/>
              <a:ext cx="1680" cy="361"/>
              <a:chOff x="3152" y="3067"/>
              <a:chExt cx="1680" cy="361"/>
            </a:xfrm>
          </p:grpSpPr>
          <p:sp>
            <p:nvSpPr>
              <p:cNvPr id="39" name="Text Box 63">
                <a:extLst>
                  <a:ext uri="{FF2B5EF4-FFF2-40B4-BE49-F238E27FC236}">
                    <a16:creationId xmlns:a16="http://schemas.microsoft.com/office/drawing/2014/main" id="{667C18DA-A733-4F83-847F-6FECE7671A84}"/>
                  </a:ext>
                </a:extLst>
              </p:cNvPr>
              <p:cNvSpPr txBox="1">
                <a:spLocks noChangeArrowheads="1"/>
              </p:cNvSpPr>
              <p:nvPr/>
            </p:nvSpPr>
            <p:spPr bwMode="auto">
              <a:xfrm>
                <a:off x="3152" y="3067"/>
                <a:ext cx="14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CC99"/>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00FF00"/>
                    </a:solidFill>
                  </a:rPr>
                  <a:t>验证：</a:t>
                </a:r>
              </a:p>
            </p:txBody>
          </p:sp>
          <p:graphicFrame>
            <p:nvGraphicFramePr>
              <p:cNvPr id="40" name="Object 64">
                <a:extLst>
                  <a:ext uri="{FF2B5EF4-FFF2-40B4-BE49-F238E27FC236}">
                    <a16:creationId xmlns:a16="http://schemas.microsoft.com/office/drawing/2014/main" id="{106B640A-D71E-4619-9126-023BD266A318}"/>
                  </a:ext>
                </a:extLst>
              </p:cNvPr>
              <p:cNvGraphicFramePr>
                <a:graphicFrameLocks noChangeAspect="1"/>
              </p:cNvGraphicFramePr>
              <p:nvPr/>
            </p:nvGraphicFramePr>
            <p:xfrm>
              <a:off x="3833" y="3112"/>
              <a:ext cx="999" cy="316"/>
            </p:xfrm>
            <a:graphic>
              <a:graphicData uri="http://schemas.openxmlformats.org/presentationml/2006/ole">
                <mc:AlternateContent xmlns:mc="http://schemas.openxmlformats.org/markup-compatibility/2006">
                  <mc:Choice xmlns:v="urn:schemas-microsoft-com:vml" Requires="v">
                    <p:oleObj spid="_x0000_s92333" name="公式" r:id="rId29" imgW="723600" imgH="228600" progId="Equation.3">
                      <p:embed/>
                    </p:oleObj>
                  </mc:Choice>
                  <mc:Fallback>
                    <p:oleObj name="公式" r:id="rId29" imgW="723600" imgH="228600" progId="Equation.3">
                      <p:embed/>
                      <p:pic>
                        <p:nvPicPr>
                          <p:cNvPr id="93248" name="Object 64">
                            <a:extLst>
                              <a:ext uri="{FF2B5EF4-FFF2-40B4-BE49-F238E27FC236}">
                                <a16:creationId xmlns:a16="http://schemas.microsoft.com/office/drawing/2014/main" id="{0DEC977F-A80C-4182-8846-01EF305E61D2}"/>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833" y="3112"/>
                            <a:ext cx="999"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41" name="Object 59">
            <a:extLst>
              <a:ext uri="{FF2B5EF4-FFF2-40B4-BE49-F238E27FC236}">
                <a16:creationId xmlns:a16="http://schemas.microsoft.com/office/drawing/2014/main" id="{9EC11440-CEF0-4D88-942C-3DC12917FA56}"/>
              </a:ext>
            </a:extLst>
          </p:cNvPr>
          <p:cNvGraphicFramePr>
            <a:graphicFrameLocks noChangeAspect="1"/>
          </p:cNvGraphicFramePr>
          <p:nvPr>
            <p:extLst>
              <p:ext uri="{D42A27DB-BD31-4B8C-83A1-F6EECF244321}">
                <p14:modId xmlns:p14="http://schemas.microsoft.com/office/powerpoint/2010/main" val="3607813236"/>
              </p:ext>
            </p:extLst>
          </p:nvPr>
        </p:nvGraphicFramePr>
        <p:xfrm>
          <a:off x="5031590" y="3552825"/>
          <a:ext cx="2852738" cy="904875"/>
        </p:xfrm>
        <a:graphic>
          <a:graphicData uri="http://schemas.openxmlformats.org/presentationml/2006/ole">
            <mc:AlternateContent xmlns:mc="http://schemas.openxmlformats.org/markup-compatibility/2006">
              <mc:Choice xmlns:v="urn:schemas-microsoft-com:vml" Requires="v">
                <p:oleObj spid="_x0000_s92334" name="公式" r:id="rId31" imgW="1358640" imgH="431640" progId="Equation.3">
                  <p:embed/>
                </p:oleObj>
              </mc:Choice>
              <mc:Fallback>
                <p:oleObj name="公式" r:id="rId31" imgW="1358640" imgH="431640" progId="Equation.3">
                  <p:embed/>
                  <p:pic>
                    <p:nvPicPr>
                      <p:cNvPr id="93243" name="Object 59">
                        <a:extLst>
                          <a:ext uri="{FF2B5EF4-FFF2-40B4-BE49-F238E27FC236}">
                            <a16:creationId xmlns:a16="http://schemas.microsoft.com/office/drawing/2014/main" id="{B459FB08-037E-4FF5-BB29-EC61D059AA8D}"/>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031590" y="3552825"/>
                        <a:ext cx="2852738" cy="90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2" name="Group 56">
            <a:extLst>
              <a:ext uri="{FF2B5EF4-FFF2-40B4-BE49-F238E27FC236}">
                <a16:creationId xmlns:a16="http://schemas.microsoft.com/office/drawing/2014/main" id="{67A30091-3CC4-46B6-8CE5-5A31BC303572}"/>
              </a:ext>
            </a:extLst>
          </p:cNvPr>
          <p:cNvGrpSpPr>
            <a:grpSpLocks/>
          </p:cNvGrpSpPr>
          <p:nvPr/>
        </p:nvGrpSpPr>
        <p:grpSpPr bwMode="auto">
          <a:xfrm>
            <a:off x="4967288" y="592138"/>
            <a:ext cx="2462213" cy="2647950"/>
            <a:chOff x="3111" y="459"/>
            <a:chExt cx="1551" cy="1668"/>
          </a:xfrm>
        </p:grpSpPr>
        <p:sp>
          <p:nvSpPr>
            <p:cNvPr id="43" name="Text Box 50">
              <a:extLst>
                <a:ext uri="{FF2B5EF4-FFF2-40B4-BE49-F238E27FC236}">
                  <a16:creationId xmlns:a16="http://schemas.microsoft.com/office/drawing/2014/main" id="{03C1899D-B1DD-4314-B92D-D0FA57886452}"/>
                </a:ext>
              </a:extLst>
            </p:cNvPr>
            <p:cNvSpPr txBox="1">
              <a:spLocks noChangeArrowheads="1"/>
            </p:cNvSpPr>
            <p:nvPr/>
          </p:nvSpPr>
          <p:spPr bwMode="auto">
            <a:xfrm>
              <a:off x="3969" y="459"/>
              <a:ext cx="318" cy="250"/>
            </a:xfrm>
            <a:prstGeom prst="rect">
              <a:avLst/>
            </a:prstGeom>
            <a:noFill/>
            <a:ln>
              <a:noFill/>
            </a:ln>
            <a:effectLst/>
            <a:extLst>
              <a:ext uri="{909E8E84-426E-40DD-AFC4-6F175D3DCCD1}">
                <a14:hiddenFill xmlns:a14="http://schemas.microsoft.com/office/drawing/2010/main">
                  <a:solidFill>
                    <a:srgbClr val="3366FF">
                      <a:alpha val="39999"/>
                    </a:srgbClr>
                  </a:solidFill>
                </a14:hiddenFill>
              </a:ext>
              <a:ext uri="{91240B29-F687-4F45-9708-019B960494DF}">
                <a14:hiddenLine xmlns:a14="http://schemas.microsoft.com/office/drawing/2010/main" w="19050">
                  <a:solidFill>
                    <a:schemeClr val="tx1"/>
                  </a:solidFill>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2000" b="1" i="1">
                  <a:effectLst>
                    <a:outerShdw blurRad="38100" dist="38100" dir="2700000" algn="tl">
                      <a:srgbClr val="000000"/>
                    </a:outerShdw>
                  </a:effectLst>
                  <a:ea typeface="华文中宋" panose="02010600040101010101" pitchFamily="2" charset="-122"/>
                </a:rPr>
                <a:t>令</a:t>
              </a:r>
            </a:p>
          </p:txBody>
        </p:sp>
        <p:graphicFrame>
          <p:nvGraphicFramePr>
            <p:cNvPr id="44" name="Object 55">
              <a:extLst>
                <a:ext uri="{FF2B5EF4-FFF2-40B4-BE49-F238E27FC236}">
                  <a16:creationId xmlns:a16="http://schemas.microsoft.com/office/drawing/2014/main" id="{B5F725C3-9402-4336-9B6E-FA07BF47C67F}"/>
                </a:ext>
              </a:extLst>
            </p:cNvPr>
            <p:cNvGraphicFramePr>
              <a:graphicFrameLocks noChangeAspect="1"/>
            </p:cNvGraphicFramePr>
            <p:nvPr>
              <p:extLst>
                <p:ext uri="{D42A27DB-BD31-4B8C-83A1-F6EECF244321}">
                  <p14:modId xmlns:p14="http://schemas.microsoft.com/office/powerpoint/2010/main" val="1794834466"/>
                </p:ext>
              </p:extLst>
            </p:nvPr>
          </p:nvGraphicFramePr>
          <p:xfrm>
            <a:off x="3111" y="1587"/>
            <a:ext cx="1551" cy="540"/>
          </p:xfrm>
          <a:graphic>
            <a:graphicData uri="http://schemas.openxmlformats.org/presentationml/2006/ole">
              <mc:AlternateContent xmlns:mc="http://schemas.openxmlformats.org/markup-compatibility/2006">
                <mc:Choice xmlns:v="urn:schemas-microsoft-com:vml" Requires="v">
                  <p:oleObj spid="_x0000_s92335" name="公式" r:id="rId33" imgW="1130040" imgH="393480" progId="Equation.3">
                    <p:embed/>
                  </p:oleObj>
                </mc:Choice>
                <mc:Fallback>
                  <p:oleObj name="公式" r:id="rId33" imgW="1130040" imgH="393480" progId="Equation.3">
                    <p:embed/>
                    <p:pic>
                      <p:nvPicPr>
                        <p:cNvPr id="93239" name="Object 55">
                          <a:extLst>
                            <a:ext uri="{FF2B5EF4-FFF2-40B4-BE49-F238E27FC236}">
                              <a16:creationId xmlns:a16="http://schemas.microsoft.com/office/drawing/2014/main" id="{7F5C8009-E635-49A4-95BA-F957B827B6F1}"/>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111" y="1587"/>
                          <a:ext cx="1551" cy="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2200"/>
                                        </p:tgtEl>
                                        <p:attrNameLst>
                                          <p:attrName>style.visibility</p:attrName>
                                        </p:attrNameLst>
                                      </p:cBhvr>
                                      <p:to>
                                        <p:strVal val="visible"/>
                                      </p:to>
                                    </p:set>
                                    <p:animEffect transition="in" filter="dissolve">
                                      <p:cBhvr>
                                        <p:cTn id="7" dur="500"/>
                                        <p:tgtEl>
                                          <p:spTgt spid="922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92171"/>
                                        </p:tgtEl>
                                        <p:attrNameLst>
                                          <p:attrName>style.visibility</p:attrName>
                                        </p:attrNameLst>
                                      </p:cBhvr>
                                      <p:to>
                                        <p:strVal val="visible"/>
                                      </p:to>
                                    </p:set>
                                    <p:anim calcmode="lin" valueType="num">
                                      <p:cBhvr>
                                        <p:cTn id="12" dur="500" fill="hold"/>
                                        <p:tgtEl>
                                          <p:spTgt spid="92171"/>
                                        </p:tgtEl>
                                        <p:attrNameLst>
                                          <p:attrName>ppt_w</p:attrName>
                                        </p:attrNameLst>
                                      </p:cBhvr>
                                      <p:tavLst>
                                        <p:tav tm="0">
                                          <p:val>
                                            <p:fltVal val="0"/>
                                          </p:val>
                                        </p:tav>
                                        <p:tav tm="100000">
                                          <p:val>
                                            <p:strVal val="#ppt_w"/>
                                          </p:val>
                                        </p:tav>
                                      </p:tavLst>
                                    </p:anim>
                                    <p:anim calcmode="lin" valueType="num">
                                      <p:cBhvr>
                                        <p:cTn id="13" dur="500" fill="hold"/>
                                        <p:tgtEl>
                                          <p:spTgt spid="92171"/>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dissolve">
                                      <p:cBhvr>
                                        <p:cTn id="18" dur="500"/>
                                        <p:tgtEl>
                                          <p:spTgt spid="3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dissolve">
                                      <p:cBhvr>
                                        <p:cTn id="23" dur="500"/>
                                        <p:tgtEl>
                                          <p:spTgt spid="4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dissolve">
                                      <p:cBhvr>
                                        <p:cTn id="2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日期占位符 1">
            <a:extLst>
              <a:ext uri="{FF2B5EF4-FFF2-40B4-BE49-F238E27FC236}">
                <a16:creationId xmlns:a16="http://schemas.microsoft.com/office/drawing/2014/main" id="{2375C0CE-C3C2-4745-A0FD-44CA90F7882E}"/>
              </a:ext>
            </a:extLst>
          </p:cNvPr>
          <p:cNvSpPr>
            <a:spLocks noGrp="1"/>
          </p:cNvSpPr>
          <p:nvPr>
            <p:ph type="dt" sz="quarter" idx="10"/>
          </p:nvPr>
        </p:nvSpPr>
        <p:spPr/>
        <p:txBody>
          <a:bodyPr/>
          <a:lstStyle/>
          <a:p>
            <a:pPr>
              <a:defRPr/>
            </a:pPr>
            <a:fld id="{4A77591A-D118-49A5-8E7E-B4802A530D83}" type="datetime9">
              <a:rPr lang="en-US"/>
              <a:pPr>
                <a:defRPr/>
              </a:pPr>
              <a:t>12/21/2017 9:39:25 PM</a:t>
            </a:fld>
            <a:endParaRPr lang="en-US" altLang="zh-CN"/>
          </a:p>
        </p:txBody>
      </p:sp>
      <p:sp>
        <p:nvSpPr>
          <p:cNvPr id="93186" name="Text Box 2">
            <a:extLst>
              <a:ext uri="{FF2B5EF4-FFF2-40B4-BE49-F238E27FC236}">
                <a16:creationId xmlns:a16="http://schemas.microsoft.com/office/drawing/2014/main" id="{250CDB9A-8626-4DB0-BC27-B2B77451334D}"/>
              </a:ext>
            </a:extLst>
          </p:cNvPr>
          <p:cNvSpPr txBox="1">
            <a:spLocks noChangeArrowheads="1"/>
          </p:cNvSpPr>
          <p:nvPr/>
        </p:nvSpPr>
        <p:spPr bwMode="auto">
          <a:xfrm>
            <a:off x="381000" y="692150"/>
            <a:ext cx="5343525" cy="519113"/>
          </a:xfrm>
          <a:prstGeom prst="rect">
            <a:avLst/>
          </a:prstGeom>
          <a:noFill/>
          <a:ln w="9525">
            <a:noFill/>
            <a:miter lim="800000"/>
            <a:headEnd/>
            <a:tailEnd/>
          </a:ln>
          <a:effectLst/>
        </p:spPr>
        <p:txBody>
          <a:bodyPr>
            <a:spAutoFit/>
          </a:bodyPr>
          <a:lstStyle/>
          <a:p>
            <a:pPr fontAlgn="b">
              <a:spcBef>
                <a:spcPct val="50000"/>
              </a:spcBef>
              <a:defRPr/>
            </a:pPr>
            <a:r>
              <a:rPr lang="zh-CN" altLang="en-US" b="1" dirty="0">
                <a:effectLst>
                  <a:outerShdw blurRad="38100" dist="38100" dir="2700000" algn="tl">
                    <a:srgbClr val="000000"/>
                  </a:outerShdw>
                </a:effectLst>
                <a:latin typeface="幼圆" pitchFamily="49" charset="-122"/>
              </a:rPr>
              <a:t>各带电面在</a:t>
            </a:r>
            <a:r>
              <a:rPr lang="en-US" altLang="zh-CN" b="1" i="1" dirty="0">
                <a:effectLst>
                  <a:outerShdw blurRad="38100" dist="38100" dir="2700000" algn="tl">
                    <a:srgbClr val="000000"/>
                  </a:outerShdw>
                </a:effectLst>
              </a:rPr>
              <a:t>A</a:t>
            </a:r>
            <a:r>
              <a:rPr lang="zh-CN" altLang="en-US" b="1" dirty="0">
                <a:effectLst>
                  <a:outerShdw blurRad="38100" dist="38100" dir="2700000" algn="tl">
                    <a:srgbClr val="000000"/>
                  </a:outerShdw>
                </a:effectLst>
                <a:latin typeface="幼圆" pitchFamily="49" charset="-122"/>
              </a:rPr>
              <a:t>电激发的电场</a:t>
            </a:r>
          </a:p>
        </p:txBody>
      </p:sp>
      <p:graphicFrame>
        <p:nvGraphicFramePr>
          <p:cNvPr id="93187" name="Object 3">
            <a:extLst>
              <a:ext uri="{FF2B5EF4-FFF2-40B4-BE49-F238E27FC236}">
                <a16:creationId xmlns:a16="http://schemas.microsoft.com/office/drawing/2014/main" id="{EF57A70F-A164-4945-9C73-F282A3E09EFA}"/>
              </a:ext>
            </a:extLst>
          </p:cNvPr>
          <p:cNvGraphicFramePr>
            <a:graphicFrameLocks noChangeAspect="1"/>
          </p:cNvGraphicFramePr>
          <p:nvPr/>
        </p:nvGraphicFramePr>
        <p:xfrm>
          <a:off x="1371600" y="2636838"/>
          <a:ext cx="1698625" cy="493712"/>
        </p:xfrm>
        <a:graphic>
          <a:graphicData uri="http://schemas.openxmlformats.org/presentationml/2006/ole">
            <mc:AlternateContent xmlns:mc="http://schemas.openxmlformats.org/markup-compatibility/2006">
              <mc:Choice xmlns:v="urn:schemas-microsoft-com:vml" Requires="v">
                <p:oleObj spid="_x0000_s109672" name="公式" r:id="rId4" imgW="736560" imgH="215640" progId="Equation.3">
                  <p:embed/>
                </p:oleObj>
              </mc:Choice>
              <mc:Fallback>
                <p:oleObj name="公式" r:id="rId4" imgW="736560" imgH="215640" progId="Equation.3">
                  <p:embed/>
                  <p:pic>
                    <p:nvPicPr>
                      <p:cNvPr id="93187" name="Object 3">
                        <a:extLst>
                          <a:ext uri="{FF2B5EF4-FFF2-40B4-BE49-F238E27FC236}">
                            <a16:creationId xmlns:a16="http://schemas.microsoft.com/office/drawing/2014/main" id="{EF57A70F-A164-4945-9C73-F282A3E09E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636838"/>
                        <a:ext cx="1698625" cy="49371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88" name="Object 4">
            <a:extLst>
              <a:ext uri="{FF2B5EF4-FFF2-40B4-BE49-F238E27FC236}">
                <a16:creationId xmlns:a16="http://schemas.microsoft.com/office/drawing/2014/main" id="{BBC0D586-85D2-42C6-9660-8E15DD46B627}"/>
              </a:ext>
            </a:extLst>
          </p:cNvPr>
          <p:cNvGraphicFramePr>
            <a:graphicFrameLocks noChangeAspect="1"/>
          </p:cNvGraphicFramePr>
          <p:nvPr/>
        </p:nvGraphicFramePr>
        <p:xfrm>
          <a:off x="1258888" y="3213100"/>
          <a:ext cx="1905000" cy="1109663"/>
        </p:xfrm>
        <a:graphic>
          <a:graphicData uri="http://schemas.openxmlformats.org/presentationml/2006/ole">
            <mc:AlternateContent xmlns:mc="http://schemas.openxmlformats.org/markup-compatibility/2006">
              <mc:Choice xmlns:v="urn:schemas-microsoft-com:vml" Requires="v">
                <p:oleObj spid="_x0000_s109673" name="公式" r:id="rId6" imgW="825480" imgH="482400" progId="Equation.3">
                  <p:embed/>
                </p:oleObj>
              </mc:Choice>
              <mc:Fallback>
                <p:oleObj name="公式" r:id="rId6" imgW="825480" imgH="482400" progId="Equation.3">
                  <p:embed/>
                  <p:pic>
                    <p:nvPicPr>
                      <p:cNvPr id="93188" name="Object 4">
                        <a:extLst>
                          <a:ext uri="{FF2B5EF4-FFF2-40B4-BE49-F238E27FC236}">
                            <a16:creationId xmlns:a16="http://schemas.microsoft.com/office/drawing/2014/main" id="{BBC0D586-85D2-42C6-9660-8E15DD46B62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8888" y="3213100"/>
                        <a:ext cx="1905000" cy="110966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189" name="Text Box 5">
            <a:extLst>
              <a:ext uri="{FF2B5EF4-FFF2-40B4-BE49-F238E27FC236}">
                <a16:creationId xmlns:a16="http://schemas.microsoft.com/office/drawing/2014/main" id="{9314C889-6CFD-4158-997B-0E9A57F8D958}"/>
              </a:ext>
            </a:extLst>
          </p:cNvPr>
          <p:cNvSpPr txBox="1">
            <a:spLocks noChangeArrowheads="1"/>
          </p:cNvSpPr>
          <p:nvPr/>
        </p:nvSpPr>
        <p:spPr bwMode="auto">
          <a:xfrm>
            <a:off x="512763" y="4437063"/>
            <a:ext cx="4419600" cy="1800225"/>
          </a:xfrm>
          <a:prstGeom prst="rect">
            <a:avLst/>
          </a:prstGeom>
          <a:noFill/>
          <a:ln w="28575">
            <a:noFill/>
            <a:miter lim="800000"/>
            <a:headEnd/>
            <a:tailEnd/>
          </a:ln>
          <a:effec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fontAlgn="b" hangingPunct="1">
              <a:spcBef>
                <a:spcPct val="50000"/>
              </a:spcBef>
            </a:pPr>
            <a:r>
              <a:rPr lang="zh-CN" altLang="en-US" dirty="0">
                <a:solidFill>
                  <a:schemeClr val="accent1"/>
                </a:solidFill>
                <a:effectLst>
                  <a:outerShdw blurRad="38100" dist="38100" dir="2700000" algn="tl">
                    <a:srgbClr val="000000"/>
                  </a:outerShdw>
                </a:effectLst>
                <a:latin typeface="隶书" panose="02010509060101010101" pitchFamily="49" charset="-122"/>
                <a:ea typeface="隶书" panose="02010509060101010101" pitchFamily="49" charset="-122"/>
              </a:rPr>
              <a:t>两个无限大带电平面</a:t>
            </a:r>
            <a:r>
              <a:rPr lang="zh-CN" altLang="en-US" dirty="0">
                <a:solidFill>
                  <a:srgbClr val="00FF00"/>
                </a:solidFill>
                <a:effectLst>
                  <a:outerShdw blurRad="38100" dist="38100" dir="2700000" algn="tl">
                    <a:srgbClr val="000000"/>
                  </a:outerShdw>
                </a:effectLst>
                <a:latin typeface="隶书" panose="02010509060101010101" pitchFamily="49" charset="-122"/>
                <a:ea typeface="隶书" panose="02010509060101010101" pitchFamily="49" charset="-122"/>
              </a:rPr>
              <a:t>相对</a:t>
            </a:r>
            <a:r>
              <a:rPr lang="zh-CN" altLang="en-US" dirty="0">
                <a:solidFill>
                  <a:schemeClr val="accent1"/>
                </a:solidFill>
                <a:effectLst>
                  <a:outerShdw blurRad="38100" dist="38100" dir="2700000" algn="tl">
                    <a:srgbClr val="000000"/>
                  </a:outerShdw>
                </a:effectLst>
                <a:latin typeface="隶书" panose="02010509060101010101" pitchFamily="49" charset="-122"/>
                <a:ea typeface="隶书" panose="02010509060101010101" pitchFamily="49" charset="-122"/>
              </a:rPr>
              <a:t>两个面带</a:t>
            </a:r>
            <a:r>
              <a:rPr lang="zh-CN" altLang="en-US" dirty="0">
                <a:solidFill>
                  <a:srgbClr val="00FF00"/>
                </a:solidFill>
                <a:effectLst>
                  <a:outerShdw blurRad="38100" dist="38100" dir="2700000" algn="tl">
                    <a:srgbClr val="000000"/>
                  </a:outerShdw>
                </a:effectLst>
                <a:latin typeface="隶书" panose="02010509060101010101" pitchFamily="49" charset="-122"/>
                <a:ea typeface="隶书" panose="02010509060101010101" pitchFamily="49" charset="-122"/>
              </a:rPr>
              <a:t>等量异号</a:t>
            </a:r>
            <a:r>
              <a:rPr lang="zh-CN" altLang="en-US" dirty="0">
                <a:solidFill>
                  <a:schemeClr val="accent1"/>
                </a:solidFill>
                <a:effectLst>
                  <a:outerShdw blurRad="38100" dist="38100" dir="2700000" algn="tl">
                    <a:srgbClr val="000000"/>
                  </a:outerShdw>
                </a:effectLst>
                <a:latin typeface="隶书" panose="02010509060101010101" pitchFamily="49" charset="-122"/>
                <a:ea typeface="隶书" panose="02010509060101010101" pitchFamily="49" charset="-122"/>
              </a:rPr>
              <a:t>电荷；</a:t>
            </a:r>
            <a:r>
              <a:rPr lang="zh-CN" altLang="en-US" dirty="0">
                <a:solidFill>
                  <a:srgbClr val="00FF00"/>
                </a:solidFill>
                <a:effectLst>
                  <a:outerShdw blurRad="38100" dist="38100" dir="2700000" algn="tl">
                    <a:srgbClr val="000000"/>
                  </a:outerShdw>
                </a:effectLst>
                <a:latin typeface="隶书" panose="02010509060101010101" pitchFamily="49" charset="-122"/>
                <a:ea typeface="隶书" panose="02010509060101010101" pitchFamily="49" charset="-122"/>
              </a:rPr>
              <a:t>相背</a:t>
            </a:r>
            <a:r>
              <a:rPr lang="zh-CN" altLang="en-US" dirty="0">
                <a:solidFill>
                  <a:schemeClr val="accent1"/>
                </a:solidFill>
                <a:effectLst>
                  <a:outerShdw blurRad="38100" dist="38100" dir="2700000" algn="tl">
                    <a:srgbClr val="000000"/>
                  </a:outerShdw>
                </a:effectLst>
                <a:latin typeface="隶书" panose="02010509060101010101" pitchFamily="49" charset="-122"/>
                <a:ea typeface="隶书" panose="02010509060101010101" pitchFamily="49" charset="-122"/>
              </a:rPr>
              <a:t>两个面带</a:t>
            </a:r>
            <a:r>
              <a:rPr lang="zh-CN" altLang="en-US" dirty="0">
                <a:solidFill>
                  <a:srgbClr val="00FF00"/>
                </a:solidFill>
                <a:effectLst>
                  <a:outerShdw blurRad="38100" dist="38100" dir="2700000" algn="tl">
                    <a:srgbClr val="000000"/>
                  </a:outerShdw>
                </a:effectLst>
                <a:latin typeface="隶书" panose="02010509060101010101" pitchFamily="49" charset="-122"/>
                <a:ea typeface="隶书" panose="02010509060101010101" pitchFamily="49" charset="-122"/>
              </a:rPr>
              <a:t>等量同号</a:t>
            </a:r>
            <a:r>
              <a:rPr lang="zh-CN" altLang="en-US" dirty="0">
                <a:solidFill>
                  <a:schemeClr val="accent1"/>
                </a:solidFill>
                <a:effectLst>
                  <a:outerShdw blurRad="38100" dist="38100" dir="2700000" algn="tl">
                    <a:srgbClr val="000000"/>
                  </a:outerShdw>
                </a:effectLst>
                <a:latin typeface="隶书" panose="02010509060101010101" pitchFamily="49" charset="-122"/>
                <a:ea typeface="隶书" panose="02010509060101010101" pitchFamily="49" charset="-122"/>
              </a:rPr>
              <a:t>电荷。</a:t>
            </a:r>
          </a:p>
        </p:txBody>
      </p:sp>
      <p:grpSp>
        <p:nvGrpSpPr>
          <p:cNvPr id="2" name="Group 6">
            <a:extLst>
              <a:ext uri="{FF2B5EF4-FFF2-40B4-BE49-F238E27FC236}">
                <a16:creationId xmlns:a16="http://schemas.microsoft.com/office/drawing/2014/main" id="{FD12D086-CDC1-4A4F-B8A0-A498DDCE3042}"/>
              </a:ext>
            </a:extLst>
          </p:cNvPr>
          <p:cNvGrpSpPr>
            <a:grpSpLocks/>
          </p:cNvGrpSpPr>
          <p:nvPr/>
        </p:nvGrpSpPr>
        <p:grpSpPr bwMode="auto">
          <a:xfrm>
            <a:off x="4716463" y="1916113"/>
            <a:ext cx="4038600" cy="4343400"/>
            <a:chOff x="2976" y="1296"/>
            <a:chExt cx="2544" cy="2736"/>
          </a:xfrm>
        </p:grpSpPr>
        <p:sp>
          <p:nvSpPr>
            <p:cNvPr id="93191" name="Rectangle 7">
              <a:extLst>
                <a:ext uri="{FF2B5EF4-FFF2-40B4-BE49-F238E27FC236}">
                  <a16:creationId xmlns:a16="http://schemas.microsoft.com/office/drawing/2014/main" id="{AD0B5642-D463-490F-8105-863BC80E1963}"/>
                </a:ext>
              </a:extLst>
            </p:cNvPr>
            <p:cNvSpPr>
              <a:spLocks noChangeArrowheads="1"/>
            </p:cNvSpPr>
            <p:nvPr/>
          </p:nvSpPr>
          <p:spPr bwMode="auto">
            <a:xfrm>
              <a:off x="2976" y="1296"/>
              <a:ext cx="2544" cy="2736"/>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93192" name="Rectangle 8">
              <a:extLst>
                <a:ext uri="{FF2B5EF4-FFF2-40B4-BE49-F238E27FC236}">
                  <a16:creationId xmlns:a16="http://schemas.microsoft.com/office/drawing/2014/main" id="{81F80063-8752-4DBD-A79C-270569563933}"/>
                </a:ext>
              </a:extLst>
            </p:cNvPr>
            <p:cNvSpPr>
              <a:spLocks noChangeArrowheads="1"/>
            </p:cNvSpPr>
            <p:nvPr/>
          </p:nvSpPr>
          <p:spPr bwMode="auto">
            <a:xfrm flipH="1">
              <a:off x="3744" y="1968"/>
              <a:ext cx="144" cy="1920"/>
            </a:xfrm>
            <a:prstGeom prst="rect">
              <a:avLst/>
            </a:prstGeom>
            <a:solidFill>
              <a:srgbClr val="9999FF"/>
            </a:solidFill>
            <a:ln w="9525">
              <a:noFill/>
              <a:miter lim="800000"/>
              <a:headEnd/>
              <a:tailEnd/>
            </a:ln>
            <a:effectLst/>
            <a:scene3d>
              <a:camera prst="legacyObliqueTopRight"/>
              <a:lightRig rig="legacyFlat3" dir="b"/>
            </a:scene3d>
            <a:sp3d extrusionH="887400" prstMaterial="legacyMatte">
              <a:bevelT w="13500" h="13500" prst="angle"/>
              <a:bevelB w="13500" h="13500" prst="angle"/>
              <a:extrusionClr>
                <a:srgbClr val="9999FF"/>
              </a:extrusionClr>
            </a:sp3d>
          </p:spPr>
          <p:txBody>
            <a:bodyPr wrap="none" anchor="ctr">
              <a:flatTx/>
            </a:bodyPr>
            <a:lstStyle/>
            <a:p>
              <a:pPr>
                <a:defRPr/>
              </a:pPr>
              <a:endParaRPr lang="zh-CN" altLang="en-US" b="1">
                <a:effectLst>
                  <a:outerShdw blurRad="38100" dist="38100" dir="2700000" algn="tl">
                    <a:srgbClr val="000000">
                      <a:alpha val="43137"/>
                    </a:srgbClr>
                  </a:outerShdw>
                </a:effectLst>
              </a:endParaRPr>
            </a:p>
          </p:txBody>
        </p:sp>
        <p:graphicFrame>
          <p:nvGraphicFramePr>
            <p:cNvPr id="29709" name="Object 9">
              <a:extLst>
                <a:ext uri="{FF2B5EF4-FFF2-40B4-BE49-F238E27FC236}">
                  <a16:creationId xmlns:a16="http://schemas.microsoft.com/office/drawing/2014/main" id="{CC4C599E-BA24-4802-BD3D-E7268A0C74AE}"/>
                </a:ext>
              </a:extLst>
            </p:cNvPr>
            <p:cNvGraphicFramePr>
              <a:graphicFrameLocks noChangeAspect="1"/>
            </p:cNvGraphicFramePr>
            <p:nvPr/>
          </p:nvGraphicFramePr>
          <p:xfrm>
            <a:off x="3696" y="1584"/>
            <a:ext cx="286" cy="322"/>
          </p:xfrm>
          <a:graphic>
            <a:graphicData uri="http://schemas.openxmlformats.org/presentationml/2006/ole">
              <mc:AlternateContent xmlns:mc="http://schemas.openxmlformats.org/markup-compatibility/2006">
                <mc:Choice xmlns:v="urn:schemas-microsoft-com:vml" Requires="v">
                  <p:oleObj spid="_x0000_s109674" name="公式" r:id="rId8" imgW="190440" imgH="215640" progId="Equation.3">
                    <p:embed/>
                  </p:oleObj>
                </mc:Choice>
                <mc:Fallback>
                  <p:oleObj name="公式" r:id="rId8" imgW="190440" imgH="215640" progId="Equation.3">
                    <p:embed/>
                    <p:pic>
                      <p:nvPicPr>
                        <p:cNvPr id="29709" name="Object 9">
                          <a:extLst>
                            <a:ext uri="{FF2B5EF4-FFF2-40B4-BE49-F238E27FC236}">
                              <a16:creationId xmlns:a16="http://schemas.microsoft.com/office/drawing/2014/main" id="{CC4C599E-BA24-4802-BD3D-E7268A0C74A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96" y="1584"/>
                          <a:ext cx="286"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10" name="Object 10">
              <a:extLst>
                <a:ext uri="{FF2B5EF4-FFF2-40B4-BE49-F238E27FC236}">
                  <a16:creationId xmlns:a16="http://schemas.microsoft.com/office/drawing/2014/main" id="{377333C7-523F-4358-9905-91BA6660F72C}"/>
                </a:ext>
              </a:extLst>
            </p:cNvPr>
            <p:cNvGraphicFramePr>
              <a:graphicFrameLocks noChangeAspect="1"/>
            </p:cNvGraphicFramePr>
            <p:nvPr/>
          </p:nvGraphicFramePr>
          <p:xfrm>
            <a:off x="3504" y="2256"/>
            <a:ext cx="231" cy="260"/>
          </p:xfrm>
          <a:graphic>
            <a:graphicData uri="http://schemas.openxmlformats.org/presentationml/2006/ole">
              <mc:AlternateContent xmlns:mc="http://schemas.openxmlformats.org/markup-compatibility/2006">
                <mc:Choice xmlns:v="urn:schemas-microsoft-com:vml" Requires="v">
                  <p:oleObj spid="_x0000_s109675" name="公式" r:id="rId10" imgW="190440" imgH="215640" progId="Equation.3">
                    <p:embed/>
                  </p:oleObj>
                </mc:Choice>
                <mc:Fallback>
                  <p:oleObj name="公式" r:id="rId10" imgW="190440" imgH="215640" progId="Equation.3">
                    <p:embed/>
                    <p:pic>
                      <p:nvPicPr>
                        <p:cNvPr id="29710" name="Object 10">
                          <a:extLst>
                            <a:ext uri="{FF2B5EF4-FFF2-40B4-BE49-F238E27FC236}">
                              <a16:creationId xmlns:a16="http://schemas.microsoft.com/office/drawing/2014/main" id="{377333C7-523F-4358-9905-91BA6660F72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04" y="2256"/>
                          <a:ext cx="231"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11" name="Object 11">
              <a:extLst>
                <a:ext uri="{FF2B5EF4-FFF2-40B4-BE49-F238E27FC236}">
                  <a16:creationId xmlns:a16="http://schemas.microsoft.com/office/drawing/2014/main" id="{1436BDD2-291A-4BB0-A5CA-7D2E79890E51}"/>
                </a:ext>
              </a:extLst>
            </p:cNvPr>
            <p:cNvGraphicFramePr>
              <a:graphicFrameLocks noChangeAspect="1"/>
            </p:cNvGraphicFramePr>
            <p:nvPr/>
          </p:nvGraphicFramePr>
          <p:xfrm>
            <a:off x="3888" y="2160"/>
            <a:ext cx="231" cy="260"/>
          </p:xfrm>
          <a:graphic>
            <a:graphicData uri="http://schemas.openxmlformats.org/presentationml/2006/ole">
              <mc:AlternateContent xmlns:mc="http://schemas.openxmlformats.org/markup-compatibility/2006">
                <mc:Choice xmlns:v="urn:schemas-microsoft-com:vml" Requires="v">
                  <p:oleObj spid="_x0000_s109676" name="公式" r:id="rId12" imgW="190440" imgH="215640" progId="Equation.3">
                    <p:embed/>
                  </p:oleObj>
                </mc:Choice>
                <mc:Fallback>
                  <p:oleObj name="公式" r:id="rId12" imgW="190440" imgH="215640" progId="Equation.3">
                    <p:embed/>
                    <p:pic>
                      <p:nvPicPr>
                        <p:cNvPr id="29711" name="Object 11">
                          <a:extLst>
                            <a:ext uri="{FF2B5EF4-FFF2-40B4-BE49-F238E27FC236}">
                              <a16:creationId xmlns:a16="http://schemas.microsoft.com/office/drawing/2014/main" id="{1436BDD2-291A-4BB0-A5CA-7D2E79890E5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88" y="2160"/>
                          <a:ext cx="231"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12" name="Object 12">
              <a:extLst>
                <a:ext uri="{FF2B5EF4-FFF2-40B4-BE49-F238E27FC236}">
                  <a16:creationId xmlns:a16="http://schemas.microsoft.com/office/drawing/2014/main" id="{B7A95F8E-D7B3-4C79-A52A-AC114C8BD7D6}"/>
                </a:ext>
              </a:extLst>
            </p:cNvPr>
            <p:cNvGraphicFramePr>
              <a:graphicFrameLocks noChangeAspect="1"/>
            </p:cNvGraphicFramePr>
            <p:nvPr/>
          </p:nvGraphicFramePr>
          <p:xfrm>
            <a:off x="4176" y="2160"/>
            <a:ext cx="231" cy="277"/>
          </p:xfrm>
          <a:graphic>
            <a:graphicData uri="http://schemas.openxmlformats.org/presentationml/2006/ole">
              <mc:AlternateContent xmlns:mc="http://schemas.openxmlformats.org/markup-compatibility/2006">
                <mc:Choice xmlns:v="urn:schemas-microsoft-com:vml" Requires="v">
                  <p:oleObj spid="_x0000_s109677" name="公式" r:id="rId14" imgW="190440" imgH="228600" progId="Equation.3">
                    <p:embed/>
                  </p:oleObj>
                </mc:Choice>
                <mc:Fallback>
                  <p:oleObj name="公式" r:id="rId14" imgW="190440" imgH="228600" progId="Equation.3">
                    <p:embed/>
                    <p:pic>
                      <p:nvPicPr>
                        <p:cNvPr id="29712" name="Object 12">
                          <a:extLst>
                            <a:ext uri="{FF2B5EF4-FFF2-40B4-BE49-F238E27FC236}">
                              <a16:creationId xmlns:a16="http://schemas.microsoft.com/office/drawing/2014/main" id="{B7A95F8E-D7B3-4C79-A52A-AC114C8BD7D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76" y="2160"/>
                          <a:ext cx="231" cy="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197" name="Rectangle 13">
              <a:extLst>
                <a:ext uri="{FF2B5EF4-FFF2-40B4-BE49-F238E27FC236}">
                  <a16:creationId xmlns:a16="http://schemas.microsoft.com/office/drawing/2014/main" id="{F93A67A8-A79C-46B3-A7A7-457854BDC8D4}"/>
                </a:ext>
              </a:extLst>
            </p:cNvPr>
            <p:cNvSpPr>
              <a:spLocks noChangeArrowheads="1"/>
            </p:cNvSpPr>
            <p:nvPr/>
          </p:nvSpPr>
          <p:spPr bwMode="auto">
            <a:xfrm flipH="1">
              <a:off x="4416" y="1968"/>
              <a:ext cx="144" cy="1920"/>
            </a:xfrm>
            <a:prstGeom prst="rect">
              <a:avLst/>
            </a:prstGeom>
            <a:solidFill>
              <a:srgbClr val="9999FF"/>
            </a:solidFill>
            <a:ln w="9525">
              <a:noFill/>
              <a:miter lim="800000"/>
              <a:headEnd/>
              <a:tailEnd/>
            </a:ln>
            <a:effectLst/>
            <a:scene3d>
              <a:camera prst="legacyObliqueTopRight"/>
              <a:lightRig rig="legacyFlat3" dir="b"/>
            </a:scene3d>
            <a:sp3d extrusionH="887400" prstMaterial="legacyMatte">
              <a:bevelT w="13500" h="13500" prst="angle"/>
              <a:bevelB w="13500" h="13500" prst="angle"/>
              <a:extrusionClr>
                <a:srgbClr val="9999FF"/>
              </a:extrusionClr>
            </a:sp3d>
          </p:spPr>
          <p:txBody>
            <a:bodyPr wrap="none" anchor="ctr">
              <a:flatTx/>
            </a:bodyPr>
            <a:lstStyle/>
            <a:p>
              <a:pPr>
                <a:defRPr/>
              </a:pPr>
              <a:endParaRPr lang="zh-CN" altLang="en-US" b="1">
                <a:effectLst>
                  <a:outerShdw blurRad="38100" dist="38100" dir="2700000" algn="tl">
                    <a:srgbClr val="000000">
                      <a:alpha val="43137"/>
                    </a:srgbClr>
                  </a:outerShdw>
                </a:effectLst>
              </a:endParaRPr>
            </a:p>
          </p:txBody>
        </p:sp>
        <p:graphicFrame>
          <p:nvGraphicFramePr>
            <p:cNvPr id="29713" name="Object 14">
              <a:extLst>
                <a:ext uri="{FF2B5EF4-FFF2-40B4-BE49-F238E27FC236}">
                  <a16:creationId xmlns:a16="http://schemas.microsoft.com/office/drawing/2014/main" id="{DBE0BBE2-86EA-4C0B-812D-C9213C34696A}"/>
                </a:ext>
              </a:extLst>
            </p:cNvPr>
            <p:cNvGraphicFramePr>
              <a:graphicFrameLocks noChangeAspect="1"/>
            </p:cNvGraphicFramePr>
            <p:nvPr/>
          </p:nvGraphicFramePr>
          <p:xfrm>
            <a:off x="4608" y="2256"/>
            <a:ext cx="231" cy="260"/>
          </p:xfrm>
          <a:graphic>
            <a:graphicData uri="http://schemas.openxmlformats.org/presentationml/2006/ole">
              <mc:AlternateContent xmlns:mc="http://schemas.openxmlformats.org/markup-compatibility/2006">
                <mc:Choice xmlns:v="urn:schemas-microsoft-com:vml" Requires="v">
                  <p:oleObj spid="_x0000_s109678" name="公式" r:id="rId16" imgW="190440" imgH="215640" progId="Equation.3">
                    <p:embed/>
                  </p:oleObj>
                </mc:Choice>
                <mc:Fallback>
                  <p:oleObj name="公式" r:id="rId16" imgW="190440" imgH="215640" progId="Equation.3">
                    <p:embed/>
                    <p:pic>
                      <p:nvPicPr>
                        <p:cNvPr id="29713" name="Object 14">
                          <a:extLst>
                            <a:ext uri="{FF2B5EF4-FFF2-40B4-BE49-F238E27FC236}">
                              <a16:creationId xmlns:a16="http://schemas.microsoft.com/office/drawing/2014/main" id="{DBE0BBE2-86EA-4C0B-812D-C9213C34696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08" y="2256"/>
                          <a:ext cx="231" cy="26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14" name="Object 15">
              <a:extLst>
                <a:ext uri="{FF2B5EF4-FFF2-40B4-BE49-F238E27FC236}">
                  <a16:creationId xmlns:a16="http://schemas.microsoft.com/office/drawing/2014/main" id="{28ABF726-38A3-4E9F-AA98-F8C672952C76}"/>
                </a:ext>
              </a:extLst>
            </p:cNvPr>
            <p:cNvGraphicFramePr>
              <a:graphicFrameLocks noChangeAspect="1"/>
            </p:cNvGraphicFramePr>
            <p:nvPr/>
          </p:nvGraphicFramePr>
          <p:xfrm>
            <a:off x="4360" y="1584"/>
            <a:ext cx="303" cy="322"/>
          </p:xfrm>
          <a:graphic>
            <a:graphicData uri="http://schemas.openxmlformats.org/presentationml/2006/ole">
              <mc:AlternateContent xmlns:mc="http://schemas.openxmlformats.org/markup-compatibility/2006">
                <mc:Choice xmlns:v="urn:schemas-microsoft-com:vml" Requires="v">
                  <p:oleObj spid="_x0000_s109679" name="公式" r:id="rId18" imgW="203040" imgH="215640" progId="Equation.3">
                    <p:embed/>
                  </p:oleObj>
                </mc:Choice>
                <mc:Fallback>
                  <p:oleObj name="公式" r:id="rId18" imgW="203040" imgH="215640" progId="Equation.3">
                    <p:embed/>
                    <p:pic>
                      <p:nvPicPr>
                        <p:cNvPr id="29714" name="Object 15">
                          <a:extLst>
                            <a:ext uri="{FF2B5EF4-FFF2-40B4-BE49-F238E27FC236}">
                              <a16:creationId xmlns:a16="http://schemas.microsoft.com/office/drawing/2014/main" id="{28ABF726-38A3-4E9F-AA98-F8C672952C76}"/>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360" y="1584"/>
                          <a:ext cx="303"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3200" name="Object 16">
            <a:extLst>
              <a:ext uri="{FF2B5EF4-FFF2-40B4-BE49-F238E27FC236}">
                <a16:creationId xmlns:a16="http://schemas.microsoft.com/office/drawing/2014/main" id="{296677F2-4F76-483B-88C7-37D5F73EC9D9}"/>
              </a:ext>
            </a:extLst>
          </p:cNvPr>
          <p:cNvGraphicFramePr>
            <a:graphicFrameLocks noChangeAspect="1"/>
          </p:cNvGraphicFramePr>
          <p:nvPr/>
        </p:nvGraphicFramePr>
        <p:xfrm>
          <a:off x="395288" y="1412875"/>
          <a:ext cx="4349750" cy="952500"/>
        </p:xfrm>
        <a:graphic>
          <a:graphicData uri="http://schemas.openxmlformats.org/presentationml/2006/ole">
            <mc:AlternateContent xmlns:mc="http://schemas.openxmlformats.org/markup-compatibility/2006">
              <mc:Choice xmlns:v="urn:schemas-microsoft-com:vml" Requires="v">
                <p:oleObj spid="_x0000_s109680" name="公式" r:id="rId20" imgW="2019240" imgH="444240" progId="Equation.3">
                  <p:embed/>
                </p:oleObj>
              </mc:Choice>
              <mc:Fallback>
                <p:oleObj name="公式" r:id="rId20" imgW="2019240" imgH="444240" progId="Equation.3">
                  <p:embed/>
                  <p:pic>
                    <p:nvPicPr>
                      <p:cNvPr id="93200" name="Object 16">
                        <a:extLst>
                          <a:ext uri="{FF2B5EF4-FFF2-40B4-BE49-F238E27FC236}">
                            <a16:creationId xmlns:a16="http://schemas.microsoft.com/office/drawing/2014/main" id="{296677F2-4F76-483B-88C7-37D5F73EC9D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95288" y="1412875"/>
                        <a:ext cx="4349750" cy="9525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组合 57">
            <a:extLst>
              <a:ext uri="{FF2B5EF4-FFF2-40B4-BE49-F238E27FC236}">
                <a16:creationId xmlns:a16="http://schemas.microsoft.com/office/drawing/2014/main" id="{EBD75A6A-4CC8-4260-8F8D-7D41CB14CA11}"/>
              </a:ext>
            </a:extLst>
          </p:cNvPr>
          <p:cNvGrpSpPr>
            <a:grpSpLocks/>
          </p:cNvGrpSpPr>
          <p:nvPr/>
        </p:nvGrpSpPr>
        <p:grpSpPr bwMode="auto">
          <a:xfrm>
            <a:off x="7019925" y="5084763"/>
            <a:ext cx="314325" cy="436562"/>
            <a:chOff x="7020272" y="5085184"/>
            <a:chExt cx="314325" cy="436240"/>
          </a:xfrm>
        </p:grpSpPr>
        <p:graphicFrame>
          <p:nvGraphicFramePr>
            <p:cNvPr id="29707" name="Object 31">
              <a:extLst>
                <a:ext uri="{FF2B5EF4-FFF2-40B4-BE49-F238E27FC236}">
                  <a16:creationId xmlns:a16="http://schemas.microsoft.com/office/drawing/2014/main" id="{F3C7DBF0-084A-4093-9577-315E7E706D4E}"/>
                </a:ext>
              </a:extLst>
            </p:cNvPr>
            <p:cNvGraphicFramePr>
              <a:graphicFrameLocks noChangeAspect="1"/>
            </p:cNvGraphicFramePr>
            <p:nvPr/>
          </p:nvGraphicFramePr>
          <p:xfrm>
            <a:off x="7020272" y="5085184"/>
            <a:ext cx="314325" cy="315913"/>
          </p:xfrm>
          <a:graphic>
            <a:graphicData uri="http://schemas.openxmlformats.org/presentationml/2006/ole">
              <mc:AlternateContent xmlns:mc="http://schemas.openxmlformats.org/markup-compatibility/2006">
                <mc:Choice xmlns:v="urn:schemas-microsoft-com:vml" Requires="v">
                  <p:oleObj spid="_x0000_s109681" name="Equation" r:id="rId22" imgW="164880" imgH="164880" progId="Equation.3">
                    <p:embed/>
                  </p:oleObj>
                </mc:Choice>
                <mc:Fallback>
                  <p:oleObj name="Equation" r:id="rId22" imgW="164880" imgH="164880" progId="Equation.3">
                    <p:embed/>
                    <p:pic>
                      <p:nvPicPr>
                        <p:cNvPr id="29707" name="Object 31">
                          <a:extLst>
                            <a:ext uri="{FF2B5EF4-FFF2-40B4-BE49-F238E27FC236}">
                              <a16:creationId xmlns:a16="http://schemas.microsoft.com/office/drawing/2014/main" id="{F3C7DBF0-084A-4093-9577-315E7E706D4E}"/>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020272" y="5085184"/>
                          <a:ext cx="314325"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216" name="Oval 32">
              <a:extLst>
                <a:ext uri="{FF2B5EF4-FFF2-40B4-BE49-F238E27FC236}">
                  <a16:creationId xmlns:a16="http://schemas.microsoft.com/office/drawing/2014/main" id="{03E1588B-312C-413D-9A7F-13010F7CDCDB}"/>
                </a:ext>
              </a:extLst>
            </p:cNvPr>
            <p:cNvSpPr>
              <a:spLocks noChangeArrowheads="1"/>
            </p:cNvSpPr>
            <p:nvPr/>
          </p:nvSpPr>
          <p:spPr bwMode="auto">
            <a:xfrm>
              <a:off x="7058372" y="5445280"/>
              <a:ext cx="76200" cy="76144"/>
            </a:xfrm>
            <a:prstGeom prst="ellipse">
              <a:avLst/>
            </a:prstGeom>
            <a:solidFill>
              <a:srgbClr val="FF7C80"/>
            </a:solidFill>
            <a:ln w="9525">
              <a:solidFill>
                <a:srgbClr val="FF99CC"/>
              </a:solidFill>
              <a:round/>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grpSp>
      <p:sp>
        <p:nvSpPr>
          <p:cNvPr id="93206" name="Rectangle 22">
            <a:extLst>
              <a:ext uri="{FF2B5EF4-FFF2-40B4-BE49-F238E27FC236}">
                <a16:creationId xmlns:a16="http://schemas.microsoft.com/office/drawing/2014/main" id="{8B22E9FA-1E73-4AFF-9583-93B3135E43AA}"/>
              </a:ext>
            </a:extLst>
          </p:cNvPr>
          <p:cNvSpPr>
            <a:spLocks noChangeArrowheads="1"/>
          </p:cNvSpPr>
          <p:nvPr/>
        </p:nvSpPr>
        <p:spPr bwMode="auto">
          <a:xfrm>
            <a:off x="4716463" y="1916113"/>
            <a:ext cx="4038600" cy="4343400"/>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b="1">
              <a:effectLst>
                <a:outerShdw blurRad="38100" dist="38100" dir="2700000" algn="tl">
                  <a:srgbClr val="000000">
                    <a:alpha val="43137"/>
                  </a:srgbClr>
                </a:outerShdw>
              </a:effectLst>
            </a:endParaRPr>
          </a:p>
        </p:txBody>
      </p:sp>
      <p:grpSp>
        <p:nvGrpSpPr>
          <p:cNvPr id="4" name="组合 44">
            <a:extLst>
              <a:ext uri="{FF2B5EF4-FFF2-40B4-BE49-F238E27FC236}">
                <a16:creationId xmlns:a16="http://schemas.microsoft.com/office/drawing/2014/main" id="{13A1F2F5-3782-4A75-B41A-B42DCBC0F444}"/>
              </a:ext>
            </a:extLst>
          </p:cNvPr>
          <p:cNvGrpSpPr>
            <a:grpSpLocks/>
          </p:cNvGrpSpPr>
          <p:nvPr/>
        </p:nvGrpSpPr>
        <p:grpSpPr bwMode="auto">
          <a:xfrm>
            <a:off x="5908675" y="2224088"/>
            <a:ext cx="1976438" cy="412750"/>
            <a:chOff x="5836493" y="2248942"/>
            <a:chExt cx="1976438" cy="412750"/>
          </a:xfrm>
        </p:grpSpPr>
        <p:graphicFrame>
          <p:nvGraphicFramePr>
            <p:cNvPr id="29705" name="Object 29">
              <a:extLst>
                <a:ext uri="{FF2B5EF4-FFF2-40B4-BE49-F238E27FC236}">
                  <a16:creationId xmlns:a16="http://schemas.microsoft.com/office/drawing/2014/main" id="{671ECBB8-0968-4649-92E3-2211BC60503E}"/>
                </a:ext>
              </a:extLst>
            </p:cNvPr>
            <p:cNvGraphicFramePr>
              <a:graphicFrameLocks noChangeAspect="1"/>
            </p:cNvGraphicFramePr>
            <p:nvPr/>
          </p:nvGraphicFramePr>
          <p:xfrm>
            <a:off x="7425581" y="2248942"/>
            <a:ext cx="387350" cy="412750"/>
          </p:xfrm>
          <a:graphic>
            <a:graphicData uri="http://schemas.openxmlformats.org/presentationml/2006/ole">
              <mc:AlternateContent xmlns:mc="http://schemas.openxmlformats.org/markup-compatibility/2006">
                <mc:Choice xmlns:v="urn:schemas-microsoft-com:vml" Requires="v">
                  <p:oleObj spid="_x0000_s109682" name="Equation" r:id="rId24" imgW="203040" imgH="215640" progId="Equation.3">
                    <p:embed/>
                  </p:oleObj>
                </mc:Choice>
                <mc:Fallback>
                  <p:oleObj name="Equation" r:id="rId24" imgW="203040" imgH="215640" progId="Equation.3">
                    <p:embed/>
                    <p:pic>
                      <p:nvPicPr>
                        <p:cNvPr id="29705" name="Object 29">
                          <a:extLst>
                            <a:ext uri="{FF2B5EF4-FFF2-40B4-BE49-F238E27FC236}">
                              <a16:creationId xmlns:a16="http://schemas.microsoft.com/office/drawing/2014/main" id="{671ECBB8-0968-4649-92E3-2211BC60503E}"/>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425581" y="2248942"/>
                          <a:ext cx="38735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6" name="Object 30">
              <a:extLst>
                <a:ext uri="{FF2B5EF4-FFF2-40B4-BE49-F238E27FC236}">
                  <a16:creationId xmlns:a16="http://schemas.microsoft.com/office/drawing/2014/main" id="{D25831A6-3C36-4FC9-AAC1-7F18EBE81500}"/>
                </a:ext>
              </a:extLst>
            </p:cNvPr>
            <p:cNvGraphicFramePr>
              <a:graphicFrameLocks noChangeAspect="1"/>
            </p:cNvGraphicFramePr>
            <p:nvPr/>
          </p:nvGraphicFramePr>
          <p:xfrm>
            <a:off x="5836493" y="2248942"/>
            <a:ext cx="363538" cy="412750"/>
          </p:xfrm>
          <a:graphic>
            <a:graphicData uri="http://schemas.openxmlformats.org/presentationml/2006/ole">
              <mc:AlternateContent xmlns:mc="http://schemas.openxmlformats.org/markup-compatibility/2006">
                <mc:Choice xmlns:v="urn:schemas-microsoft-com:vml" Requires="v">
                  <p:oleObj spid="_x0000_s109683" name="公式" r:id="rId26" imgW="190440" imgH="215640" progId="Equation.3">
                    <p:embed/>
                  </p:oleObj>
                </mc:Choice>
                <mc:Fallback>
                  <p:oleObj name="公式" r:id="rId26" imgW="190440" imgH="215640" progId="Equation.3">
                    <p:embed/>
                    <p:pic>
                      <p:nvPicPr>
                        <p:cNvPr id="29706" name="Object 30">
                          <a:extLst>
                            <a:ext uri="{FF2B5EF4-FFF2-40B4-BE49-F238E27FC236}">
                              <a16:creationId xmlns:a16="http://schemas.microsoft.com/office/drawing/2014/main" id="{D25831A6-3C36-4FC9-AAC1-7F18EBE81500}"/>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836493" y="2248942"/>
                          <a:ext cx="363538"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组合 56">
            <a:extLst>
              <a:ext uri="{FF2B5EF4-FFF2-40B4-BE49-F238E27FC236}">
                <a16:creationId xmlns:a16="http://schemas.microsoft.com/office/drawing/2014/main" id="{6CBFACE2-81CA-4CF7-87AF-9B48C63412A3}"/>
              </a:ext>
            </a:extLst>
          </p:cNvPr>
          <p:cNvGrpSpPr>
            <a:grpSpLocks/>
          </p:cNvGrpSpPr>
          <p:nvPr/>
        </p:nvGrpSpPr>
        <p:grpSpPr bwMode="auto">
          <a:xfrm>
            <a:off x="5003800" y="2636838"/>
            <a:ext cx="3486150" cy="3254375"/>
            <a:chOff x="4644008" y="1844824"/>
            <a:chExt cx="3485412" cy="3255022"/>
          </a:xfrm>
        </p:grpSpPr>
        <p:sp>
          <p:nvSpPr>
            <p:cNvPr id="52" name="矩形 51">
              <a:extLst>
                <a:ext uri="{FF2B5EF4-FFF2-40B4-BE49-F238E27FC236}">
                  <a16:creationId xmlns:a16="http://schemas.microsoft.com/office/drawing/2014/main" id="{BDD2BABC-E433-40D3-9DD6-8E996E36BD89}"/>
                </a:ext>
              </a:extLst>
            </p:cNvPr>
            <p:cNvSpPr/>
            <p:nvPr/>
          </p:nvSpPr>
          <p:spPr bwMode="auto">
            <a:xfrm>
              <a:off x="7049300" y="1844972"/>
              <a:ext cx="1080120" cy="3240434"/>
            </a:xfrm>
            <a:prstGeom prst="rect">
              <a:avLst/>
            </a:prstGeom>
            <a:solidFill>
              <a:srgbClr val="66FF99">
                <a:alpha val="60000"/>
              </a:srgbClr>
            </a:solidFill>
            <a:ln w="9525" cap="flat" cmpd="sng" algn="ctr">
              <a:solidFill>
                <a:srgbClr val="FFCC99"/>
              </a:solidFill>
              <a:prstDash val="solid"/>
              <a:miter lim="800000"/>
              <a:headEnd type="none" w="med" len="med"/>
              <a:tailEnd type="stealth" w="med" len="lg"/>
            </a:ln>
            <a:effectLst/>
            <a:scene3d>
              <a:camera prst="isometricRightUp">
                <a:rot lat="2100000" lon="18000000" rev="0"/>
              </a:camera>
              <a:lightRig rig="threePt" dir="t"/>
            </a:scene3d>
          </p:spPr>
          <p:txBody>
            <a:bodyPr wrap="none"/>
            <a:lstStyle/>
            <a:p>
              <a:pPr>
                <a:defRPr/>
              </a:pPr>
              <a:endParaRPr lang="zh-CN" altLang="en-US" b="1">
                <a:effectLst>
                  <a:outerShdw blurRad="38100" dist="38100" dir="2700000" algn="tl">
                    <a:srgbClr val="000000">
                      <a:alpha val="43137"/>
                    </a:srgbClr>
                  </a:outerShdw>
                </a:effectLst>
              </a:endParaRPr>
            </a:p>
          </p:txBody>
        </p:sp>
        <p:grpSp>
          <p:nvGrpSpPr>
            <p:cNvPr id="29729" name="组合 55">
              <a:extLst>
                <a:ext uri="{FF2B5EF4-FFF2-40B4-BE49-F238E27FC236}">
                  <a16:creationId xmlns:a16="http://schemas.microsoft.com/office/drawing/2014/main" id="{CA81A6C6-F1C5-418E-866E-AA1EF0FDF1E9}"/>
                </a:ext>
              </a:extLst>
            </p:cNvPr>
            <p:cNvGrpSpPr>
              <a:grpSpLocks/>
            </p:cNvGrpSpPr>
            <p:nvPr/>
          </p:nvGrpSpPr>
          <p:grpSpPr bwMode="auto">
            <a:xfrm>
              <a:off x="4644008" y="1844824"/>
              <a:ext cx="3197380" cy="3255022"/>
              <a:chOff x="4644008" y="1844824"/>
              <a:chExt cx="3197380" cy="3255022"/>
            </a:xfrm>
          </p:grpSpPr>
          <p:sp>
            <p:nvSpPr>
              <p:cNvPr id="47" name="立方体 46">
                <a:extLst>
                  <a:ext uri="{FF2B5EF4-FFF2-40B4-BE49-F238E27FC236}">
                    <a16:creationId xmlns:a16="http://schemas.microsoft.com/office/drawing/2014/main" id="{40543954-1BAF-4547-8A73-31073BB4E946}"/>
                  </a:ext>
                </a:extLst>
              </p:cNvPr>
              <p:cNvSpPr/>
              <p:nvPr/>
            </p:nvSpPr>
            <p:spPr bwMode="auto">
              <a:xfrm>
                <a:off x="4888431" y="1844824"/>
                <a:ext cx="1153869" cy="3240731"/>
              </a:xfrm>
              <a:prstGeom prst="cube">
                <a:avLst>
                  <a:gd name="adj" fmla="val 48339"/>
                </a:avLst>
              </a:prstGeom>
              <a:noFill/>
              <a:ln w="9525" cap="flat" cmpd="sng" algn="ctr">
                <a:solidFill>
                  <a:srgbClr val="FFCC99"/>
                </a:solidFill>
                <a:prstDash val="solid"/>
                <a:miter lim="800000"/>
                <a:headEnd type="none" w="med" len="med"/>
                <a:tailEnd type="stealth" w="med" len="lg"/>
              </a:ln>
              <a:effec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49" name="矩形 48">
                <a:extLst>
                  <a:ext uri="{FF2B5EF4-FFF2-40B4-BE49-F238E27FC236}">
                    <a16:creationId xmlns:a16="http://schemas.microsoft.com/office/drawing/2014/main" id="{B5CE3640-8AF8-42CB-A89A-25D84DBE1BBA}"/>
                  </a:ext>
                </a:extLst>
              </p:cNvPr>
              <p:cNvSpPr/>
              <p:nvPr/>
            </p:nvSpPr>
            <p:spPr bwMode="auto">
              <a:xfrm>
                <a:off x="4644008" y="1844824"/>
                <a:ext cx="1080120" cy="3240434"/>
              </a:xfrm>
              <a:prstGeom prst="rect">
                <a:avLst/>
              </a:prstGeom>
              <a:solidFill>
                <a:srgbClr val="66FF99">
                  <a:alpha val="60000"/>
                </a:srgbClr>
              </a:solidFill>
              <a:ln w="9525" cap="flat" cmpd="sng" algn="ctr">
                <a:solidFill>
                  <a:srgbClr val="FFCC99"/>
                </a:solidFill>
                <a:prstDash val="solid"/>
                <a:miter lim="800000"/>
                <a:headEnd type="none" w="med" len="med"/>
                <a:tailEnd type="stealth" w="med" len="lg"/>
              </a:ln>
              <a:effectLst/>
              <a:scene3d>
                <a:camera prst="isometricRightUp">
                  <a:rot lat="2100000" lon="18000000" rev="0"/>
                </a:camera>
                <a:lightRig rig="threePt" dir="t"/>
              </a:scene3d>
            </p:spPr>
            <p:txBody>
              <a:bodyPr wrap="none"/>
              <a:lstStyle/>
              <a:p>
                <a:pPr>
                  <a:defRPr/>
                </a:pPr>
                <a:endParaRPr lang="zh-CN" altLang="en-US" b="1">
                  <a:effectLst>
                    <a:outerShdw blurRad="38100" dist="38100" dir="2700000" algn="tl">
                      <a:srgbClr val="000000">
                        <a:alpha val="43137"/>
                      </a:srgbClr>
                    </a:outerShdw>
                  </a:effectLst>
                </a:endParaRPr>
              </a:p>
            </p:txBody>
          </p:sp>
          <p:sp>
            <p:nvSpPr>
              <p:cNvPr id="50" name="矩形 49">
                <a:extLst>
                  <a:ext uri="{FF2B5EF4-FFF2-40B4-BE49-F238E27FC236}">
                    <a16:creationId xmlns:a16="http://schemas.microsoft.com/office/drawing/2014/main" id="{20603EFC-9803-4EDD-88C4-159233A8146A}"/>
                  </a:ext>
                </a:extLst>
              </p:cNvPr>
              <p:cNvSpPr/>
              <p:nvPr/>
            </p:nvSpPr>
            <p:spPr bwMode="auto">
              <a:xfrm>
                <a:off x="5249100" y="1844898"/>
                <a:ext cx="1080120" cy="3240434"/>
              </a:xfrm>
              <a:prstGeom prst="rect">
                <a:avLst/>
              </a:prstGeom>
              <a:solidFill>
                <a:srgbClr val="66FF99">
                  <a:alpha val="60000"/>
                </a:srgbClr>
              </a:solidFill>
              <a:ln w="9525" cap="flat" cmpd="sng" algn="ctr">
                <a:solidFill>
                  <a:srgbClr val="FFCC99"/>
                </a:solidFill>
                <a:prstDash val="solid"/>
                <a:miter lim="800000"/>
                <a:headEnd type="none" w="med" len="med"/>
                <a:tailEnd type="stealth" w="med" len="lg"/>
              </a:ln>
              <a:effectLst/>
              <a:scene3d>
                <a:camera prst="isometricRightUp">
                  <a:rot lat="2100000" lon="18000000" rev="0"/>
                </a:camera>
                <a:lightRig rig="threePt" dir="t"/>
              </a:scene3d>
            </p:spPr>
            <p:txBody>
              <a:bodyPr wrap="none"/>
              <a:lstStyle/>
              <a:p>
                <a:pPr>
                  <a:defRPr/>
                </a:pPr>
                <a:endParaRPr lang="zh-CN" altLang="en-US" b="1">
                  <a:effectLst>
                    <a:outerShdw blurRad="38100" dist="38100" dir="2700000" algn="tl">
                      <a:srgbClr val="000000">
                        <a:alpha val="43137"/>
                      </a:srgbClr>
                    </a:outerShdw>
                  </a:effectLst>
                </a:endParaRPr>
              </a:p>
            </p:txBody>
          </p:sp>
          <p:sp>
            <p:nvSpPr>
              <p:cNvPr id="51" name="立方体 50">
                <a:extLst>
                  <a:ext uri="{FF2B5EF4-FFF2-40B4-BE49-F238E27FC236}">
                    <a16:creationId xmlns:a16="http://schemas.microsoft.com/office/drawing/2014/main" id="{A28FABB6-989E-40A4-B7A2-A5532699F3B6}"/>
                  </a:ext>
                </a:extLst>
              </p:cNvPr>
              <p:cNvSpPr/>
              <p:nvPr/>
            </p:nvSpPr>
            <p:spPr bwMode="auto">
              <a:xfrm>
                <a:off x="6689863" y="1844824"/>
                <a:ext cx="1152281" cy="3240731"/>
              </a:xfrm>
              <a:prstGeom prst="cube">
                <a:avLst>
                  <a:gd name="adj" fmla="val 48339"/>
                </a:avLst>
              </a:prstGeom>
              <a:noFill/>
              <a:ln w="9525" cap="flat" cmpd="sng" algn="ctr">
                <a:solidFill>
                  <a:srgbClr val="FFCC99"/>
                </a:solidFill>
                <a:prstDash val="solid"/>
                <a:miter lim="800000"/>
                <a:headEnd type="none" w="med" len="med"/>
                <a:tailEnd type="stealth" w="med" len="lg"/>
              </a:ln>
              <a:effec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53" name="矩形 52">
                <a:extLst>
                  <a:ext uri="{FF2B5EF4-FFF2-40B4-BE49-F238E27FC236}">
                    <a16:creationId xmlns:a16="http://schemas.microsoft.com/office/drawing/2014/main" id="{17C29B15-3521-434E-866D-6CCB78FDEF6B}"/>
                  </a:ext>
                </a:extLst>
              </p:cNvPr>
              <p:cNvSpPr/>
              <p:nvPr/>
            </p:nvSpPr>
            <p:spPr bwMode="auto">
              <a:xfrm>
                <a:off x="6458722" y="1859412"/>
                <a:ext cx="1080120" cy="3240434"/>
              </a:xfrm>
              <a:prstGeom prst="rect">
                <a:avLst/>
              </a:prstGeom>
              <a:solidFill>
                <a:srgbClr val="66FF99">
                  <a:alpha val="60000"/>
                </a:srgbClr>
              </a:solidFill>
              <a:ln w="9525" cap="flat" cmpd="sng" algn="ctr">
                <a:solidFill>
                  <a:srgbClr val="FFCC99"/>
                </a:solidFill>
                <a:prstDash val="solid"/>
                <a:miter lim="800000"/>
                <a:headEnd type="none" w="med" len="med"/>
                <a:tailEnd type="stealth" w="med" len="lg"/>
              </a:ln>
              <a:effectLst/>
              <a:scene3d>
                <a:camera prst="isometricRightUp">
                  <a:rot lat="2100000" lon="18000000" rev="0"/>
                </a:camera>
                <a:lightRig rig="threePt" dir="t"/>
              </a:scene3d>
            </p:spPr>
            <p:txBody>
              <a:bodyPr wrap="none"/>
              <a:lstStyle/>
              <a:p>
                <a:pPr>
                  <a:defRPr/>
                </a:pPr>
                <a:endParaRPr lang="zh-CN" altLang="en-US" b="1">
                  <a:effectLst>
                    <a:outerShdw blurRad="38100" dist="38100" dir="2700000" algn="tl">
                      <a:srgbClr val="000000">
                        <a:alpha val="43137"/>
                      </a:srgbClr>
                    </a:outerShdw>
                  </a:effectLst>
                </a:endParaRPr>
              </a:p>
            </p:txBody>
          </p:sp>
        </p:grpSp>
      </p:grpSp>
      <p:grpSp>
        <p:nvGrpSpPr>
          <p:cNvPr id="8" name="组合 43">
            <a:extLst>
              <a:ext uri="{FF2B5EF4-FFF2-40B4-BE49-F238E27FC236}">
                <a16:creationId xmlns:a16="http://schemas.microsoft.com/office/drawing/2014/main" id="{E1F5EE48-D531-464F-88F7-457F7E5E7D49}"/>
              </a:ext>
            </a:extLst>
          </p:cNvPr>
          <p:cNvGrpSpPr>
            <a:grpSpLocks/>
          </p:cNvGrpSpPr>
          <p:nvPr/>
        </p:nvGrpSpPr>
        <p:grpSpPr bwMode="auto">
          <a:xfrm>
            <a:off x="4892675" y="3208338"/>
            <a:ext cx="3495675" cy="436562"/>
            <a:chOff x="4990356" y="2999830"/>
            <a:chExt cx="3495675" cy="436563"/>
          </a:xfrm>
        </p:grpSpPr>
        <p:graphicFrame>
          <p:nvGraphicFramePr>
            <p:cNvPr id="29701" name="Object 25">
              <a:extLst>
                <a:ext uri="{FF2B5EF4-FFF2-40B4-BE49-F238E27FC236}">
                  <a16:creationId xmlns:a16="http://schemas.microsoft.com/office/drawing/2014/main" id="{88CDA878-3902-47F3-A111-5120FD9E16E3}"/>
                </a:ext>
              </a:extLst>
            </p:cNvPr>
            <p:cNvGraphicFramePr>
              <a:graphicFrameLocks noChangeAspect="1"/>
            </p:cNvGraphicFramePr>
            <p:nvPr/>
          </p:nvGraphicFramePr>
          <p:xfrm>
            <a:off x="4990356" y="3010942"/>
            <a:ext cx="363538" cy="412750"/>
          </p:xfrm>
          <a:graphic>
            <a:graphicData uri="http://schemas.openxmlformats.org/presentationml/2006/ole">
              <mc:AlternateContent xmlns:mc="http://schemas.openxmlformats.org/markup-compatibility/2006">
                <mc:Choice xmlns:v="urn:schemas-microsoft-com:vml" Requires="v">
                  <p:oleObj spid="_x0000_s109684" name="Equation" r:id="rId28" imgW="190440" imgH="215640" progId="Equation.3">
                    <p:embed/>
                  </p:oleObj>
                </mc:Choice>
                <mc:Fallback>
                  <p:oleObj name="Equation" r:id="rId28" imgW="190440" imgH="215640" progId="Equation.3">
                    <p:embed/>
                    <p:pic>
                      <p:nvPicPr>
                        <p:cNvPr id="29701" name="Object 25">
                          <a:extLst>
                            <a:ext uri="{FF2B5EF4-FFF2-40B4-BE49-F238E27FC236}">
                              <a16:creationId xmlns:a16="http://schemas.microsoft.com/office/drawing/2014/main" id="{88CDA878-3902-47F3-A111-5120FD9E16E3}"/>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990356" y="3010942"/>
                          <a:ext cx="363538"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3" name="Object 27">
              <a:extLst>
                <a:ext uri="{FF2B5EF4-FFF2-40B4-BE49-F238E27FC236}">
                  <a16:creationId xmlns:a16="http://schemas.microsoft.com/office/drawing/2014/main" id="{E11ACEF9-42AC-43D5-98DA-D1C79D129ED7}"/>
                </a:ext>
              </a:extLst>
            </p:cNvPr>
            <p:cNvGraphicFramePr>
              <a:graphicFrameLocks noChangeAspect="1"/>
            </p:cNvGraphicFramePr>
            <p:nvPr/>
          </p:nvGraphicFramePr>
          <p:xfrm>
            <a:off x="6903293" y="2999830"/>
            <a:ext cx="363538" cy="436563"/>
          </p:xfrm>
          <a:graphic>
            <a:graphicData uri="http://schemas.openxmlformats.org/presentationml/2006/ole">
              <mc:AlternateContent xmlns:mc="http://schemas.openxmlformats.org/markup-compatibility/2006">
                <mc:Choice xmlns:v="urn:schemas-microsoft-com:vml" Requires="v">
                  <p:oleObj spid="_x0000_s109685" name="Equation" r:id="rId30" imgW="190440" imgH="228600" progId="Equation.3">
                    <p:embed/>
                  </p:oleObj>
                </mc:Choice>
                <mc:Fallback>
                  <p:oleObj name="Equation" r:id="rId30" imgW="190440" imgH="228600" progId="Equation.3">
                    <p:embed/>
                    <p:pic>
                      <p:nvPicPr>
                        <p:cNvPr id="29703" name="Object 27">
                          <a:extLst>
                            <a:ext uri="{FF2B5EF4-FFF2-40B4-BE49-F238E27FC236}">
                              <a16:creationId xmlns:a16="http://schemas.microsoft.com/office/drawing/2014/main" id="{E11ACEF9-42AC-43D5-98DA-D1C79D129ED7}"/>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903293" y="2999830"/>
                          <a:ext cx="363538"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4" name="Object 28">
              <a:extLst>
                <a:ext uri="{FF2B5EF4-FFF2-40B4-BE49-F238E27FC236}">
                  <a16:creationId xmlns:a16="http://schemas.microsoft.com/office/drawing/2014/main" id="{2F8A06FA-1A9A-4C82-BFAD-ECED7238C719}"/>
                </a:ext>
              </a:extLst>
            </p:cNvPr>
            <p:cNvGraphicFramePr>
              <a:graphicFrameLocks noChangeAspect="1"/>
            </p:cNvGraphicFramePr>
            <p:nvPr/>
          </p:nvGraphicFramePr>
          <p:xfrm>
            <a:off x="8122493" y="3010942"/>
            <a:ext cx="363538" cy="412750"/>
          </p:xfrm>
          <a:graphic>
            <a:graphicData uri="http://schemas.openxmlformats.org/presentationml/2006/ole">
              <mc:AlternateContent xmlns:mc="http://schemas.openxmlformats.org/markup-compatibility/2006">
                <mc:Choice xmlns:v="urn:schemas-microsoft-com:vml" Requires="v">
                  <p:oleObj spid="_x0000_s109686" name="Equation" r:id="rId32" imgW="190440" imgH="215640" progId="Equation.3">
                    <p:embed/>
                  </p:oleObj>
                </mc:Choice>
                <mc:Fallback>
                  <p:oleObj name="Equation" r:id="rId32" imgW="190440" imgH="215640" progId="Equation.3">
                    <p:embed/>
                    <p:pic>
                      <p:nvPicPr>
                        <p:cNvPr id="29704" name="Object 28">
                          <a:extLst>
                            <a:ext uri="{FF2B5EF4-FFF2-40B4-BE49-F238E27FC236}">
                              <a16:creationId xmlns:a16="http://schemas.microsoft.com/office/drawing/2014/main" id="{2F8A06FA-1A9A-4C82-BFAD-ECED7238C719}"/>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8122493" y="3010942"/>
                          <a:ext cx="363538"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2" name="Object 26">
              <a:extLst>
                <a:ext uri="{FF2B5EF4-FFF2-40B4-BE49-F238E27FC236}">
                  <a16:creationId xmlns:a16="http://schemas.microsoft.com/office/drawing/2014/main" id="{B5F95CD3-EDE9-4728-A932-44A51F23BBCA}"/>
                </a:ext>
              </a:extLst>
            </p:cNvPr>
            <p:cNvGraphicFramePr>
              <a:graphicFrameLocks noChangeAspect="1"/>
            </p:cNvGraphicFramePr>
            <p:nvPr/>
          </p:nvGraphicFramePr>
          <p:xfrm>
            <a:off x="6268293" y="3010942"/>
            <a:ext cx="363538" cy="412750"/>
          </p:xfrm>
          <a:graphic>
            <a:graphicData uri="http://schemas.openxmlformats.org/presentationml/2006/ole">
              <mc:AlternateContent xmlns:mc="http://schemas.openxmlformats.org/markup-compatibility/2006">
                <mc:Choice xmlns:v="urn:schemas-microsoft-com:vml" Requires="v">
                  <p:oleObj spid="_x0000_s109687" name="Equation" r:id="rId34" imgW="190440" imgH="215640" progId="Equation.3">
                    <p:embed/>
                  </p:oleObj>
                </mc:Choice>
                <mc:Fallback>
                  <p:oleObj name="Equation" r:id="rId34" imgW="190440" imgH="215640" progId="Equation.3">
                    <p:embed/>
                    <p:pic>
                      <p:nvPicPr>
                        <p:cNvPr id="29702" name="Object 26">
                          <a:extLst>
                            <a:ext uri="{FF2B5EF4-FFF2-40B4-BE49-F238E27FC236}">
                              <a16:creationId xmlns:a16="http://schemas.microsoft.com/office/drawing/2014/main" id="{B5F95CD3-EDE9-4728-A932-44A51F23BBCA}"/>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6268293" y="3010942"/>
                          <a:ext cx="363538"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 name="Group 17">
            <a:extLst>
              <a:ext uri="{FF2B5EF4-FFF2-40B4-BE49-F238E27FC236}">
                <a16:creationId xmlns:a16="http://schemas.microsoft.com/office/drawing/2014/main" id="{F57EBE1F-824B-4D69-BBCC-B543FA513F12}"/>
              </a:ext>
            </a:extLst>
          </p:cNvPr>
          <p:cNvGrpSpPr>
            <a:grpSpLocks/>
          </p:cNvGrpSpPr>
          <p:nvPr/>
        </p:nvGrpSpPr>
        <p:grpSpPr bwMode="auto">
          <a:xfrm>
            <a:off x="7342188" y="4797425"/>
            <a:ext cx="830262" cy="457200"/>
            <a:chOff x="4464" y="2784"/>
            <a:chExt cx="523" cy="279"/>
          </a:xfrm>
        </p:grpSpPr>
        <p:graphicFrame>
          <p:nvGraphicFramePr>
            <p:cNvPr id="29708" name="Object 18">
              <a:extLst>
                <a:ext uri="{FF2B5EF4-FFF2-40B4-BE49-F238E27FC236}">
                  <a16:creationId xmlns:a16="http://schemas.microsoft.com/office/drawing/2014/main" id="{3927D7B7-2640-476B-A756-6F705D54974A}"/>
                </a:ext>
              </a:extLst>
            </p:cNvPr>
            <p:cNvGraphicFramePr>
              <a:graphicFrameLocks noChangeAspect="1"/>
            </p:cNvGraphicFramePr>
            <p:nvPr/>
          </p:nvGraphicFramePr>
          <p:xfrm>
            <a:off x="4757" y="2784"/>
            <a:ext cx="230" cy="230"/>
          </p:xfrm>
          <a:graphic>
            <a:graphicData uri="http://schemas.openxmlformats.org/presentationml/2006/ole">
              <mc:AlternateContent xmlns:mc="http://schemas.openxmlformats.org/markup-compatibility/2006">
                <mc:Choice xmlns:v="urn:schemas-microsoft-com:vml" Requires="v">
                  <p:oleObj spid="_x0000_s109688" name="公式" r:id="rId36" imgW="164880" imgH="164880" progId="Equation.3">
                    <p:embed/>
                  </p:oleObj>
                </mc:Choice>
                <mc:Fallback>
                  <p:oleObj name="公式" r:id="rId36" imgW="164880" imgH="164880" progId="Equation.3">
                    <p:embed/>
                    <p:pic>
                      <p:nvPicPr>
                        <p:cNvPr id="29708" name="Object 18">
                          <a:extLst>
                            <a:ext uri="{FF2B5EF4-FFF2-40B4-BE49-F238E27FC236}">
                              <a16:creationId xmlns:a16="http://schemas.microsoft.com/office/drawing/2014/main" id="{3927D7B7-2640-476B-A756-6F705D54974A}"/>
                            </a:ext>
                          </a:extLst>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757" y="2784"/>
                          <a:ext cx="230" cy="23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203" name="Line 19">
              <a:extLst>
                <a:ext uri="{FF2B5EF4-FFF2-40B4-BE49-F238E27FC236}">
                  <a16:creationId xmlns:a16="http://schemas.microsoft.com/office/drawing/2014/main" id="{41B53AF7-08A7-4AFF-9B46-4FC1106DEE5E}"/>
                </a:ext>
              </a:extLst>
            </p:cNvPr>
            <p:cNvSpPr>
              <a:spLocks noChangeShapeType="1"/>
            </p:cNvSpPr>
            <p:nvPr/>
          </p:nvSpPr>
          <p:spPr bwMode="auto">
            <a:xfrm flipH="1">
              <a:off x="4512" y="2919"/>
              <a:ext cx="192" cy="96"/>
            </a:xfrm>
            <a:prstGeom prst="line">
              <a:avLst/>
            </a:prstGeom>
            <a:noFill/>
            <a:ln w="28575">
              <a:solidFill>
                <a:schemeClr val="accent1"/>
              </a:solidFill>
              <a:round/>
              <a:headEnd/>
              <a:tailEnd type="triangle" w="sm" len="lg"/>
            </a:ln>
            <a:effectLst>
              <a:outerShdw dist="17961" dir="2700000" algn="ctr" rotWithShape="0">
                <a:schemeClr val="bg2"/>
              </a:outerShdw>
            </a:effectLst>
          </p:spPr>
          <p:txBody>
            <a:bodyPr wrap="none" anchor="ctr"/>
            <a:lstStyle/>
            <a:p>
              <a:pPr>
                <a:defRPr/>
              </a:pPr>
              <a:endParaRPr lang="zh-CN" altLang="en-US" b="1">
                <a:effectLst>
                  <a:outerShdw blurRad="38100" dist="38100" dir="2700000" algn="tl">
                    <a:srgbClr val="000000">
                      <a:alpha val="43137"/>
                    </a:srgbClr>
                  </a:outerShdw>
                </a:effectLst>
              </a:endParaRPr>
            </a:p>
          </p:txBody>
        </p:sp>
        <p:sp>
          <p:nvSpPr>
            <p:cNvPr id="93204" name="Oval 20">
              <a:extLst>
                <a:ext uri="{FF2B5EF4-FFF2-40B4-BE49-F238E27FC236}">
                  <a16:creationId xmlns:a16="http://schemas.microsoft.com/office/drawing/2014/main" id="{1B38C357-6896-4510-9FF6-9DBC2D2F058B}"/>
                </a:ext>
              </a:extLst>
            </p:cNvPr>
            <p:cNvSpPr>
              <a:spLocks noChangeArrowheads="1"/>
            </p:cNvSpPr>
            <p:nvPr/>
          </p:nvSpPr>
          <p:spPr bwMode="auto">
            <a:xfrm>
              <a:off x="4464" y="3015"/>
              <a:ext cx="48" cy="48"/>
            </a:xfrm>
            <a:prstGeom prst="ellipse">
              <a:avLst/>
            </a:prstGeom>
            <a:solidFill>
              <a:schemeClr val="accent1"/>
            </a:solidFill>
            <a:ln w="9525">
              <a:noFill/>
              <a:round/>
              <a:headEnd/>
              <a:tailEnd/>
            </a:ln>
            <a:effectLst>
              <a:outerShdw dist="17961" dir="2700000" algn="ctr" rotWithShape="0">
                <a:schemeClr val="bg2"/>
              </a:outerShdw>
            </a:effectLst>
          </p:spPr>
          <p:txBody>
            <a:bodyPr wrap="none" anchor="ctr"/>
            <a:lstStyle/>
            <a:p>
              <a:pPr>
                <a:defRPr/>
              </a:pPr>
              <a:endParaRPr lang="zh-CN" altLang="en-US" b="1">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9673208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3206"/>
                                        </p:tgtEl>
                                        <p:attrNameLst>
                                          <p:attrName>style.visibility</p:attrName>
                                        </p:attrNameLst>
                                      </p:cBhvr>
                                      <p:to>
                                        <p:strVal val="visible"/>
                                      </p:to>
                                    </p:set>
                                    <p:animEffect transition="in" filter="blinds(horizontal)">
                                      <p:cBhvr>
                                        <p:cTn id="17" dur="500"/>
                                        <p:tgtEl>
                                          <p:spTgt spid="932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93186"/>
                                        </p:tgtEl>
                                        <p:attrNameLst>
                                          <p:attrName>style.visibility</p:attrName>
                                        </p:attrNameLst>
                                      </p:cBhvr>
                                      <p:to>
                                        <p:strVal val="visible"/>
                                      </p:to>
                                    </p:set>
                                    <p:animEffect transition="in" filter="dissolve">
                                      <p:cBhvr>
                                        <p:cTn id="42" dur="500"/>
                                        <p:tgtEl>
                                          <p:spTgt spid="9318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93200"/>
                                        </p:tgtEl>
                                        <p:attrNameLst>
                                          <p:attrName>style.visibility</p:attrName>
                                        </p:attrNameLst>
                                      </p:cBhvr>
                                      <p:to>
                                        <p:strVal val="visible"/>
                                      </p:to>
                                    </p:set>
                                    <p:animEffect transition="in" filter="dissolve">
                                      <p:cBhvr>
                                        <p:cTn id="47" dur="500"/>
                                        <p:tgtEl>
                                          <p:spTgt spid="9320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93187"/>
                                        </p:tgtEl>
                                        <p:attrNameLst>
                                          <p:attrName>style.visibility</p:attrName>
                                        </p:attrNameLst>
                                      </p:cBhvr>
                                      <p:to>
                                        <p:strVal val="visible"/>
                                      </p:to>
                                    </p:set>
                                    <p:animEffect transition="in" filter="dissolve">
                                      <p:cBhvr>
                                        <p:cTn id="52" dur="500"/>
                                        <p:tgtEl>
                                          <p:spTgt spid="9318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93188"/>
                                        </p:tgtEl>
                                        <p:attrNameLst>
                                          <p:attrName>style.visibility</p:attrName>
                                        </p:attrNameLst>
                                      </p:cBhvr>
                                      <p:to>
                                        <p:strVal val="visible"/>
                                      </p:to>
                                    </p:set>
                                    <p:animEffect transition="in" filter="dissolve">
                                      <p:cBhvr>
                                        <p:cTn id="57" dur="500"/>
                                        <p:tgtEl>
                                          <p:spTgt spid="9318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93189"/>
                                        </p:tgtEl>
                                        <p:attrNameLst>
                                          <p:attrName>style.visibility</p:attrName>
                                        </p:attrNameLst>
                                      </p:cBhvr>
                                      <p:to>
                                        <p:strVal val="visible"/>
                                      </p:to>
                                    </p:set>
                                    <p:animEffect transition="in" filter="dissolve">
                                      <p:cBhvr>
                                        <p:cTn id="62" dur="500"/>
                                        <p:tgtEl>
                                          <p:spTgt spid="93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6" grpId="0" autoUpdateAnimBg="0"/>
      <p:bldP spid="93189" grpId="0" autoUpdateAnimBg="0"/>
      <p:bldP spid="93206" grpId="0" animBg="1"/>
    </p:bldLst>
  </p:timing>
</p:sld>
</file>

<file path=ppt/theme/theme1.xml><?xml version="1.0" encoding="utf-8"?>
<a:theme xmlns:a="http://schemas.openxmlformats.org/drawingml/2006/main" name="静电学的基本规律3">
  <a:themeElements>
    <a:clrScheme name="">
      <a:dk1>
        <a:srgbClr val="000000"/>
      </a:dk1>
      <a:lt1>
        <a:srgbClr val="FFFFFF"/>
      </a:lt1>
      <a:dk2>
        <a:srgbClr val="006666"/>
      </a:dk2>
      <a:lt2>
        <a:srgbClr val="FFFF66"/>
      </a:lt2>
      <a:accent1>
        <a:srgbClr val="FF9999"/>
      </a:accent1>
      <a:accent2>
        <a:srgbClr val="3333CC"/>
      </a:accent2>
      <a:accent3>
        <a:srgbClr val="AAB8B8"/>
      </a:accent3>
      <a:accent4>
        <a:srgbClr val="DADADA"/>
      </a:accent4>
      <a:accent5>
        <a:srgbClr val="FFCACA"/>
      </a:accent5>
      <a:accent6>
        <a:srgbClr val="2D2DB9"/>
      </a:accent6>
      <a:hlink>
        <a:srgbClr val="FFCC99"/>
      </a:hlink>
      <a:folHlink>
        <a:srgbClr val="B2B2B2"/>
      </a:folHlink>
    </a:clrScheme>
    <a:fontScheme name="静电学的基本规律3">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FFCC99"/>
          </a:solidFill>
          <a:prstDash val="solid"/>
          <a:miter lim="800000"/>
          <a:headEnd type="none" w="med" len="med"/>
          <a:tailEnd type="stealth" w="med" len="lg"/>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幼圆" pitchFamily="49" charset="-122"/>
          </a:defRPr>
        </a:defPPr>
      </a:lstStyle>
    </a:spDef>
    <a:lnDef>
      <a:spPr bwMode="auto">
        <a:xfrm>
          <a:off x="0" y="0"/>
          <a:ext cx="1" cy="1"/>
        </a:xfrm>
        <a:custGeom>
          <a:avLst/>
          <a:gdLst/>
          <a:ahLst/>
          <a:cxnLst/>
          <a:rect l="0" t="0" r="0" b="0"/>
          <a:pathLst/>
        </a:custGeom>
        <a:noFill/>
        <a:ln w="9525" cap="flat" cmpd="sng" algn="ctr">
          <a:solidFill>
            <a:srgbClr val="FFCC99"/>
          </a:solidFill>
          <a:prstDash val="solid"/>
          <a:miter lim="800000"/>
          <a:headEnd type="none" w="med" len="med"/>
          <a:tailEnd type="stealth" w="med" len="lg"/>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幼圆" pitchFamily="49" charset="-122"/>
          </a:defRPr>
        </a:defPPr>
      </a:lstStyle>
    </a:lnDef>
  </a:objectDefaults>
  <a:extraClrSchemeLst>
    <a:extraClrScheme>
      <a:clrScheme name="静电学的基本规律3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静电学的基本规律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静电学的基本规律3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静电学的基本规律3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静电学的基本规律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静电学的基本规律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静电学的基本规律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静电学的基本规律3 8">
        <a:dk1>
          <a:srgbClr val="FFFFFF"/>
        </a:dk1>
        <a:lt1>
          <a:srgbClr val="FFFFFF"/>
        </a:lt1>
        <a:dk2>
          <a:srgbClr val="FFFF66"/>
        </a:dk2>
        <a:lt2>
          <a:srgbClr val="5F5F5F"/>
        </a:lt2>
        <a:accent1>
          <a:srgbClr val="FF9999"/>
        </a:accent1>
        <a:accent2>
          <a:srgbClr val="3333CC"/>
        </a:accent2>
        <a:accent3>
          <a:srgbClr val="FFFFFF"/>
        </a:accent3>
        <a:accent4>
          <a:srgbClr val="DADADA"/>
        </a:accent4>
        <a:accent5>
          <a:srgbClr val="FFC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静电学的基本规律3 9">
        <a:dk1>
          <a:srgbClr val="FFFFFF"/>
        </a:dk1>
        <a:lt1>
          <a:srgbClr val="FFFFFF"/>
        </a:lt1>
        <a:dk2>
          <a:srgbClr val="FFFF66"/>
        </a:dk2>
        <a:lt2>
          <a:srgbClr val="000000"/>
        </a:lt2>
        <a:accent1>
          <a:srgbClr val="FF9999"/>
        </a:accent1>
        <a:accent2>
          <a:srgbClr val="3333CC"/>
        </a:accent2>
        <a:accent3>
          <a:srgbClr val="FFFFFF"/>
        </a:accent3>
        <a:accent4>
          <a:srgbClr val="DADADA"/>
        </a:accent4>
        <a:accent5>
          <a:srgbClr val="FFC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静电学的基本规律3 10">
        <a:dk1>
          <a:srgbClr val="000000"/>
        </a:dk1>
        <a:lt1>
          <a:srgbClr val="FFFFFF"/>
        </a:lt1>
        <a:dk2>
          <a:srgbClr val="008080"/>
        </a:dk2>
        <a:lt2>
          <a:srgbClr val="FFFF66"/>
        </a:lt2>
        <a:accent1>
          <a:srgbClr val="FF9999"/>
        </a:accent1>
        <a:accent2>
          <a:srgbClr val="3333CC"/>
        </a:accent2>
        <a:accent3>
          <a:srgbClr val="AAC0C0"/>
        </a:accent3>
        <a:accent4>
          <a:srgbClr val="DADADA"/>
        </a:accent4>
        <a:accent5>
          <a:srgbClr val="FFCACA"/>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D:\wlkj\高教贾起民电磁学\静电学的基本规律3.ppt</Template>
  <TotalTime>6242</TotalTime>
  <Words>2198</Words>
  <Application>Microsoft Office PowerPoint</Application>
  <PresentationFormat>全屏显示(4:3)</PresentationFormat>
  <Paragraphs>255</Paragraphs>
  <Slides>57</Slides>
  <Notes>3</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4</vt:i4>
      </vt:variant>
      <vt:variant>
        <vt:lpstr>幻灯片标题</vt:lpstr>
      </vt:variant>
      <vt:variant>
        <vt:i4>57</vt:i4>
      </vt:variant>
    </vt:vector>
  </HeadingPairs>
  <TitlesOfParts>
    <vt:vector size="75" baseType="lpstr">
      <vt:lpstr>Times New Roman</vt:lpstr>
      <vt:lpstr>幼圆</vt:lpstr>
      <vt:lpstr>Arial</vt:lpstr>
      <vt:lpstr>宋体</vt:lpstr>
      <vt:lpstr>Webdings</vt:lpstr>
      <vt:lpstr>华文行楷</vt:lpstr>
      <vt:lpstr>黑体</vt:lpstr>
      <vt:lpstr>Century Gothic</vt:lpstr>
      <vt:lpstr>隶书</vt:lpstr>
      <vt:lpstr>华文彩云</vt:lpstr>
      <vt:lpstr>华文中宋</vt:lpstr>
      <vt:lpstr>Symbol</vt:lpstr>
      <vt:lpstr>文鼎CS中等线</vt:lpstr>
      <vt:lpstr>静电学的基本规律3</vt:lpstr>
      <vt:lpstr>Microsoft 公式 3.0</vt:lpstr>
      <vt:lpstr>Microsoft Equation 3.0</vt:lpstr>
      <vt:lpstr>Microsoft Clip Gallery</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有电介质时求解问题的顺序：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第九章 静电场中的导体与电介质 </dc:title>
  <dc:creator>baog</dc:creator>
  <cp:lastModifiedBy>Demon</cp:lastModifiedBy>
  <cp:revision>413</cp:revision>
  <dcterms:created xsi:type="dcterms:W3CDTF">2000-04-19T06:31:17Z</dcterms:created>
  <dcterms:modified xsi:type="dcterms:W3CDTF">2017-12-21T14:44:20Z</dcterms:modified>
</cp:coreProperties>
</file>