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4"/>
  </p:notesMasterIdLst>
  <p:sldIdLst>
    <p:sldId id="360" r:id="rId2"/>
    <p:sldId id="361" r:id="rId3"/>
    <p:sldId id="262" r:id="rId4"/>
    <p:sldId id="266" r:id="rId5"/>
    <p:sldId id="267" r:id="rId6"/>
    <p:sldId id="264" r:id="rId7"/>
    <p:sldId id="274" r:id="rId8"/>
    <p:sldId id="279" r:id="rId9"/>
    <p:sldId id="283" r:id="rId10"/>
    <p:sldId id="284" r:id="rId11"/>
    <p:sldId id="287" r:id="rId12"/>
    <p:sldId id="288" r:id="rId13"/>
    <p:sldId id="362" r:id="rId14"/>
    <p:sldId id="298" r:id="rId15"/>
    <p:sldId id="299" r:id="rId16"/>
    <p:sldId id="372" r:id="rId17"/>
    <p:sldId id="313" r:id="rId18"/>
    <p:sldId id="314" r:id="rId19"/>
    <p:sldId id="317" r:id="rId20"/>
    <p:sldId id="373" r:id="rId21"/>
    <p:sldId id="320" r:id="rId22"/>
    <p:sldId id="323" r:id="rId23"/>
    <p:sldId id="338" r:id="rId24"/>
    <p:sldId id="327" r:id="rId25"/>
    <p:sldId id="374" r:id="rId26"/>
    <p:sldId id="375" r:id="rId27"/>
    <p:sldId id="376" r:id="rId28"/>
    <p:sldId id="377" r:id="rId29"/>
    <p:sldId id="379" r:id="rId30"/>
    <p:sldId id="378" r:id="rId31"/>
    <p:sldId id="380" r:id="rId32"/>
    <p:sldId id="381" r:id="rId33"/>
    <p:sldId id="382" r:id="rId34"/>
    <p:sldId id="363" r:id="rId35"/>
    <p:sldId id="364" r:id="rId36"/>
    <p:sldId id="365" r:id="rId37"/>
    <p:sldId id="366" r:id="rId38"/>
    <p:sldId id="367" r:id="rId39"/>
    <p:sldId id="368" r:id="rId40"/>
    <p:sldId id="369" r:id="rId41"/>
    <p:sldId id="370" r:id="rId42"/>
    <p:sldId id="371" r:id="rId43"/>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1706">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FF"/>
    <a:srgbClr val="33CCCC"/>
    <a:srgbClr val="009999"/>
    <a:srgbClr val="339966"/>
    <a:srgbClr val="FF6699"/>
    <a:srgbClr val="66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41" autoAdjust="0"/>
    <p:restoredTop sz="94712" autoAdjust="0"/>
  </p:normalViewPr>
  <p:slideViewPr>
    <p:cSldViewPr>
      <p:cViewPr varScale="1">
        <p:scale>
          <a:sx n="88" d="100"/>
          <a:sy n="88" d="100"/>
        </p:scale>
        <p:origin x="898" y="82"/>
      </p:cViewPr>
      <p:guideLst>
        <p:guide orient="horz" pos="170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6" Type="http://schemas.openxmlformats.org/officeDocument/2006/relationships/image" Target="../media/image290.emf"/><Relationship Id="rId21" Type="http://schemas.openxmlformats.org/officeDocument/2006/relationships/image" Target="../media/image285.emf"/><Relationship Id="rId34" Type="http://schemas.openxmlformats.org/officeDocument/2006/relationships/image" Target="../media/image298.emf"/><Relationship Id="rId42" Type="http://schemas.openxmlformats.org/officeDocument/2006/relationships/image" Target="../media/image306.emf"/><Relationship Id="rId47" Type="http://schemas.openxmlformats.org/officeDocument/2006/relationships/image" Target="../media/image311.emf"/><Relationship Id="rId50" Type="http://schemas.openxmlformats.org/officeDocument/2006/relationships/image" Target="../media/image314.emf"/><Relationship Id="rId55" Type="http://schemas.openxmlformats.org/officeDocument/2006/relationships/image" Target="../media/image319.emf"/><Relationship Id="rId63" Type="http://schemas.openxmlformats.org/officeDocument/2006/relationships/image" Target="../media/image327.emf"/><Relationship Id="rId68" Type="http://schemas.openxmlformats.org/officeDocument/2006/relationships/image" Target="../media/image332.emf"/><Relationship Id="rId7" Type="http://schemas.openxmlformats.org/officeDocument/2006/relationships/image" Target="../media/image271.emf"/><Relationship Id="rId2" Type="http://schemas.openxmlformats.org/officeDocument/2006/relationships/image" Target="../media/image266.emf"/><Relationship Id="rId16" Type="http://schemas.openxmlformats.org/officeDocument/2006/relationships/image" Target="../media/image280.emf"/><Relationship Id="rId29" Type="http://schemas.openxmlformats.org/officeDocument/2006/relationships/image" Target="../media/image293.emf"/><Relationship Id="rId11" Type="http://schemas.openxmlformats.org/officeDocument/2006/relationships/image" Target="../media/image275.emf"/><Relationship Id="rId24" Type="http://schemas.openxmlformats.org/officeDocument/2006/relationships/image" Target="../media/image288.emf"/><Relationship Id="rId32" Type="http://schemas.openxmlformats.org/officeDocument/2006/relationships/image" Target="../media/image296.emf"/><Relationship Id="rId37" Type="http://schemas.openxmlformats.org/officeDocument/2006/relationships/image" Target="../media/image301.emf"/><Relationship Id="rId40" Type="http://schemas.openxmlformats.org/officeDocument/2006/relationships/image" Target="../media/image304.emf"/><Relationship Id="rId45" Type="http://schemas.openxmlformats.org/officeDocument/2006/relationships/image" Target="../media/image309.emf"/><Relationship Id="rId53" Type="http://schemas.openxmlformats.org/officeDocument/2006/relationships/image" Target="../media/image317.emf"/><Relationship Id="rId58" Type="http://schemas.openxmlformats.org/officeDocument/2006/relationships/image" Target="../media/image322.emf"/><Relationship Id="rId66" Type="http://schemas.openxmlformats.org/officeDocument/2006/relationships/image" Target="../media/image330.emf"/><Relationship Id="rId5" Type="http://schemas.openxmlformats.org/officeDocument/2006/relationships/image" Target="../media/image269.emf"/><Relationship Id="rId61" Type="http://schemas.openxmlformats.org/officeDocument/2006/relationships/image" Target="../media/image325.emf"/><Relationship Id="rId19" Type="http://schemas.openxmlformats.org/officeDocument/2006/relationships/image" Target="../media/image283.emf"/><Relationship Id="rId14" Type="http://schemas.openxmlformats.org/officeDocument/2006/relationships/image" Target="../media/image278.emf"/><Relationship Id="rId22" Type="http://schemas.openxmlformats.org/officeDocument/2006/relationships/image" Target="../media/image286.emf"/><Relationship Id="rId27" Type="http://schemas.openxmlformats.org/officeDocument/2006/relationships/image" Target="../media/image291.emf"/><Relationship Id="rId30" Type="http://schemas.openxmlformats.org/officeDocument/2006/relationships/image" Target="../media/image294.emf"/><Relationship Id="rId35" Type="http://schemas.openxmlformats.org/officeDocument/2006/relationships/image" Target="../media/image299.emf"/><Relationship Id="rId43" Type="http://schemas.openxmlformats.org/officeDocument/2006/relationships/image" Target="../media/image307.emf"/><Relationship Id="rId48" Type="http://schemas.openxmlformats.org/officeDocument/2006/relationships/image" Target="../media/image312.emf"/><Relationship Id="rId56" Type="http://schemas.openxmlformats.org/officeDocument/2006/relationships/image" Target="../media/image320.emf"/><Relationship Id="rId64" Type="http://schemas.openxmlformats.org/officeDocument/2006/relationships/image" Target="../media/image328.emf"/><Relationship Id="rId8" Type="http://schemas.openxmlformats.org/officeDocument/2006/relationships/image" Target="../media/image272.emf"/><Relationship Id="rId51" Type="http://schemas.openxmlformats.org/officeDocument/2006/relationships/image" Target="../media/image315.emf"/><Relationship Id="rId3" Type="http://schemas.openxmlformats.org/officeDocument/2006/relationships/image" Target="../media/image267.emf"/><Relationship Id="rId12" Type="http://schemas.openxmlformats.org/officeDocument/2006/relationships/image" Target="../media/image276.emf"/><Relationship Id="rId17" Type="http://schemas.openxmlformats.org/officeDocument/2006/relationships/image" Target="../media/image281.emf"/><Relationship Id="rId25" Type="http://schemas.openxmlformats.org/officeDocument/2006/relationships/image" Target="../media/image289.emf"/><Relationship Id="rId33" Type="http://schemas.openxmlformats.org/officeDocument/2006/relationships/image" Target="../media/image297.emf"/><Relationship Id="rId38" Type="http://schemas.openxmlformats.org/officeDocument/2006/relationships/image" Target="../media/image302.emf"/><Relationship Id="rId46" Type="http://schemas.openxmlformats.org/officeDocument/2006/relationships/image" Target="../media/image310.emf"/><Relationship Id="rId59" Type="http://schemas.openxmlformats.org/officeDocument/2006/relationships/image" Target="../media/image323.emf"/><Relationship Id="rId67" Type="http://schemas.openxmlformats.org/officeDocument/2006/relationships/image" Target="../media/image331.emf"/><Relationship Id="rId20" Type="http://schemas.openxmlformats.org/officeDocument/2006/relationships/image" Target="../media/image284.emf"/><Relationship Id="rId41" Type="http://schemas.openxmlformats.org/officeDocument/2006/relationships/image" Target="../media/image305.emf"/><Relationship Id="rId54" Type="http://schemas.openxmlformats.org/officeDocument/2006/relationships/image" Target="../media/image318.emf"/><Relationship Id="rId62" Type="http://schemas.openxmlformats.org/officeDocument/2006/relationships/image" Target="../media/image326.emf"/><Relationship Id="rId1" Type="http://schemas.openxmlformats.org/officeDocument/2006/relationships/image" Target="../media/image265.emf"/><Relationship Id="rId6" Type="http://schemas.openxmlformats.org/officeDocument/2006/relationships/image" Target="../media/image270.emf"/><Relationship Id="rId15" Type="http://schemas.openxmlformats.org/officeDocument/2006/relationships/image" Target="../media/image279.emf"/><Relationship Id="rId23" Type="http://schemas.openxmlformats.org/officeDocument/2006/relationships/image" Target="../media/image287.emf"/><Relationship Id="rId28" Type="http://schemas.openxmlformats.org/officeDocument/2006/relationships/image" Target="../media/image292.emf"/><Relationship Id="rId36" Type="http://schemas.openxmlformats.org/officeDocument/2006/relationships/image" Target="../media/image300.emf"/><Relationship Id="rId49" Type="http://schemas.openxmlformats.org/officeDocument/2006/relationships/image" Target="../media/image313.emf"/><Relationship Id="rId57" Type="http://schemas.openxmlformats.org/officeDocument/2006/relationships/image" Target="../media/image321.emf"/><Relationship Id="rId10" Type="http://schemas.openxmlformats.org/officeDocument/2006/relationships/image" Target="../media/image274.emf"/><Relationship Id="rId31" Type="http://schemas.openxmlformats.org/officeDocument/2006/relationships/image" Target="../media/image295.emf"/><Relationship Id="rId44" Type="http://schemas.openxmlformats.org/officeDocument/2006/relationships/image" Target="../media/image308.emf"/><Relationship Id="rId52" Type="http://schemas.openxmlformats.org/officeDocument/2006/relationships/image" Target="../media/image316.emf"/><Relationship Id="rId60" Type="http://schemas.openxmlformats.org/officeDocument/2006/relationships/image" Target="../media/image324.emf"/><Relationship Id="rId65" Type="http://schemas.openxmlformats.org/officeDocument/2006/relationships/image" Target="../media/image329.emf"/><Relationship Id="rId4" Type="http://schemas.openxmlformats.org/officeDocument/2006/relationships/image" Target="../media/image268.emf"/><Relationship Id="rId9" Type="http://schemas.openxmlformats.org/officeDocument/2006/relationships/image" Target="../media/image273.emf"/><Relationship Id="rId13" Type="http://schemas.openxmlformats.org/officeDocument/2006/relationships/image" Target="../media/image277.emf"/><Relationship Id="rId18" Type="http://schemas.openxmlformats.org/officeDocument/2006/relationships/image" Target="../media/image282.emf"/><Relationship Id="rId39" Type="http://schemas.openxmlformats.org/officeDocument/2006/relationships/image" Target="../media/image30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4.png"/><Relationship Id="rId1" Type="http://schemas.openxmlformats.org/officeDocument/2006/relationships/image" Target="../media/image333.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7.emf"/><Relationship Id="rId2" Type="http://schemas.openxmlformats.org/officeDocument/2006/relationships/image" Target="../media/image336.emf"/><Relationship Id="rId1" Type="http://schemas.openxmlformats.org/officeDocument/2006/relationships/image" Target="../media/image335.emf"/><Relationship Id="rId4" Type="http://schemas.openxmlformats.org/officeDocument/2006/relationships/image" Target="../media/image33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2.emf"/><Relationship Id="rId7" Type="http://schemas.openxmlformats.org/officeDocument/2006/relationships/image" Target="../media/image346.emf"/><Relationship Id="rId2" Type="http://schemas.openxmlformats.org/officeDocument/2006/relationships/image" Target="../media/image341.emf"/><Relationship Id="rId1" Type="http://schemas.openxmlformats.org/officeDocument/2006/relationships/image" Target="../media/image340.emf"/><Relationship Id="rId6" Type="http://schemas.openxmlformats.org/officeDocument/2006/relationships/image" Target="../media/image345.emf"/><Relationship Id="rId5" Type="http://schemas.openxmlformats.org/officeDocument/2006/relationships/image" Target="../media/image344.emf"/><Relationship Id="rId4" Type="http://schemas.openxmlformats.org/officeDocument/2006/relationships/image" Target="../media/image34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55.emf"/><Relationship Id="rId3" Type="http://schemas.openxmlformats.org/officeDocument/2006/relationships/image" Target="../media/image350.emf"/><Relationship Id="rId7" Type="http://schemas.openxmlformats.org/officeDocument/2006/relationships/image" Target="../media/image354.emf"/><Relationship Id="rId2" Type="http://schemas.openxmlformats.org/officeDocument/2006/relationships/image" Target="../media/image349.emf"/><Relationship Id="rId1" Type="http://schemas.openxmlformats.org/officeDocument/2006/relationships/image" Target="../media/image348.emf"/><Relationship Id="rId6" Type="http://schemas.openxmlformats.org/officeDocument/2006/relationships/image" Target="../media/image353.emf"/><Relationship Id="rId5" Type="http://schemas.openxmlformats.org/officeDocument/2006/relationships/image" Target="../media/image352.emf"/><Relationship Id="rId4" Type="http://schemas.openxmlformats.org/officeDocument/2006/relationships/image" Target="../media/image351.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364.emf"/><Relationship Id="rId3" Type="http://schemas.openxmlformats.org/officeDocument/2006/relationships/image" Target="../media/image359.emf"/><Relationship Id="rId7" Type="http://schemas.openxmlformats.org/officeDocument/2006/relationships/image" Target="../media/image363.emf"/><Relationship Id="rId2" Type="http://schemas.openxmlformats.org/officeDocument/2006/relationships/image" Target="../media/image358.emf"/><Relationship Id="rId1" Type="http://schemas.openxmlformats.org/officeDocument/2006/relationships/image" Target="../media/image357.emf"/><Relationship Id="rId6" Type="http://schemas.openxmlformats.org/officeDocument/2006/relationships/image" Target="../media/image362.emf"/><Relationship Id="rId5" Type="http://schemas.openxmlformats.org/officeDocument/2006/relationships/image" Target="../media/image361.emf"/><Relationship Id="rId4" Type="http://schemas.openxmlformats.org/officeDocument/2006/relationships/image" Target="../media/image360.emf"/><Relationship Id="rId9" Type="http://schemas.openxmlformats.org/officeDocument/2006/relationships/image" Target="../media/image36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8.emf"/><Relationship Id="rId2" Type="http://schemas.openxmlformats.org/officeDocument/2006/relationships/image" Target="../media/image367.emf"/><Relationship Id="rId1" Type="http://schemas.openxmlformats.org/officeDocument/2006/relationships/image" Target="../media/image36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1.emf"/><Relationship Id="rId2" Type="http://schemas.openxmlformats.org/officeDocument/2006/relationships/image" Target="../media/image370.emf"/><Relationship Id="rId1" Type="http://schemas.openxmlformats.org/officeDocument/2006/relationships/image" Target="../media/image369.emf"/><Relationship Id="rId5" Type="http://schemas.openxmlformats.org/officeDocument/2006/relationships/image" Target="../media/image373.emf"/><Relationship Id="rId4" Type="http://schemas.openxmlformats.org/officeDocument/2006/relationships/image" Target="../media/image37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384.emf"/><Relationship Id="rId3" Type="http://schemas.openxmlformats.org/officeDocument/2006/relationships/image" Target="../media/image379.emf"/><Relationship Id="rId7" Type="http://schemas.openxmlformats.org/officeDocument/2006/relationships/image" Target="../media/image383.emf"/><Relationship Id="rId2" Type="http://schemas.openxmlformats.org/officeDocument/2006/relationships/image" Target="../media/image378.emf"/><Relationship Id="rId1" Type="http://schemas.openxmlformats.org/officeDocument/2006/relationships/image" Target="../media/image377.emf"/><Relationship Id="rId6" Type="http://schemas.openxmlformats.org/officeDocument/2006/relationships/image" Target="../media/image382.emf"/><Relationship Id="rId5" Type="http://schemas.openxmlformats.org/officeDocument/2006/relationships/image" Target="../media/image381.emf"/><Relationship Id="rId4" Type="http://schemas.openxmlformats.org/officeDocument/2006/relationships/image" Target="../media/image380.emf"/><Relationship Id="rId9" Type="http://schemas.openxmlformats.org/officeDocument/2006/relationships/image" Target="../media/image385.emf"/></Relationships>
</file>

<file path=ppt/drawings/_rels/vmlDrawing19.vml.rels><?xml version="1.0" encoding="UTF-8" standalone="yes"?>
<Relationships xmlns="http://schemas.openxmlformats.org/package/2006/relationships"><Relationship Id="rId26" Type="http://schemas.openxmlformats.org/officeDocument/2006/relationships/image" Target="../media/image411.emf"/><Relationship Id="rId21" Type="http://schemas.openxmlformats.org/officeDocument/2006/relationships/image" Target="../media/image406.emf"/><Relationship Id="rId42" Type="http://schemas.openxmlformats.org/officeDocument/2006/relationships/image" Target="../media/image427.emf"/><Relationship Id="rId47" Type="http://schemas.openxmlformats.org/officeDocument/2006/relationships/image" Target="../media/image432.emf"/><Relationship Id="rId63" Type="http://schemas.openxmlformats.org/officeDocument/2006/relationships/image" Target="../media/image448.emf"/><Relationship Id="rId68" Type="http://schemas.openxmlformats.org/officeDocument/2006/relationships/image" Target="../media/image453.emf"/><Relationship Id="rId7" Type="http://schemas.openxmlformats.org/officeDocument/2006/relationships/image" Target="../media/image392.emf"/><Relationship Id="rId2" Type="http://schemas.openxmlformats.org/officeDocument/2006/relationships/image" Target="../media/image387.emf"/><Relationship Id="rId16" Type="http://schemas.openxmlformats.org/officeDocument/2006/relationships/image" Target="../media/image401.emf"/><Relationship Id="rId29" Type="http://schemas.openxmlformats.org/officeDocument/2006/relationships/image" Target="../media/image414.emf"/><Relationship Id="rId11" Type="http://schemas.openxmlformats.org/officeDocument/2006/relationships/image" Target="../media/image396.emf"/><Relationship Id="rId24" Type="http://schemas.openxmlformats.org/officeDocument/2006/relationships/image" Target="../media/image409.emf"/><Relationship Id="rId32" Type="http://schemas.openxmlformats.org/officeDocument/2006/relationships/image" Target="../media/image417.emf"/><Relationship Id="rId37" Type="http://schemas.openxmlformats.org/officeDocument/2006/relationships/image" Target="../media/image422.emf"/><Relationship Id="rId40" Type="http://schemas.openxmlformats.org/officeDocument/2006/relationships/image" Target="../media/image425.emf"/><Relationship Id="rId45" Type="http://schemas.openxmlformats.org/officeDocument/2006/relationships/image" Target="../media/image430.emf"/><Relationship Id="rId53" Type="http://schemas.openxmlformats.org/officeDocument/2006/relationships/image" Target="../media/image438.emf"/><Relationship Id="rId58" Type="http://schemas.openxmlformats.org/officeDocument/2006/relationships/image" Target="../media/image443.emf"/><Relationship Id="rId66" Type="http://schemas.openxmlformats.org/officeDocument/2006/relationships/image" Target="../media/image451.emf"/><Relationship Id="rId5" Type="http://schemas.openxmlformats.org/officeDocument/2006/relationships/image" Target="../media/image390.emf"/><Relationship Id="rId61" Type="http://schemas.openxmlformats.org/officeDocument/2006/relationships/image" Target="../media/image446.emf"/><Relationship Id="rId19" Type="http://schemas.openxmlformats.org/officeDocument/2006/relationships/image" Target="../media/image404.emf"/><Relationship Id="rId14" Type="http://schemas.openxmlformats.org/officeDocument/2006/relationships/image" Target="../media/image399.emf"/><Relationship Id="rId22" Type="http://schemas.openxmlformats.org/officeDocument/2006/relationships/image" Target="../media/image407.emf"/><Relationship Id="rId27" Type="http://schemas.openxmlformats.org/officeDocument/2006/relationships/image" Target="../media/image412.emf"/><Relationship Id="rId30" Type="http://schemas.openxmlformats.org/officeDocument/2006/relationships/image" Target="../media/image415.emf"/><Relationship Id="rId35" Type="http://schemas.openxmlformats.org/officeDocument/2006/relationships/image" Target="../media/image420.emf"/><Relationship Id="rId43" Type="http://schemas.openxmlformats.org/officeDocument/2006/relationships/image" Target="../media/image428.emf"/><Relationship Id="rId48" Type="http://schemas.openxmlformats.org/officeDocument/2006/relationships/image" Target="../media/image433.emf"/><Relationship Id="rId56" Type="http://schemas.openxmlformats.org/officeDocument/2006/relationships/image" Target="../media/image441.emf"/><Relationship Id="rId64" Type="http://schemas.openxmlformats.org/officeDocument/2006/relationships/image" Target="../media/image449.emf"/><Relationship Id="rId69" Type="http://schemas.openxmlformats.org/officeDocument/2006/relationships/image" Target="../media/image454.emf"/><Relationship Id="rId8" Type="http://schemas.openxmlformats.org/officeDocument/2006/relationships/image" Target="../media/image393.emf"/><Relationship Id="rId51" Type="http://schemas.openxmlformats.org/officeDocument/2006/relationships/image" Target="../media/image436.emf"/><Relationship Id="rId3" Type="http://schemas.openxmlformats.org/officeDocument/2006/relationships/image" Target="../media/image388.emf"/><Relationship Id="rId12" Type="http://schemas.openxmlformats.org/officeDocument/2006/relationships/image" Target="../media/image397.emf"/><Relationship Id="rId17" Type="http://schemas.openxmlformats.org/officeDocument/2006/relationships/image" Target="../media/image402.emf"/><Relationship Id="rId25" Type="http://schemas.openxmlformats.org/officeDocument/2006/relationships/image" Target="../media/image410.emf"/><Relationship Id="rId33" Type="http://schemas.openxmlformats.org/officeDocument/2006/relationships/image" Target="../media/image418.emf"/><Relationship Id="rId38" Type="http://schemas.openxmlformats.org/officeDocument/2006/relationships/image" Target="../media/image423.emf"/><Relationship Id="rId46" Type="http://schemas.openxmlformats.org/officeDocument/2006/relationships/image" Target="../media/image431.emf"/><Relationship Id="rId59" Type="http://schemas.openxmlformats.org/officeDocument/2006/relationships/image" Target="../media/image444.emf"/><Relationship Id="rId67" Type="http://schemas.openxmlformats.org/officeDocument/2006/relationships/image" Target="../media/image452.emf"/><Relationship Id="rId20" Type="http://schemas.openxmlformats.org/officeDocument/2006/relationships/image" Target="../media/image405.emf"/><Relationship Id="rId41" Type="http://schemas.openxmlformats.org/officeDocument/2006/relationships/image" Target="../media/image426.emf"/><Relationship Id="rId54" Type="http://schemas.openxmlformats.org/officeDocument/2006/relationships/image" Target="../media/image439.emf"/><Relationship Id="rId62" Type="http://schemas.openxmlformats.org/officeDocument/2006/relationships/image" Target="../media/image447.emf"/><Relationship Id="rId70" Type="http://schemas.openxmlformats.org/officeDocument/2006/relationships/image" Target="../media/image455.emf"/><Relationship Id="rId1" Type="http://schemas.openxmlformats.org/officeDocument/2006/relationships/image" Target="../media/image386.emf"/><Relationship Id="rId6" Type="http://schemas.openxmlformats.org/officeDocument/2006/relationships/image" Target="../media/image391.emf"/><Relationship Id="rId15" Type="http://schemas.openxmlformats.org/officeDocument/2006/relationships/image" Target="../media/image400.emf"/><Relationship Id="rId23" Type="http://schemas.openxmlformats.org/officeDocument/2006/relationships/image" Target="../media/image408.emf"/><Relationship Id="rId28" Type="http://schemas.openxmlformats.org/officeDocument/2006/relationships/image" Target="../media/image413.emf"/><Relationship Id="rId36" Type="http://schemas.openxmlformats.org/officeDocument/2006/relationships/image" Target="../media/image421.emf"/><Relationship Id="rId49" Type="http://schemas.openxmlformats.org/officeDocument/2006/relationships/image" Target="../media/image434.emf"/><Relationship Id="rId57" Type="http://schemas.openxmlformats.org/officeDocument/2006/relationships/image" Target="../media/image442.emf"/><Relationship Id="rId10" Type="http://schemas.openxmlformats.org/officeDocument/2006/relationships/image" Target="../media/image395.emf"/><Relationship Id="rId31" Type="http://schemas.openxmlformats.org/officeDocument/2006/relationships/image" Target="../media/image416.emf"/><Relationship Id="rId44" Type="http://schemas.openxmlformats.org/officeDocument/2006/relationships/image" Target="../media/image429.emf"/><Relationship Id="rId52" Type="http://schemas.openxmlformats.org/officeDocument/2006/relationships/image" Target="../media/image437.emf"/><Relationship Id="rId60" Type="http://schemas.openxmlformats.org/officeDocument/2006/relationships/image" Target="../media/image445.emf"/><Relationship Id="rId65" Type="http://schemas.openxmlformats.org/officeDocument/2006/relationships/image" Target="../media/image450.emf"/><Relationship Id="rId4" Type="http://schemas.openxmlformats.org/officeDocument/2006/relationships/image" Target="../media/image389.emf"/><Relationship Id="rId9" Type="http://schemas.openxmlformats.org/officeDocument/2006/relationships/image" Target="../media/image394.emf"/><Relationship Id="rId13" Type="http://schemas.openxmlformats.org/officeDocument/2006/relationships/image" Target="../media/image398.emf"/><Relationship Id="rId18" Type="http://schemas.openxmlformats.org/officeDocument/2006/relationships/image" Target="../media/image403.emf"/><Relationship Id="rId39" Type="http://schemas.openxmlformats.org/officeDocument/2006/relationships/image" Target="../media/image424.emf"/><Relationship Id="rId34" Type="http://schemas.openxmlformats.org/officeDocument/2006/relationships/image" Target="../media/image419.emf"/><Relationship Id="rId50" Type="http://schemas.openxmlformats.org/officeDocument/2006/relationships/image" Target="../media/image435.emf"/><Relationship Id="rId55" Type="http://schemas.openxmlformats.org/officeDocument/2006/relationships/image" Target="../media/image4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63.emf"/><Relationship Id="rId3" Type="http://schemas.openxmlformats.org/officeDocument/2006/relationships/image" Target="../media/image458.emf"/><Relationship Id="rId7" Type="http://schemas.openxmlformats.org/officeDocument/2006/relationships/image" Target="../media/image462.emf"/><Relationship Id="rId2" Type="http://schemas.openxmlformats.org/officeDocument/2006/relationships/image" Target="../media/image457.emf"/><Relationship Id="rId1" Type="http://schemas.openxmlformats.org/officeDocument/2006/relationships/image" Target="../media/image456.emf"/><Relationship Id="rId6" Type="http://schemas.openxmlformats.org/officeDocument/2006/relationships/image" Target="../media/image461.emf"/><Relationship Id="rId11" Type="http://schemas.openxmlformats.org/officeDocument/2006/relationships/image" Target="../media/image466.emf"/><Relationship Id="rId5" Type="http://schemas.openxmlformats.org/officeDocument/2006/relationships/image" Target="../media/image460.emf"/><Relationship Id="rId10" Type="http://schemas.openxmlformats.org/officeDocument/2006/relationships/image" Target="../media/image465.emf"/><Relationship Id="rId4" Type="http://schemas.openxmlformats.org/officeDocument/2006/relationships/image" Target="../media/image459.emf"/><Relationship Id="rId9" Type="http://schemas.openxmlformats.org/officeDocument/2006/relationships/image" Target="../media/image46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1.emf"/><Relationship Id="rId2" Type="http://schemas.openxmlformats.org/officeDocument/2006/relationships/image" Target="../media/image470.emf"/><Relationship Id="rId1" Type="http://schemas.openxmlformats.org/officeDocument/2006/relationships/image" Target="../media/image469.emf"/><Relationship Id="rId5" Type="http://schemas.openxmlformats.org/officeDocument/2006/relationships/image" Target="../media/image473.emf"/><Relationship Id="rId4" Type="http://schemas.openxmlformats.org/officeDocument/2006/relationships/image" Target="../media/image47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76.emf"/><Relationship Id="rId7" Type="http://schemas.openxmlformats.org/officeDocument/2006/relationships/image" Target="../media/image473.emf"/><Relationship Id="rId2" Type="http://schemas.openxmlformats.org/officeDocument/2006/relationships/image" Target="../media/image475.emf"/><Relationship Id="rId1" Type="http://schemas.openxmlformats.org/officeDocument/2006/relationships/image" Target="../media/image474.emf"/><Relationship Id="rId6" Type="http://schemas.openxmlformats.org/officeDocument/2006/relationships/image" Target="../media/image472.emf"/><Relationship Id="rId5" Type="http://schemas.openxmlformats.org/officeDocument/2006/relationships/image" Target="../media/image470.emf"/><Relationship Id="rId4" Type="http://schemas.openxmlformats.org/officeDocument/2006/relationships/image" Target="../media/image477.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0.emf"/><Relationship Id="rId7" Type="http://schemas.openxmlformats.org/officeDocument/2006/relationships/image" Target="../media/image484.emf"/><Relationship Id="rId2" Type="http://schemas.openxmlformats.org/officeDocument/2006/relationships/image" Target="../media/image479.emf"/><Relationship Id="rId1" Type="http://schemas.openxmlformats.org/officeDocument/2006/relationships/image" Target="../media/image478.emf"/><Relationship Id="rId6" Type="http://schemas.openxmlformats.org/officeDocument/2006/relationships/image" Target="../media/image483.emf"/><Relationship Id="rId5" Type="http://schemas.openxmlformats.org/officeDocument/2006/relationships/image" Target="../media/image482.emf"/><Relationship Id="rId4" Type="http://schemas.openxmlformats.org/officeDocument/2006/relationships/image" Target="../media/image481.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492.emf"/><Relationship Id="rId3" Type="http://schemas.openxmlformats.org/officeDocument/2006/relationships/image" Target="../media/image487.emf"/><Relationship Id="rId7" Type="http://schemas.openxmlformats.org/officeDocument/2006/relationships/image" Target="../media/image491.emf"/><Relationship Id="rId12" Type="http://schemas.openxmlformats.org/officeDocument/2006/relationships/image" Target="../media/image496.emf"/><Relationship Id="rId2" Type="http://schemas.openxmlformats.org/officeDocument/2006/relationships/image" Target="../media/image486.emf"/><Relationship Id="rId1" Type="http://schemas.openxmlformats.org/officeDocument/2006/relationships/image" Target="../media/image485.emf"/><Relationship Id="rId6" Type="http://schemas.openxmlformats.org/officeDocument/2006/relationships/image" Target="../media/image490.emf"/><Relationship Id="rId11" Type="http://schemas.openxmlformats.org/officeDocument/2006/relationships/image" Target="../media/image495.emf"/><Relationship Id="rId5" Type="http://schemas.openxmlformats.org/officeDocument/2006/relationships/image" Target="../media/image489.emf"/><Relationship Id="rId10" Type="http://schemas.openxmlformats.org/officeDocument/2006/relationships/image" Target="../media/image494.emf"/><Relationship Id="rId4" Type="http://schemas.openxmlformats.org/officeDocument/2006/relationships/image" Target="../media/image488.emf"/><Relationship Id="rId9" Type="http://schemas.openxmlformats.org/officeDocument/2006/relationships/image" Target="../media/image49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504.emf"/><Relationship Id="rId3" Type="http://schemas.openxmlformats.org/officeDocument/2006/relationships/image" Target="../media/image499.emf"/><Relationship Id="rId7" Type="http://schemas.openxmlformats.org/officeDocument/2006/relationships/image" Target="../media/image503.emf"/><Relationship Id="rId12" Type="http://schemas.openxmlformats.org/officeDocument/2006/relationships/image" Target="../media/image508.emf"/><Relationship Id="rId2" Type="http://schemas.openxmlformats.org/officeDocument/2006/relationships/image" Target="../media/image498.emf"/><Relationship Id="rId1" Type="http://schemas.openxmlformats.org/officeDocument/2006/relationships/image" Target="../media/image497.emf"/><Relationship Id="rId6" Type="http://schemas.openxmlformats.org/officeDocument/2006/relationships/image" Target="../media/image502.emf"/><Relationship Id="rId11" Type="http://schemas.openxmlformats.org/officeDocument/2006/relationships/image" Target="../media/image507.emf"/><Relationship Id="rId5" Type="http://schemas.openxmlformats.org/officeDocument/2006/relationships/image" Target="../media/image501.emf"/><Relationship Id="rId10" Type="http://schemas.openxmlformats.org/officeDocument/2006/relationships/image" Target="../media/image506.emf"/><Relationship Id="rId4" Type="http://schemas.openxmlformats.org/officeDocument/2006/relationships/image" Target="../media/image500.emf"/><Relationship Id="rId9" Type="http://schemas.openxmlformats.org/officeDocument/2006/relationships/image" Target="../media/image50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12.emf"/><Relationship Id="rId7" Type="http://schemas.openxmlformats.org/officeDocument/2006/relationships/image" Target="../media/image516.emf"/><Relationship Id="rId2" Type="http://schemas.openxmlformats.org/officeDocument/2006/relationships/image" Target="../media/image511.emf"/><Relationship Id="rId1" Type="http://schemas.openxmlformats.org/officeDocument/2006/relationships/image" Target="../media/image510.emf"/><Relationship Id="rId6" Type="http://schemas.openxmlformats.org/officeDocument/2006/relationships/image" Target="../media/image515.emf"/><Relationship Id="rId5" Type="http://schemas.openxmlformats.org/officeDocument/2006/relationships/image" Target="../media/image514.emf"/><Relationship Id="rId4" Type="http://schemas.openxmlformats.org/officeDocument/2006/relationships/image" Target="../media/image51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19.emf"/><Relationship Id="rId2" Type="http://schemas.openxmlformats.org/officeDocument/2006/relationships/image" Target="../media/image518.emf"/><Relationship Id="rId1" Type="http://schemas.openxmlformats.org/officeDocument/2006/relationships/image" Target="../media/image517.emf"/><Relationship Id="rId6" Type="http://schemas.openxmlformats.org/officeDocument/2006/relationships/image" Target="../media/image522.emf"/><Relationship Id="rId5" Type="http://schemas.openxmlformats.org/officeDocument/2006/relationships/image" Target="../media/image521.emf"/><Relationship Id="rId4" Type="http://schemas.openxmlformats.org/officeDocument/2006/relationships/image" Target="../media/image520.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530.emf"/><Relationship Id="rId13" Type="http://schemas.openxmlformats.org/officeDocument/2006/relationships/image" Target="../media/image535.emf"/><Relationship Id="rId18" Type="http://schemas.openxmlformats.org/officeDocument/2006/relationships/image" Target="../media/image540.emf"/><Relationship Id="rId3" Type="http://schemas.openxmlformats.org/officeDocument/2006/relationships/image" Target="../media/image525.emf"/><Relationship Id="rId21" Type="http://schemas.openxmlformats.org/officeDocument/2006/relationships/image" Target="../media/image543.emf"/><Relationship Id="rId7" Type="http://schemas.openxmlformats.org/officeDocument/2006/relationships/image" Target="../media/image529.emf"/><Relationship Id="rId12" Type="http://schemas.openxmlformats.org/officeDocument/2006/relationships/image" Target="../media/image534.emf"/><Relationship Id="rId17" Type="http://schemas.openxmlformats.org/officeDocument/2006/relationships/image" Target="../media/image539.emf"/><Relationship Id="rId2" Type="http://schemas.openxmlformats.org/officeDocument/2006/relationships/image" Target="../media/image524.emf"/><Relationship Id="rId16" Type="http://schemas.openxmlformats.org/officeDocument/2006/relationships/image" Target="../media/image538.emf"/><Relationship Id="rId20" Type="http://schemas.openxmlformats.org/officeDocument/2006/relationships/image" Target="../media/image542.emf"/><Relationship Id="rId1" Type="http://schemas.openxmlformats.org/officeDocument/2006/relationships/image" Target="../media/image523.emf"/><Relationship Id="rId6" Type="http://schemas.openxmlformats.org/officeDocument/2006/relationships/image" Target="../media/image528.emf"/><Relationship Id="rId11" Type="http://schemas.openxmlformats.org/officeDocument/2006/relationships/image" Target="../media/image533.emf"/><Relationship Id="rId5" Type="http://schemas.openxmlformats.org/officeDocument/2006/relationships/image" Target="../media/image527.emf"/><Relationship Id="rId15" Type="http://schemas.openxmlformats.org/officeDocument/2006/relationships/image" Target="../media/image537.emf"/><Relationship Id="rId10" Type="http://schemas.openxmlformats.org/officeDocument/2006/relationships/image" Target="../media/image532.emf"/><Relationship Id="rId19" Type="http://schemas.openxmlformats.org/officeDocument/2006/relationships/image" Target="../media/image541.emf"/><Relationship Id="rId4" Type="http://schemas.openxmlformats.org/officeDocument/2006/relationships/image" Target="../media/image526.emf"/><Relationship Id="rId9" Type="http://schemas.openxmlformats.org/officeDocument/2006/relationships/image" Target="../media/image531.emf"/><Relationship Id="rId14" Type="http://schemas.openxmlformats.org/officeDocument/2006/relationships/image" Target="../media/image536.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551.emf"/><Relationship Id="rId13" Type="http://schemas.openxmlformats.org/officeDocument/2006/relationships/image" Target="../media/image556.emf"/><Relationship Id="rId18" Type="http://schemas.openxmlformats.org/officeDocument/2006/relationships/image" Target="../media/image561.emf"/><Relationship Id="rId26" Type="http://schemas.openxmlformats.org/officeDocument/2006/relationships/image" Target="../media/image569.emf"/><Relationship Id="rId3" Type="http://schemas.openxmlformats.org/officeDocument/2006/relationships/image" Target="../media/image546.emf"/><Relationship Id="rId21" Type="http://schemas.openxmlformats.org/officeDocument/2006/relationships/image" Target="../media/image564.emf"/><Relationship Id="rId7" Type="http://schemas.openxmlformats.org/officeDocument/2006/relationships/image" Target="../media/image550.emf"/><Relationship Id="rId12" Type="http://schemas.openxmlformats.org/officeDocument/2006/relationships/image" Target="../media/image555.emf"/><Relationship Id="rId17" Type="http://schemas.openxmlformats.org/officeDocument/2006/relationships/image" Target="../media/image560.emf"/><Relationship Id="rId25" Type="http://schemas.openxmlformats.org/officeDocument/2006/relationships/image" Target="../media/image568.emf"/><Relationship Id="rId2" Type="http://schemas.openxmlformats.org/officeDocument/2006/relationships/image" Target="../media/image545.emf"/><Relationship Id="rId16" Type="http://schemas.openxmlformats.org/officeDocument/2006/relationships/image" Target="../media/image559.emf"/><Relationship Id="rId20" Type="http://schemas.openxmlformats.org/officeDocument/2006/relationships/image" Target="../media/image563.emf"/><Relationship Id="rId1" Type="http://schemas.openxmlformats.org/officeDocument/2006/relationships/image" Target="../media/image544.emf"/><Relationship Id="rId6" Type="http://schemas.openxmlformats.org/officeDocument/2006/relationships/image" Target="../media/image549.emf"/><Relationship Id="rId11" Type="http://schemas.openxmlformats.org/officeDocument/2006/relationships/image" Target="../media/image554.emf"/><Relationship Id="rId24" Type="http://schemas.openxmlformats.org/officeDocument/2006/relationships/image" Target="../media/image567.emf"/><Relationship Id="rId5" Type="http://schemas.openxmlformats.org/officeDocument/2006/relationships/image" Target="../media/image548.emf"/><Relationship Id="rId15" Type="http://schemas.openxmlformats.org/officeDocument/2006/relationships/image" Target="../media/image558.emf"/><Relationship Id="rId23" Type="http://schemas.openxmlformats.org/officeDocument/2006/relationships/image" Target="../media/image566.emf"/><Relationship Id="rId10" Type="http://schemas.openxmlformats.org/officeDocument/2006/relationships/image" Target="../media/image553.emf"/><Relationship Id="rId19" Type="http://schemas.openxmlformats.org/officeDocument/2006/relationships/image" Target="../media/image562.emf"/><Relationship Id="rId4" Type="http://schemas.openxmlformats.org/officeDocument/2006/relationships/image" Target="../media/image547.emf"/><Relationship Id="rId9" Type="http://schemas.openxmlformats.org/officeDocument/2006/relationships/image" Target="../media/image552.emf"/><Relationship Id="rId14" Type="http://schemas.openxmlformats.org/officeDocument/2006/relationships/image" Target="../media/image557.emf"/><Relationship Id="rId22" Type="http://schemas.openxmlformats.org/officeDocument/2006/relationships/image" Target="../media/image56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 Id="rId14" Type="http://schemas.openxmlformats.org/officeDocument/2006/relationships/image" Target="../media/image29.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577.emf"/><Relationship Id="rId13" Type="http://schemas.openxmlformats.org/officeDocument/2006/relationships/image" Target="../media/image582.emf"/><Relationship Id="rId18" Type="http://schemas.openxmlformats.org/officeDocument/2006/relationships/image" Target="../media/image587.emf"/><Relationship Id="rId26" Type="http://schemas.openxmlformats.org/officeDocument/2006/relationships/image" Target="../media/image595.emf"/><Relationship Id="rId3" Type="http://schemas.openxmlformats.org/officeDocument/2006/relationships/image" Target="../media/image572.emf"/><Relationship Id="rId21" Type="http://schemas.openxmlformats.org/officeDocument/2006/relationships/image" Target="../media/image590.emf"/><Relationship Id="rId7" Type="http://schemas.openxmlformats.org/officeDocument/2006/relationships/image" Target="../media/image576.emf"/><Relationship Id="rId12" Type="http://schemas.openxmlformats.org/officeDocument/2006/relationships/image" Target="../media/image581.emf"/><Relationship Id="rId17" Type="http://schemas.openxmlformats.org/officeDocument/2006/relationships/image" Target="../media/image586.emf"/><Relationship Id="rId25" Type="http://schemas.openxmlformats.org/officeDocument/2006/relationships/image" Target="../media/image594.emf"/><Relationship Id="rId2" Type="http://schemas.openxmlformats.org/officeDocument/2006/relationships/image" Target="../media/image571.emf"/><Relationship Id="rId16" Type="http://schemas.openxmlformats.org/officeDocument/2006/relationships/image" Target="../media/image585.emf"/><Relationship Id="rId20" Type="http://schemas.openxmlformats.org/officeDocument/2006/relationships/image" Target="../media/image589.emf"/><Relationship Id="rId29" Type="http://schemas.openxmlformats.org/officeDocument/2006/relationships/image" Target="../media/image598.emf"/><Relationship Id="rId1" Type="http://schemas.openxmlformats.org/officeDocument/2006/relationships/image" Target="../media/image570.emf"/><Relationship Id="rId6" Type="http://schemas.openxmlformats.org/officeDocument/2006/relationships/image" Target="../media/image575.emf"/><Relationship Id="rId11" Type="http://schemas.openxmlformats.org/officeDocument/2006/relationships/image" Target="../media/image580.emf"/><Relationship Id="rId24" Type="http://schemas.openxmlformats.org/officeDocument/2006/relationships/image" Target="../media/image593.emf"/><Relationship Id="rId5" Type="http://schemas.openxmlformats.org/officeDocument/2006/relationships/image" Target="../media/image574.emf"/><Relationship Id="rId15" Type="http://schemas.openxmlformats.org/officeDocument/2006/relationships/image" Target="../media/image584.emf"/><Relationship Id="rId23" Type="http://schemas.openxmlformats.org/officeDocument/2006/relationships/image" Target="../media/image592.emf"/><Relationship Id="rId28" Type="http://schemas.openxmlformats.org/officeDocument/2006/relationships/image" Target="../media/image597.emf"/><Relationship Id="rId10" Type="http://schemas.openxmlformats.org/officeDocument/2006/relationships/image" Target="../media/image579.emf"/><Relationship Id="rId19" Type="http://schemas.openxmlformats.org/officeDocument/2006/relationships/image" Target="../media/image588.emf"/><Relationship Id="rId4" Type="http://schemas.openxmlformats.org/officeDocument/2006/relationships/image" Target="../media/image573.emf"/><Relationship Id="rId9" Type="http://schemas.openxmlformats.org/officeDocument/2006/relationships/image" Target="../media/image578.emf"/><Relationship Id="rId14" Type="http://schemas.openxmlformats.org/officeDocument/2006/relationships/image" Target="../media/image583.emf"/><Relationship Id="rId22" Type="http://schemas.openxmlformats.org/officeDocument/2006/relationships/image" Target="../media/image591.emf"/><Relationship Id="rId27" Type="http://schemas.openxmlformats.org/officeDocument/2006/relationships/image" Target="../media/image596.emf"/><Relationship Id="rId30" Type="http://schemas.openxmlformats.org/officeDocument/2006/relationships/image" Target="../media/image599.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607.emf"/><Relationship Id="rId13" Type="http://schemas.openxmlformats.org/officeDocument/2006/relationships/image" Target="../media/image612.emf"/><Relationship Id="rId18" Type="http://schemas.openxmlformats.org/officeDocument/2006/relationships/image" Target="../media/image617.emf"/><Relationship Id="rId3" Type="http://schemas.openxmlformats.org/officeDocument/2006/relationships/image" Target="../media/image602.emf"/><Relationship Id="rId21" Type="http://schemas.openxmlformats.org/officeDocument/2006/relationships/image" Target="../media/image620.emf"/><Relationship Id="rId7" Type="http://schemas.openxmlformats.org/officeDocument/2006/relationships/image" Target="../media/image606.emf"/><Relationship Id="rId12" Type="http://schemas.openxmlformats.org/officeDocument/2006/relationships/image" Target="../media/image611.emf"/><Relationship Id="rId17" Type="http://schemas.openxmlformats.org/officeDocument/2006/relationships/image" Target="../media/image616.emf"/><Relationship Id="rId2" Type="http://schemas.openxmlformats.org/officeDocument/2006/relationships/image" Target="../media/image601.emf"/><Relationship Id="rId16" Type="http://schemas.openxmlformats.org/officeDocument/2006/relationships/image" Target="../media/image615.emf"/><Relationship Id="rId20" Type="http://schemas.openxmlformats.org/officeDocument/2006/relationships/image" Target="../media/image619.emf"/><Relationship Id="rId1" Type="http://schemas.openxmlformats.org/officeDocument/2006/relationships/image" Target="../media/image600.emf"/><Relationship Id="rId6" Type="http://schemas.openxmlformats.org/officeDocument/2006/relationships/image" Target="../media/image605.emf"/><Relationship Id="rId11" Type="http://schemas.openxmlformats.org/officeDocument/2006/relationships/image" Target="../media/image610.emf"/><Relationship Id="rId24" Type="http://schemas.openxmlformats.org/officeDocument/2006/relationships/image" Target="../media/image623.emf"/><Relationship Id="rId5" Type="http://schemas.openxmlformats.org/officeDocument/2006/relationships/image" Target="../media/image604.emf"/><Relationship Id="rId15" Type="http://schemas.openxmlformats.org/officeDocument/2006/relationships/image" Target="../media/image614.emf"/><Relationship Id="rId23" Type="http://schemas.openxmlformats.org/officeDocument/2006/relationships/image" Target="../media/image622.emf"/><Relationship Id="rId10" Type="http://schemas.openxmlformats.org/officeDocument/2006/relationships/image" Target="../media/image609.emf"/><Relationship Id="rId19" Type="http://schemas.openxmlformats.org/officeDocument/2006/relationships/image" Target="../media/image618.emf"/><Relationship Id="rId4" Type="http://schemas.openxmlformats.org/officeDocument/2006/relationships/image" Target="../media/image603.emf"/><Relationship Id="rId9" Type="http://schemas.openxmlformats.org/officeDocument/2006/relationships/image" Target="../media/image608.emf"/><Relationship Id="rId14" Type="http://schemas.openxmlformats.org/officeDocument/2006/relationships/image" Target="../media/image613.emf"/><Relationship Id="rId22" Type="http://schemas.openxmlformats.org/officeDocument/2006/relationships/image" Target="../media/image621.emf"/></Relationships>
</file>

<file path=ppt/drawings/_rels/vmlDrawing32.vml.rels><?xml version="1.0" encoding="UTF-8" standalone="yes"?>
<Relationships xmlns="http://schemas.openxmlformats.org/package/2006/relationships"><Relationship Id="rId13" Type="http://schemas.openxmlformats.org/officeDocument/2006/relationships/image" Target="../media/image636.emf"/><Relationship Id="rId18" Type="http://schemas.openxmlformats.org/officeDocument/2006/relationships/image" Target="../media/image641.emf"/><Relationship Id="rId26" Type="http://schemas.openxmlformats.org/officeDocument/2006/relationships/image" Target="../media/image649.emf"/><Relationship Id="rId39" Type="http://schemas.openxmlformats.org/officeDocument/2006/relationships/image" Target="../media/image662.emf"/><Relationship Id="rId21" Type="http://schemas.openxmlformats.org/officeDocument/2006/relationships/image" Target="../media/image644.emf"/><Relationship Id="rId34" Type="http://schemas.openxmlformats.org/officeDocument/2006/relationships/image" Target="../media/image657.emf"/><Relationship Id="rId42" Type="http://schemas.openxmlformats.org/officeDocument/2006/relationships/image" Target="../media/image665.emf"/><Relationship Id="rId7" Type="http://schemas.openxmlformats.org/officeDocument/2006/relationships/image" Target="../media/image630.emf"/><Relationship Id="rId2" Type="http://schemas.openxmlformats.org/officeDocument/2006/relationships/image" Target="../media/image625.emf"/><Relationship Id="rId16" Type="http://schemas.openxmlformats.org/officeDocument/2006/relationships/image" Target="../media/image639.emf"/><Relationship Id="rId29" Type="http://schemas.openxmlformats.org/officeDocument/2006/relationships/image" Target="../media/image652.emf"/><Relationship Id="rId1" Type="http://schemas.openxmlformats.org/officeDocument/2006/relationships/image" Target="../media/image624.emf"/><Relationship Id="rId6" Type="http://schemas.openxmlformats.org/officeDocument/2006/relationships/image" Target="../media/image629.emf"/><Relationship Id="rId11" Type="http://schemas.openxmlformats.org/officeDocument/2006/relationships/image" Target="../media/image634.emf"/><Relationship Id="rId24" Type="http://schemas.openxmlformats.org/officeDocument/2006/relationships/image" Target="../media/image647.emf"/><Relationship Id="rId32" Type="http://schemas.openxmlformats.org/officeDocument/2006/relationships/image" Target="../media/image655.emf"/><Relationship Id="rId37" Type="http://schemas.openxmlformats.org/officeDocument/2006/relationships/image" Target="../media/image660.emf"/><Relationship Id="rId40" Type="http://schemas.openxmlformats.org/officeDocument/2006/relationships/image" Target="../media/image663.emf"/><Relationship Id="rId45" Type="http://schemas.openxmlformats.org/officeDocument/2006/relationships/image" Target="../media/image668.emf"/><Relationship Id="rId5" Type="http://schemas.openxmlformats.org/officeDocument/2006/relationships/image" Target="../media/image628.emf"/><Relationship Id="rId15" Type="http://schemas.openxmlformats.org/officeDocument/2006/relationships/image" Target="../media/image638.emf"/><Relationship Id="rId23" Type="http://schemas.openxmlformats.org/officeDocument/2006/relationships/image" Target="../media/image646.emf"/><Relationship Id="rId28" Type="http://schemas.openxmlformats.org/officeDocument/2006/relationships/image" Target="../media/image651.emf"/><Relationship Id="rId36" Type="http://schemas.openxmlformats.org/officeDocument/2006/relationships/image" Target="../media/image659.emf"/><Relationship Id="rId10" Type="http://schemas.openxmlformats.org/officeDocument/2006/relationships/image" Target="../media/image633.emf"/><Relationship Id="rId19" Type="http://schemas.openxmlformats.org/officeDocument/2006/relationships/image" Target="../media/image642.emf"/><Relationship Id="rId31" Type="http://schemas.openxmlformats.org/officeDocument/2006/relationships/image" Target="../media/image654.emf"/><Relationship Id="rId44" Type="http://schemas.openxmlformats.org/officeDocument/2006/relationships/image" Target="../media/image667.emf"/><Relationship Id="rId4" Type="http://schemas.openxmlformats.org/officeDocument/2006/relationships/image" Target="../media/image627.emf"/><Relationship Id="rId9" Type="http://schemas.openxmlformats.org/officeDocument/2006/relationships/image" Target="../media/image632.emf"/><Relationship Id="rId14" Type="http://schemas.openxmlformats.org/officeDocument/2006/relationships/image" Target="../media/image637.emf"/><Relationship Id="rId22" Type="http://schemas.openxmlformats.org/officeDocument/2006/relationships/image" Target="../media/image645.emf"/><Relationship Id="rId27" Type="http://schemas.openxmlformats.org/officeDocument/2006/relationships/image" Target="../media/image650.emf"/><Relationship Id="rId30" Type="http://schemas.openxmlformats.org/officeDocument/2006/relationships/image" Target="../media/image653.emf"/><Relationship Id="rId35" Type="http://schemas.openxmlformats.org/officeDocument/2006/relationships/image" Target="../media/image658.emf"/><Relationship Id="rId43" Type="http://schemas.openxmlformats.org/officeDocument/2006/relationships/image" Target="../media/image666.emf"/><Relationship Id="rId8" Type="http://schemas.openxmlformats.org/officeDocument/2006/relationships/image" Target="../media/image631.emf"/><Relationship Id="rId3" Type="http://schemas.openxmlformats.org/officeDocument/2006/relationships/image" Target="../media/image626.emf"/><Relationship Id="rId12" Type="http://schemas.openxmlformats.org/officeDocument/2006/relationships/image" Target="../media/image635.emf"/><Relationship Id="rId17" Type="http://schemas.openxmlformats.org/officeDocument/2006/relationships/image" Target="../media/image640.emf"/><Relationship Id="rId25" Type="http://schemas.openxmlformats.org/officeDocument/2006/relationships/image" Target="../media/image648.emf"/><Relationship Id="rId33" Type="http://schemas.openxmlformats.org/officeDocument/2006/relationships/image" Target="../media/image656.emf"/><Relationship Id="rId38" Type="http://schemas.openxmlformats.org/officeDocument/2006/relationships/image" Target="../media/image661.emf"/><Relationship Id="rId20" Type="http://schemas.openxmlformats.org/officeDocument/2006/relationships/image" Target="../media/image643.emf"/><Relationship Id="rId41" Type="http://schemas.openxmlformats.org/officeDocument/2006/relationships/image" Target="../media/image664.emf"/></Relationships>
</file>

<file path=ppt/drawings/_rels/vmlDrawing33.vml.rels><?xml version="1.0" encoding="UTF-8" standalone="yes"?>
<Relationships xmlns="http://schemas.openxmlformats.org/package/2006/relationships"><Relationship Id="rId13" Type="http://schemas.openxmlformats.org/officeDocument/2006/relationships/image" Target="../media/image681.emf"/><Relationship Id="rId18" Type="http://schemas.openxmlformats.org/officeDocument/2006/relationships/image" Target="../media/image686.emf"/><Relationship Id="rId26" Type="http://schemas.openxmlformats.org/officeDocument/2006/relationships/image" Target="../media/image694.emf"/><Relationship Id="rId39" Type="http://schemas.openxmlformats.org/officeDocument/2006/relationships/image" Target="../media/image707.emf"/><Relationship Id="rId21" Type="http://schemas.openxmlformats.org/officeDocument/2006/relationships/image" Target="../media/image689.emf"/><Relationship Id="rId34" Type="http://schemas.openxmlformats.org/officeDocument/2006/relationships/image" Target="../media/image702.emf"/><Relationship Id="rId42" Type="http://schemas.openxmlformats.org/officeDocument/2006/relationships/image" Target="../media/image710.emf"/><Relationship Id="rId7" Type="http://schemas.openxmlformats.org/officeDocument/2006/relationships/image" Target="../media/image675.emf"/><Relationship Id="rId2" Type="http://schemas.openxmlformats.org/officeDocument/2006/relationships/image" Target="../media/image670.emf"/><Relationship Id="rId16" Type="http://schemas.openxmlformats.org/officeDocument/2006/relationships/image" Target="../media/image684.emf"/><Relationship Id="rId20" Type="http://schemas.openxmlformats.org/officeDocument/2006/relationships/image" Target="../media/image688.emf"/><Relationship Id="rId29" Type="http://schemas.openxmlformats.org/officeDocument/2006/relationships/image" Target="../media/image697.emf"/><Relationship Id="rId41" Type="http://schemas.openxmlformats.org/officeDocument/2006/relationships/image" Target="../media/image709.emf"/><Relationship Id="rId1" Type="http://schemas.openxmlformats.org/officeDocument/2006/relationships/image" Target="../media/image669.emf"/><Relationship Id="rId6" Type="http://schemas.openxmlformats.org/officeDocument/2006/relationships/image" Target="../media/image674.emf"/><Relationship Id="rId11" Type="http://schemas.openxmlformats.org/officeDocument/2006/relationships/image" Target="../media/image679.emf"/><Relationship Id="rId24" Type="http://schemas.openxmlformats.org/officeDocument/2006/relationships/image" Target="../media/image692.emf"/><Relationship Id="rId32" Type="http://schemas.openxmlformats.org/officeDocument/2006/relationships/image" Target="../media/image700.emf"/><Relationship Id="rId37" Type="http://schemas.openxmlformats.org/officeDocument/2006/relationships/image" Target="../media/image705.emf"/><Relationship Id="rId40" Type="http://schemas.openxmlformats.org/officeDocument/2006/relationships/image" Target="../media/image708.emf"/><Relationship Id="rId5" Type="http://schemas.openxmlformats.org/officeDocument/2006/relationships/image" Target="../media/image673.emf"/><Relationship Id="rId15" Type="http://schemas.openxmlformats.org/officeDocument/2006/relationships/image" Target="../media/image683.emf"/><Relationship Id="rId23" Type="http://schemas.openxmlformats.org/officeDocument/2006/relationships/image" Target="../media/image691.emf"/><Relationship Id="rId28" Type="http://schemas.openxmlformats.org/officeDocument/2006/relationships/image" Target="../media/image696.emf"/><Relationship Id="rId36" Type="http://schemas.openxmlformats.org/officeDocument/2006/relationships/image" Target="../media/image704.emf"/><Relationship Id="rId10" Type="http://schemas.openxmlformats.org/officeDocument/2006/relationships/image" Target="../media/image678.emf"/><Relationship Id="rId19" Type="http://schemas.openxmlformats.org/officeDocument/2006/relationships/image" Target="../media/image687.emf"/><Relationship Id="rId31" Type="http://schemas.openxmlformats.org/officeDocument/2006/relationships/image" Target="../media/image699.emf"/><Relationship Id="rId4" Type="http://schemas.openxmlformats.org/officeDocument/2006/relationships/image" Target="../media/image672.emf"/><Relationship Id="rId9" Type="http://schemas.openxmlformats.org/officeDocument/2006/relationships/image" Target="../media/image677.emf"/><Relationship Id="rId14" Type="http://schemas.openxmlformats.org/officeDocument/2006/relationships/image" Target="../media/image682.emf"/><Relationship Id="rId22" Type="http://schemas.openxmlformats.org/officeDocument/2006/relationships/image" Target="../media/image690.emf"/><Relationship Id="rId27" Type="http://schemas.openxmlformats.org/officeDocument/2006/relationships/image" Target="../media/image695.emf"/><Relationship Id="rId30" Type="http://schemas.openxmlformats.org/officeDocument/2006/relationships/image" Target="../media/image698.emf"/><Relationship Id="rId35" Type="http://schemas.openxmlformats.org/officeDocument/2006/relationships/image" Target="../media/image703.emf"/><Relationship Id="rId8" Type="http://schemas.openxmlformats.org/officeDocument/2006/relationships/image" Target="../media/image676.emf"/><Relationship Id="rId3" Type="http://schemas.openxmlformats.org/officeDocument/2006/relationships/image" Target="../media/image671.emf"/><Relationship Id="rId12" Type="http://schemas.openxmlformats.org/officeDocument/2006/relationships/image" Target="../media/image680.emf"/><Relationship Id="rId17" Type="http://schemas.openxmlformats.org/officeDocument/2006/relationships/image" Target="../media/image685.emf"/><Relationship Id="rId25" Type="http://schemas.openxmlformats.org/officeDocument/2006/relationships/image" Target="../media/image693.emf"/><Relationship Id="rId33" Type="http://schemas.openxmlformats.org/officeDocument/2006/relationships/image" Target="../media/image701.emf"/><Relationship Id="rId38" Type="http://schemas.openxmlformats.org/officeDocument/2006/relationships/image" Target="../media/image70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13.emf"/><Relationship Id="rId2" Type="http://schemas.openxmlformats.org/officeDocument/2006/relationships/image" Target="../media/image712.emf"/><Relationship Id="rId1" Type="http://schemas.openxmlformats.org/officeDocument/2006/relationships/image" Target="../media/image711.emf"/><Relationship Id="rId5" Type="http://schemas.openxmlformats.org/officeDocument/2006/relationships/image" Target="../media/image715.emf"/><Relationship Id="rId4" Type="http://schemas.openxmlformats.org/officeDocument/2006/relationships/image" Target="../media/image714.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723.emf"/><Relationship Id="rId3" Type="http://schemas.openxmlformats.org/officeDocument/2006/relationships/image" Target="../media/image718.emf"/><Relationship Id="rId7" Type="http://schemas.openxmlformats.org/officeDocument/2006/relationships/image" Target="../media/image722.emf"/><Relationship Id="rId2" Type="http://schemas.openxmlformats.org/officeDocument/2006/relationships/image" Target="../media/image717.emf"/><Relationship Id="rId1" Type="http://schemas.openxmlformats.org/officeDocument/2006/relationships/image" Target="../media/image716.emf"/><Relationship Id="rId6" Type="http://schemas.openxmlformats.org/officeDocument/2006/relationships/image" Target="../media/image721.emf"/><Relationship Id="rId5" Type="http://schemas.openxmlformats.org/officeDocument/2006/relationships/image" Target="../media/image720.emf"/><Relationship Id="rId10" Type="http://schemas.openxmlformats.org/officeDocument/2006/relationships/image" Target="../media/image725.emf"/><Relationship Id="rId4" Type="http://schemas.openxmlformats.org/officeDocument/2006/relationships/image" Target="../media/image719.emf"/><Relationship Id="rId9" Type="http://schemas.openxmlformats.org/officeDocument/2006/relationships/image" Target="../media/image72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3" Type="http://schemas.openxmlformats.org/officeDocument/2006/relationships/image" Target="../media/image44.emf"/><Relationship Id="rId18" Type="http://schemas.openxmlformats.org/officeDocument/2006/relationships/image" Target="../media/image49.emf"/><Relationship Id="rId26" Type="http://schemas.openxmlformats.org/officeDocument/2006/relationships/image" Target="../media/image57.emf"/><Relationship Id="rId39" Type="http://schemas.openxmlformats.org/officeDocument/2006/relationships/image" Target="../media/image70.emf"/><Relationship Id="rId21" Type="http://schemas.openxmlformats.org/officeDocument/2006/relationships/image" Target="../media/image52.emf"/><Relationship Id="rId34" Type="http://schemas.openxmlformats.org/officeDocument/2006/relationships/image" Target="../media/image65.emf"/><Relationship Id="rId42" Type="http://schemas.openxmlformats.org/officeDocument/2006/relationships/image" Target="../media/image73.emf"/><Relationship Id="rId7" Type="http://schemas.openxmlformats.org/officeDocument/2006/relationships/image" Target="../media/image38.emf"/><Relationship Id="rId2" Type="http://schemas.openxmlformats.org/officeDocument/2006/relationships/image" Target="../media/image33.emf"/><Relationship Id="rId16" Type="http://schemas.openxmlformats.org/officeDocument/2006/relationships/image" Target="../media/image47.emf"/><Relationship Id="rId20" Type="http://schemas.openxmlformats.org/officeDocument/2006/relationships/image" Target="../media/image51.emf"/><Relationship Id="rId29" Type="http://schemas.openxmlformats.org/officeDocument/2006/relationships/image" Target="../media/image60.emf"/><Relationship Id="rId41" Type="http://schemas.openxmlformats.org/officeDocument/2006/relationships/image" Target="../media/image72.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2.emf"/><Relationship Id="rId24" Type="http://schemas.openxmlformats.org/officeDocument/2006/relationships/image" Target="../media/image55.emf"/><Relationship Id="rId32" Type="http://schemas.openxmlformats.org/officeDocument/2006/relationships/image" Target="../media/image63.emf"/><Relationship Id="rId37" Type="http://schemas.openxmlformats.org/officeDocument/2006/relationships/image" Target="../media/image68.emf"/><Relationship Id="rId40" Type="http://schemas.openxmlformats.org/officeDocument/2006/relationships/image" Target="../media/image71.emf"/><Relationship Id="rId5" Type="http://schemas.openxmlformats.org/officeDocument/2006/relationships/image" Target="../media/image36.emf"/><Relationship Id="rId15" Type="http://schemas.openxmlformats.org/officeDocument/2006/relationships/image" Target="../media/image46.emf"/><Relationship Id="rId23" Type="http://schemas.openxmlformats.org/officeDocument/2006/relationships/image" Target="../media/image54.emf"/><Relationship Id="rId28" Type="http://schemas.openxmlformats.org/officeDocument/2006/relationships/image" Target="../media/image59.emf"/><Relationship Id="rId36" Type="http://schemas.openxmlformats.org/officeDocument/2006/relationships/image" Target="../media/image67.emf"/><Relationship Id="rId10" Type="http://schemas.openxmlformats.org/officeDocument/2006/relationships/image" Target="../media/image41.emf"/><Relationship Id="rId19" Type="http://schemas.openxmlformats.org/officeDocument/2006/relationships/image" Target="../media/image50.emf"/><Relationship Id="rId31" Type="http://schemas.openxmlformats.org/officeDocument/2006/relationships/image" Target="../media/image62.emf"/><Relationship Id="rId44" Type="http://schemas.openxmlformats.org/officeDocument/2006/relationships/image" Target="../media/image75.emf"/><Relationship Id="rId4" Type="http://schemas.openxmlformats.org/officeDocument/2006/relationships/image" Target="../media/image35.emf"/><Relationship Id="rId9" Type="http://schemas.openxmlformats.org/officeDocument/2006/relationships/image" Target="../media/image40.emf"/><Relationship Id="rId14" Type="http://schemas.openxmlformats.org/officeDocument/2006/relationships/image" Target="../media/image45.emf"/><Relationship Id="rId22" Type="http://schemas.openxmlformats.org/officeDocument/2006/relationships/image" Target="../media/image53.emf"/><Relationship Id="rId27" Type="http://schemas.openxmlformats.org/officeDocument/2006/relationships/image" Target="../media/image58.emf"/><Relationship Id="rId30" Type="http://schemas.openxmlformats.org/officeDocument/2006/relationships/image" Target="../media/image61.emf"/><Relationship Id="rId35" Type="http://schemas.openxmlformats.org/officeDocument/2006/relationships/image" Target="../media/image66.emf"/><Relationship Id="rId43" Type="http://schemas.openxmlformats.org/officeDocument/2006/relationships/image" Target="../media/image74.emf"/><Relationship Id="rId8" Type="http://schemas.openxmlformats.org/officeDocument/2006/relationships/image" Target="../media/image39.emf"/><Relationship Id="rId3" Type="http://schemas.openxmlformats.org/officeDocument/2006/relationships/image" Target="../media/image34.emf"/><Relationship Id="rId12" Type="http://schemas.openxmlformats.org/officeDocument/2006/relationships/image" Target="../media/image43.emf"/><Relationship Id="rId17" Type="http://schemas.openxmlformats.org/officeDocument/2006/relationships/image" Target="../media/image48.emf"/><Relationship Id="rId25" Type="http://schemas.openxmlformats.org/officeDocument/2006/relationships/image" Target="../media/image56.emf"/><Relationship Id="rId33" Type="http://schemas.openxmlformats.org/officeDocument/2006/relationships/image" Target="../media/image64.emf"/><Relationship Id="rId38" Type="http://schemas.openxmlformats.org/officeDocument/2006/relationships/image" Target="../media/image69.emf"/></Relationships>
</file>

<file path=ppt/drawings/_rels/vmlDrawing6.vml.rels><?xml version="1.0" encoding="UTF-8" standalone="yes"?>
<Relationships xmlns="http://schemas.openxmlformats.org/package/2006/relationships"><Relationship Id="rId26" Type="http://schemas.openxmlformats.org/officeDocument/2006/relationships/image" Target="../media/image101.emf"/><Relationship Id="rId21" Type="http://schemas.openxmlformats.org/officeDocument/2006/relationships/image" Target="../media/image96.emf"/><Relationship Id="rId42" Type="http://schemas.openxmlformats.org/officeDocument/2006/relationships/image" Target="../media/image117.emf"/><Relationship Id="rId47" Type="http://schemas.openxmlformats.org/officeDocument/2006/relationships/image" Target="../media/image122.emf"/><Relationship Id="rId63" Type="http://schemas.openxmlformats.org/officeDocument/2006/relationships/image" Target="../media/image138.emf"/><Relationship Id="rId68" Type="http://schemas.openxmlformats.org/officeDocument/2006/relationships/image" Target="../media/image143.emf"/><Relationship Id="rId7" Type="http://schemas.openxmlformats.org/officeDocument/2006/relationships/image" Target="../media/image82.emf"/><Relationship Id="rId2" Type="http://schemas.openxmlformats.org/officeDocument/2006/relationships/image" Target="../media/image77.emf"/><Relationship Id="rId16" Type="http://schemas.openxmlformats.org/officeDocument/2006/relationships/image" Target="../media/image91.emf"/><Relationship Id="rId29" Type="http://schemas.openxmlformats.org/officeDocument/2006/relationships/image" Target="../media/image104.emf"/><Relationship Id="rId11" Type="http://schemas.openxmlformats.org/officeDocument/2006/relationships/image" Target="../media/image86.emf"/><Relationship Id="rId24" Type="http://schemas.openxmlformats.org/officeDocument/2006/relationships/image" Target="../media/image99.emf"/><Relationship Id="rId32" Type="http://schemas.openxmlformats.org/officeDocument/2006/relationships/image" Target="../media/image107.emf"/><Relationship Id="rId37" Type="http://schemas.openxmlformats.org/officeDocument/2006/relationships/image" Target="../media/image112.emf"/><Relationship Id="rId40" Type="http://schemas.openxmlformats.org/officeDocument/2006/relationships/image" Target="../media/image115.emf"/><Relationship Id="rId45" Type="http://schemas.openxmlformats.org/officeDocument/2006/relationships/image" Target="../media/image120.emf"/><Relationship Id="rId53" Type="http://schemas.openxmlformats.org/officeDocument/2006/relationships/image" Target="../media/image128.emf"/><Relationship Id="rId58" Type="http://schemas.openxmlformats.org/officeDocument/2006/relationships/image" Target="../media/image133.emf"/><Relationship Id="rId66" Type="http://schemas.openxmlformats.org/officeDocument/2006/relationships/image" Target="../media/image141.emf"/><Relationship Id="rId5" Type="http://schemas.openxmlformats.org/officeDocument/2006/relationships/image" Target="../media/image80.emf"/><Relationship Id="rId61" Type="http://schemas.openxmlformats.org/officeDocument/2006/relationships/image" Target="../media/image136.emf"/><Relationship Id="rId19" Type="http://schemas.openxmlformats.org/officeDocument/2006/relationships/image" Target="../media/image94.emf"/><Relationship Id="rId14" Type="http://schemas.openxmlformats.org/officeDocument/2006/relationships/image" Target="../media/image89.emf"/><Relationship Id="rId22" Type="http://schemas.openxmlformats.org/officeDocument/2006/relationships/image" Target="../media/image97.emf"/><Relationship Id="rId27" Type="http://schemas.openxmlformats.org/officeDocument/2006/relationships/image" Target="../media/image102.emf"/><Relationship Id="rId30" Type="http://schemas.openxmlformats.org/officeDocument/2006/relationships/image" Target="../media/image105.emf"/><Relationship Id="rId35" Type="http://schemas.openxmlformats.org/officeDocument/2006/relationships/image" Target="../media/image110.emf"/><Relationship Id="rId43" Type="http://schemas.openxmlformats.org/officeDocument/2006/relationships/image" Target="../media/image118.emf"/><Relationship Id="rId48" Type="http://schemas.openxmlformats.org/officeDocument/2006/relationships/image" Target="../media/image123.emf"/><Relationship Id="rId56" Type="http://schemas.openxmlformats.org/officeDocument/2006/relationships/image" Target="../media/image131.emf"/><Relationship Id="rId64" Type="http://schemas.openxmlformats.org/officeDocument/2006/relationships/image" Target="../media/image139.emf"/><Relationship Id="rId69" Type="http://schemas.openxmlformats.org/officeDocument/2006/relationships/image" Target="../media/image144.emf"/><Relationship Id="rId8" Type="http://schemas.openxmlformats.org/officeDocument/2006/relationships/image" Target="../media/image83.emf"/><Relationship Id="rId51" Type="http://schemas.openxmlformats.org/officeDocument/2006/relationships/image" Target="../media/image126.emf"/><Relationship Id="rId3" Type="http://schemas.openxmlformats.org/officeDocument/2006/relationships/image" Target="../media/image78.emf"/><Relationship Id="rId12" Type="http://schemas.openxmlformats.org/officeDocument/2006/relationships/image" Target="../media/image87.emf"/><Relationship Id="rId17" Type="http://schemas.openxmlformats.org/officeDocument/2006/relationships/image" Target="../media/image92.emf"/><Relationship Id="rId25" Type="http://schemas.openxmlformats.org/officeDocument/2006/relationships/image" Target="../media/image100.emf"/><Relationship Id="rId33" Type="http://schemas.openxmlformats.org/officeDocument/2006/relationships/image" Target="../media/image108.emf"/><Relationship Id="rId38" Type="http://schemas.openxmlformats.org/officeDocument/2006/relationships/image" Target="../media/image113.emf"/><Relationship Id="rId46" Type="http://schemas.openxmlformats.org/officeDocument/2006/relationships/image" Target="../media/image121.emf"/><Relationship Id="rId59" Type="http://schemas.openxmlformats.org/officeDocument/2006/relationships/image" Target="../media/image134.emf"/><Relationship Id="rId67" Type="http://schemas.openxmlformats.org/officeDocument/2006/relationships/image" Target="../media/image142.emf"/><Relationship Id="rId20" Type="http://schemas.openxmlformats.org/officeDocument/2006/relationships/image" Target="../media/image95.emf"/><Relationship Id="rId41" Type="http://schemas.openxmlformats.org/officeDocument/2006/relationships/image" Target="../media/image116.emf"/><Relationship Id="rId54" Type="http://schemas.openxmlformats.org/officeDocument/2006/relationships/image" Target="../media/image129.emf"/><Relationship Id="rId62" Type="http://schemas.openxmlformats.org/officeDocument/2006/relationships/image" Target="../media/image137.emf"/><Relationship Id="rId70" Type="http://schemas.openxmlformats.org/officeDocument/2006/relationships/image" Target="../media/image145.emf"/><Relationship Id="rId1" Type="http://schemas.openxmlformats.org/officeDocument/2006/relationships/image" Target="../media/image76.emf"/><Relationship Id="rId6" Type="http://schemas.openxmlformats.org/officeDocument/2006/relationships/image" Target="../media/image81.emf"/><Relationship Id="rId15" Type="http://schemas.openxmlformats.org/officeDocument/2006/relationships/image" Target="../media/image90.emf"/><Relationship Id="rId23" Type="http://schemas.openxmlformats.org/officeDocument/2006/relationships/image" Target="../media/image98.emf"/><Relationship Id="rId28" Type="http://schemas.openxmlformats.org/officeDocument/2006/relationships/image" Target="../media/image103.emf"/><Relationship Id="rId36" Type="http://schemas.openxmlformats.org/officeDocument/2006/relationships/image" Target="../media/image111.emf"/><Relationship Id="rId49" Type="http://schemas.openxmlformats.org/officeDocument/2006/relationships/image" Target="../media/image124.emf"/><Relationship Id="rId57" Type="http://schemas.openxmlformats.org/officeDocument/2006/relationships/image" Target="../media/image132.emf"/><Relationship Id="rId10" Type="http://schemas.openxmlformats.org/officeDocument/2006/relationships/image" Target="../media/image85.emf"/><Relationship Id="rId31" Type="http://schemas.openxmlformats.org/officeDocument/2006/relationships/image" Target="../media/image106.emf"/><Relationship Id="rId44" Type="http://schemas.openxmlformats.org/officeDocument/2006/relationships/image" Target="../media/image119.emf"/><Relationship Id="rId52" Type="http://schemas.openxmlformats.org/officeDocument/2006/relationships/image" Target="../media/image127.emf"/><Relationship Id="rId60" Type="http://schemas.openxmlformats.org/officeDocument/2006/relationships/image" Target="../media/image135.emf"/><Relationship Id="rId65" Type="http://schemas.openxmlformats.org/officeDocument/2006/relationships/image" Target="../media/image140.emf"/><Relationship Id="rId4" Type="http://schemas.openxmlformats.org/officeDocument/2006/relationships/image" Target="../media/image79.emf"/><Relationship Id="rId9" Type="http://schemas.openxmlformats.org/officeDocument/2006/relationships/image" Target="../media/image84.emf"/><Relationship Id="rId13" Type="http://schemas.openxmlformats.org/officeDocument/2006/relationships/image" Target="../media/image88.emf"/><Relationship Id="rId18" Type="http://schemas.openxmlformats.org/officeDocument/2006/relationships/image" Target="../media/image93.emf"/><Relationship Id="rId39" Type="http://schemas.openxmlformats.org/officeDocument/2006/relationships/image" Target="../media/image114.emf"/><Relationship Id="rId34" Type="http://schemas.openxmlformats.org/officeDocument/2006/relationships/image" Target="../media/image109.emf"/><Relationship Id="rId50" Type="http://schemas.openxmlformats.org/officeDocument/2006/relationships/image" Target="../media/image125.emf"/><Relationship Id="rId55" Type="http://schemas.openxmlformats.org/officeDocument/2006/relationships/image" Target="../media/image1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6.emf"/></Relationships>
</file>

<file path=ppt/drawings/_rels/vmlDrawing8.vml.rels><?xml version="1.0" encoding="UTF-8" standalone="yes"?>
<Relationships xmlns="http://schemas.openxmlformats.org/package/2006/relationships"><Relationship Id="rId13" Type="http://schemas.openxmlformats.org/officeDocument/2006/relationships/image" Target="../media/image159.emf"/><Relationship Id="rId18" Type="http://schemas.openxmlformats.org/officeDocument/2006/relationships/image" Target="../media/image164.emf"/><Relationship Id="rId26" Type="http://schemas.openxmlformats.org/officeDocument/2006/relationships/image" Target="../media/image172.emf"/><Relationship Id="rId21" Type="http://schemas.openxmlformats.org/officeDocument/2006/relationships/image" Target="../media/image167.emf"/><Relationship Id="rId34" Type="http://schemas.openxmlformats.org/officeDocument/2006/relationships/image" Target="../media/image180.emf"/><Relationship Id="rId7" Type="http://schemas.openxmlformats.org/officeDocument/2006/relationships/image" Target="../media/image153.emf"/><Relationship Id="rId12" Type="http://schemas.openxmlformats.org/officeDocument/2006/relationships/image" Target="../media/image158.emf"/><Relationship Id="rId17" Type="http://schemas.openxmlformats.org/officeDocument/2006/relationships/image" Target="../media/image163.emf"/><Relationship Id="rId25" Type="http://schemas.openxmlformats.org/officeDocument/2006/relationships/image" Target="../media/image171.emf"/><Relationship Id="rId33" Type="http://schemas.openxmlformats.org/officeDocument/2006/relationships/image" Target="../media/image179.png"/><Relationship Id="rId2" Type="http://schemas.openxmlformats.org/officeDocument/2006/relationships/image" Target="../media/image148.emf"/><Relationship Id="rId16" Type="http://schemas.openxmlformats.org/officeDocument/2006/relationships/image" Target="../media/image162.emf"/><Relationship Id="rId20" Type="http://schemas.openxmlformats.org/officeDocument/2006/relationships/image" Target="../media/image166.emf"/><Relationship Id="rId29" Type="http://schemas.openxmlformats.org/officeDocument/2006/relationships/image" Target="../media/image175.emf"/><Relationship Id="rId1" Type="http://schemas.openxmlformats.org/officeDocument/2006/relationships/image" Target="../media/image147.emf"/><Relationship Id="rId6" Type="http://schemas.openxmlformats.org/officeDocument/2006/relationships/image" Target="../media/image152.emf"/><Relationship Id="rId11" Type="http://schemas.openxmlformats.org/officeDocument/2006/relationships/image" Target="../media/image157.emf"/><Relationship Id="rId24" Type="http://schemas.openxmlformats.org/officeDocument/2006/relationships/image" Target="../media/image170.emf"/><Relationship Id="rId32" Type="http://schemas.openxmlformats.org/officeDocument/2006/relationships/image" Target="../media/image178.emf"/><Relationship Id="rId37" Type="http://schemas.openxmlformats.org/officeDocument/2006/relationships/image" Target="../media/image183.emf"/><Relationship Id="rId5" Type="http://schemas.openxmlformats.org/officeDocument/2006/relationships/image" Target="../media/image151.emf"/><Relationship Id="rId15" Type="http://schemas.openxmlformats.org/officeDocument/2006/relationships/image" Target="../media/image161.emf"/><Relationship Id="rId23" Type="http://schemas.openxmlformats.org/officeDocument/2006/relationships/image" Target="../media/image169.emf"/><Relationship Id="rId28" Type="http://schemas.openxmlformats.org/officeDocument/2006/relationships/image" Target="../media/image174.emf"/><Relationship Id="rId36" Type="http://schemas.openxmlformats.org/officeDocument/2006/relationships/image" Target="../media/image182.emf"/><Relationship Id="rId10" Type="http://schemas.openxmlformats.org/officeDocument/2006/relationships/image" Target="../media/image156.emf"/><Relationship Id="rId19" Type="http://schemas.openxmlformats.org/officeDocument/2006/relationships/image" Target="../media/image165.emf"/><Relationship Id="rId31" Type="http://schemas.openxmlformats.org/officeDocument/2006/relationships/image" Target="../media/image177.emf"/><Relationship Id="rId4" Type="http://schemas.openxmlformats.org/officeDocument/2006/relationships/image" Target="../media/image150.emf"/><Relationship Id="rId9" Type="http://schemas.openxmlformats.org/officeDocument/2006/relationships/image" Target="../media/image155.emf"/><Relationship Id="rId14" Type="http://schemas.openxmlformats.org/officeDocument/2006/relationships/image" Target="../media/image160.emf"/><Relationship Id="rId22" Type="http://schemas.openxmlformats.org/officeDocument/2006/relationships/image" Target="../media/image168.emf"/><Relationship Id="rId27" Type="http://schemas.openxmlformats.org/officeDocument/2006/relationships/image" Target="../media/image173.emf"/><Relationship Id="rId30" Type="http://schemas.openxmlformats.org/officeDocument/2006/relationships/image" Target="../media/image176.emf"/><Relationship Id="rId35" Type="http://schemas.openxmlformats.org/officeDocument/2006/relationships/image" Target="../media/image181.emf"/><Relationship Id="rId8" Type="http://schemas.openxmlformats.org/officeDocument/2006/relationships/image" Target="../media/image154.emf"/><Relationship Id="rId3" Type="http://schemas.openxmlformats.org/officeDocument/2006/relationships/image" Target="../media/image149.emf"/></Relationships>
</file>

<file path=ppt/drawings/_rels/vmlDrawing9.vml.rels><?xml version="1.0" encoding="UTF-8" standalone="yes"?>
<Relationships xmlns="http://schemas.openxmlformats.org/package/2006/relationships"><Relationship Id="rId26" Type="http://schemas.openxmlformats.org/officeDocument/2006/relationships/image" Target="../media/image209.emf"/><Relationship Id="rId21" Type="http://schemas.openxmlformats.org/officeDocument/2006/relationships/image" Target="../media/image204.emf"/><Relationship Id="rId42" Type="http://schemas.openxmlformats.org/officeDocument/2006/relationships/image" Target="../media/image225.emf"/><Relationship Id="rId47" Type="http://schemas.openxmlformats.org/officeDocument/2006/relationships/image" Target="../media/image230.emf"/><Relationship Id="rId63" Type="http://schemas.openxmlformats.org/officeDocument/2006/relationships/image" Target="../media/image246.emf"/><Relationship Id="rId68" Type="http://schemas.openxmlformats.org/officeDocument/2006/relationships/image" Target="../media/image251.emf"/><Relationship Id="rId16" Type="http://schemas.openxmlformats.org/officeDocument/2006/relationships/image" Target="../media/image199.emf"/><Relationship Id="rId11" Type="http://schemas.openxmlformats.org/officeDocument/2006/relationships/image" Target="../media/image194.emf"/><Relationship Id="rId32" Type="http://schemas.openxmlformats.org/officeDocument/2006/relationships/image" Target="../media/image215.emf"/><Relationship Id="rId37" Type="http://schemas.openxmlformats.org/officeDocument/2006/relationships/image" Target="../media/image220.emf"/><Relationship Id="rId53" Type="http://schemas.openxmlformats.org/officeDocument/2006/relationships/image" Target="../media/image236.emf"/><Relationship Id="rId58" Type="http://schemas.openxmlformats.org/officeDocument/2006/relationships/image" Target="../media/image241.emf"/><Relationship Id="rId74" Type="http://schemas.openxmlformats.org/officeDocument/2006/relationships/image" Target="../media/image257.emf"/><Relationship Id="rId79" Type="http://schemas.openxmlformats.org/officeDocument/2006/relationships/image" Target="../media/image262.emf"/><Relationship Id="rId5" Type="http://schemas.openxmlformats.org/officeDocument/2006/relationships/image" Target="../media/image188.emf"/><Relationship Id="rId61" Type="http://schemas.openxmlformats.org/officeDocument/2006/relationships/image" Target="../media/image244.emf"/><Relationship Id="rId19" Type="http://schemas.openxmlformats.org/officeDocument/2006/relationships/image" Target="../media/image202.emf"/><Relationship Id="rId14" Type="http://schemas.openxmlformats.org/officeDocument/2006/relationships/image" Target="../media/image197.emf"/><Relationship Id="rId22" Type="http://schemas.openxmlformats.org/officeDocument/2006/relationships/image" Target="../media/image205.emf"/><Relationship Id="rId27" Type="http://schemas.openxmlformats.org/officeDocument/2006/relationships/image" Target="../media/image210.emf"/><Relationship Id="rId30" Type="http://schemas.openxmlformats.org/officeDocument/2006/relationships/image" Target="../media/image213.emf"/><Relationship Id="rId35" Type="http://schemas.openxmlformats.org/officeDocument/2006/relationships/image" Target="../media/image218.emf"/><Relationship Id="rId43" Type="http://schemas.openxmlformats.org/officeDocument/2006/relationships/image" Target="../media/image226.emf"/><Relationship Id="rId48" Type="http://schemas.openxmlformats.org/officeDocument/2006/relationships/image" Target="../media/image231.emf"/><Relationship Id="rId56" Type="http://schemas.openxmlformats.org/officeDocument/2006/relationships/image" Target="../media/image239.emf"/><Relationship Id="rId64" Type="http://schemas.openxmlformats.org/officeDocument/2006/relationships/image" Target="../media/image247.emf"/><Relationship Id="rId69" Type="http://schemas.openxmlformats.org/officeDocument/2006/relationships/image" Target="../media/image252.emf"/><Relationship Id="rId77" Type="http://schemas.openxmlformats.org/officeDocument/2006/relationships/image" Target="../media/image260.emf"/><Relationship Id="rId8" Type="http://schemas.openxmlformats.org/officeDocument/2006/relationships/image" Target="../media/image191.emf"/><Relationship Id="rId51" Type="http://schemas.openxmlformats.org/officeDocument/2006/relationships/image" Target="../media/image234.emf"/><Relationship Id="rId72" Type="http://schemas.openxmlformats.org/officeDocument/2006/relationships/image" Target="../media/image255.emf"/><Relationship Id="rId80" Type="http://schemas.openxmlformats.org/officeDocument/2006/relationships/image" Target="../media/image263.emf"/><Relationship Id="rId3" Type="http://schemas.openxmlformats.org/officeDocument/2006/relationships/image" Target="../media/image186.emf"/><Relationship Id="rId12" Type="http://schemas.openxmlformats.org/officeDocument/2006/relationships/image" Target="../media/image195.emf"/><Relationship Id="rId17" Type="http://schemas.openxmlformats.org/officeDocument/2006/relationships/image" Target="../media/image200.emf"/><Relationship Id="rId25" Type="http://schemas.openxmlformats.org/officeDocument/2006/relationships/image" Target="../media/image208.emf"/><Relationship Id="rId33" Type="http://schemas.openxmlformats.org/officeDocument/2006/relationships/image" Target="../media/image216.emf"/><Relationship Id="rId38" Type="http://schemas.openxmlformats.org/officeDocument/2006/relationships/image" Target="../media/image221.emf"/><Relationship Id="rId46" Type="http://schemas.openxmlformats.org/officeDocument/2006/relationships/image" Target="../media/image229.emf"/><Relationship Id="rId59" Type="http://schemas.openxmlformats.org/officeDocument/2006/relationships/image" Target="../media/image242.emf"/><Relationship Id="rId67" Type="http://schemas.openxmlformats.org/officeDocument/2006/relationships/image" Target="../media/image250.emf"/><Relationship Id="rId20" Type="http://schemas.openxmlformats.org/officeDocument/2006/relationships/image" Target="../media/image203.emf"/><Relationship Id="rId41" Type="http://schemas.openxmlformats.org/officeDocument/2006/relationships/image" Target="../media/image224.emf"/><Relationship Id="rId54" Type="http://schemas.openxmlformats.org/officeDocument/2006/relationships/image" Target="../media/image237.emf"/><Relationship Id="rId62" Type="http://schemas.openxmlformats.org/officeDocument/2006/relationships/image" Target="../media/image245.emf"/><Relationship Id="rId70" Type="http://schemas.openxmlformats.org/officeDocument/2006/relationships/image" Target="../media/image253.emf"/><Relationship Id="rId75" Type="http://schemas.openxmlformats.org/officeDocument/2006/relationships/image" Target="../media/image258.emf"/><Relationship Id="rId1" Type="http://schemas.openxmlformats.org/officeDocument/2006/relationships/image" Target="../media/image184.emf"/><Relationship Id="rId6" Type="http://schemas.openxmlformats.org/officeDocument/2006/relationships/image" Target="../media/image189.emf"/><Relationship Id="rId15" Type="http://schemas.openxmlformats.org/officeDocument/2006/relationships/image" Target="../media/image198.emf"/><Relationship Id="rId23" Type="http://schemas.openxmlformats.org/officeDocument/2006/relationships/image" Target="../media/image206.emf"/><Relationship Id="rId28" Type="http://schemas.openxmlformats.org/officeDocument/2006/relationships/image" Target="../media/image211.emf"/><Relationship Id="rId36" Type="http://schemas.openxmlformats.org/officeDocument/2006/relationships/image" Target="../media/image219.emf"/><Relationship Id="rId49" Type="http://schemas.openxmlformats.org/officeDocument/2006/relationships/image" Target="../media/image232.emf"/><Relationship Id="rId57" Type="http://schemas.openxmlformats.org/officeDocument/2006/relationships/image" Target="../media/image240.emf"/><Relationship Id="rId10" Type="http://schemas.openxmlformats.org/officeDocument/2006/relationships/image" Target="../media/image193.emf"/><Relationship Id="rId31" Type="http://schemas.openxmlformats.org/officeDocument/2006/relationships/image" Target="../media/image214.emf"/><Relationship Id="rId44" Type="http://schemas.openxmlformats.org/officeDocument/2006/relationships/image" Target="../media/image227.emf"/><Relationship Id="rId52" Type="http://schemas.openxmlformats.org/officeDocument/2006/relationships/image" Target="../media/image235.emf"/><Relationship Id="rId60" Type="http://schemas.openxmlformats.org/officeDocument/2006/relationships/image" Target="../media/image243.emf"/><Relationship Id="rId65" Type="http://schemas.openxmlformats.org/officeDocument/2006/relationships/image" Target="../media/image248.emf"/><Relationship Id="rId73" Type="http://schemas.openxmlformats.org/officeDocument/2006/relationships/image" Target="../media/image256.emf"/><Relationship Id="rId78" Type="http://schemas.openxmlformats.org/officeDocument/2006/relationships/image" Target="../media/image261.emf"/><Relationship Id="rId81" Type="http://schemas.openxmlformats.org/officeDocument/2006/relationships/image" Target="../media/image264.emf"/><Relationship Id="rId4" Type="http://schemas.openxmlformats.org/officeDocument/2006/relationships/image" Target="../media/image187.emf"/><Relationship Id="rId9" Type="http://schemas.openxmlformats.org/officeDocument/2006/relationships/image" Target="../media/image192.emf"/><Relationship Id="rId13" Type="http://schemas.openxmlformats.org/officeDocument/2006/relationships/image" Target="../media/image196.emf"/><Relationship Id="rId18" Type="http://schemas.openxmlformats.org/officeDocument/2006/relationships/image" Target="../media/image201.emf"/><Relationship Id="rId39" Type="http://schemas.openxmlformats.org/officeDocument/2006/relationships/image" Target="../media/image222.emf"/><Relationship Id="rId34" Type="http://schemas.openxmlformats.org/officeDocument/2006/relationships/image" Target="../media/image217.emf"/><Relationship Id="rId50" Type="http://schemas.openxmlformats.org/officeDocument/2006/relationships/image" Target="../media/image233.emf"/><Relationship Id="rId55" Type="http://schemas.openxmlformats.org/officeDocument/2006/relationships/image" Target="../media/image238.emf"/><Relationship Id="rId76" Type="http://schemas.openxmlformats.org/officeDocument/2006/relationships/image" Target="../media/image259.emf"/><Relationship Id="rId7" Type="http://schemas.openxmlformats.org/officeDocument/2006/relationships/image" Target="../media/image190.emf"/><Relationship Id="rId71" Type="http://schemas.openxmlformats.org/officeDocument/2006/relationships/image" Target="../media/image254.emf"/><Relationship Id="rId2" Type="http://schemas.openxmlformats.org/officeDocument/2006/relationships/image" Target="../media/image185.emf"/><Relationship Id="rId29" Type="http://schemas.openxmlformats.org/officeDocument/2006/relationships/image" Target="../media/image212.emf"/><Relationship Id="rId24" Type="http://schemas.openxmlformats.org/officeDocument/2006/relationships/image" Target="../media/image207.emf"/><Relationship Id="rId40" Type="http://schemas.openxmlformats.org/officeDocument/2006/relationships/image" Target="../media/image223.emf"/><Relationship Id="rId45" Type="http://schemas.openxmlformats.org/officeDocument/2006/relationships/image" Target="../media/image228.emf"/><Relationship Id="rId66" Type="http://schemas.openxmlformats.org/officeDocument/2006/relationships/image" Target="../media/image2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5F96050-7EC1-4DC2-BA40-6B1168C451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b="0">
                <a:effectLst/>
                <a:latin typeface="Arial" charset="0"/>
                <a:ea typeface="宋体" pitchFamily="2" charset="-122"/>
              </a:defRPr>
            </a:lvl1pPr>
          </a:lstStyle>
          <a:p>
            <a:pPr>
              <a:defRPr/>
            </a:pPr>
            <a:endParaRPr lang="en-US" altLang="zh-CN"/>
          </a:p>
        </p:txBody>
      </p:sp>
      <p:sp>
        <p:nvSpPr>
          <p:cNvPr id="27651" name="Rectangle 3">
            <a:extLst>
              <a:ext uri="{FF2B5EF4-FFF2-40B4-BE49-F238E27FC236}">
                <a16:creationId xmlns:a16="http://schemas.microsoft.com/office/drawing/2014/main" id="{3453805D-EAF2-476E-A4A3-26972F7DC80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effectLst/>
                <a:latin typeface="Arial" charset="0"/>
                <a:ea typeface="宋体" pitchFamily="2" charset="-122"/>
              </a:defRPr>
            </a:lvl1pPr>
          </a:lstStyle>
          <a:p>
            <a:pPr>
              <a:defRPr/>
            </a:pPr>
            <a:endParaRPr lang="en-US" altLang="zh-CN"/>
          </a:p>
        </p:txBody>
      </p:sp>
      <p:sp>
        <p:nvSpPr>
          <p:cNvPr id="71684" name="Rectangle 4">
            <a:extLst>
              <a:ext uri="{FF2B5EF4-FFF2-40B4-BE49-F238E27FC236}">
                <a16:creationId xmlns:a16="http://schemas.microsoft.com/office/drawing/2014/main" id="{FB40942A-607C-4EF6-AF3C-DBFBF31DE23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1F2F3B97-005A-4622-8491-921583053F4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4FD725AD-87E7-4D2B-8E88-4C0FFB13F1F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effectLst/>
                <a:latin typeface="Arial" charset="0"/>
                <a:ea typeface="宋体"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DCD5742E-B270-4E20-86AB-035F9E3557E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atin typeface="Arial" panose="020B0604020202020204" pitchFamily="34" charset="0"/>
                <a:ea typeface="宋体" panose="02010600030101010101" pitchFamily="2" charset="-122"/>
              </a:defRPr>
            </a:lvl1pPr>
          </a:lstStyle>
          <a:p>
            <a:fld id="{C98B1AFA-207D-4BD2-9FBE-CB72C44F06C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E4332BD1-9154-4037-B317-011C207FAE7A}"/>
              </a:ext>
            </a:extLst>
          </p:cNvPr>
          <p:cNvSpPr>
            <a:spLocks noGrp="1" noChangeArrowheads="1"/>
          </p:cNvSpPr>
          <p:nvPr>
            <p:ph type="dt" sz="half" idx="10"/>
          </p:nvPr>
        </p:nvSpPr>
        <p:spPr>
          <a:ln/>
        </p:spPr>
        <p:txBody>
          <a:bodyPr/>
          <a:lstStyle>
            <a:lvl1pPr>
              <a:defRPr/>
            </a:lvl1pPr>
          </a:lstStyle>
          <a:p>
            <a:pPr>
              <a:defRPr/>
            </a:pPr>
            <a:fld id="{1956E1BB-61BE-45D5-923F-0D4689731BAC}" type="datetime9">
              <a:rPr lang="en-US"/>
              <a:pPr>
                <a:defRPr/>
              </a:pPr>
              <a:t>12/22/2017 6:15:43 PM</a:t>
            </a:fld>
            <a:endParaRPr lang="en-US" altLang="zh-CN"/>
          </a:p>
        </p:txBody>
      </p:sp>
      <p:sp>
        <p:nvSpPr>
          <p:cNvPr id="5" name="Rectangle 6">
            <a:extLst>
              <a:ext uri="{FF2B5EF4-FFF2-40B4-BE49-F238E27FC236}">
                <a16:creationId xmlns:a16="http://schemas.microsoft.com/office/drawing/2014/main" id="{CAAE9A99-B0DD-49BE-932C-A5724F45AD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9293AB6-D564-42DA-BC0F-07179985E5E0}"/>
              </a:ext>
            </a:extLst>
          </p:cNvPr>
          <p:cNvSpPr>
            <a:spLocks noGrp="1" noChangeArrowheads="1"/>
          </p:cNvSpPr>
          <p:nvPr>
            <p:ph type="sldNum" sz="quarter" idx="12"/>
          </p:nvPr>
        </p:nvSpPr>
        <p:spPr>
          <a:ln/>
        </p:spPr>
        <p:txBody>
          <a:bodyPr/>
          <a:lstStyle>
            <a:lvl1pPr>
              <a:defRPr/>
            </a:lvl1pPr>
          </a:lstStyle>
          <a:p>
            <a:fld id="{B15031F6-4C36-443A-A963-C20054BB8BE8}" type="slidenum">
              <a:rPr lang="en-US" altLang="zh-CN"/>
              <a:pPr/>
              <a:t>‹#›</a:t>
            </a:fld>
            <a:endParaRPr lang="en-US" altLang="zh-CN"/>
          </a:p>
        </p:txBody>
      </p:sp>
    </p:spTree>
    <p:extLst>
      <p:ext uri="{BB962C8B-B14F-4D97-AF65-F5344CB8AC3E}">
        <p14:creationId xmlns:p14="http://schemas.microsoft.com/office/powerpoint/2010/main" val="28679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BB3F203B-6569-4815-B227-85272A53BA4D}"/>
              </a:ext>
            </a:extLst>
          </p:cNvPr>
          <p:cNvSpPr>
            <a:spLocks noGrp="1" noChangeArrowheads="1"/>
          </p:cNvSpPr>
          <p:nvPr>
            <p:ph type="dt" sz="half" idx="10"/>
          </p:nvPr>
        </p:nvSpPr>
        <p:spPr>
          <a:ln/>
        </p:spPr>
        <p:txBody>
          <a:bodyPr/>
          <a:lstStyle>
            <a:lvl1pPr>
              <a:defRPr/>
            </a:lvl1pPr>
          </a:lstStyle>
          <a:p>
            <a:pPr>
              <a:defRPr/>
            </a:pPr>
            <a:fld id="{B72464EF-53A3-4091-B18C-B48367504455}" type="datetime9">
              <a:rPr lang="en-US"/>
              <a:pPr>
                <a:defRPr/>
              </a:pPr>
              <a:t>12/22/2017 6:15:43 PM</a:t>
            </a:fld>
            <a:endParaRPr lang="en-US" altLang="zh-CN"/>
          </a:p>
        </p:txBody>
      </p:sp>
      <p:sp>
        <p:nvSpPr>
          <p:cNvPr id="5" name="Rectangle 6">
            <a:extLst>
              <a:ext uri="{FF2B5EF4-FFF2-40B4-BE49-F238E27FC236}">
                <a16:creationId xmlns:a16="http://schemas.microsoft.com/office/drawing/2014/main" id="{0CE55211-176A-4194-84FF-F154BDF57A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0C75F35-5906-4499-9F66-190E9983FB38}"/>
              </a:ext>
            </a:extLst>
          </p:cNvPr>
          <p:cNvSpPr>
            <a:spLocks noGrp="1" noChangeArrowheads="1"/>
          </p:cNvSpPr>
          <p:nvPr>
            <p:ph type="sldNum" sz="quarter" idx="12"/>
          </p:nvPr>
        </p:nvSpPr>
        <p:spPr>
          <a:ln/>
        </p:spPr>
        <p:txBody>
          <a:bodyPr/>
          <a:lstStyle>
            <a:lvl1pPr>
              <a:defRPr/>
            </a:lvl1pPr>
          </a:lstStyle>
          <a:p>
            <a:fld id="{33992C01-9EC8-4D73-8B2F-BDEF4C7DEE28}" type="slidenum">
              <a:rPr lang="en-US" altLang="zh-CN"/>
              <a:pPr/>
              <a:t>‹#›</a:t>
            </a:fld>
            <a:endParaRPr lang="en-US" altLang="zh-CN"/>
          </a:p>
        </p:txBody>
      </p:sp>
    </p:spTree>
    <p:extLst>
      <p:ext uri="{BB962C8B-B14F-4D97-AF65-F5344CB8AC3E}">
        <p14:creationId xmlns:p14="http://schemas.microsoft.com/office/powerpoint/2010/main" val="117436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A91DB8B-25D1-4D2A-894B-BA7ADA19D588}"/>
              </a:ext>
            </a:extLst>
          </p:cNvPr>
          <p:cNvSpPr>
            <a:spLocks noGrp="1" noChangeArrowheads="1"/>
          </p:cNvSpPr>
          <p:nvPr>
            <p:ph type="dt" sz="half" idx="10"/>
          </p:nvPr>
        </p:nvSpPr>
        <p:spPr>
          <a:ln/>
        </p:spPr>
        <p:txBody>
          <a:bodyPr/>
          <a:lstStyle>
            <a:lvl1pPr>
              <a:defRPr/>
            </a:lvl1pPr>
          </a:lstStyle>
          <a:p>
            <a:pPr>
              <a:defRPr/>
            </a:pPr>
            <a:fld id="{02372864-1947-4B37-97D4-04A0EB192052}" type="datetime9">
              <a:rPr lang="en-US"/>
              <a:pPr>
                <a:defRPr/>
              </a:pPr>
              <a:t>12/22/2017 6:15:43 PM</a:t>
            </a:fld>
            <a:endParaRPr lang="en-US" altLang="zh-CN"/>
          </a:p>
        </p:txBody>
      </p:sp>
      <p:sp>
        <p:nvSpPr>
          <p:cNvPr id="5" name="Rectangle 6">
            <a:extLst>
              <a:ext uri="{FF2B5EF4-FFF2-40B4-BE49-F238E27FC236}">
                <a16:creationId xmlns:a16="http://schemas.microsoft.com/office/drawing/2014/main" id="{BC400D45-890B-466F-B304-97FF2876D0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849AD05-EBC2-4AA2-99D5-DB189F182BB4}"/>
              </a:ext>
            </a:extLst>
          </p:cNvPr>
          <p:cNvSpPr>
            <a:spLocks noGrp="1" noChangeArrowheads="1"/>
          </p:cNvSpPr>
          <p:nvPr>
            <p:ph type="sldNum" sz="quarter" idx="12"/>
          </p:nvPr>
        </p:nvSpPr>
        <p:spPr>
          <a:ln/>
        </p:spPr>
        <p:txBody>
          <a:bodyPr/>
          <a:lstStyle>
            <a:lvl1pPr>
              <a:defRPr/>
            </a:lvl1pPr>
          </a:lstStyle>
          <a:p>
            <a:fld id="{5051F845-EEB5-4934-A48E-8298B22BA87B}" type="slidenum">
              <a:rPr lang="en-US" altLang="zh-CN"/>
              <a:pPr/>
              <a:t>‹#›</a:t>
            </a:fld>
            <a:endParaRPr lang="en-US" altLang="zh-CN"/>
          </a:p>
        </p:txBody>
      </p:sp>
    </p:spTree>
    <p:extLst>
      <p:ext uri="{BB962C8B-B14F-4D97-AF65-F5344CB8AC3E}">
        <p14:creationId xmlns:p14="http://schemas.microsoft.com/office/powerpoint/2010/main" val="252479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120FC74-51E4-4162-BBE1-7CB2DA407A0D}"/>
              </a:ext>
            </a:extLst>
          </p:cNvPr>
          <p:cNvSpPr>
            <a:spLocks noGrp="1" noChangeArrowheads="1"/>
          </p:cNvSpPr>
          <p:nvPr>
            <p:ph type="dt" sz="half" idx="10"/>
          </p:nvPr>
        </p:nvSpPr>
        <p:spPr>
          <a:ln/>
        </p:spPr>
        <p:txBody>
          <a:bodyPr/>
          <a:lstStyle>
            <a:lvl1pPr>
              <a:defRPr/>
            </a:lvl1pPr>
          </a:lstStyle>
          <a:p>
            <a:pPr>
              <a:defRPr/>
            </a:pPr>
            <a:fld id="{F88EBCB1-1BF5-4ACE-B1B0-A33F4FD8E56B}" type="datetime9">
              <a:rPr lang="en-US"/>
              <a:pPr>
                <a:defRPr/>
              </a:pPr>
              <a:t>12/22/2017 6:15:43 PM</a:t>
            </a:fld>
            <a:endParaRPr lang="en-US" altLang="zh-CN"/>
          </a:p>
        </p:txBody>
      </p:sp>
      <p:sp>
        <p:nvSpPr>
          <p:cNvPr id="5" name="Rectangle 6">
            <a:extLst>
              <a:ext uri="{FF2B5EF4-FFF2-40B4-BE49-F238E27FC236}">
                <a16:creationId xmlns:a16="http://schemas.microsoft.com/office/drawing/2014/main" id="{CBE448D2-688C-41D9-A436-512E60F0E7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56E6C62-971C-4497-9E00-96676C7B643E}"/>
              </a:ext>
            </a:extLst>
          </p:cNvPr>
          <p:cNvSpPr>
            <a:spLocks noGrp="1" noChangeArrowheads="1"/>
          </p:cNvSpPr>
          <p:nvPr>
            <p:ph type="sldNum" sz="quarter" idx="12"/>
          </p:nvPr>
        </p:nvSpPr>
        <p:spPr>
          <a:ln/>
        </p:spPr>
        <p:txBody>
          <a:bodyPr/>
          <a:lstStyle>
            <a:lvl1pPr>
              <a:defRPr/>
            </a:lvl1pPr>
          </a:lstStyle>
          <a:p>
            <a:fld id="{09E05359-0360-44FD-86A1-35A6172344A8}" type="slidenum">
              <a:rPr lang="en-US" altLang="zh-CN"/>
              <a:pPr/>
              <a:t>‹#›</a:t>
            </a:fld>
            <a:endParaRPr lang="en-US" altLang="zh-CN"/>
          </a:p>
        </p:txBody>
      </p:sp>
    </p:spTree>
    <p:extLst>
      <p:ext uri="{BB962C8B-B14F-4D97-AF65-F5344CB8AC3E}">
        <p14:creationId xmlns:p14="http://schemas.microsoft.com/office/powerpoint/2010/main" val="117533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D4FA5867-0898-4864-8462-2DA29C71150A}"/>
              </a:ext>
            </a:extLst>
          </p:cNvPr>
          <p:cNvSpPr>
            <a:spLocks noGrp="1" noChangeArrowheads="1"/>
          </p:cNvSpPr>
          <p:nvPr>
            <p:ph type="dt" sz="half" idx="10"/>
          </p:nvPr>
        </p:nvSpPr>
        <p:spPr>
          <a:ln/>
        </p:spPr>
        <p:txBody>
          <a:bodyPr/>
          <a:lstStyle>
            <a:lvl1pPr>
              <a:defRPr/>
            </a:lvl1pPr>
          </a:lstStyle>
          <a:p>
            <a:pPr>
              <a:defRPr/>
            </a:pPr>
            <a:fld id="{93AA71D0-D743-4524-8D65-62917B00117B}" type="datetime9">
              <a:rPr lang="en-US"/>
              <a:pPr>
                <a:defRPr/>
              </a:pPr>
              <a:t>12/22/2017 6:15:43 PM</a:t>
            </a:fld>
            <a:endParaRPr lang="en-US" altLang="zh-CN"/>
          </a:p>
        </p:txBody>
      </p:sp>
      <p:sp>
        <p:nvSpPr>
          <p:cNvPr id="5" name="Rectangle 6">
            <a:extLst>
              <a:ext uri="{FF2B5EF4-FFF2-40B4-BE49-F238E27FC236}">
                <a16:creationId xmlns:a16="http://schemas.microsoft.com/office/drawing/2014/main" id="{69ED84EC-2786-4B34-B0C9-398F03E265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938942DB-BBDF-4957-B46C-8BB18F8B4405}"/>
              </a:ext>
            </a:extLst>
          </p:cNvPr>
          <p:cNvSpPr>
            <a:spLocks noGrp="1" noChangeArrowheads="1"/>
          </p:cNvSpPr>
          <p:nvPr>
            <p:ph type="sldNum" sz="quarter" idx="12"/>
          </p:nvPr>
        </p:nvSpPr>
        <p:spPr>
          <a:ln/>
        </p:spPr>
        <p:txBody>
          <a:bodyPr/>
          <a:lstStyle>
            <a:lvl1pPr>
              <a:defRPr/>
            </a:lvl1pPr>
          </a:lstStyle>
          <a:p>
            <a:fld id="{1605932F-B80C-4978-B1C8-6160CBD018FB}" type="slidenum">
              <a:rPr lang="en-US" altLang="zh-CN"/>
              <a:pPr/>
              <a:t>‹#›</a:t>
            </a:fld>
            <a:endParaRPr lang="en-US" altLang="zh-CN"/>
          </a:p>
        </p:txBody>
      </p:sp>
    </p:spTree>
    <p:extLst>
      <p:ext uri="{BB962C8B-B14F-4D97-AF65-F5344CB8AC3E}">
        <p14:creationId xmlns:p14="http://schemas.microsoft.com/office/powerpoint/2010/main" val="37376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9D51A54-D17A-4036-BF29-897F98B152B7}"/>
              </a:ext>
            </a:extLst>
          </p:cNvPr>
          <p:cNvSpPr>
            <a:spLocks noGrp="1" noChangeArrowheads="1"/>
          </p:cNvSpPr>
          <p:nvPr>
            <p:ph type="dt" sz="half" idx="10"/>
          </p:nvPr>
        </p:nvSpPr>
        <p:spPr>
          <a:ln/>
        </p:spPr>
        <p:txBody>
          <a:bodyPr/>
          <a:lstStyle>
            <a:lvl1pPr>
              <a:defRPr/>
            </a:lvl1pPr>
          </a:lstStyle>
          <a:p>
            <a:pPr>
              <a:defRPr/>
            </a:pPr>
            <a:fld id="{6DB37A2F-39F2-46A7-B428-B5EF2F6919E8}" type="datetime9">
              <a:rPr lang="en-US"/>
              <a:pPr>
                <a:defRPr/>
              </a:pPr>
              <a:t>12/22/2017 6:15:43 PM</a:t>
            </a:fld>
            <a:endParaRPr lang="en-US" altLang="zh-CN"/>
          </a:p>
        </p:txBody>
      </p:sp>
      <p:sp>
        <p:nvSpPr>
          <p:cNvPr id="6" name="Rectangle 6">
            <a:extLst>
              <a:ext uri="{FF2B5EF4-FFF2-40B4-BE49-F238E27FC236}">
                <a16:creationId xmlns:a16="http://schemas.microsoft.com/office/drawing/2014/main" id="{785CC8C9-36DF-4296-8019-73405731A3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9ACA0A76-D224-45DC-B524-DC82E36C2F18}"/>
              </a:ext>
            </a:extLst>
          </p:cNvPr>
          <p:cNvSpPr>
            <a:spLocks noGrp="1" noChangeArrowheads="1"/>
          </p:cNvSpPr>
          <p:nvPr>
            <p:ph type="sldNum" sz="quarter" idx="12"/>
          </p:nvPr>
        </p:nvSpPr>
        <p:spPr>
          <a:ln/>
        </p:spPr>
        <p:txBody>
          <a:bodyPr/>
          <a:lstStyle>
            <a:lvl1pPr>
              <a:defRPr/>
            </a:lvl1pPr>
          </a:lstStyle>
          <a:p>
            <a:fld id="{CD4AB255-B951-40BB-92C1-6CFD4BFB1D5F}" type="slidenum">
              <a:rPr lang="en-US" altLang="zh-CN"/>
              <a:pPr/>
              <a:t>‹#›</a:t>
            </a:fld>
            <a:endParaRPr lang="en-US" altLang="zh-CN"/>
          </a:p>
        </p:txBody>
      </p:sp>
    </p:spTree>
    <p:extLst>
      <p:ext uri="{BB962C8B-B14F-4D97-AF65-F5344CB8AC3E}">
        <p14:creationId xmlns:p14="http://schemas.microsoft.com/office/powerpoint/2010/main" val="53757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2344E2EE-4FCF-48A4-94A9-D68CE1A59FA2}"/>
              </a:ext>
            </a:extLst>
          </p:cNvPr>
          <p:cNvSpPr>
            <a:spLocks noGrp="1" noChangeArrowheads="1"/>
          </p:cNvSpPr>
          <p:nvPr>
            <p:ph type="dt" sz="half" idx="10"/>
          </p:nvPr>
        </p:nvSpPr>
        <p:spPr>
          <a:ln/>
        </p:spPr>
        <p:txBody>
          <a:bodyPr/>
          <a:lstStyle>
            <a:lvl1pPr>
              <a:defRPr/>
            </a:lvl1pPr>
          </a:lstStyle>
          <a:p>
            <a:pPr>
              <a:defRPr/>
            </a:pPr>
            <a:fld id="{28902632-8621-4CAD-8D18-05A71284CBD4}" type="datetime9">
              <a:rPr lang="en-US"/>
              <a:pPr>
                <a:defRPr/>
              </a:pPr>
              <a:t>12/22/2017 6:15:43 PM</a:t>
            </a:fld>
            <a:endParaRPr lang="en-US" altLang="zh-CN"/>
          </a:p>
        </p:txBody>
      </p:sp>
      <p:sp>
        <p:nvSpPr>
          <p:cNvPr id="8" name="Rectangle 6">
            <a:extLst>
              <a:ext uri="{FF2B5EF4-FFF2-40B4-BE49-F238E27FC236}">
                <a16:creationId xmlns:a16="http://schemas.microsoft.com/office/drawing/2014/main" id="{0F854E7A-C76B-4A94-ACB7-C060A08621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8360D66A-2C94-4FCF-B00B-BC4B481B20E7}"/>
              </a:ext>
            </a:extLst>
          </p:cNvPr>
          <p:cNvSpPr>
            <a:spLocks noGrp="1" noChangeArrowheads="1"/>
          </p:cNvSpPr>
          <p:nvPr>
            <p:ph type="sldNum" sz="quarter" idx="12"/>
          </p:nvPr>
        </p:nvSpPr>
        <p:spPr>
          <a:ln/>
        </p:spPr>
        <p:txBody>
          <a:bodyPr/>
          <a:lstStyle>
            <a:lvl1pPr>
              <a:defRPr/>
            </a:lvl1pPr>
          </a:lstStyle>
          <a:p>
            <a:fld id="{467F044C-73A7-4DC6-A96C-C00BBD649589}" type="slidenum">
              <a:rPr lang="en-US" altLang="zh-CN"/>
              <a:pPr/>
              <a:t>‹#›</a:t>
            </a:fld>
            <a:endParaRPr lang="en-US" altLang="zh-CN"/>
          </a:p>
        </p:txBody>
      </p:sp>
    </p:spTree>
    <p:extLst>
      <p:ext uri="{BB962C8B-B14F-4D97-AF65-F5344CB8AC3E}">
        <p14:creationId xmlns:p14="http://schemas.microsoft.com/office/powerpoint/2010/main" val="59549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77DC9892-DFBD-48E6-892D-3819A31B265D}"/>
              </a:ext>
            </a:extLst>
          </p:cNvPr>
          <p:cNvSpPr>
            <a:spLocks noGrp="1" noChangeArrowheads="1"/>
          </p:cNvSpPr>
          <p:nvPr>
            <p:ph type="dt" sz="half" idx="10"/>
          </p:nvPr>
        </p:nvSpPr>
        <p:spPr>
          <a:ln/>
        </p:spPr>
        <p:txBody>
          <a:bodyPr/>
          <a:lstStyle>
            <a:lvl1pPr>
              <a:defRPr/>
            </a:lvl1pPr>
          </a:lstStyle>
          <a:p>
            <a:pPr>
              <a:defRPr/>
            </a:pPr>
            <a:fld id="{CCFD3C95-9DAF-433C-B5CE-CE3050507282}" type="datetime9">
              <a:rPr lang="en-US"/>
              <a:pPr>
                <a:defRPr/>
              </a:pPr>
              <a:t>12/22/2017 6:15:43 PM</a:t>
            </a:fld>
            <a:endParaRPr lang="en-US" altLang="zh-CN"/>
          </a:p>
        </p:txBody>
      </p:sp>
      <p:sp>
        <p:nvSpPr>
          <p:cNvPr id="4" name="Rectangle 6">
            <a:extLst>
              <a:ext uri="{FF2B5EF4-FFF2-40B4-BE49-F238E27FC236}">
                <a16:creationId xmlns:a16="http://schemas.microsoft.com/office/drawing/2014/main" id="{FFD93491-3AA2-4BD5-9A0A-B24AA2BECA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C908FB5A-435A-4C70-B7D6-E339529374E4}"/>
              </a:ext>
            </a:extLst>
          </p:cNvPr>
          <p:cNvSpPr>
            <a:spLocks noGrp="1" noChangeArrowheads="1"/>
          </p:cNvSpPr>
          <p:nvPr>
            <p:ph type="sldNum" sz="quarter" idx="12"/>
          </p:nvPr>
        </p:nvSpPr>
        <p:spPr>
          <a:ln/>
        </p:spPr>
        <p:txBody>
          <a:bodyPr/>
          <a:lstStyle>
            <a:lvl1pPr>
              <a:defRPr/>
            </a:lvl1pPr>
          </a:lstStyle>
          <a:p>
            <a:fld id="{4D60B05D-3BA2-40B8-A099-6247A63B5F16}" type="slidenum">
              <a:rPr lang="en-US" altLang="zh-CN"/>
              <a:pPr/>
              <a:t>‹#›</a:t>
            </a:fld>
            <a:endParaRPr lang="en-US" altLang="zh-CN"/>
          </a:p>
        </p:txBody>
      </p:sp>
    </p:spTree>
    <p:extLst>
      <p:ext uri="{BB962C8B-B14F-4D97-AF65-F5344CB8AC3E}">
        <p14:creationId xmlns:p14="http://schemas.microsoft.com/office/powerpoint/2010/main" val="385911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58639CE-A01D-4D33-AECF-FC8F33B7AA34}"/>
              </a:ext>
            </a:extLst>
          </p:cNvPr>
          <p:cNvSpPr>
            <a:spLocks noGrp="1" noChangeArrowheads="1"/>
          </p:cNvSpPr>
          <p:nvPr>
            <p:ph type="dt" sz="half" idx="10"/>
          </p:nvPr>
        </p:nvSpPr>
        <p:spPr>
          <a:ln/>
        </p:spPr>
        <p:txBody>
          <a:bodyPr/>
          <a:lstStyle>
            <a:lvl1pPr>
              <a:defRPr/>
            </a:lvl1pPr>
          </a:lstStyle>
          <a:p>
            <a:pPr>
              <a:defRPr/>
            </a:pPr>
            <a:fld id="{51D6B488-8AFB-4EC7-95B0-BA2D43E5C2F0}" type="datetime9">
              <a:rPr lang="en-US"/>
              <a:pPr>
                <a:defRPr/>
              </a:pPr>
              <a:t>12/22/2017 6:15:43 PM</a:t>
            </a:fld>
            <a:endParaRPr lang="en-US" altLang="zh-CN"/>
          </a:p>
        </p:txBody>
      </p:sp>
      <p:sp>
        <p:nvSpPr>
          <p:cNvPr id="3" name="Rectangle 6">
            <a:extLst>
              <a:ext uri="{FF2B5EF4-FFF2-40B4-BE49-F238E27FC236}">
                <a16:creationId xmlns:a16="http://schemas.microsoft.com/office/drawing/2014/main" id="{03394EA9-42FD-4AB6-8055-76000D96FB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BF38F5A3-5465-4DD6-B20C-6F2D914F6541}"/>
              </a:ext>
            </a:extLst>
          </p:cNvPr>
          <p:cNvSpPr>
            <a:spLocks noGrp="1" noChangeArrowheads="1"/>
          </p:cNvSpPr>
          <p:nvPr>
            <p:ph type="sldNum" sz="quarter" idx="12"/>
          </p:nvPr>
        </p:nvSpPr>
        <p:spPr>
          <a:ln/>
        </p:spPr>
        <p:txBody>
          <a:bodyPr/>
          <a:lstStyle>
            <a:lvl1pPr>
              <a:defRPr/>
            </a:lvl1pPr>
          </a:lstStyle>
          <a:p>
            <a:fld id="{2AFF6665-72EC-4165-8B40-7CC67070BDF3}" type="slidenum">
              <a:rPr lang="en-US" altLang="zh-CN"/>
              <a:pPr/>
              <a:t>‹#›</a:t>
            </a:fld>
            <a:endParaRPr lang="en-US" altLang="zh-CN"/>
          </a:p>
        </p:txBody>
      </p:sp>
    </p:spTree>
    <p:extLst>
      <p:ext uri="{BB962C8B-B14F-4D97-AF65-F5344CB8AC3E}">
        <p14:creationId xmlns:p14="http://schemas.microsoft.com/office/powerpoint/2010/main" val="310101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E59A2EF3-4C17-46E5-9447-6102C168A010}"/>
              </a:ext>
            </a:extLst>
          </p:cNvPr>
          <p:cNvSpPr>
            <a:spLocks noGrp="1" noChangeArrowheads="1"/>
          </p:cNvSpPr>
          <p:nvPr>
            <p:ph type="dt" sz="half" idx="10"/>
          </p:nvPr>
        </p:nvSpPr>
        <p:spPr>
          <a:ln/>
        </p:spPr>
        <p:txBody>
          <a:bodyPr/>
          <a:lstStyle>
            <a:lvl1pPr>
              <a:defRPr/>
            </a:lvl1pPr>
          </a:lstStyle>
          <a:p>
            <a:pPr>
              <a:defRPr/>
            </a:pPr>
            <a:fld id="{11585FE8-ABA2-40FD-A0B0-914ED1CB9797}" type="datetime9">
              <a:rPr lang="en-US"/>
              <a:pPr>
                <a:defRPr/>
              </a:pPr>
              <a:t>12/22/2017 6:15:43 PM</a:t>
            </a:fld>
            <a:endParaRPr lang="en-US" altLang="zh-CN"/>
          </a:p>
        </p:txBody>
      </p:sp>
      <p:sp>
        <p:nvSpPr>
          <p:cNvPr id="6" name="Rectangle 6">
            <a:extLst>
              <a:ext uri="{FF2B5EF4-FFF2-40B4-BE49-F238E27FC236}">
                <a16:creationId xmlns:a16="http://schemas.microsoft.com/office/drawing/2014/main" id="{AEC337C8-DBEC-4505-B681-67A8D8FE60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63626C36-0F0D-4DCB-BF6E-CA43E78651EE}"/>
              </a:ext>
            </a:extLst>
          </p:cNvPr>
          <p:cNvSpPr>
            <a:spLocks noGrp="1" noChangeArrowheads="1"/>
          </p:cNvSpPr>
          <p:nvPr>
            <p:ph type="sldNum" sz="quarter" idx="12"/>
          </p:nvPr>
        </p:nvSpPr>
        <p:spPr>
          <a:ln/>
        </p:spPr>
        <p:txBody>
          <a:bodyPr/>
          <a:lstStyle>
            <a:lvl1pPr>
              <a:defRPr/>
            </a:lvl1pPr>
          </a:lstStyle>
          <a:p>
            <a:fld id="{68566974-8894-46C2-AFFE-696D4A6348B1}" type="slidenum">
              <a:rPr lang="en-US" altLang="zh-CN"/>
              <a:pPr/>
              <a:t>‹#›</a:t>
            </a:fld>
            <a:endParaRPr lang="en-US" altLang="zh-CN"/>
          </a:p>
        </p:txBody>
      </p:sp>
    </p:spTree>
    <p:extLst>
      <p:ext uri="{BB962C8B-B14F-4D97-AF65-F5344CB8AC3E}">
        <p14:creationId xmlns:p14="http://schemas.microsoft.com/office/powerpoint/2010/main" val="110234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71ADD50-2777-4ED0-9C12-51A1639A400E}"/>
              </a:ext>
            </a:extLst>
          </p:cNvPr>
          <p:cNvSpPr>
            <a:spLocks noGrp="1" noChangeArrowheads="1"/>
          </p:cNvSpPr>
          <p:nvPr>
            <p:ph type="dt" sz="half" idx="10"/>
          </p:nvPr>
        </p:nvSpPr>
        <p:spPr>
          <a:ln/>
        </p:spPr>
        <p:txBody>
          <a:bodyPr/>
          <a:lstStyle>
            <a:lvl1pPr>
              <a:defRPr/>
            </a:lvl1pPr>
          </a:lstStyle>
          <a:p>
            <a:pPr>
              <a:defRPr/>
            </a:pPr>
            <a:fld id="{242F6D54-2136-4C38-AD09-6C96B5BCA702}" type="datetime9">
              <a:rPr lang="en-US"/>
              <a:pPr>
                <a:defRPr/>
              </a:pPr>
              <a:t>12/22/2017 6:15:43 PM</a:t>
            </a:fld>
            <a:endParaRPr lang="en-US" altLang="zh-CN"/>
          </a:p>
        </p:txBody>
      </p:sp>
      <p:sp>
        <p:nvSpPr>
          <p:cNvPr id="6" name="Rectangle 6">
            <a:extLst>
              <a:ext uri="{FF2B5EF4-FFF2-40B4-BE49-F238E27FC236}">
                <a16:creationId xmlns:a16="http://schemas.microsoft.com/office/drawing/2014/main" id="{1FC33B95-3F2D-42F7-8F51-BABA7DA7F0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4B8FE33B-75D0-4079-A5EC-12C5946B4A9F}"/>
              </a:ext>
            </a:extLst>
          </p:cNvPr>
          <p:cNvSpPr>
            <a:spLocks noGrp="1" noChangeArrowheads="1"/>
          </p:cNvSpPr>
          <p:nvPr>
            <p:ph type="sldNum" sz="quarter" idx="12"/>
          </p:nvPr>
        </p:nvSpPr>
        <p:spPr>
          <a:ln/>
        </p:spPr>
        <p:txBody>
          <a:bodyPr/>
          <a:lstStyle>
            <a:lvl1pPr>
              <a:defRPr/>
            </a:lvl1pPr>
          </a:lstStyle>
          <a:p>
            <a:fld id="{0A8F1B27-1B62-47EA-8EBD-6314EC64BB86}" type="slidenum">
              <a:rPr lang="en-US" altLang="zh-CN"/>
              <a:pPr/>
              <a:t>‹#›</a:t>
            </a:fld>
            <a:endParaRPr lang="en-US" altLang="zh-CN"/>
          </a:p>
        </p:txBody>
      </p:sp>
    </p:spTree>
    <p:extLst>
      <p:ext uri="{BB962C8B-B14F-4D97-AF65-F5344CB8AC3E}">
        <p14:creationId xmlns:p14="http://schemas.microsoft.com/office/powerpoint/2010/main" val="3080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370" name="Picture 2" descr="幻灯片1">
            <a:extLst>
              <a:ext uri="{FF2B5EF4-FFF2-40B4-BE49-F238E27FC236}">
                <a16:creationId xmlns:a16="http://schemas.microsoft.com/office/drawing/2014/main" id="{531DB5B2-F149-46E7-AF38-F397679B972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3">
            <a:extLst>
              <a:ext uri="{FF2B5EF4-FFF2-40B4-BE49-F238E27FC236}">
                <a16:creationId xmlns:a16="http://schemas.microsoft.com/office/drawing/2014/main" id="{EE360F69-5859-440A-A167-37EB200F472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8372" name="Rectangle 4">
            <a:extLst>
              <a:ext uri="{FF2B5EF4-FFF2-40B4-BE49-F238E27FC236}">
                <a16:creationId xmlns:a16="http://schemas.microsoft.com/office/drawing/2014/main" id="{89E02F79-6D05-4055-A1B7-FB266891870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0533" name="Rectangle 5">
            <a:extLst>
              <a:ext uri="{FF2B5EF4-FFF2-40B4-BE49-F238E27FC236}">
                <a16:creationId xmlns:a16="http://schemas.microsoft.com/office/drawing/2014/main" id="{8E2AC73D-6B6F-4F0E-BB45-24062812350C}"/>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ea typeface="+mn-ea"/>
              </a:defRPr>
            </a:lvl1pPr>
          </a:lstStyle>
          <a:p>
            <a:pPr>
              <a:defRPr/>
            </a:pPr>
            <a:fld id="{21E4E9B3-2AE9-48DA-8957-DCEEC1EB0332}" type="datetime9">
              <a:rPr lang="en-US"/>
              <a:pPr>
                <a:defRPr/>
              </a:pPr>
              <a:t>12/22/2017 6:15:43 PM</a:t>
            </a:fld>
            <a:endParaRPr lang="en-US" altLang="zh-CN"/>
          </a:p>
        </p:txBody>
      </p:sp>
      <p:sp>
        <p:nvSpPr>
          <p:cNvPr id="150534" name="Rectangle 6">
            <a:extLst>
              <a:ext uri="{FF2B5EF4-FFF2-40B4-BE49-F238E27FC236}">
                <a16:creationId xmlns:a16="http://schemas.microsoft.com/office/drawing/2014/main" id="{E8276A48-D8EE-4DB9-A4F1-5ECBCD838E1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ea typeface="+mn-ea"/>
              </a:defRPr>
            </a:lvl1pPr>
          </a:lstStyle>
          <a:p>
            <a:pPr>
              <a:defRPr/>
            </a:pPr>
            <a:endParaRPr lang="en-US" altLang="zh-CN"/>
          </a:p>
        </p:txBody>
      </p:sp>
      <p:sp>
        <p:nvSpPr>
          <p:cNvPr id="150535" name="Rectangle 7">
            <a:extLst>
              <a:ext uri="{FF2B5EF4-FFF2-40B4-BE49-F238E27FC236}">
                <a16:creationId xmlns:a16="http://schemas.microsoft.com/office/drawing/2014/main" id="{3CED6644-48E8-4CF2-9437-B534C478EF4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panose="02010600030101010101" pitchFamily="2" charset="-122"/>
              </a:defRPr>
            </a:lvl1pPr>
          </a:lstStyle>
          <a:p>
            <a:fld id="{7FD9DB64-2081-4F63-97B5-997B9DB8419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66"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158.emf"/><Relationship Id="rId21" Type="http://schemas.openxmlformats.org/officeDocument/2006/relationships/oleObject" Target="../embeddings/oleObject149.bin"/><Relationship Id="rId42" Type="http://schemas.openxmlformats.org/officeDocument/2006/relationships/image" Target="../media/image166.emf"/><Relationship Id="rId47" Type="http://schemas.openxmlformats.org/officeDocument/2006/relationships/oleObject" Target="../embeddings/oleObject162.bin"/><Relationship Id="rId63" Type="http://schemas.openxmlformats.org/officeDocument/2006/relationships/oleObject" Target="../embeddings/oleObject170.bin"/><Relationship Id="rId68" Type="http://schemas.openxmlformats.org/officeDocument/2006/relationships/image" Target="../media/image179.png"/><Relationship Id="rId16" Type="http://schemas.openxmlformats.org/officeDocument/2006/relationships/image" Target="../media/image153.emf"/><Relationship Id="rId11" Type="http://schemas.openxmlformats.org/officeDocument/2006/relationships/oleObject" Target="../embeddings/oleObject144.bin"/><Relationship Id="rId24" Type="http://schemas.openxmlformats.org/officeDocument/2006/relationships/image" Target="../media/image157.emf"/><Relationship Id="rId32" Type="http://schemas.openxmlformats.org/officeDocument/2006/relationships/image" Target="../media/image161.emf"/><Relationship Id="rId37" Type="http://schemas.openxmlformats.org/officeDocument/2006/relationships/oleObject" Target="../embeddings/oleObject157.bin"/><Relationship Id="rId40" Type="http://schemas.openxmlformats.org/officeDocument/2006/relationships/image" Target="../media/image165.emf"/><Relationship Id="rId45" Type="http://schemas.openxmlformats.org/officeDocument/2006/relationships/oleObject" Target="../embeddings/oleObject161.bin"/><Relationship Id="rId53" Type="http://schemas.openxmlformats.org/officeDocument/2006/relationships/oleObject" Target="../embeddings/oleObject165.bin"/><Relationship Id="rId58" Type="http://schemas.openxmlformats.org/officeDocument/2006/relationships/image" Target="../media/image174.emf"/><Relationship Id="rId66" Type="http://schemas.openxmlformats.org/officeDocument/2006/relationships/image" Target="../media/image178.emf"/><Relationship Id="rId74" Type="http://schemas.openxmlformats.org/officeDocument/2006/relationships/image" Target="../media/image182.emf"/><Relationship Id="rId5" Type="http://schemas.openxmlformats.org/officeDocument/2006/relationships/oleObject" Target="../embeddings/oleObject141.bin"/><Relationship Id="rId61" Type="http://schemas.openxmlformats.org/officeDocument/2006/relationships/oleObject" Target="../embeddings/oleObject169.bin"/><Relationship Id="rId19" Type="http://schemas.openxmlformats.org/officeDocument/2006/relationships/oleObject" Target="../embeddings/oleObject148.bin"/><Relationship Id="rId14" Type="http://schemas.openxmlformats.org/officeDocument/2006/relationships/image" Target="../media/image152.emf"/><Relationship Id="rId22" Type="http://schemas.openxmlformats.org/officeDocument/2006/relationships/image" Target="../media/image156.emf"/><Relationship Id="rId27" Type="http://schemas.openxmlformats.org/officeDocument/2006/relationships/oleObject" Target="../embeddings/oleObject152.bin"/><Relationship Id="rId30" Type="http://schemas.openxmlformats.org/officeDocument/2006/relationships/image" Target="../media/image160.emf"/><Relationship Id="rId35" Type="http://schemas.openxmlformats.org/officeDocument/2006/relationships/oleObject" Target="../embeddings/oleObject156.bin"/><Relationship Id="rId43" Type="http://schemas.openxmlformats.org/officeDocument/2006/relationships/oleObject" Target="../embeddings/oleObject160.bin"/><Relationship Id="rId48" Type="http://schemas.openxmlformats.org/officeDocument/2006/relationships/image" Target="../media/image169.emf"/><Relationship Id="rId56" Type="http://schemas.openxmlformats.org/officeDocument/2006/relationships/image" Target="../media/image173.emf"/><Relationship Id="rId64" Type="http://schemas.openxmlformats.org/officeDocument/2006/relationships/image" Target="../media/image177.emf"/><Relationship Id="rId69" Type="http://schemas.openxmlformats.org/officeDocument/2006/relationships/oleObject" Target="../embeddings/oleObject173.bin"/><Relationship Id="rId77" Type="http://schemas.openxmlformats.org/officeDocument/2006/relationships/image" Target="../media/image183.emf"/><Relationship Id="rId8" Type="http://schemas.openxmlformats.org/officeDocument/2006/relationships/image" Target="../media/image149.emf"/><Relationship Id="rId51" Type="http://schemas.openxmlformats.org/officeDocument/2006/relationships/oleObject" Target="../embeddings/oleObject164.bin"/><Relationship Id="rId72" Type="http://schemas.openxmlformats.org/officeDocument/2006/relationships/image" Target="../media/image181.emf"/><Relationship Id="rId3" Type="http://schemas.openxmlformats.org/officeDocument/2006/relationships/oleObject" Target="../embeddings/oleObject140.bin"/><Relationship Id="rId12" Type="http://schemas.openxmlformats.org/officeDocument/2006/relationships/image" Target="../media/image151.e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oleObject" Target="../embeddings/oleObject155.bin"/><Relationship Id="rId38" Type="http://schemas.openxmlformats.org/officeDocument/2006/relationships/image" Target="../media/image164.emf"/><Relationship Id="rId46" Type="http://schemas.openxmlformats.org/officeDocument/2006/relationships/image" Target="../media/image168.emf"/><Relationship Id="rId59" Type="http://schemas.openxmlformats.org/officeDocument/2006/relationships/oleObject" Target="../embeddings/oleObject168.bin"/><Relationship Id="rId67" Type="http://schemas.openxmlformats.org/officeDocument/2006/relationships/oleObject" Target="../embeddings/oleObject172.bin"/><Relationship Id="rId20" Type="http://schemas.openxmlformats.org/officeDocument/2006/relationships/image" Target="../media/image155.emf"/><Relationship Id="rId41" Type="http://schemas.openxmlformats.org/officeDocument/2006/relationships/oleObject" Target="../embeddings/oleObject159.bin"/><Relationship Id="rId54" Type="http://schemas.openxmlformats.org/officeDocument/2006/relationships/image" Target="../media/image172.emf"/><Relationship Id="rId62" Type="http://schemas.openxmlformats.org/officeDocument/2006/relationships/image" Target="../media/image176.emf"/><Relationship Id="rId70" Type="http://schemas.openxmlformats.org/officeDocument/2006/relationships/image" Target="../media/image180.emf"/><Relationship Id="rId75" Type="http://schemas.openxmlformats.org/officeDocument/2006/relationships/image" Target="../media/image5.png"/><Relationship Id="rId1" Type="http://schemas.openxmlformats.org/officeDocument/2006/relationships/vmlDrawing" Target="../drawings/vmlDrawing8.vml"/><Relationship Id="rId6" Type="http://schemas.openxmlformats.org/officeDocument/2006/relationships/image" Target="../media/image148.emf"/><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59.emf"/><Relationship Id="rId36" Type="http://schemas.openxmlformats.org/officeDocument/2006/relationships/image" Target="../media/image163.emf"/><Relationship Id="rId49" Type="http://schemas.openxmlformats.org/officeDocument/2006/relationships/oleObject" Target="../embeddings/oleObject163.bin"/><Relationship Id="rId57" Type="http://schemas.openxmlformats.org/officeDocument/2006/relationships/oleObject" Target="../embeddings/oleObject167.bin"/><Relationship Id="rId10" Type="http://schemas.openxmlformats.org/officeDocument/2006/relationships/image" Target="../media/image150.emf"/><Relationship Id="rId31" Type="http://schemas.openxmlformats.org/officeDocument/2006/relationships/oleObject" Target="../embeddings/oleObject154.bin"/><Relationship Id="rId44" Type="http://schemas.openxmlformats.org/officeDocument/2006/relationships/image" Target="../media/image167.emf"/><Relationship Id="rId52" Type="http://schemas.openxmlformats.org/officeDocument/2006/relationships/image" Target="../media/image171.emf"/><Relationship Id="rId60" Type="http://schemas.openxmlformats.org/officeDocument/2006/relationships/image" Target="../media/image175.emf"/><Relationship Id="rId65" Type="http://schemas.openxmlformats.org/officeDocument/2006/relationships/oleObject" Target="../embeddings/oleObject171.bin"/><Relationship Id="rId73" Type="http://schemas.openxmlformats.org/officeDocument/2006/relationships/oleObject" Target="../embeddings/oleObject175.bin"/><Relationship Id="rId4" Type="http://schemas.openxmlformats.org/officeDocument/2006/relationships/image" Target="../media/image147.emf"/><Relationship Id="rId9" Type="http://schemas.openxmlformats.org/officeDocument/2006/relationships/oleObject" Target="../embeddings/oleObject143.bin"/><Relationship Id="rId13" Type="http://schemas.openxmlformats.org/officeDocument/2006/relationships/oleObject" Target="../embeddings/oleObject145.bin"/><Relationship Id="rId18" Type="http://schemas.openxmlformats.org/officeDocument/2006/relationships/image" Target="../media/image154.emf"/><Relationship Id="rId39" Type="http://schemas.openxmlformats.org/officeDocument/2006/relationships/oleObject" Target="../embeddings/oleObject158.bin"/><Relationship Id="rId34" Type="http://schemas.openxmlformats.org/officeDocument/2006/relationships/image" Target="../media/image162.emf"/><Relationship Id="rId50" Type="http://schemas.openxmlformats.org/officeDocument/2006/relationships/image" Target="../media/image170.emf"/><Relationship Id="rId55" Type="http://schemas.openxmlformats.org/officeDocument/2006/relationships/oleObject" Target="../embeddings/oleObject166.bin"/><Relationship Id="rId76" Type="http://schemas.openxmlformats.org/officeDocument/2006/relationships/oleObject" Target="../embeddings/oleObject176.bin"/><Relationship Id="rId7" Type="http://schemas.openxmlformats.org/officeDocument/2006/relationships/oleObject" Target="../embeddings/oleObject142.bin"/><Relationship Id="rId71" Type="http://schemas.openxmlformats.org/officeDocument/2006/relationships/oleObject" Target="../embeddings/oleObject174.bin"/><Relationship Id="rId2" Type="http://schemas.openxmlformats.org/officeDocument/2006/relationships/slideLayout" Target="../slideLayouts/slideLayout7.xml"/><Relationship Id="rId29" Type="http://schemas.openxmlformats.org/officeDocument/2006/relationships/oleObject" Target="../embeddings/oleObject153.bin"/></Relationships>
</file>

<file path=ppt/slides/_rels/slide11.xml.rels><?xml version="1.0" encoding="UTF-8" standalone="yes"?>
<Relationships xmlns="http://schemas.openxmlformats.org/package/2006/relationships"><Relationship Id="rId117" Type="http://schemas.openxmlformats.org/officeDocument/2006/relationships/image" Target="../media/image240.emf"/><Relationship Id="rId21" Type="http://schemas.openxmlformats.org/officeDocument/2006/relationships/image" Target="../media/image192.emf"/><Relationship Id="rId42" Type="http://schemas.openxmlformats.org/officeDocument/2006/relationships/oleObject" Target="../embeddings/oleObject196.bin"/><Relationship Id="rId63" Type="http://schemas.openxmlformats.org/officeDocument/2006/relationships/image" Target="../media/image213.emf"/><Relationship Id="rId84" Type="http://schemas.openxmlformats.org/officeDocument/2006/relationships/oleObject" Target="../embeddings/oleObject217.bin"/><Relationship Id="rId138" Type="http://schemas.openxmlformats.org/officeDocument/2006/relationships/oleObject" Target="../embeddings/oleObject244.bin"/><Relationship Id="rId159" Type="http://schemas.openxmlformats.org/officeDocument/2006/relationships/image" Target="../media/image261.emf"/><Relationship Id="rId107" Type="http://schemas.openxmlformats.org/officeDocument/2006/relationships/image" Target="../media/image235.emf"/><Relationship Id="rId11" Type="http://schemas.openxmlformats.org/officeDocument/2006/relationships/image" Target="../media/image187.emf"/><Relationship Id="rId32" Type="http://schemas.openxmlformats.org/officeDocument/2006/relationships/oleObject" Target="../embeddings/oleObject191.bin"/><Relationship Id="rId53" Type="http://schemas.openxmlformats.org/officeDocument/2006/relationships/image" Target="../media/image208.emf"/><Relationship Id="rId74" Type="http://schemas.openxmlformats.org/officeDocument/2006/relationships/oleObject" Target="../embeddings/oleObject212.bin"/><Relationship Id="rId128" Type="http://schemas.openxmlformats.org/officeDocument/2006/relationships/oleObject" Target="../embeddings/oleObject239.bin"/><Relationship Id="rId149" Type="http://schemas.openxmlformats.org/officeDocument/2006/relationships/image" Target="../media/image256.emf"/><Relationship Id="rId5" Type="http://schemas.openxmlformats.org/officeDocument/2006/relationships/image" Target="../media/image184.emf"/><Relationship Id="rId95" Type="http://schemas.openxmlformats.org/officeDocument/2006/relationships/image" Target="../media/image229.emf"/><Relationship Id="rId160" Type="http://schemas.openxmlformats.org/officeDocument/2006/relationships/oleObject" Target="../embeddings/oleObject255.bin"/><Relationship Id="rId22" Type="http://schemas.openxmlformats.org/officeDocument/2006/relationships/oleObject" Target="../embeddings/oleObject186.bin"/><Relationship Id="rId43" Type="http://schemas.openxmlformats.org/officeDocument/2006/relationships/image" Target="../media/image203.emf"/><Relationship Id="rId64" Type="http://schemas.openxmlformats.org/officeDocument/2006/relationships/oleObject" Target="../embeddings/oleObject207.bin"/><Relationship Id="rId118" Type="http://schemas.openxmlformats.org/officeDocument/2006/relationships/oleObject" Target="../embeddings/oleObject234.bin"/><Relationship Id="rId139" Type="http://schemas.openxmlformats.org/officeDocument/2006/relationships/image" Target="../media/image251.emf"/><Relationship Id="rId85" Type="http://schemas.openxmlformats.org/officeDocument/2006/relationships/image" Target="../media/image224.emf"/><Relationship Id="rId150" Type="http://schemas.openxmlformats.org/officeDocument/2006/relationships/oleObject" Target="../embeddings/oleObject250.bin"/><Relationship Id="rId12" Type="http://schemas.openxmlformats.org/officeDocument/2006/relationships/oleObject" Target="../embeddings/oleObject181.bin"/><Relationship Id="rId17" Type="http://schemas.openxmlformats.org/officeDocument/2006/relationships/image" Target="../media/image190.emf"/><Relationship Id="rId33" Type="http://schemas.openxmlformats.org/officeDocument/2006/relationships/image" Target="../media/image198.emf"/><Relationship Id="rId38" Type="http://schemas.openxmlformats.org/officeDocument/2006/relationships/oleObject" Target="../embeddings/oleObject194.bin"/><Relationship Id="rId59" Type="http://schemas.openxmlformats.org/officeDocument/2006/relationships/image" Target="../media/image211.emf"/><Relationship Id="rId103" Type="http://schemas.openxmlformats.org/officeDocument/2006/relationships/image" Target="../media/image233.emf"/><Relationship Id="rId108" Type="http://schemas.openxmlformats.org/officeDocument/2006/relationships/oleObject" Target="../embeddings/oleObject229.bin"/><Relationship Id="rId124" Type="http://schemas.openxmlformats.org/officeDocument/2006/relationships/oleObject" Target="../embeddings/oleObject237.bin"/><Relationship Id="rId129" Type="http://schemas.openxmlformats.org/officeDocument/2006/relationships/image" Target="../media/image246.emf"/><Relationship Id="rId54" Type="http://schemas.openxmlformats.org/officeDocument/2006/relationships/oleObject" Target="../embeddings/oleObject202.bin"/><Relationship Id="rId70" Type="http://schemas.openxmlformats.org/officeDocument/2006/relationships/oleObject" Target="../embeddings/oleObject210.bin"/><Relationship Id="rId75" Type="http://schemas.openxmlformats.org/officeDocument/2006/relationships/image" Target="../media/image219.emf"/><Relationship Id="rId91" Type="http://schemas.openxmlformats.org/officeDocument/2006/relationships/image" Target="../media/image227.emf"/><Relationship Id="rId96" Type="http://schemas.openxmlformats.org/officeDocument/2006/relationships/oleObject" Target="../embeddings/oleObject223.bin"/><Relationship Id="rId140" Type="http://schemas.openxmlformats.org/officeDocument/2006/relationships/oleObject" Target="../embeddings/oleObject245.bin"/><Relationship Id="rId145" Type="http://schemas.openxmlformats.org/officeDocument/2006/relationships/image" Target="../media/image254.emf"/><Relationship Id="rId161" Type="http://schemas.openxmlformats.org/officeDocument/2006/relationships/image" Target="../media/image262.emf"/><Relationship Id="rId1" Type="http://schemas.openxmlformats.org/officeDocument/2006/relationships/vmlDrawing" Target="../drawings/vmlDrawing9.vml"/><Relationship Id="rId6" Type="http://schemas.openxmlformats.org/officeDocument/2006/relationships/oleObject" Target="../embeddings/oleObject178.bin"/><Relationship Id="rId23" Type="http://schemas.openxmlformats.org/officeDocument/2006/relationships/image" Target="../media/image193.emf"/><Relationship Id="rId28" Type="http://schemas.openxmlformats.org/officeDocument/2006/relationships/oleObject" Target="../embeddings/oleObject189.bin"/><Relationship Id="rId49" Type="http://schemas.openxmlformats.org/officeDocument/2006/relationships/image" Target="../media/image206.emf"/><Relationship Id="rId114" Type="http://schemas.openxmlformats.org/officeDocument/2006/relationships/oleObject" Target="../embeddings/oleObject232.bin"/><Relationship Id="rId119" Type="http://schemas.openxmlformats.org/officeDocument/2006/relationships/image" Target="../media/image241.emf"/><Relationship Id="rId44" Type="http://schemas.openxmlformats.org/officeDocument/2006/relationships/oleObject" Target="../embeddings/oleObject197.bin"/><Relationship Id="rId60" Type="http://schemas.openxmlformats.org/officeDocument/2006/relationships/oleObject" Target="../embeddings/oleObject205.bin"/><Relationship Id="rId65" Type="http://schemas.openxmlformats.org/officeDocument/2006/relationships/image" Target="../media/image214.emf"/><Relationship Id="rId81" Type="http://schemas.openxmlformats.org/officeDocument/2006/relationships/image" Target="../media/image222.emf"/><Relationship Id="rId86" Type="http://schemas.openxmlformats.org/officeDocument/2006/relationships/oleObject" Target="../embeddings/oleObject218.bin"/><Relationship Id="rId130" Type="http://schemas.openxmlformats.org/officeDocument/2006/relationships/oleObject" Target="../embeddings/oleObject240.bin"/><Relationship Id="rId135" Type="http://schemas.openxmlformats.org/officeDocument/2006/relationships/image" Target="../media/image249.emf"/><Relationship Id="rId151" Type="http://schemas.openxmlformats.org/officeDocument/2006/relationships/image" Target="../media/image257.emf"/><Relationship Id="rId156" Type="http://schemas.openxmlformats.org/officeDocument/2006/relationships/oleObject" Target="../embeddings/oleObject253.bin"/><Relationship Id="rId13" Type="http://schemas.openxmlformats.org/officeDocument/2006/relationships/image" Target="../media/image188.emf"/><Relationship Id="rId18" Type="http://schemas.openxmlformats.org/officeDocument/2006/relationships/oleObject" Target="../embeddings/oleObject184.bin"/><Relationship Id="rId39" Type="http://schemas.openxmlformats.org/officeDocument/2006/relationships/image" Target="../media/image201.emf"/><Relationship Id="rId109" Type="http://schemas.openxmlformats.org/officeDocument/2006/relationships/image" Target="../media/image236.emf"/><Relationship Id="rId34" Type="http://schemas.openxmlformats.org/officeDocument/2006/relationships/oleObject" Target="../embeddings/oleObject192.bin"/><Relationship Id="rId50" Type="http://schemas.openxmlformats.org/officeDocument/2006/relationships/oleObject" Target="../embeddings/oleObject200.bin"/><Relationship Id="rId55" Type="http://schemas.openxmlformats.org/officeDocument/2006/relationships/image" Target="../media/image209.emf"/><Relationship Id="rId76" Type="http://schemas.openxmlformats.org/officeDocument/2006/relationships/oleObject" Target="../embeddings/oleObject213.bin"/><Relationship Id="rId97" Type="http://schemas.openxmlformats.org/officeDocument/2006/relationships/image" Target="../media/image230.emf"/><Relationship Id="rId104" Type="http://schemas.openxmlformats.org/officeDocument/2006/relationships/oleObject" Target="../embeddings/oleObject227.bin"/><Relationship Id="rId120" Type="http://schemas.openxmlformats.org/officeDocument/2006/relationships/oleObject" Target="../embeddings/oleObject235.bin"/><Relationship Id="rId125" Type="http://schemas.openxmlformats.org/officeDocument/2006/relationships/image" Target="../media/image244.emf"/><Relationship Id="rId141" Type="http://schemas.openxmlformats.org/officeDocument/2006/relationships/image" Target="../media/image252.emf"/><Relationship Id="rId146" Type="http://schemas.openxmlformats.org/officeDocument/2006/relationships/oleObject" Target="../embeddings/oleObject248.bin"/><Relationship Id="rId7" Type="http://schemas.openxmlformats.org/officeDocument/2006/relationships/image" Target="../media/image185.emf"/><Relationship Id="rId71" Type="http://schemas.openxmlformats.org/officeDocument/2006/relationships/image" Target="../media/image217.emf"/><Relationship Id="rId92" Type="http://schemas.openxmlformats.org/officeDocument/2006/relationships/oleObject" Target="../embeddings/oleObject221.bin"/><Relationship Id="rId162" Type="http://schemas.openxmlformats.org/officeDocument/2006/relationships/oleObject" Target="../embeddings/oleObject256.bin"/><Relationship Id="rId2" Type="http://schemas.openxmlformats.org/officeDocument/2006/relationships/slideLayout" Target="../slideLayouts/slideLayout7.xml"/><Relationship Id="rId29" Type="http://schemas.openxmlformats.org/officeDocument/2006/relationships/image" Target="../media/image196.emf"/><Relationship Id="rId24" Type="http://schemas.openxmlformats.org/officeDocument/2006/relationships/oleObject" Target="../embeddings/oleObject187.bin"/><Relationship Id="rId40" Type="http://schemas.openxmlformats.org/officeDocument/2006/relationships/oleObject" Target="../embeddings/oleObject195.bin"/><Relationship Id="rId45" Type="http://schemas.openxmlformats.org/officeDocument/2006/relationships/image" Target="../media/image204.emf"/><Relationship Id="rId66" Type="http://schemas.openxmlformats.org/officeDocument/2006/relationships/oleObject" Target="../embeddings/oleObject208.bin"/><Relationship Id="rId87" Type="http://schemas.openxmlformats.org/officeDocument/2006/relationships/image" Target="../media/image225.emf"/><Relationship Id="rId110" Type="http://schemas.openxmlformats.org/officeDocument/2006/relationships/oleObject" Target="../embeddings/oleObject230.bin"/><Relationship Id="rId115" Type="http://schemas.openxmlformats.org/officeDocument/2006/relationships/image" Target="../media/image239.emf"/><Relationship Id="rId131" Type="http://schemas.openxmlformats.org/officeDocument/2006/relationships/image" Target="../media/image247.emf"/><Relationship Id="rId136" Type="http://schemas.openxmlformats.org/officeDocument/2006/relationships/oleObject" Target="../embeddings/oleObject243.bin"/><Relationship Id="rId157" Type="http://schemas.openxmlformats.org/officeDocument/2006/relationships/image" Target="../media/image260.emf"/><Relationship Id="rId61" Type="http://schemas.openxmlformats.org/officeDocument/2006/relationships/image" Target="../media/image212.emf"/><Relationship Id="rId82" Type="http://schemas.openxmlformats.org/officeDocument/2006/relationships/oleObject" Target="../embeddings/oleObject216.bin"/><Relationship Id="rId152" Type="http://schemas.openxmlformats.org/officeDocument/2006/relationships/oleObject" Target="../embeddings/oleObject251.bin"/><Relationship Id="rId19" Type="http://schemas.openxmlformats.org/officeDocument/2006/relationships/image" Target="../media/image191.emf"/><Relationship Id="rId14" Type="http://schemas.openxmlformats.org/officeDocument/2006/relationships/oleObject" Target="../embeddings/oleObject182.bin"/><Relationship Id="rId30" Type="http://schemas.openxmlformats.org/officeDocument/2006/relationships/oleObject" Target="../embeddings/oleObject190.bin"/><Relationship Id="rId35" Type="http://schemas.openxmlformats.org/officeDocument/2006/relationships/image" Target="../media/image199.emf"/><Relationship Id="rId56" Type="http://schemas.openxmlformats.org/officeDocument/2006/relationships/oleObject" Target="../embeddings/oleObject203.bin"/><Relationship Id="rId77" Type="http://schemas.openxmlformats.org/officeDocument/2006/relationships/image" Target="../media/image220.emf"/><Relationship Id="rId100" Type="http://schemas.openxmlformats.org/officeDocument/2006/relationships/oleObject" Target="../embeddings/oleObject225.bin"/><Relationship Id="rId105" Type="http://schemas.openxmlformats.org/officeDocument/2006/relationships/image" Target="../media/image234.emf"/><Relationship Id="rId126" Type="http://schemas.openxmlformats.org/officeDocument/2006/relationships/oleObject" Target="../embeddings/oleObject238.bin"/><Relationship Id="rId147" Type="http://schemas.openxmlformats.org/officeDocument/2006/relationships/image" Target="../media/image255.emf"/><Relationship Id="rId8" Type="http://schemas.openxmlformats.org/officeDocument/2006/relationships/oleObject" Target="../embeddings/oleObject179.bin"/><Relationship Id="rId51" Type="http://schemas.openxmlformats.org/officeDocument/2006/relationships/image" Target="../media/image207.emf"/><Relationship Id="rId72" Type="http://schemas.openxmlformats.org/officeDocument/2006/relationships/oleObject" Target="../embeddings/oleObject211.bin"/><Relationship Id="rId93" Type="http://schemas.openxmlformats.org/officeDocument/2006/relationships/image" Target="../media/image228.emf"/><Relationship Id="rId98" Type="http://schemas.openxmlformats.org/officeDocument/2006/relationships/oleObject" Target="../embeddings/oleObject224.bin"/><Relationship Id="rId121" Type="http://schemas.openxmlformats.org/officeDocument/2006/relationships/image" Target="../media/image242.emf"/><Relationship Id="rId142" Type="http://schemas.openxmlformats.org/officeDocument/2006/relationships/oleObject" Target="../embeddings/oleObject246.bin"/><Relationship Id="rId163" Type="http://schemas.openxmlformats.org/officeDocument/2006/relationships/image" Target="../media/image263.emf"/><Relationship Id="rId3" Type="http://schemas.openxmlformats.org/officeDocument/2006/relationships/image" Target="../media/image5.png"/><Relationship Id="rId25" Type="http://schemas.openxmlformats.org/officeDocument/2006/relationships/image" Target="../media/image194.emf"/><Relationship Id="rId46" Type="http://schemas.openxmlformats.org/officeDocument/2006/relationships/oleObject" Target="../embeddings/oleObject198.bin"/><Relationship Id="rId67" Type="http://schemas.openxmlformats.org/officeDocument/2006/relationships/image" Target="../media/image215.emf"/><Relationship Id="rId116" Type="http://schemas.openxmlformats.org/officeDocument/2006/relationships/oleObject" Target="../embeddings/oleObject233.bin"/><Relationship Id="rId137" Type="http://schemas.openxmlformats.org/officeDocument/2006/relationships/image" Target="../media/image250.emf"/><Relationship Id="rId158" Type="http://schemas.openxmlformats.org/officeDocument/2006/relationships/oleObject" Target="../embeddings/oleObject254.bin"/><Relationship Id="rId20" Type="http://schemas.openxmlformats.org/officeDocument/2006/relationships/oleObject" Target="../embeddings/oleObject185.bin"/><Relationship Id="rId41" Type="http://schemas.openxmlformats.org/officeDocument/2006/relationships/image" Target="../media/image202.emf"/><Relationship Id="rId62" Type="http://schemas.openxmlformats.org/officeDocument/2006/relationships/oleObject" Target="../embeddings/oleObject206.bin"/><Relationship Id="rId83" Type="http://schemas.openxmlformats.org/officeDocument/2006/relationships/image" Target="../media/image223.emf"/><Relationship Id="rId88" Type="http://schemas.openxmlformats.org/officeDocument/2006/relationships/oleObject" Target="../embeddings/oleObject219.bin"/><Relationship Id="rId111" Type="http://schemas.openxmlformats.org/officeDocument/2006/relationships/image" Target="../media/image237.emf"/><Relationship Id="rId132" Type="http://schemas.openxmlformats.org/officeDocument/2006/relationships/oleObject" Target="../embeddings/oleObject241.bin"/><Relationship Id="rId153" Type="http://schemas.openxmlformats.org/officeDocument/2006/relationships/image" Target="../media/image258.emf"/><Relationship Id="rId15" Type="http://schemas.openxmlformats.org/officeDocument/2006/relationships/image" Target="../media/image189.emf"/><Relationship Id="rId36" Type="http://schemas.openxmlformats.org/officeDocument/2006/relationships/oleObject" Target="../embeddings/oleObject193.bin"/><Relationship Id="rId57" Type="http://schemas.openxmlformats.org/officeDocument/2006/relationships/image" Target="../media/image210.emf"/><Relationship Id="rId106" Type="http://schemas.openxmlformats.org/officeDocument/2006/relationships/oleObject" Target="../embeddings/oleObject228.bin"/><Relationship Id="rId127" Type="http://schemas.openxmlformats.org/officeDocument/2006/relationships/image" Target="../media/image245.emf"/><Relationship Id="rId10" Type="http://schemas.openxmlformats.org/officeDocument/2006/relationships/oleObject" Target="../embeddings/oleObject180.bin"/><Relationship Id="rId31" Type="http://schemas.openxmlformats.org/officeDocument/2006/relationships/image" Target="../media/image197.emf"/><Relationship Id="rId52" Type="http://schemas.openxmlformats.org/officeDocument/2006/relationships/oleObject" Target="../embeddings/oleObject201.bin"/><Relationship Id="rId73" Type="http://schemas.openxmlformats.org/officeDocument/2006/relationships/image" Target="../media/image218.emf"/><Relationship Id="rId78" Type="http://schemas.openxmlformats.org/officeDocument/2006/relationships/oleObject" Target="../embeddings/oleObject214.bin"/><Relationship Id="rId94" Type="http://schemas.openxmlformats.org/officeDocument/2006/relationships/oleObject" Target="../embeddings/oleObject222.bin"/><Relationship Id="rId99" Type="http://schemas.openxmlformats.org/officeDocument/2006/relationships/image" Target="../media/image231.emf"/><Relationship Id="rId101" Type="http://schemas.openxmlformats.org/officeDocument/2006/relationships/image" Target="../media/image232.emf"/><Relationship Id="rId122" Type="http://schemas.openxmlformats.org/officeDocument/2006/relationships/oleObject" Target="../embeddings/oleObject236.bin"/><Relationship Id="rId143" Type="http://schemas.openxmlformats.org/officeDocument/2006/relationships/image" Target="../media/image253.emf"/><Relationship Id="rId148" Type="http://schemas.openxmlformats.org/officeDocument/2006/relationships/oleObject" Target="../embeddings/oleObject249.bin"/><Relationship Id="rId164" Type="http://schemas.openxmlformats.org/officeDocument/2006/relationships/oleObject" Target="../embeddings/oleObject257.bin"/><Relationship Id="rId4" Type="http://schemas.openxmlformats.org/officeDocument/2006/relationships/oleObject" Target="../embeddings/oleObject177.bin"/><Relationship Id="rId9" Type="http://schemas.openxmlformats.org/officeDocument/2006/relationships/image" Target="../media/image186.emf"/><Relationship Id="rId26" Type="http://schemas.openxmlformats.org/officeDocument/2006/relationships/oleObject" Target="../embeddings/oleObject188.bin"/><Relationship Id="rId47" Type="http://schemas.openxmlformats.org/officeDocument/2006/relationships/image" Target="../media/image205.emf"/><Relationship Id="rId68" Type="http://schemas.openxmlformats.org/officeDocument/2006/relationships/oleObject" Target="../embeddings/oleObject209.bin"/><Relationship Id="rId89" Type="http://schemas.openxmlformats.org/officeDocument/2006/relationships/image" Target="../media/image226.emf"/><Relationship Id="rId112" Type="http://schemas.openxmlformats.org/officeDocument/2006/relationships/oleObject" Target="../embeddings/oleObject231.bin"/><Relationship Id="rId133" Type="http://schemas.openxmlformats.org/officeDocument/2006/relationships/image" Target="../media/image248.emf"/><Relationship Id="rId154" Type="http://schemas.openxmlformats.org/officeDocument/2006/relationships/oleObject" Target="../embeddings/oleObject252.bin"/><Relationship Id="rId16" Type="http://schemas.openxmlformats.org/officeDocument/2006/relationships/oleObject" Target="../embeddings/oleObject183.bin"/><Relationship Id="rId37" Type="http://schemas.openxmlformats.org/officeDocument/2006/relationships/image" Target="../media/image200.emf"/><Relationship Id="rId58" Type="http://schemas.openxmlformats.org/officeDocument/2006/relationships/oleObject" Target="../embeddings/oleObject204.bin"/><Relationship Id="rId79" Type="http://schemas.openxmlformats.org/officeDocument/2006/relationships/image" Target="../media/image221.emf"/><Relationship Id="rId102" Type="http://schemas.openxmlformats.org/officeDocument/2006/relationships/oleObject" Target="../embeddings/oleObject226.bin"/><Relationship Id="rId123" Type="http://schemas.openxmlformats.org/officeDocument/2006/relationships/image" Target="../media/image243.emf"/><Relationship Id="rId144" Type="http://schemas.openxmlformats.org/officeDocument/2006/relationships/oleObject" Target="../embeddings/oleObject247.bin"/><Relationship Id="rId90" Type="http://schemas.openxmlformats.org/officeDocument/2006/relationships/oleObject" Target="../embeddings/oleObject220.bin"/><Relationship Id="rId165" Type="http://schemas.openxmlformats.org/officeDocument/2006/relationships/image" Target="../media/image264.emf"/><Relationship Id="rId27" Type="http://schemas.openxmlformats.org/officeDocument/2006/relationships/image" Target="../media/image195.emf"/><Relationship Id="rId48" Type="http://schemas.openxmlformats.org/officeDocument/2006/relationships/oleObject" Target="../embeddings/oleObject199.bin"/><Relationship Id="rId69" Type="http://schemas.openxmlformats.org/officeDocument/2006/relationships/image" Target="../media/image216.emf"/><Relationship Id="rId113" Type="http://schemas.openxmlformats.org/officeDocument/2006/relationships/image" Target="../media/image238.emf"/><Relationship Id="rId134" Type="http://schemas.openxmlformats.org/officeDocument/2006/relationships/oleObject" Target="../embeddings/oleObject242.bin"/><Relationship Id="rId80" Type="http://schemas.openxmlformats.org/officeDocument/2006/relationships/oleObject" Target="../embeddings/oleObject215.bin"/><Relationship Id="rId155" Type="http://schemas.openxmlformats.org/officeDocument/2006/relationships/image" Target="../media/image259.emf"/></Relationships>
</file>

<file path=ppt/slides/_rels/slide12.xml.rels><?xml version="1.0" encoding="UTF-8" standalone="yes"?>
<Relationships xmlns="http://schemas.openxmlformats.org/package/2006/relationships"><Relationship Id="rId117" Type="http://schemas.openxmlformats.org/officeDocument/2006/relationships/oleObject" Target="../embeddings/oleObject315.bin"/><Relationship Id="rId21" Type="http://schemas.openxmlformats.org/officeDocument/2006/relationships/oleObject" Target="../embeddings/oleObject267.bin"/><Relationship Id="rId42" Type="http://schemas.openxmlformats.org/officeDocument/2006/relationships/image" Target="../media/image284.emf"/><Relationship Id="rId63" Type="http://schemas.openxmlformats.org/officeDocument/2006/relationships/oleObject" Target="../embeddings/oleObject288.bin"/><Relationship Id="rId84" Type="http://schemas.openxmlformats.org/officeDocument/2006/relationships/image" Target="../media/image305.emf"/><Relationship Id="rId138" Type="http://schemas.openxmlformats.org/officeDocument/2006/relationships/oleObject" Target="../embeddings/oleObject325.bin"/><Relationship Id="rId16" Type="http://schemas.openxmlformats.org/officeDocument/2006/relationships/image" Target="../media/image271.emf"/><Relationship Id="rId107" Type="http://schemas.openxmlformats.org/officeDocument/2006/relationships/oleObject" Target="../embeddings/oleObject310.bin"/><Relationship Id="rId11" Type="http://schemas.openxmlformats.org/officeDocument/2006/relationships/oleObject" Target="../embeddings/oleObject262.bin"/><Relationship Id="rId32" Type="http://schemas.openxmlformats.org/officeDocument/2006/relationships/image" Target="../media/image279.emf"/><Relationship Id="rId37" Type="http://schemas.openxmlformats.org/officeDocument/2006/relationships/oleObject" Target="../embeddings/oleObject275.bin"/><Relationship Id="rId53" Type="http://schemas.openxmlformats.org/officeDocument/2006/relationships/oleObject" Target="../embeddings/oleObject283.bin"/><Relationship Id="rId58" Type="http://schemas.openxmlformats.org/officeDocument/2006/relationships/image" Target="../media/image292.emf"/><Relationship Id="rId74" Type="http://schemas.openxmlformats.org/officeDocument/2006/relationships/image" Target="../media/image300.emf"/><Relationship Id="rId79" Type="http://schemas.openxmlformats.org/officeDocument/2006/relationships/oleObject" Target="../embeddings/oleObject296.bin"/><Relationship Id="rId102" Type="http://schemas.openxmlformats.org/officeDocument/2006/relationships/image" Target="../media/image314.emf"/><Relationship Id="rId123" Type="http://schemas.openxmlformats.org/officeDocument/2006/relationships/oleObject" Target="../embeddings/oleObject318.bin"/><Relationship Id="rId128" Type="http://schemas.openxmlformats.org/officeDocument/2006/relationships/image" Target="../media/image327.emf"/><Relationship Id="rId5" Type="http://schemas.openxmlformats.org/officeDocument/2006/relationships/oleObject" Target="../embeddings/oleObject259.bin"/><Relationship Id="rId90" Type="http://schemas.openxmlformats.org/officeDocument/2006/relationships/image" Target="../media/image308.emf"/><Relationship Id="rId95" Type="http://schemas.openxmlformats.org/officeDocument/2006/relationships/oleObject" Target="../embeddings/oleObject304.bin"/><Relationship Id="rId22" Type="http://schemas.openxmlformats.org/officeDocument/2006/relationships/image" Target="../media/image274.emf"/><Relationship Id="rId27" Type="http://schemas.openxmlformats.org/officeDocument/2006/relationships/oleObject" Target="../embeddings/oleObject270.bin"/><Relationship Id="rId43" Type="http://schemas.openxmlformats.org/officeDocument/2006/relationships/oleObject" Target="../embeddings/oleObject278.bin"/><Relationship Id="rId48" Type="http://schemas.openxmlformats.org/officeDocument/2006/relationships/image" Target="../media/image287.emf"/><Relationship Id="rId64" Type="http://schemas.openxmlformats.org/officeDocument/2006/relationships/image" Target="../media/image295.emf"/><Relationship Id="rId69" Type="http://schemas.openxmlformats.org/officeDocument/2006/relationships/oleObject" Target="../embeddings/oleObject291.bin"/><Relationship Id="rId113" Type="http://schemas.openxmlformats.org/officeDocument/2006/relationships/oleObject" Target="../embeddings/oleObject313.bin"/><Relationship Id="rId118" Type="http://schemas.openxmlformats.org/officeDocument/2006/relationships/image" Target="../media/image322.emf"/><Relationship Id="rId134" Type="http://schemas.openxmlformats.org/officeDocument/2006/relationships/image" Target="../media/image330.emf"/><Relationship Id="rId139" Type="http://schemas.openxmlformats.org/officeDocument/2006/relationships/image" Target="../media/image332.emf"/><Relationship Id="rId80" Type="http://schemas.openxmlformats.org/officeDocument/2006/relationships/image" Target="../media/image303.emf"/><Relationship Id="rId85" Type="http://schemas.openxmlformats.org/officeDocument/2006/relationships/oleObject" Target="../embeddings/oleObject299.bin"/><Relationship Id="rId12" Type="http://schemas.openxmlformats.org/officeDocument/2006/relationships/image" Target="../media/image269.emf"/><Relationship Id="rId17" Type="http://schemas.openxmlformats.org/officeDocument/2006/relationships/oleObject" Target="../embeddings/oleObject265.bin"/><Relationship Id="rId33" Type="http://schemas.openxmlformats.org/officeDocument/2006/relationships/oleObject" Target="../embeddings/oleObject273.bin"/><Relationship Id="rId38" Type="http://schemas.openxmlformats.org/officeDocument/2006/relationships/image" Target="../media/image282.emf"/><Relationship Id="rId59" Type="http://schemas.openxmlformats.org/officeDocument/2006/relationships/oleObject" Target="../embeddings/oleObject286.bin"/><Relationship Id="rId103" Type="http://schemas.openxmlformats.org/officeDocument/2006/relationships/oleObject" Target="../embeddings/oleObject308.bin"/><Relationship Id="rId108" Type="http://schemas.openxmlformats.org/officeDocument/2006/relationships/image" Target="../media/image317.emf"/><Relationship Id="rId124" Type="http://schemas.openxmlformats.org/officeDocument/2006/relationships/image" Target="../media/image325.emf"/><Relationship Id="rId129" Type="http://schemas.openxmlformats.org/officeDocument/2006/relationships/oleObject" Target="../embeddings/oleObject321.bin"/><Relationship Id="rId54" Type="http://schemas.openxmlformats.org/officeDocument/2006/relationships/image" Target="../media/image290.emf"/><Relationship Id="rId70" Type="http://schemas.openxmlformats.org/officeDocument/2006/relationships/image" Target="../media/image298.emf"/><Relationship Id="rId75" Type="http://schemas.openxmlformats.org/officeDocument/2006/relationships/oleObject" Target="../embeddings/oleObject294.bin"/><Relationship Id="rId91" Type="http://schemas.openxmlformats.org/officeDocument/2006/relationships/oleObject" Target="../embeddings/oleObject302.bin"/><Relationship Id="rId96" Type="http://schemas.openxmlformats.org/officeDocument/2006/relationships/image" Target="../media/image311.emf"/><Relationship Id="rId1" Type="http://schemas.openxmlformats.org/officeDocument/2006/relationships/vmlDrawing" Target="../drawings/vmlDrawing10.vml"/><Relationship Id="rId6" Type="http://schemas.openxmlformats.org/officeDocument/2006/relationships/image" Target="../media/image266.emf"/><Relationship Id="rId23" Type="http://schemas.openxmlformats.org/officeDocument/2006/relationships/oleObject" Target="../embeddings/oleObject268.bin"/><Relationship Id="rId28" Type="http://schemas.openxmlformats.org/officeDocument/2006/relationships/image" Target="../media/image277.emf"/><Relationship Id="rId49" Type="http://schemas.openxmlformats.org/officeDocument/2006/relationships/oleObject" Target="../embeddings/oleObject281.bin"/><Relationship Id="rId114" Type="http://schemas.openxmlformats.org/officeDocument/2006/relationships/image" Target="../media/image320.emf"/><Relationship Id="rId119" Type="http://schemas.openxmlformats.org/officeDocument/2006/relationships/oleObject" Target="../embeddings/oleObject316.bin"/><Relationship Id="rId44" Type="http://schemas.openxmlformats.org/officeDocument/2006/relationships/image" Target="../media/image285.emf"/><Relationship Id="rId60" Type="http://schemas.openxmlformats.org/officeDocument/2006/relationships/image" Target="../media/image293.emf"/><Relationship Id="rId65" Type="http://schemas.openxmlformats.org/officeDocument/2006/relationships/oleObject" Target="../embeddings/oleObject289.bin"/><Relationship Id="rId81" Type="http://schemas.openxmlformats.org/officeDocument/2006/relationships/oleObject" Target="../embeddings/oleObject297.bin"/><Relationship Id="rId86" Type="http://schemas.openxmlformats.org/officeDocument/2006/relationships/image" Target="../media/image306.emf"/><Relationship Id="rId130" Type="http://schemas.openxmlformats.org/officeDocument/2006/relationships/image" Target="../media/image328.emf"/><Relationship Id="rId135" Type="http://schemas.openxmlformats.org/officeDocument/2006/relationships/oleObject" Target="../embeddings/oleObject324.bin"/><Relationship Id="rId13" Type="http://schemas.openxmlformats.org/officeDocument/2006/relationships/oleObject" Target="../embeddings/oleObject263.bin"/><Relationship Id="rId18" Type="http://schemas.openxmlformats.org/officeDocument/2006/relationships/image" Target="../media/image272.emf"/><Relationship Id="rId39" Type="http://schemas.openxmlformats.org/officeDocument/2006/relationships/oleObject" Target="../embeddings/oleObject276.bin"/><Relationship Id="rId109" Type="http://schemas.openxmlformats.org/officeDocument/2006/relationships/oleObject" Target="../embeddings/oleObject311.bin"/><Relationship Id="rId34" Type="http://schemas.openxmlformats.org/officeDocument/2006/relationships/image" Target="../media/image280.emf"/><Relationship Id="rId50" Type="http://schemas.openxmlformats.org/officeDocument/2006/relationships/image" Target="../media/image288.emf"/><Relationship Id="rId55" Type="http://schemas.openxmlformats.org/officeDocument/2006/relationships/oleObject" Target="../embeddings/oleObject284.bin"/><Relationship Id="rId76" Type="http://schemas.openxmlformats.org/officeDocument/2006/relationships/image" Target="../media/image301.emf"/><Relationship Id="rId97" Type="http://schemas.openxmlformats.org/officeDocument/2006/relationships/oleObject" Target="../embeddings/oleObject305.bin"/><Relationship Id="rId104" Type="http://schemas.openxmlformats.org/officeDocument/2006/relationships/image" Target="../media/image315.emf"/><Relationship Id="rId120" Type="http://schemas.openxmlformats.org/officeDocument/2006/relationships/image" Target="../media/image323.emf"/><Relationship Id="rId125" Type="http://schemas.openxmlformats.org/officeDocument/2006/relationships/oleObject" Target="../embeddings/oleObject319.bin"/><Relationship Id="rId7" Type="http://schemas.openxmlformats.org/officeDocument/2006/relationships/oleObject" Target="../embeddings/oleObject260.bin"/><Relationship Id="rId71" Type="http://schemas.openxmlformats.org/officeDocument/2006/relationships/oleObject" Target="../embeddings/oleObject292.bin"/><Relationship Id="rId92" Type="http://schemas.openxmlformats.org/officeDocument/2006/relationships/image" Target="../media/image309.emf"/><Relationship Id="rId2" Type="http://schemas.openxmlformats.org/officeDocument/2006/relationships/slideLayout" Target="../slideLayouts/slideLayout7.xml"/><Relationship Id="rId29" Type="http://schemas.openxmlformats.org/officeDocument/2006/relationships/oleObject" Target="../embeddings/oleObject271.bin"/><Relationship Id="rId24" Type="http://schemas.openxmlformats.org/officeDocument/2006/relationships/image" Target="../media/image275.emf"/><Relationship Id="rId40" Type="http://schemas.openxmlformats.org/officeDocument/2006/relationships/image" Target="../media/image283.emf"/><Relationship Id="rId45" Type="http://schemas.openxmlformats.org/officeDocument/2006/relationships/oleObject" Target="../embeddings/oleObject279.bin"/><Relationship Id="rId66" Type="http://schemas.openxmlformats.org/officeDocument/2006/relationships/image" Target="../media/image296.emf"/><Relationship Id="rId87" Type="http://schemas.openxmlformats.org/officeDocument/2006/relationships/oleObject" Target="../embeddings/oleObject300.bin"/><Relationship Id="rId110" Type="http://schemas.openxmlformats.org/officeDocument/2006/relationships/image" Target="../media/image318.emf"/><Relationship Id="rId115" Type="http://schemas.openxmlformats.org/officeDocument/2006/relationships/oleObject" Target="../embeddings/oleObject314.bin"/><Relationship Id="rId131" Type="http://schemas.openxmlformats.org/officeDocument/2006/relationships/oleObject" Target="../embeddings/oleObject322.bin"/><Relationship Id="rId136" Type="http://schemas.openxmlformats.org/officeDocument/2006/relationships/image" Target="../media/image331.emf"/><Relationship Id="rId61" Type="http://schemas.openxmlformats.org/officeDocument/2006/relationships/oleObject" Target="../embeddings/oleObject287.bin"/><Relationship Id="rId82" Type="http://schemas.openxmlformats.org/officeDocument/2006/relationships/image" Target="../media/image304.emf"/><Relationship Id="rId19" Type="http://schemas.openxmlformats.org/officeDocument/2006/relationships/oleObject" Target="../embeddings/oleObject266.bin"/><Relationship Id="rId14" Type="http://schemas.openxmlformats.org/officeDocument/2006/relationships/image" Target="../media/image270.emf"/><Relationship Id="rId30" Type="http://schemas.openxmlformats.org/officeDocument/2006/relationships/image" Target="../media/image278.emf"/><Relationship Id="rId35" Type="http://schemas.openxmlformats.org/officeDocument/2006/relationships/oleObject" Target="../embeddings/oleObject274.bin"/><Relationship Id="rId56" Type="http://schemas.openxmlformats.org/officeDocument/2006/relationships/image" Target="../media/image291.emf"/><Relationship Id="rId77" Type="http://schemas.openxmlformats.org/officeDocument/2006/relationships/oleObject" Target="../embeddings/oleObject295.bin"/><Relationship Id="rId100" Type="http://schemas.openxmlformats.org/officeDocument/2006/relationships/image" Target="../media/image313.emf"/><Relationship Id="rId105" Type="http://schemas.openxmlformats.org/officeDocument/2006/relationships/oleObject" Target="../embeddings/oleObject309.bin"/><Relationship Id="rId126" Type="http://schemas.openxmlformats.org/officeDocument/2006/relationships/image" Target="../media/image326.emf"/><Relationship Id="rId8" Type="http://schemas.openxmlformats.org/officeDocument/2006/relationships/image" Target="../media/image267.emf"/><Relationship Id="rId51" Type="http://schemas.openxmlformats.org/officeDocument/2006/relationships/oleObject" Target="../embeddings/oleObject282.bin"/><Relationship Id="rId72" Type="http://schemas.openxmlformats.org/officeDocument/2006/relationships/image" Target="../media/image299.emf"/><Relationship Id="rId93" Type="http://schemas.openxmlformats.org/officeDocument/2006/relationships/oleObject" Target="../embeddings/oleObject303.bin"/><Relationship Id="rId98" Type="http://schemas.openxmlformats.org/officeDocument/2006/relationships/image" Target="../media/image312.emf"/><Relationship Id="rId121" Type="http://schemas.openxmlformats.org/officeDocument/2006/relationships/oleObject" Target="../embeddings/oleObject317.bin"/><Relationship Id="rId3" Type="http://schemas.openxmlformats.org/officeDocument/2006/relationships/oleObject" Target="../embeddings/oleObject258.bin"/><Relationship Id="rId25" Type="http://schemas.openxmlformats.org/officeDocument/2006/relationships/oleObject" Target="../embeddings/oleObject269.bin"/><Relationship Id="rId46" Type="http://schemas.openxmlformats.org/officeDocument/2006/relationships/image" Target="../media/image286.emf"/><Relationship Id="rId67" Type="http://schemas.openxmlformats.org/officeDocument/2006/relationships/oleObject" Target="../embeddings/oleObject290.bin"/><Relationship Id="rId116" Type="http://schemas.openxmlformats.org/officeDocument/2006/relationships/image" Target="../media/image321.emf"/><Relationship Id="rId137" Type="http://schemas.openxmlformats.org/officeDocument/2006/relationships/image" Target="../media/image5.png"/><Relationship Id="rId20" Type="http://schemas.openxmlformats.org/officeDocument/2006/relationships/image" Target="../media/image273.emf"/><Relationship Id="rId41" Type="http://schemas.openxmlformats.org/officeDocument/2006/relationships/oleObject" Target="../embeddings/oleObject277.bin"/><Relationship Id="rId62" Type="http://schemas.openxmlformats.org/officeDocument/2006/relationships/image" Target="../media/image294.emf"/><Relationship Id="rId83" Type="http://schemas.openxmlformats.org/officeDocument/2006/relationships/oleObject" Target="../embeddings/oleObject298.bin"/><Relationship Id="rId88" Type="http://schemas.openxmlformats.org/officeDocument/2006/relationships/image" Target="../media/image307.emf"/><Relationship Id="rId111" Type="http://schemas.openxmlformats.org/officeDocument/2006/relationships/oleObject" Target="../embeddings/oleObject312.bin"/><Relationship Id="rId132" Type="http://schemas.openxmlformats.org/officeDocument/2006/relationships/image" Target="../media/image329.emf"/><Relationship Id="rId15" Type="http://schemas.openxmlformats.org/officeDocument/2006/relationships/oleObject" Target="../embeddings/oleObject264.bin"/><Relationship Id="rId36" Type="http://schemas.openxmlformats.org/officeDocument/2006/relationships/image" Target="../media/image281.emf"/><Relationship Id="rId57" Type="http://schemas.openxmlformats.org/officeDocument/2006/relationships/oleObject" Target="../embeddings/oleObject285.bin"/><Relationship Id="rId106" Type="http://schemas.openxmlformats.org/officeDocument/2006/relationships/image" Target="../media/image316.emf"/><Relationship Id="rId127" Type="http://schemas.openxmlformats.org/officeDocument/2006/relationships/oleObject" Target="../embeddings/oleObject320.bin"/><Relationship Id="rId10" Type="http://schemas.openxmlformats.org/officeDocument/2006/relationships/image" Target="../media/image268.emf"/><Relationship Id="rId31" Type="http://schemas.openxmlformats.org/officeDocument/2006/relationships/oleObject" Target="../embeddings/oleObject272.bin"/><Relationship Id="rId52" Type="http://schemas.openxmlformats.org/officeDocument/2006/relationships/image" Target="../media/image289.emf"/><Relationship Id="rId73" Type="http://schemas.openxmlformats.org/officeDocument/2006/relationships/oleObject" Target="../embeddings/oleObject293.bin"/><Relationship Id="rId78" Type="http://schemas.openxmlformats.org/officeDocument/2006/relationships/image" Target="../media/image302.emf"/><Relationship Id="rId94" Type="http://schemas.openxmlformats.org/officeDocument/2006/relationships/image" Target="../media/image310.emf"/><Relationship Id="rId99" Type="http://schemas.openxmlformats.org/officeDocument/2006/relationships/oleObject" Target="../embeddings/oleObject306.bin"/><Relationship Id="rId101" Type="http://schemas.openxmlformats.org/officeDocument/2006/relationships/oleObject" Target="../embeddings/oleObject307.bin"/><Relationship Id="rId122" Type="http://schemas.openxmlformats.org/officeDocument/2006/relationships/image" Target="../media/image324.emf"/><Relationship Id="rId4" Type="http://schemas.openxmlformats.org/officeDocument/2006/relationships/image" Target="../media/image265.emf"/><Relationship Id="rId9" Type="http://schemas.openxmlformats.org/officeDocument/2006/relationships/oleObject" Target="../embeddings/oleObject261.bin"/><Relationship Id="rId26" Type="http://schemas.openxmlformats.org/officeDocument/2006/relationships/image" Target="../media/image276.emf"/><Relationship Id="rId47" Type="http://schemas.openxmlformats.org/officeDocument/2006/relationships/oleObject" Target="../embeddings/oleObject280.bin"/><Relationship Id="rId68" Type="http://schemas.openxmlformats.org/officeDocument/2006/relationships/image" Target="../media/image297.emf"/><Relationship Id="rId89" Type="http://schemas.openxmlformats.org/officeDocument/2006/relationships/oleObject" Target="../embeddings/oleObject301.bin"/><Relationship Id="rId112" Type="http://schemas.openxmlformats.org/officeDocument/2006/relationships/image" Target="../media/image319.emf"/><Relationship Id="rId133" Type="http://schemas.openxmlformats.org/officeDocument/2006/relationships/oleObject" Target="../embeddings/oleObject32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29.bin"/><Relationship Id="rId3" Type="http://schemas.openxmlformats.org/officeDocument/2006/relationships/oleObject" Target="../embeddings/oleObject326.bin"/><Relationship Id="rId7"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4.png"/><Relationship Id="rId5" Type="http://schemas.openxmlformats.org/officeDocument/2006/relationships/oleObject" Target="../embeddings/oleObject327.bin"/><Relationship Id="rId10" Type="http://schemas.openxmlformats.org/officeDocument/2006/relationships/oleObject" Target="../embeddings/oleObject331.bin"/><Relationship Id="rId4" Type="http://schemas.openxmlformats.org/officeDocument/2006/relationships/image" Target="../media/image333.png"/><Relationship Id="rId9" Type="http://schemas.openxmlformats.org/officeDocument/2006/relationships/oleObject" Target="../embeddings/oleObject330.bin"/></Relationships>
</file>

<file path=ppt/slides/_rels/slide15.xml.rels><?xml version="1.0" encoding="UTF-8" standalone="yes"?>
<Relationships xmlns="http://schemas.openxmlformats.org/package/2006/relationships"><Relationship Id="rId8" Type="http://schemas.openxmlformats.org/officeDocument/2006/relationships/image" Target="../media/image337.e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36.emf"/><Relationship Id="rId11" Type="http://schemas.openxmlformats.org/officeDocument/2006/relationships/image" Target="../media/image339.png"/><Relationship Id="rId5" Type="http://schemas.openxmlformats.org/officeDocument/2006/relationships/oleObject" Target="../embeddings/oleObject333.bin"/><Relationship Id="rId10" Type="http://schemas.openxmlformats.org/officeDocument/2006/relationships/image" Target="../media/image338.emf"/><Relationship Id="rId4" Type="http://schemas.openxmlformats.org/officeDocument/2006/relationships/image" Target="../media/image335.emf"/><Relationship Id="rId9" Type="http://schemas.openxmlformats.org/officeDocument/2006/relationships/oleObject" Target="../embeddings/oleObject33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42.emf"/><Relationship Id="rId13" Type="http://schemas.openxmlformats.org/officeDocument/2006/relationships/image" Target="../media/image344.emf"/><Relationship Id="rId18" Type="http://schemas.openxmlformats.org/officeDocument/2006/relationships/image" Target="../media/image347.png"/><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oleObject" Target="../embeddings/oleObject340.bin"/><Relationship Id="rId17" Type="http://schemas.openxmlformats.org/officeDocument/2006/relationships/image" Target="../media/image346.emf"/><Relationship Id="rId2" Type="http://schemas.openxmlformats.org/officeDocument/2006/relationships/slideLayout" Target="../slideLayouts/slideLayout7.xml"/><Relationship Id="rId16" Type="http://schemas.openxmlformats.org/officeDocument/2006/relationships/oleObject" Target="../embeddings/oleObject342.bin"/><Relationship Id="rId1" Type="http://schemas.openxmlformats.org/officeDocument/2006/relationships/vmlDrawing" Target="../drawings/vmlDrawing13.vml"/><Relationship Id="rId6" Type="http://schemas.openxmlformats.org/officeDocument/2006/relationships/image" Target="../media/image341.emf"/><Relationship Id="rId11" Type="http://schemas.openxmlformats.org/officeDocument/2006/relationships/image" Target="../media/image343.emf"/><Relationship Id="rId5" Type="http://schemas.openxmlformats.org/officeDocument/2006/relationships/oleObject" Target="../embeddings/oleObject337.bin"/><Relationship Id="rId15" Type="http://schemas.openxmlformats.org/officeDocument/2006/relationships/image" Target="../media/image345.emf"/><Relationship Id="rId10" Type="http://schemas.openxmlformats.org/officeDocument/2006/relationships/oleObject" Target="../embeddings/oleObject339.bin"/><Relationship Id="rId4" Type="http://schemas.openxmlformats.org/officeDocument/2006/relationships/image" Target="../media/image340.emf"/><Relationship Id="rId9" Type="http://schemas.openxmlformats.org/officeDocument/2006/relationships/image" Target="../media/image5.png"/><Relationship Id="rId14" Type="http://schemas.openxmlformats.org/officeDocument/2006/relationships/oleObject" Target="../embeddings/oleObject341.bin"/></Relationships>
</file>

<file path=ppt/slides/_rels/slide18.xml.rels><?xml version="1.0" encoding="UTF-8" standalone="yes"?>
<Relationships xmlns="http://schemas.openxmlformats.org/package/2006/relationships"><Relationship Id="rId8" Type="http://schemas.openxmlformats.org/officeDocument/2006/relationships/image" Target="../media/image350.emf"/><Relationship Id="rId13" Type="http://schemas.openxmlformats.org/officeDocument/2006/relationships/image" Target="../media/image352.emf"/><Relationship Id="rId18" Type="http://schemas.openxmlformats.org/officeDocument/2006/relationships/oleObject" Target="../embeddings/oleObject350.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oleObject" Target="../embeddings/oleObject347.bin"/><Relationship Id="rId17" Type="http://schemas.openxmlformats.org/officeDocument/2006/relationships/image" Target="../media/image354.emf"/><Relationship Id="rId2" Type="http://schemas.openxmlformats.org/officeDocument/2006/relationships/slideLayout" Target="../slideLayouts/slideLayout7.xml"/><Relationship Id="rId16" Type="http://schemas.openxmlformats.org/officeDocument/2006/relationships/oleObject" Target="../embeddings/oleObject349.bin"/><Relationship Id="rId1" Type="http://schemas.openxmlformats.org/officeDocument/2006/relationships/vmlDrawing" Target="../drawings/vmlDrawing14.vml"/><Relationship Id="rId6" Type="http://schemas.openxmlformats.org/officeDocument/2006/relationships/image" Target="../media/image349.emf"/><Relationship Id="rId11" Type="http://schemas.openxmlformats.org/officeDocument/2006/relationships/image" Target="../media/image351.emf"/><Relationship Id="rId5" Type="http://schemas.openxmlformats.org/officeDocument/2006/relationships/oleObject" Target="../embeddings/oleObject344.bin"/><Relationship Id="rId15" Type="http://schemas.openxmlformats.org/officeDocument/2006/relationships/image" Target="../media/image353.emf"/><Relationship Id="rId10" Type="http://schemas.openxmlformats.org/officeDocument/2006/relationships/oleObject" Target="../embeddings/oleObject346.bin"/><Relationship Id="rId19" Type="http://schemas.openxmlformats.org/officeDocument/2006/relationships/image" Target="../media/image355.emf"/><Relationship Id="rId4" Type="http://schemas.openxmlformats.org/officeDocument/2006/relationships/image" Target="../media/image348.emf"/><Relationship Id="rId9" Type="http://schemas.openxmlformats.org/officeDocument/2006/relationships/image" Target="../media/image356.png"/><Relationship Id="rId14" Type="http://schemas.openxmlformats.org/officeDocument/2006/relationships/oleObject" Target="../embeddings/oleObject348.bin"/></Relationships>
</file>

<file path=ppt/slides/_rels/slide19.xml.rels><?xml version="1.0" encoding="UTF-8" standalone="yes"?>
<Relationships xmlns="http://schemas.openxmlformats.org/package/2006/relationships"><Relationship Id="rId8" Type="http://schemas.openxmlformats.org/officeDocument/2006/relationships/image" Target="../media/image359.emf"/><Relationship Id="rId13" Type="http://schemas.openxmlformats.org/officeDocument/2006/relationships/oleObject" Target="../embeddings/oleObject356.bin"/><Relationship Id="rId18" Type="http://schemas.openxmlformats.org/officeDocument/2006/relationships/image" Target="../media/image364.emf"/><Relationship Id="rId3" Type="http://schemas.openxmlformats.org/officeDocument/2006/relationships/oleObject" Target="../embeddings/oleObject351.bin"/><Relationship Id="rId7" Type="http://schemas.openxmlformats.org/officeDocument/2006/relationships/oleObject" Target="../embeddings/oleObject353.bin"/><Relationship Id="rId12" Type="http://schemas.openxmlformats.org/officeDocument/2006/relationships/image" Target="../media/image361.emf"/><Relationship Id="rId17" Type="http://schemas.openxmlformats.org/officeDocument/2006/relationships/oleObject" Target="../embeddings/oleObject358.bin"/><Relationship Id="rId2" Type="http://schemas.openxmlformats.org/officeDocument/2006/relationships/slideLayout" Target="../slideLayouts/slideLayout7.xml"/><Relationship Id="rId16" Type="http://schemas.openxmlformats.org/officeDocument/2006/relationships/image" Target="../media/image363.emf"/><Relationship Id="rId20" Type="http://schemas.openxmlformats.org/officeDocument/2006/relationships/image" Target="../media/image365.emf"/><Relationship Id="rId1" Type="http://schemas.openxmlformats.org/officeDocument/2006/relationships/vmlDrawing" Target="../drawings/vmlDrawing15.vml"/><Relationship Id="rId6" Type="http://schemas.openxmlformats.org/officeDocument/2006/relationships/image" Target="../media/image358.emf"/><Relationship Id="rId11" Type="http://schemas.openxmlformats.org/officeDocument/2006/relationships/oleObject" Target="../embeddings/oleObject355.bin"/><Relationship Id="rId5" Type="http://schemas.openxmlformats.org/officeDocument/2006/relationships/oleObject" Target="../embeddings/oleObject352.bin"/><Relationship Id="rId15" Type="http://schemas.openxmlformats.org/officeDocument/2006/relationships/oleObject" Target="../embeddings/oleObject357.bin"/><Relationship Id="rId10" Type="http://schemas.openxmlformats.org/officeDocument/2006/relationships/image" Target="../media/image360.emf"/><Relationship Id="rId19" Type="http://schemas.openxmlformats.org/officeDocument/2006/relationships/oleObject" Target="../embeddings/oleObject359.bin"/><Relationship Id="rId4" Type="http://schemas.openxmlformats.org/officeDocument/2006/relationships/image" Target="../media/image357.emf"/><Relationship Id="rId9" Type="http://schemas.openxmlformats.org/officeDocument/2006/relationships/oleObject" Target="../embeddings/oleObject354.bin"/><Relationship Id="rId14" Type="http://schemas.openxmlformats.org/officeDocument/2006/relationships/image" Target="../media/image36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68.emf"/><Relationship Id="rId3" Type="http://schemas.openxmlformats.org/officeDocument/2006/relationships/oleObject" Target="../embeddings/oleObject360.bin"/><Relationship Id="rId7" Type="http://schemas.openxmlformats.org/officeDocument/2006/relationships/oleObject" Target="../embeddings/oleObject36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67.emf"/><Relationship Id="rId5" Type="http://schemas.openxmlformats.org/officeDocument/2006/relationships/oleObject" Target="../embeddings/oleObject361.bin"/><Relationship Id="rId4" Type="http://schemas.openxmlformats.org/officeDocument/2006/relationships/image" Target="../media/image366.emf"/></Relationships>
</file>

<file path=ppt/slides/_rels/slide22.xml.rels><?xml version="1.0" encoding="UTF-8" standalone="yes"?>
<Relationships xmlns="http://schemas.openxmlformats.org/package/2006/relationships"><Relationship Id="rId8" Type="http://schemas.openxmlformats.org/officeDocument/2006/relationships/image" Target="../media/image375.png"/><Relationship Id="rId13" Type="http://schemas.openxmlformats.org/officeDocument/2006/relationships/oleObject" Target="../embeddings/oleObject367.bin"/><Relationship Id="rId3" Type="http://schemas.openxmlformats.org/officeDocument/2006/relationships/oleObject" Target="../embeddings/oleObject363.bin"/><Relationship Id="rId7" Type="http://schemas.openxmlformats.org/officeDocument/2006/relationships/image" Target="../media/image370.emf"/><Relationship Id="rId12" Type="http://schemas.openxmlformats.org/officeDocument/2006/relationships/image" Target="../media/image37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64.bin"/><Relationship Id="rId11" Type="http://schemas.openxmlformats.org/officeDocument/2006/relationships/oleObject" Target="../embeddings/oleObject366.bin"/><Relationship Id="rId5" Type="http://schemas.openxmlformats.org/officeDocument/2006/relationships/image" Target="../media/image374.png"/><Relationship Id="rId15" Type="http://schemas.openxmlformats.org/officeDocument/2006/relationships/image" Target="../media/image376.png"/><Relationship Id="rId10" Type="http://schemas.openxmlformats.org/officeDocument/2006/relationships/image" Target="../media/image371.emf"/><Relationship Id="rId4" Type="http://schemas.openxmlformats.org/officeDocument/2006/relationships/image" Target="../media/image369.emf"/><Relationship Id="rId9" Type="http://schemas.openxmlformats.org/officeDocument/2006/relationships/oleObject" Target="../embeddings/oleObject365.bin"/><Relationship Id="rId14" Type="http://schemas.openxmlformats.org/officeDocument/2006/relationships/image" Target="../media/image373.emf"/></Relationships>
</file>

<file path=ppt/slides/_rels/slide23.xml.rels><?xml version="1.0" encoding="UTF-8" standalone="yes"?>
<Relationships xmlns="http://schemas.openxmlformats.org/package/2006/relationships"><Relationship Id="rId8" Type="http://schemas.openxmlformats.org/officeDocument/2006/relationships/image" Target="../media/image379.emf"/><Relationship Id="rId13" Type="http://schemas.openxmlformats.org/officeDocument/2006/relationships/oleObject" Target="../embeddings/oleObject373.bin"/><Relationship Id="rId18" Type="http://schemas.openxmlformats.org/officeDocument/2006/relationships/image" Target="../media/image384.emf"/><Relationship Id="rId3" Type="http://schemas.openxmlformats.org/officeDocument/2006/relationships/oleObject" Target="../embeddings/oleObject368.bin"/><Relationship Id="rId7" Type="http://schemas.openxmlformats.org/officeDocument/2006/relationships/oleObject" Target="../embeddings/oleObject370.bin"/><Relationship Id="rId12" Type="http://schemas.openxmlformats.org/officeDocument/2006/relationships/image" Target="../media/image381.emf"/><Relationship Id="rId17" Type="http://schemas.openxmlformats.org/officeDocument/2006/relationships/oleObject" Target="../embeddings/oleObject375.bin"/><Relationship Id="rId2" Type="http://schemas.openxmlformats.org/officeDocument/2006/relationships/slideLayout" Target="../slideLayouts/slideLayout7.xml"/><Relationship Id="rId16" Type="http://schemas.openxmlformats.org/officeDocument/2006/relationships/image" Target="../media/image383.emf"/><Relationship Id="rId20" Type="http://schemas.openxmlformats.org/officeDocument/2006/relationships/image" Target="../media/image385.emf"/><Relationship Id="rId1" Type="http://schemas.openxmlformats.org/officeDocument/2006/relationships/vmlDrawing" Target="../drawings/vmlDrawing18.vml"/><Relationship Id="rId6" Type="http://schemas.openxmlformats.org/officeDocument/2006/relationships/image" Target="../media/image378.emf"/><Relationship Id="rId11" Type="http://schemas.openxmlformats.org/officeDocument/2006/relationships/oleObject" Target="../embeddings/oleObject372.bin"/><Relationship Id="rId5" Type="http://schemas.openxmlformats.org/officeDocument/2006/relationships/oleObject" Target="../embeddings/oleObject369.bin"/><Relationship Id="rId15" Type="http://schemas.openxmlformats.org/officeDocument/2006/relationships/oleObject" Target="../embeddings/oleObject374.bin"/><Relationship Id="rId10" Type="http://schemas.openxmlformats.org/officeDocument/2006/relationships/image" Target="../media/image380.emf"/><Relationship Id="rId19" Type="http://schemas.openxmlformats.org/officeDocument/2006/relationships/oleObject" Target="../embeddings/oleObject376.bin"/><Relationship Id="rId4" Type="http://schemas.openxmlformats.org/officeDocument/2006/relationships/image" Target="../media/image377.emf"/><Relationship Id="rId9" Type="http://schemas.openxmlformats.org/officeDocument/2006/relationships/oleObject" Target="../embeddings/oleObject371.bin"/><Relationship Id="rId14" Type="http://schemas.openxmlformats.org/officeDocument/2006/relationships/image" Target="../media/image382.emf"/></Relationships>
</file>

<file path=ppt/slides/_rels/slide24.xml.rels><?xml version="1.0" encoding="UTF-8" standalone="yes"?>
<Relationships xmlns="http://schemas.openxmlformats.org/package/2006/relationships"><Relationship Id="rId117" Type="http://schemas.openxmlformats.org/officeDocument/2006/relationships/oleObject" Target="../embeddings/oleObject434.bin"/><Relationship Id="rId21" Type="http://schemas.openxmlformats.org/officeDocument/2006/relationships/oleObject" Target="../embeddings/oleObject386.bin"/><Relationship Id="rId42" Type="http://schemas.openxmlformats.org/officeDocument/2006/relationships/image" Target="../media/image405.emf"/><Relationship Id="rId63" Type="http://schemas.openxmlformats.org/officeDocument/2006/relationships/oleObject" Target="../embeddings/oleObject407.bin"/><Relationship Id="rId84" Type="http://schemas.openxmlformats.org/officeDocument/2006/relationships/image" Target="../media/image426.emf"/><Relationship Id="rId138" Type="http://schemas.openxmlformats.org/officeDocument/2006/relationships/image" Target="../media/image453.emf"/><Relationship Id="rId107" Type="http://schemas.openxmlformats.org/officeDocument/2006/relationships/oleObject" Target="../embeddings/oleObject429.bin"/><Relationship Id="rId11" Type="http://schemas.openxmlformats.org/officeDocument/2006/relationships/oleObject" Target="../embeddings/oleObject381.bin"/><Relationship Id="rId32" Type="http://schemas.openxmlformats.org/officeDocument/2006/relationships/image" Target="../media/image400.emf"/><Relationship Id="rId37" Type="http://schemas.openxmlformats.org/officeDocument/2006/relationships/oleObject" Target="../embeddings/oleObject394.bin"/><Relationship Id="rId53" Type="http://schemas.openxmlformats.org/officeDocument/2006/relationships/oleObject" Target="../embeddings/oleObject402.bin"/><Relationship Id="rId58" Type="http://schemas.openxmlformats.org/officeDocument/2006/relationships/image" Target="../media/image413.emf"/><Relationship Id="rId74" Type="http://schemas.openxmlformats.org/officeDocument/2006/relationships/image" Target="../media/image421.emf"/><Relationship Id="rId79" Type="http://schemas.openxmlformats.org/officeDocument/2006/relationships/oleObject" Target="../embeddings/oleObject415.bin"/><Relationship Id="rId102" Type="http://schemas.openxmlformats.org/officeDocument/2006/relationships/image" Target="../media/image435.emf"/><Relationship Id="rId123" Type="http://schemas.openxmlformats.org/officeDocument/2006/relationships/oleObject" Target="../embeddings/oleObject437.bin"/><Relationship Id="rId128" Type="http://schemas.openxmlformats.org/officeDocument/2006/relationships/image" Target="../media/image448.emf"/><Relationship Id="rId5" Type="http://schemas.openxmlformats.org/officeDocument/2006/relationships/oleObject" Target="../embeddings/oleObject378.bin"/><Relationship Id="rId90" Type="http://schemas.openxmlformats.org/officeDocument/2006/relationships/image" Target="../media/image429.emf"/><Relationship Id="rId95" Type="http://schemas.openxmlformats.org/officeDocument/2006/relationships/oleObject" Target="../embeddings/oleObject423.bin"/><Relationship Id="rId22" Type="http://schemas.openxmlformats.org/officeDocument/2006/relationships/image" Target="../media/image395.emf"/><Relationship Id="rId27" Type="http://schemas.openxmlformats.org/officeDocument/2006/relationships/oleObject" Target="../embeddings/oleObject389.bin"/><Relationship Id="rId43" Type="http://schemas.openxmlformats.org/officeDocument/2006/relationships/oleObject" Target="../embeddings/oleObject397.bin"/><Relationship Id="rId48" Type="http://schemas.openxmlformats.org/officeDocument/2006/relationships/image" Target="../media/image408.emf"/><Relationship Id="rId64" Type="http://schemas.openxmlformats.org/officeDocument/2006/relationships/image" Target="../media/image416.emf"/><Relationship Id="rId69" Type="http://schemas.openxmlformats.org/officeDocument/2006/relationships/oleObject" Target="../embeddings/oleObject410.bin"/><Relationship Id="rId113" Type="http://schemas.openxmlformats.org/officeDocument/2006/relationships/oleObject" Target="../embeddings/oleObject432.bin"/><Relationship Id="rId118" Type="http://schemas.openxmlformats.org/officeDocument/2006/relationships/image" Target="../media/image443.emf"/><Relationship Id="rId134" Type="http://schemas.openxmlformats.org/officeDocument/2006/relationships/image" Target="../media/image451.emf"/><Relationship Id="rId139" Type="http://schemas.openxmlformats.org/officeDocument/2006/relationships/oleObject" Target="../embeddings/oleObject445.bin"/><Relationship Id="rId80" Type="http://schemas.openxmlformats.org/officeDocument/2006/relationships/image" Target="../media/image424.emf"/><Relationship Id="rId85" Type="http://schemas.openxmlformats.org/officeDocument/2006/relationships/oleObject" Target="../embeddings/oleObject418.bin"/><Relationship Id="rId12" Type="http://schemas.openxmlformats.org/officeDocument/2006/relationships/image" Target="../media/image390.emf"/><Relationship Id="rId17" Type="http://schemas.openxmlformats.org/officeDocument/2006/relationships/oleObject" Target="../embeddings/oleObject384.bin"/><Relationship Id="rId33" Type="http://schemas.openxmlformats.org/officeDocument/2006/relationships/oleObject" Target="../embeddings/oleObject392.bin"/><Relationship Id="rId38" Type="http://schemas.openxmlformats.org/officeDocument/2006/relationships/image" Target="../media/image403.emf"/><Relationship Id="rId59" Type="http://schemas.openxmlformats.org/officeDocument/2006/relationships/oleObject" Target="../embeddings/oleObject405.bin"/><Relationship Id="rId103" Type="http://schemas.openxmlformats.org/officeDocument/2006/relationships/oleObject" Target="../embeddings/oleObject427.bin"/><Relationship Id="rId108" Type="http://schemas.openxmlformats.org/officeDocument/2006/relationships/image" Target="../media/image438.emf"/><Relationship Id="rId124" Type="http://schemas.openxmlformats.org/officeDocument/2006/relationships/image" Target="../media/image446.emf"/><Relationship Id="rId129" Type="http://schemas.openxmlformats.org/officeDocument/2006/relationships/oleObject" Target="../embeddings/oleObject440.bin"/><Relationship Id="rId54" Type="http://schemas.openxmlformats.org/officeDocument/2006/relationships/image" Target="../media/image411.emf"/><Relationship Id="rId70" Type="http://schemas.openxmlformats.org/officeDocument/2006/relationships/image" Target="../media/image419.emf"/><Relationship Id="rId75" Type="http://schemas.openxmlformats.org/officeDocument/2006/relationships/oleObject" Target="../embeddings/oleObject413.bin"/><Relationship Id="rId91" Type="http://schemas.openxmlformats.org/officeDocument/2006/relationships/oleObject" Target="../embeddings/oleObject421.bin"/><Relationship Id="rId96" Type="http://schemas.openxmlformats.org/officeDocument/2006/relationships/image" Target="../media/image432.emf"/><Relationship Id="rId140" Type="http://schemas.openxmlformats.org/officeDocument/2006/relationships/image" Target="../media/image454.emf"/><Relationship Id="rId1" Type="http://schemas.openxmlformats.org/officeDocument/2006/relationships/vmlDrawing" Target="../drawings/vmlDrawing19.vml"/><Relationship Id="rId6" Type="http://schemas.openxmlformats.org/officeDocument/2006/relationships/image" Target="../media/image387.emf"/><Relationship Id="rId23" Type="http://schemas.openxmlformats.org/officeDocument/2006/relationships/oleObject" Target="../embeddings/oleObject387.bin"/><Relationship Id="rId28" Type="http://schemas.openxmlformats.org/officeDocument/2006/relationships/image" Target="../media/image398.emf"/><Relationship Id="rId49" Type="http://schemas.openxmlformats.org/officeDocument/2006/relationships/oleObject" Target="../embeddings/oleObject400.bin"/><Relationship Id="rId114" Type="http://schemas.openxmlformats.org/officeDocument/2006/relationships/image" Target="../media/image441.emf"/><Relationship Id="rId119" Type="http://schemas.openxmlformats.org/officeDocument/2006/relationships/oleObject" Target="../embeddings/oleObject435.bin"/><Relationship Id="rId44" Type="http://schemas.openxmlformats.org/officeDocument/2006/relationships/image" Target="../media/image406.emf"/><Relationship Id="rId60" Type="http://schemas.openxmlformats.org/officeDocument/2006/relationships/image" Target="../media/image414.emf"/><Relationship Id="rId65" Type="http://schemas.openxmlformats.org/officeDocument/2006/relationships/oleObject" Target="../embeddings/oleObject408.bin"/><Relationship Id="rId81" Type="http://schemas.openxmlformats.org/officeDocument/2006/relationships/oleObject" Target="../embeddings/oleObject416.bin"/><Relationship Id="rId86" Type="http://schemas.openxmlformats.org/officeDocument/2006/relationships/image" Target="../media/image427.emf"/><Relationship Id="rId130" Type="http://schemas.openxmlformats.org/officeDocument/2006/relationships/image" Target="../media/image449.emf"/><Relationship Id="rId135" Type="http://schemas.openxmlformats.org/officeDocument/2006/relationships/oleObject" Target="../embeddings/oleObject443.bin"/><Relationship Id="rId13" Type="http://schemas.openxmlformats.org/officeDocument/2006/relationships/oleObject" Target="../embeddings/oleObject382.bin"/><Relationship Id="rId18" Type="http://schemas.openxmlformats.org/officeDocument/2006/relationships/image" Target="../media/image393.emf"/><Relationship Id="rId39" Type="http://schemas.openxmlformats.org/officeDocument/2006/relationships/oleObject" Target="../embeddings/oleObject395.bin"/><Relationship Id="rId109" Type="http://schemas.openxmlformats.org/officeDocument/2006/relationships/oleObject" Target="../embeddings/oleObject430.bin"/><Relationship Id="rId34" Type="http://schemas.openxmlformats.org/officeDocument/2006/relationships/image" Target="../media/image401.emf"/><Relationship Id="rId50" Type="http://schemas.openxmlformats.org/officeDocument/2006/relationships/image" Target="../media/image409.emf"/><Relationship Id="rId55" Type="http://schemas.openxmlformats.org/officeDocument/2006/relationships/oleObject" Target="../embeddings/oleObject403.bin"/><Relationship Id="rId76" Type="http://schemas.openxmlformats.org/officeDocument/2006/relationships/image" Target="../media/image422.emf"/><Relationship Id="rId97" Type="http://schemas.openxmlformats.org/officeDocument/2006/relationships/oleObject" Target="../embeddings/oleObject424.bin"/><Relationship Id="rId104" Type="http://schemas.openxmlformats.org/officeDocument/2006/relationships/image" Target="../media/image436.emf"/><Relationship Id="rId120" Type="http://schemas.openxmlformats.org/officeDocument/2006/relationships/image" Target="../media/image444.emf"/><Relationship Id="rId125" Type="http://schemas.openxmlformats.org/officeDocument/2006/relationships/oleObject" Target="../embeddings/oleObject438.bin"/><Relationship Id="rId141" Type="http://schemas.openxmlformats.org/officeDocument/2006/relationships/oleObject" Target="../embeddings/oleObject446.bin"/><Relationship Id="rId7" Type="http://schemas.openxmlformats.org/officeDocument/2006/relationships/oleObject" Target="../embeddings/oleObject379.bin"/><Relationship Id="rId71" Type="http://schemas.openxmlformats.org/officeDocument/2006/relationships/oleObject" Target="../embeddings/oleObject411.bin"/><Relationship Id="rId92" Type="http://schemas.openxmlformats.org/officeDocument/2006/relationships/image" Target="../media/image430.emf"/><Relationship Id="rId2" Type="http://schemas.openxmlformats.org/officeDocument/2006/relationships/slideLayout" Target="../slideLayouts/slideLayout7.xml"/><Relationship Id="rId29" Type="http://schemas.openxmlformats.org/officeDocument/2006/relationships/oleObject" Target="../embeddings/oleObject390.bin"/><Relationship Id="rId24" Type="http://schemas.openxmlformats.org/officeDocument/2006/relationships/image" Target="../media/image396.emf"/><Relationship Id="rId40" Type="http://schemas.openxmlformats.org/officeDocument/2006/relationships/image" Target="../media/image404.emf"/><Relationship Id="rId45" Type="http://schemas.openxmlformats.org/officeDocument/2006/relationships/oleObject" Target="../embeddings/oleObject398.bin"/><Relationship Id="rId66" Type="http://schemas.openxmlformats.org/officeDocument/2006/relationships/image" Target="../media/image417.emf"/><Relationship Id="rId87" Type="http://schemas.openxmlformats.org/officeDocument/2006/relationships/oleObject" Target="../embeddings/oleObject419.bin"/><Relationship Id="rId110" Type="http://schemas.openxmlformats.org/officeDocument/2006/relationships/image" Target="../media/image439.emf"/><Relationship Id="rId115" Type="http://schemas.openxmlformats.org/officeDocument/2006/relationships/oleObject" Target="../embeddings/oleObject433.bin"/><Relationship Id="rId131" Type="http://schemas.openxmlformats.org/officeDocument/2006/relationships/oleObject" Target="../embeddings/oleObject441.bin"/><Relationship Id="rId136" Type="http://schemas.openxmlformats.org/officeDocument/2006/relationships/image" Target="../media/image452.emf"/><Relationship Id="rId61" Type="http://schemas.openxmlformats.org/officeDocument/2006/relationships/oleObject" Target="../embeddings/oleObject406.bin"/><Relationship Id="rId82" Type="http://schemas.openxmlformats.org/officeDocument/2006/relationships/image" Target="../media/image425.emf"/><Relationship Id="rId19" Type="http://schemas.openxmlformats.org/officeDocument/2006/relationships/oleObject" Target="../embeddings/oleObject385.bin"/><Relationship Id="rId14" Type="http://schemas.openxmlformats.org/officeDocument/2006/relationships/image" Target="../media/image391.emf"/><Relationship Id="rId30" Type="http://schemas.openxmlformats.org/officeDocument/2006/relationships/image" Target="../media/image399.emf"/><Relationship Id="rId35" Type="http://schemas.openxmlformats.org/officeDocument/2006/relationships/oleObject" Target="../embeddings/oleObject393.bin"/><Relationship Id="rId56" Type="http://schemas.openxmlformats.org/officeDocument/2006/relationships/image" Target="../media/image412.emf"/><Relationship Id="rId77" Type="http://schemas.openxmlformats.org/officeDocument/2006/relationships/oleObject" Target="../embeddings/oleObject414.bin"/><Relationship Id="rId100" Type="http://schemas.openxmlformats.org/officeDocument/2006/relationships/image" Target="../media/image434.emf"/><Relationship Id="rId105" Type="http://schemas.openxmlformats.org/officeDocument/2006/relationships/oleObject" Target="../embeddings/oleObject428.bin"/><Relationship Id="rId126" Type="http://schemas.openxmlformats.org/officeDocument/2006/relationships/image" Target="../media/image447.emf"/><Relationship Id="rId8" Type="http://schemas.openxmlformats.org/officeDocument/2006/relationships/image" Target="../media/image388.emf"/><Relationship Id="rId51" Type="http://schemas.openxmlformats.org/officeDocument/2006/relationships/oleObject" Target="../embeddings/oleObject401.bin"/><Relationship Id="rId72" Type="http://schemas.openxmlformats.org/officeDocument/2006/relationships/image" Target="../media/image420.emf"/><Relationship Id="rId93" Type="http://schemas.openxmlformats.org/officeDocument/2006/relationships/oleObject" Target="../embeddings/oleObject422.bin"/><Relationship Id="rId98" Type="http://schemas.openxmlformats.org/officeDocument/2006/relationships/image" Target="../media/image433.emf"/><Relationship Id="rId121" Type="http://schemas.openxmlformats.org/officeDocument/2006/relationships/oleObject" Target="../embeddings/oleObject436.bin"/><Relationship Id="rId142" Type="http://schemas.openxmlformats.org/officeDocument/2006/relationships/image" Target="../media/image455.emf"/><Relationship Id="rId3" Type="http://schemas.openxmlformats.org/officeDocument/2006/relationships/oleObject" Target="../embeddings/oleObject377.bin"/><Relationship Id="rId25" Type="http://schemas.openxmlformats.org/officeDocument/2006/relationships/oleObject" Target="../embeddings/oleObject388.bin"/><Relationship Id="rId46" Type="http://schemas.openxmlformats.org/officeDocument/2006/relationships/image" Target="../media/image407.emf"/><Relationship Id="rId67" Type="http://schemas.openxmlformats.org/officeDocument/2006/relationships/oleObject" Target="../embeddings/oleObject409.bin"/><Relationship Id="rId116" Type="http://schemas.openxmlformats.org/officeDocument/2006/relationships/image" Target="../media/image442.emf"/><Relationship Id="rId137" Type="http://schemas.openxmlformats.org/officeDocument/2006/relationships/oleObject" Target="../embeddings/oleObject444.bin"/><Relationship Id="rId20" Type="http://schemas.openxmlformats.org/officeDocument/2006/relationships/image" Target="../media/image394.emf"/><Relationship Id="rId41" Type="http://schemas.openxmlformats.org/officeDocument/2006/relationships/oleObject" Target="../embeddings/oleObject396.bin"/><Relationship Id="rId62" Type="http://schemas.openxmlformats.org/officeDocument/2006/relationships/image" Target="../media/image415.emf"/><Relationship Id="rId83" Type="http://schemas.openxmlformats.org/officeDocument/2006/relationships/oleObject" Target="../embeddings/oleObject417.bin"/><Relationship Id="rId88" Type="http://schemas.openxmlformats.org/officeDocument/2006/relationships/image" Target="../media/image428.emf"/><Relationship Id="rId111" Type="http://schemas.openxmlformats.org/officeDocument/2006/relationships/oleObject" Target="../embeddings/oleObject431.bin"/><Relationship Id="rId132" Type="http://schemas.openxmlformats.org/officeDocument/2006/relationships/image" Target="../media/image450.emf"/><Relationship Id="rId15" Type="http://schemas.openxmlformats.org/officeDocument/2006/relationships/oleObject" Target="../embeddings/oleObject383.bin"/><Relationship Id="rId36" Type="http://schemas.openxmlformats.org/officeDocument/2006/relationships/image" Target="../media/image402.emf"/><Relationship Id="rId57" Type="http://schemas.openxmlformats.org/officeDocument/2006/relationships/oleObject" Target="../embeddings/oleObject404.bin"/><Relationship Id="rId106" Type="http://schemas.openxmlformats.org/officeDocument/2006/relationships/image" Target="../media/image437.emf"/><Relationship Id="rId127" Type="http://schemas.openxmlformats.org/officeDocument/2006/relationships/oleObject" Target="../embeddings/oleObject439.bin"/><Relationship Id="rId10" Type="http://schemas.openxmlformats.org/officeDocument/2006/relationships/image" Target="../media/image389.emf"/><Relationship Id="rId31" Type="http://schemas.openxmlformats.org/officeDocument/2006/relationships/oleObject" Target="../embeddings/oleObject391.bin"/><Relationship Id="rId52" Type="http://schemas.openxmlformats.org/officeDocument/2006/relationships/image" Target="../media/image410.emf"/><Relationship Id="rId73" Type="http://schemas.openxmlformats.org/officeDocument/2006/relationships/oleObject" Target="../embeddings/oleObject412.bin"/><Relationship Id="rId78" Type="http://schemas.openxmlformats.org/officeDocument/2006/relationships/image" Target="../media/image423.emf"/><Relationship Id="rId94" Type="http://schemas.openxmlformats.org/officeDocument/2006/relationships/image" Target="../media/image431.emf"/><Relationship Id="rId99" Type="http://schemas.openxmlformats.org/officeDocument/2006/relationships/oleObject" Target="../embeddings/oleObject425.bin"/><Relationship Id="rId101" Type="http://schemas.openxmlformats.org/officeDocument/2006/relationships/oleObject" Target="../embeddings/oleObject426.bin"/><Relationship Id="rId122" Type="http://schemas.openxmlformats.org/officeDocument/2006/relationships/image" Target="../media/image445.emf"/><Relationship Id="rId4" Type="http://schemas.openxmlformats.org/officeDocument/2006/relationships/image" Target="../media/image386.emf"/><Relationship Id="rId9" Type="http://schemas.openxmlformats.org/officeDocument/2006/relationships/oleObject" Target="../embeddings/oleObject380.bin"/><Relationship Id="rId26" Type="http://schemas.openxmlformats.org/officeDocument/2006/relationships/image" Target="../media/image397.emf"/><Relationship Id="rId47" Type="http://schemas.openxmlformats.org/officeDocument/2006/relationships/oleObject" Target="../embeddings/oleObject399.bin"/><Relationship Id="rId68" Type="http://schemas.openxmlformats.org/officeDocument/2006/relationships/image" Target="../media/image418.emf"/><Relationship Id="rId89" Type="http://schemas.openxmlformats.org/officeDocument/2006/relationships/oleObject" Target="../embeddings/oleObject420.bin"/><Relationship Id="rId112" Type="http://schemas.openxmlformats.org/officeDocument/2006/relationships/image" Target="../media/image440.emf"/><Relationship Id="rId133" Type="http://schemas.openxmlformats.org/officeDocument/2006/relationships/oleObject" Target="../embeddings/oleObject442.bin"/><Relationship Id="rId16" Type="http://schemas.openxmlformats.org/officeDocument/2006/relationships/image" Target="../media/image39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49.bin"/><Relationship Id="rId13" Type="http://schemas.openxmlformats.org/officeDocument/2006/relationships/image" Target="../media/image460.emf"/><Relationship Id="rId18" Type="http://schemas.openxmlformats.org/officeDocument/2006/relationships/image" Target="../media/image462.emf"/><Relationship Id="rId26" Type="http://schemas.openxmlformats.org/officeDocument/2006/relationships/image" Target="../media/image466.emf"/><Relationship Id="rId3" Type="http://schemas.openxmlformats.org/officeDocument/2006/relationships/oleObject" Target="../embeddings/oleObject447.bin"/><Relationship Id="rId21" Type="http://schemas.openxmlformats.org/officeDocument/2006/relationships/oleObject" Target="../embeddings/oleObject455.bin"/><Relationship Id="rId7" Type="http://schemas.openxmlformats.org/officeDocument/2006/relationships/image" Target="../media/image467.png"/><Relationship Id="rId12" Type="http://schemas.openxmlformats.org/officeDocument/2006/relationships/oleObject" Target="../embeddings/oleObject451.bin"/><Relationship Id="rId17" Type="http://schemas.openxmlformats.org/officeDocument/2006/relationships/oleObject" Target="../embeddings/oleObject453.bin"/><Relationship Id="rId25" Type="http://schemas.openxmlformats.org/officeDocument/2006/relationships/oleObject" Target="../embeddings/oleObject457.bin"/><Relationship Id="rId2" Type="http://schemas.openxmlformats.org/officeDocument/2006/relationships/slideLayout" Target="../slideLayouts/slideLayout7.xml"/><Relationship Id="rId16" Type="http://schemas.openxmlformats.org/officeDocument/2006/relationships/image" Target="../media/image468.png"/><Relationship Id="rId20" Type="http://schemas.openxmlformats.org/officeDocument/2006/relationships/image" Target="../media/image463.emf"/><Relationship Id="rId1" Type="http://schemas.openxmlformats.org/officeDocument/2006/relationships/vmlDrawing" Target="../drawings/vmlDrawing20.vml"/><Relationship Id="rId6" Type="http://schemas.openxmlformats.org/officeDocument/2006/relationships/image" Target="../media/image457.emf"/><Relationship Id="rId11" Type="http://schemas.openxmlformats.org/officeDocument/2006/relationships/image" Target="../media/image459.emf"/><Relationship Id="rId24" Type="http://schemas.openxmlformats.org/officeDocument/2006/relationships/image" Target="../media/image465.emf"/><Relationship Id="rId5" Type="http://schemas.openxmlformats.org/officeDocument/2006/relationships/oleObject" Target="../embeddings/oleObject448.bin"/><Relationship Id="rId15" Type="http://schemas.openxmlformats.org/officeDocument/2006/relationships/image" Target="../media/image461.emf"/><Relationship Id="rId23" Type="http://schemas.openxmlformats.org/officeDocument/2006/relationships/oleObject" Target="../embeddings/oleObject456.bin"/><Relationship Id="rId10" Type="http://schemas.openxmlformats.org/officeDocument/2006/relationships/oleObject" Target="../embeddings/oleObject450.bin"/><Relationship Id="rId19" Type="http://schemas.openxmlformats.org/officeDocument/2006/relationships/oleObject" Target="../embeddings/oleObject454.bin"/><Relationship Id="rId4" Type="http://schemas.openxmlformats.org/officeDocument/2006/relationships/image" Target="../media/image456.emf"/><Relationship Id="rId9" Type="http://schemas.openxmlformats.org/officeDocument/2006/relationships/image" Target="../media/image458.emf"/><Relationship Id="rId14" Type="http://schemas.openxmlformats.org/officeDocument/2006/relationships/oleObject" Target="../embeddings/oleObject452.bin"/><Relationship Id="rId22" Type="http://schemas.openxmlformats.org/officeDocument/2006/relationships/image" Target="../media/image464.emf"/></Relationships>
</file>

<file path=ppt/slides/_rels/slide27.xml.rels><?xml version="1.0" encoding="UTF-8" standalone="yes"?>
<Relationships xmlns="http://schemas.openxmlformats.org/package/2006/relationships"><Relationship Id="rId8" Type="http://schemas.openxmlformats.org/officeDocument/2006/relationships/image" Target="../media/image471.emf"/><Relationship Id="rId3" Type="http://schemas.openxmlformats.org/officeDocument/2006/relationships/oleObject" Target="../embeddings/oleObject458.bin"/><Relationship Id="rId7" Type="http://schemas.openxmlformats.org/officeDocument/2006/relationships/oleObject" Target="../embeddings/oleObject460.bin"/><Relationship Id="rId12" Type="http://schemas.openxmlformats.org/officeDocument/2006/relationships/image" Target="../media/image473.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70.emf"/><Relationship Id="rId11" Type="http://schemas.openxmlformats.org/officeDocument/2006/relationships/oleObject" Target="../embeddings/oleObject462.bin"/><Relationship Id="rId5" Type="http://schemas.openxmlformats.org/officeDocument/2006/relationships/oleObject" Target="../embeddings/oleObject459.bin"/><Relationship Id="rId10" Type="http://schemas.openxmlformats.org/officeDocument/2006/relationships/image" Target="../media/image472.emf"/><Relationship Id="rId4" Type="http://schemas.openxmlformats.org/officeDocument/2006/relationships/image" Target="../media/image469.emf"/><Relationship Id="rId9" Type="http://schemas.openxmlformats.org/officeDocument/2006/relationships/oleObject" Target="../embeddings/oleObject461.bin"/></Relationships>
</file>

<file path=ppt/slides/_rels/slide28.xml.rels><?xml version="1.0" encoding="UTF-8" standalone="yes"?>
<Relationships xmlns="http://schemas.openxmlformats.org/package/2006/relationships"><Relationship Id="rId8" Type="http://schemas.openxmlformats.org/officeDocument/2006/relationships/image" Target="../media/image476.emf"/><Relationship Id="rId13" Type="http://schemas.openxmlformats.org/officeDocument/2006/relationships/oleObject" Target="../embeddings/oleObject461.bin"/><Relationship Id="rId3" Type="http://schemas.openxmlformats.org/officeDocument/2006/relationships/oleObject" Target="../embeddings/oleObject463.bin"/><Relationship Id="rId7" Type="http://schemas.openxmlformats.org/officeDocument/2006/relationships/oleObject" Target="../embeddings/oleObject465.bin"/><Relationship Id="rId12" Type="http://schemas.openxmlformats.org/officeDocument/2006/relationships/image" Target="../media/image470.emf"/><Relationship Id="rId2" Type="http://schemas.openxmlformats.org/officeDocument/2006/relationships/slideLayout" Target="../slideLayouts/slideLayout7.xml"/><Relationship Id="rId16" Type="http://schemas.openxmlformats.org/officeDocument/2006/relationships/image" Target="../media/image473.emf"/><Relationship Id="rId1" Type="http://schemas.openxmlformats.org/officeDocument/2006/relationships/vmlDrawing" Target="../drawings/vmlDrawing22.vml"/><Relationship Id="rId6" Type="http://schemas.openxmlformats.org/officeDocument/2006/relationships/image" Target="../media/image475.emf"/><Relationship Id="rId11" Type="http://schemas.openxmlformats.org/officeDocument/2006/relationships/oleObject" Target="../embeddings/oleObject459.bin"/><Relationship Id="rId5" Type="http://schemas.openxmlformats.org/officeDocument/2006/relationships/oleObject" Target="../embeddings/oleObject464.bin"/><Relationship Id="rId15" Type="http://schemas.openxmlformats.org/officeDocument/2006/relationships/oleObject" Target="../embeddings/oleObject462.bin"/><Relationship Id="rId10" Type="http://schemas.openxmlformats.org/officeDocument/2006/relationships/image" Target="../media/image477.emf"/><Relationship Id="rId4" Type="http://schemas.openxmlformats.org/officeDocument/2006/relationships/image" Target="../media/image474.emf"/><Relationship Id="rId9" Type="http://schemas.openxmlformats.org/officeDocument/2006/relationships/oleObject" Target="../embeddings/oleObject466.bin"/><Relationship Id="rId14" Type="http://schemas.openxmlformats.org/officeDocument/2006/relationships/image" Target="../media/image472.emf"/></Relationships>
</file>

<file path=ppt/slides/_rels/slide29.xml.rels><?xml version="1.0" encoding="UTF-8" standalone="yes"?>
<Relationships xmlns="http://schemas.openxmlformats.org/package/2006/relationships"><Relationship Id="rId8" Type="http://schemas.openxmlformats.org/officeDocument/2006/relationships/image" Target="../media/image480.emf"/><Relationship Id="rId13" Type="http://schemas.openxmlformats.org/officeDocument/2006/relationships/oleObject" Target="../embeddings/oleObject472.bin"/><Relationship Id="rId3" Type="http://schemas.openxmlformats.org/officeDocument/2006/relationships/oleObject" Target="../embeddings/oleObject467.bin"/><Relationship Id="rId7" Type="http://schemas.openxmlformats.org/officeDocument/2006/relationships/oleObject" Target="../embeddings/oleObject469.bin"/><Relationship Id="rId12" Type="http://schemas.openxmlformats.org/officeDocument/2006/relationships/image" Target="../media/image482.emf"/><Relationship Id="rId2" Type="http://schemas.openxmlformats.org/officeDocument/2006/relationships/slideLayout" Target="../slideLayouts/slideLayout7.xml"/><Relationship Id="rId16" Type="http://schemas.openxmlformats.org/officeDocument/2006/relationships/image" Target="../media/image484.emf"/><Relationship Id="rId1" Type="http://schemas.openxmlformats.org/officeDocument/2006/relationships/vmlDrawing" Target="../drawings/vmlDrawing23.vml"/><Relationship Id="rId6" Type="http://schemas.openxmlformats.org/officeDocument/2006/relationships/image" Target="../media/image479.emf"/><Relationship Id="rId11" Type="http://schemas.openxmlformats.org/officeDocument/2006/relationships/oleObject" Target="../embeddings/oleObject471.bin"/><Relationship Id="rId5" Type="http://schemas.openxmlformats.org/officeDocument/2006/relationships/oleObject" Target="../embeddings/oleObject468.bin"/><Relationship Id="rId15" Type="http://schemas.openxmlformats.org/officeDocument/2006/relationships/oleObject" Target="../embeddings/oleObject473.bin"/><Relationship Id="rId10" Type="http://schemas.openxmlformats.org/officeDocument/2006/relationships/image" Target="../media/image481.emf"/><Relationship Id="rId4" Type="http://schemas.openxmlformats.org/officeDocument/2006/relationships/image" Target="../media/image478.emf"/><Relationship Id="rId9" Type="http://schemas.openxmlformats.org/officeDocument/2006/relationships/oleObject" Target="../embeddings/oleObject470.bin"/><Relationship Id="rId14" Type="http://schemas.openxmlformats.org/officeDocument/2006/relationships/image" Target="../media/image483.em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10" Type="http://schemas.openxmlformats.org/officeDocument/2006/relationships/image" Target="../media/image4.emf"/><Relationship Id="rId4" Type="http://schemas.openxmlformats.org/officeDocument/2006/relationships/image" Target="../media/image2.emf"/><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image" Target="../media/image487.emf"/><Relationship Id="rId13" Type="http://schemas.openxmlformats.org/officeDocument/2006/relationships/oleObject" Target="../embeddings/oleObject479.bin"/><Relationship Id="rId18" Type="http://schemas.openxmlformats.org/officeDocument/2006/relationships/image" Target="../media/image492.emf"/><Relationship Id="rId26" Type="http://schemas.openxmlformats.org/officeDocument/2006/relationships/image" Target="../media/image496.emf"/><Relationship Id="rId3" Type="http://schemas.openxmlformats.org/officeDocument/2006/relationships/oleObject" Target="../embeddings/oleObject474.bin"/><Relationship Id="rId21" Type="http://schemas.openxmlformats.org/officeDocument/2006/relationships/oleObject" Target="../embeddings/oleObject483.bin"/><Relationship Id="rId7" Type="http://schemas.openxmlformats.org/officeDocument/2006/relationships/oleObject" Target="../embeddings/oleObject476.bin"/><Relationship Id="rId12" Type="http://schemas.openxmlformats.org/officeDocument/2006/relationships/image" Target="../media/image489.emf"/><Relationship Id="rId17" Type="http://schemas.openxmlformats.org/officeDocument/2006/relationships/oleObject" Target="../embeddings/oleObject481.bin"/><Relationship Id="rId25" Type="http://schemas.openxmlformats.org/officeDocument/2006/relationships/oleObject" Target="../embeddings/oleObject485.bin"/><Relationship Id="rId2" Type="http://schemas.openxmlformats.org/officeDocument/2006/relationships/slideLayout" Target="../slideLayouts/slideLayout7.xml"/><Relationship Id="rId16" Type="http://schemas.openxmlformats.org/officeDocument/2006/relationships/image" Target="../media/image491.emf"/><Relationship Id="rId20" Type="http://schemas.openxmlformats.org/officeDocument/2006/relationships/image" Target="../media/image493.emf"/><Relationship Id="rId1" Type="http://schemas.openxmlformats.org/officeDocument/2006/relationships/vmlDrawing" Target="../drawings/vmlDrawing24.vml"/><Relationship Id="rId6" Type="http://schemas.openxmlformats.org/officeDocument/2006/relationships/image" Target="../media/image486.emf"/><Relationship Id="rId11" Type="http://schemas.openxmlformats.org/officeDocument/2006/relationships/oleObject" Target="../embeddings/oleObject478.bin"/><Relationship Id="rId24" Type="http://schemas.openxmlformats.org/officeDocument/2006/relationships/image" Target="../media/image495.emf"/><Relationship Id="rId5" Type="http://schemas.openxmlformats.org/officeDocument/2006/relationships/oleObject" Target="../embeddings/oleObject475.bin"/><Relationship Id="rId15" Type="http://schemas.openxmlformats.org/officeDocument/2006/relationships/oleObject" Target="../embeddings/oleObject480.bin"/><Relationship Id="rId23" Type="http://schemas.openxmlformats.org/officeDocument/2006/relationships/oleObject" Target="../embeddings/oleObject484.bin"/><Relationship Id="rId10" Type="http://schemas.openxmlformats.org/officeDocument/2006/relationships/image" Target="../media/image488.emf"/><Relationship Id="rId19" Type="http://schemas.openxmlformats.org/officeDocument/2006/relationships/oleObject" Target="../embeddings/oleObject482.bin"/><Relationship Id="rId4" Type="http://schemas.openxmlformats.org/officeDocument/2006/relationships/image" Target="../media/image485.emf"/><Relationship Id="rId9" Type="http://schemas.openxmlformats.org/officeDocument/2006/relationships/oleObject" Target="../embeddings/oleObject477.bin"/><Relationship Id="rId14" Type="http://schemas.openxmlformats.org/officeDocument/2006/relationships/image" Target="../media/image490.emf"/><Relationship Id="rId22" Type="http://schemas.openxmlformats.org/officeDocument/2006/relationships/image" Target="../media/image494.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8.bin"/><Relationship Id="rId13" Type="http://schemas.openxmlformats.org/officeDocument/2006/relationships/image" Target="../media/image501.emf"/><Relationship Id="rId18" Type="http://schemas.openxmlformats.org/officeDocument/2006/relationships/oleObject" Target="../embeddings/oleObject493.bin"/><Relationship Id="rId26" Type="http://schemas.openxmlformats.org/officeDocument/2006/relationships/oleObject" Target="../embeddings/oleObject497.bin"/><Relationship Id="rId3" Type="http://schemas.openxmlformats.org/officeDocument/2006/relationships/oleObject" Target="../embeddings/oleObject486.bin"/><Relationship Id="rId21" Type="http://schemas.openxmlformats.org/officeDocument/2006/relationships/image" Target="../media/image505.emf"/><Relationship Id="rId7" Type="http://schemas.openxmlformats.org/officeDocument/2006/relationships/image" Target="../media/image509.png"/><Relationship Id="rId12" Type="http://schemas.openxmlformats.org/officeDocument/2006/relationships/oleObject" Target="../embeddings/oleObject490.bin"/><Relationship Id="rId17" Type="http://schemas.openxmlformats.org/officeDocument/2006/relationships/image" Target="../media/image503.emf"/><Relationship Id="rId25" Type="http://schemas.openxmlformats.org/officeDocument/2006/relationships/image" Target="../media/image507.emf"/><Relationship Id="rId2" Type="http://schemas.openxmlformats.org/officeDocument/2006/relationships/slideLayout" Target="../slideLayouts/slideLayout7.xml"/><Relationship Id="rId16" Type="http://schemas.openxmlformats.org/officeDocument/2006/relationships/oleObject" Target="../embeddings/oleObject492.bin"/><Relationship Id="rId20" Type="http://schemas.openxmlformats.org/officeDocument/2006/relationships/oleObject" Target="../embeddings/oleObject494.bin"/><Relationship Id="rId1" Type="http://schemas.openxmlformats.org/officeDocument/2006/relationships/vmlDrawing" Target="../drawings/vmlDrawing25.vml"/><Relationship Id="rId6" Type="http://schemas.openxmlformats.org/officeDocument/2006/relationships/image" Target="../media/image498.emf"/><Relationship Id="rId11" Type="http://schemas.openxmlformats.org/officeDocument/2006/relationships/image" Target="../media/image500.emf"/><Relationship Id="rId24" Type="http://schemas.openxmlformats.org/officeDocument/2006/relationships/oleObject" Target="../embeddings/oleObject496.bin"/><Relationship Id="rId5" Type="http://schemas.openxmlformats.org/officeDocument/2006/relationships/oleObject" Target="../embeddings/oleObject487.bin"/><Relationship Id="rId15" Type="http://schemas.openxmlformats.org/officeDocument/2006/relationships/image" Target="../media/image502.emf"/><Relationship Id="rId23" Type="http://schemas.openxmlformats.org/officeDocument/2006/relationships/image" Target="../media/image506.emf"/><Relationship Id="rId10" Type="http://schemas.openxmlformats.org/officeDocument/2006/relationships/oleObject" Target="../embeddings/oleObject489.bin"/><Relationship Id="rId19" Type="http://schemas.openxmlformats.org/officeDocument/2006/relationships/image" Target="../media/image504.emf"/><Relationship Id="rId4" Type="http://schemas.openxmlformats.org/officeDocument/2006/relationships/image" Target="../media/image497.emf"/><Relationship Id="rId9" Type="http://schemas.openxmlformats.org/officeDocument/2006/relationships/image" Target="../media/image499.emf"/><Relationship Id="rId14" Type="http://schemas.openxmlformats.org/officeDocument/2006/relationships/oleObject" Target="../embeddings/oleObject491.bin"/><Relationship Id="rId22" Type="http://schemas.openxmlformats.org/officeDocument/2006/relationships/oleObject" Target="../embeddings/oleObject495.bin"/><Relationship Id="rId27" Type="http://schemas.openxmlformats.org/officeDocument/2006/relationships/image" Target="../media/image508.emf"/></Relationships>
</file>

<file path=ppt/slides/_rels/slide32.xml.rels><?xml version="1.0" encoding="UTF-8" standalone="yes"?>
<Relationships xmlns="http://schemas.openxmlformats.org/package/2006/relationships"><Relationship Id="rId8" Type="http://schemas.openxmlformats.org/officeDocument/2006/relationships/image" Target="../media/image512.emf"/><Relationship Id="rId13" Type="http://schemas.openxmlformats.org/officeDocument/2006/relationships/oleObject" Target="../embeddings/oleObject503.bin"/><Relationship Id="rId3" Type="http://schemas.openxmlformats.org/officeDocument/2006/relationships/oleObject" Target="../embeddings/oleObject498.bin"/><Relationship Id="rId7" Type="http://schemas.openxmlformats.org/officeDocument/2006/relationships/oleObject" Target="../embeddings/oleObject500.bin"/><Relationship Id="rId12" Type="http://schemas.openxmlformats.org/officeDocument/2006/relationships/image" Target="../media/image514.emf"/><Relationship Id="rId2" Type="http://schemas.openxmlformats.org/officeDocument/2006/relationships/slideLayout" Target="../slideLayouts/slideLayout7.xml"/><Relationship Id="rId16" Type="http://schemas.openxmlformats.org/officeDocument/2006/relationships/image" Target="../media/image516.emf"/><Relationship Id="rId1" Type="http://schemas.openxmlformats.org/officeDocument/2006/relationships/vmlDrawing" Target="../drawings/vmlDrawing26.vml"/><Relationship Id="rId6" Type="http://schemas.openxmlformats.org/officeDocument/2006/relationships/image" Target="../media/image511.emf"/><Relationship Id="rId11" Type="http://schemas.openxmlformats.org/officeDocument/2006/relationships/oleObject" Target="../embeddings/oleObject502.bin"/><Relationship Id="rId5" Type="http://schemas.openxmlformats.org/officeDocument/2006/relationships/oleObject" Target="../embeddings/oleObject499.bin"/><Relationship Id="rId15" Type="http://schemas.openxmlformats.org/officeDocument/2006/relationships/oleObject" Target="../embeddings/oleObject504.bin"/><Relationship Id="rId10" Type="http://schemas.openxmlformats.org/officeDocument/2006/relationships/image" Target="../media/image513.emf"/><Relationship Id="rId4" Type="http://schemas.openxmlformats.org/officeDocument/2006/relationships/image" Target="../media/image510.emf"/><Relationship Id="rId9" Type="http://schemas.openxmlformats.org/officeDocument/2006/relationships/oleObject" Target="../embeddings/oleObject501.bin"/><Relationship Id="rId14" Type="http://schemas.openxmlformats.org/officeDocument/2006/relationships/image" Target="../media/image515.emf"/></Relationships>
</file>

<file path=ppt/slides/_rels/slide33.xml.rels><?xml version="1.0" encoding="UTF-8" standalone="yes"?>
<Relationships xmlns="http://schemas.openxmlformats.org/package/2006/relationships"><Relationship Id="rId8" Type="http://schemas.openxmlformats.org/officeDocument/2006/relationships/image" Target="../media/image519.emf"/><Relationship Id="rId13" Type="http://schemas.openxmlformats.org/officeDocument/2006/relationships/oleObject" Target="../embeddings/oleObject510.bin"/><Relationship Id="rId3" Type="http://schemas.openxmlformats.org/officeDocument/2006/relationships/oleObject" Target="../embeddings/oleObject505.bin"/><Relationship Id="rId7" Type="http://schemas.openxmlformats.org/officeDocument/2006/relationships/oleObject" Target="../embeddings/oleObject507.bin"/><Relationship Id="rId12" Type="http://schemas.openxmlformats.org/officeDocument/2006/relationships/image" Target="../media/image521.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18.emf"/><Relationship Id="rId11" Type="http://schemas.openxmlformats.org/officeDocument/2006/relationships/oleObject" Target="../embeddings/oleObject509.bin"/><Relationship Id="rId5" Type="http://schemas.openxmlformats.org/officeDocument/2006/relationships/oleObject" Target="../embeddings/oleObject506.bin"/><Relationship Id="rId10" Type="http://schemas.openxmlformats.org/officeDocument/2006/relationships/image" Target="../media/image520.emf"/><Relationship Id="rId4" Type="http://schemas.openxmlformats.org/officeDocument/2006/relationships/image" Target="../media/image517.emf"/><Relationship Id="rId9" Type="http://schemas.openxmlformats.org/officeDocument/2006/relationships/oleObject" Target="../embeddings/oleObject508.bin"/><Relationship Id="rId14" Type="http://schemas.openxmlformats.org/officeDocument/2006/relationships/image" Target="../media/image52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516.bin"/><Relationship Id="rId18" Type="http://schemas.openxmlformats.org/officeDocument/2006/relationships/image" Target="../media/image530.emf"/><Relationship Id="rId26" Type="http://schemas.openxmlformats.org/officeDocument/2006/relationships/image" Target="../media/image534.emf"/><Relationship Id="rId39" Type="http://schemas.openxmlformats.org/officeDocument/2006/relationships/oleObject" Target="../embeddings/oleObject529.bin"/><Relationship Id="rId21" Type="http://schemas.openxmlformats.org/officeDocument/2006/relationships/oleObject" Target="../embeddings/oleObject520.bin"/><Relationship Id="rId34" Type="http://schemas.openxmlformats.org/officeDocument/2006/relationships/image" Target="../media/image538.emf"/><Relationship Id="rId42" Type="http://schemas.openxmlformats.org/officeDocument/2006/relationships/image" Target="../media/image542.emf"/><Relationship Id="rId7" Type="http://schemas.openxmlformats.org/officeDocument/2006/relationships/oleObject" Target="../embeddings/oleObject513.bin"/><Relationship Id="rId2" Type="http://schemas.openxmlformats.org/officeDocument/2006/relationships/slideLayout" Target="../slideLayouts/slideLayout7.xml"/><Relationship Id="rId16" Type="http://schemas.openxmlformats.org/officeDocument/2006/relationships/image" Target="../media/image529.emf"/><Relationship Id="rId20" Type="http://schemas.openxmlformats.org/officeDocument/2006/relationships/image" Target="../media/image531.emf"/><Relationship Id="rId29" Type="http://schemas.openxmlformats.org/officeDocument/2006/relationships/oleObject" Target="../embeddings/oleObject524.bin"/><Relationship Id="rId41" Type="http://schemas.openxmlformats.org/officeDocument/2006/relationships/oleObject" Target="../embeddings/oleObject530.bin"/><Relationship Id="rId1" Type="http://schemas.openxmlformats.org/officeDocument/2006/relationships/vmlDrawing" Target="../drawings/vmlDrawing28.vml"/><Relationship Id="rId6" Type="http://schemas.openxmlformats.org/officeDocument/2006/relationships/image" Target="../media/image524.emf"/><Relationship Id="rId11" Type="http://schemas.openxmlformats.org/officeDocument/2006/relationships/oleObject" Target="../embeddings/oleObject515.bin"/><Relationship Id="rId24" Type="http://schemas.openxmlformats.org/officeDocument/2006/relationships/image" Target="../media/image533.emf"/><Relationship Id="rId32" Type="http://schemas.openxmlformats.org/officeDocument/2006/relationships/image" Target="../media/image537.emf"/><Relationship Id="rId37" Type="http://schemas.openxmlformats.org/officeDocument/2006/relationships/oleObject" Target="../embeddings/oleObject528.bin"/><Relationship Id="rId40" Type="http://schemas.openxmlformats.org/officeDocument/2006/relationships/image" Target="../media/image541.emf"/><Relationship Id="rId5" Type="http://schemas.openxmlformats.org/officeDocument/2006/relationships/oleObject" Target="../embeddings/oleObject512.bin"/><Relationship Id="rId15" Type="http://schemas.openxmlformats.org/officeDocument/2006/relationships/oleObject" Target="../embeddings/oleObject517.bin"/><Relationship Id="rId23" Type="http://schemas.openxmlformats.org/officeDocument/2006/relationships/oleObject" Target="../embeddings/oleObject521.bin"/><Relationship Id="rId28" Type="http://schemas.openxmlformats.org/officeDocument/2006/relationships/image" Target="../media/image535.emf"/><Relationship Id="rId36" Type="http://schemas.openxmlformats.org/officeDocument/2006/relationships/image" Target="../media/image539.emf"/><Relationship Id="rId10" Type="http://schemas.openxmlformats.org/officeDocument/2006/relationships/image" Target="../media/image526.emf"/><Relationship Id="rId19" Type="http://schemas.openxmlformats.org/officeDocument/2006/relationships/oleObject" Target="../embeddings/oleObject519.bin"/><Relationship Id="rId31" Type="http://schemas.openxmlformats.org/officeDocument/2006/relationships/oleObject" Target="../embeddings/oleObject525.bin"/><Relationship Id="rId44" Type="http://schemas.openxmlformats.org/officeDocument/2006/relationships/image" Target="../media/image543.emf"/><Relationship Id="rId4" Type="http://schemas.openxmlformats.org/officeDocument/2006/relationships/image" Target="../media/image523.emf"/><Relationship Id="rId9" Type="http://schemas.openxmlformats.org/officeDocument/2006/relationships/oleObject" Target="../embeddings/oleObject514.bin"/><Relationship Id="rId14" Type="http://schemas.openxmlformats.org/officeDocument/2006/relationships/image" Target="../media/image528.emf"/><Relationship Id="rId22" Type="http://schemas.openxmlformats.org/officeDocument/2006/relationships/image" Target="../media/image532.emf"/><Relationship Id="rId27" Type="http://schemas.openxmlformats.org/officeDocument/2006/relationships/oleObject" Target="../embeddings/oleObject523.bin"/><Relationship Id="rId30" Type="http://schemas.openxmlformats.org/officeDocument/2006/relationships/image" Target="../media/image536.emf"/><Relationship Id="rId35" Type="http://schemas.openxmlformats.org/officeDocument/2006/relationships/oleObject" Target="../embeddings/oleObject527.bin"/><Relationship Id="rId43" Type="http://schemas.openxmlformats.org/officeDocument/2006/relationships/oleObject" Target="../embeddings/oleObject531.bin"/><Relationship Id="rId8" Type="http://schemas.openxmlformats.org/officeDocument/2006/relationships/image" Target="../media/image525.emf"/><Relationship Id="rId3" Type="http://schemas.openxmlformats.org/officeDocument/2006/relationships/oleObject" Target="../embeddings/oleObject511.bin"/><Relationship Id="rId12" Type="http://schemas.openxmlformats.org/officeDocument/2006/relationships/image" Target="../media/image527.emf"/><Relationship Id="rId17" Type="http://schemas.openxmlformats.org/officeDocument/2006/relationships/oleObject" Target="../embeddings/oleObject518.bin"/><Relationship Id="rId25" Type="http://schemas.openxmlformats.org/officeDocument/2006/relationships/oleObject" Target="../embeddings/oleObject522.bin"/><Relationship Id="rId33" Type="http://schemas.openxmlformats.org/officeDocument/2006/relationships/oleObject" Target="../embeddings/oleObject526.bin"/><Relationship Id="rId38" Type="http://schemas.openxmlformats.org/officeDocument/2006/relationships/image" Target="../media/image540.emf"/></Relationships>
</file>

<file path=ppt/slides/_rels/slide36.xml.rels><?xml version="1.0" encoding="UTF-8" standalone="yes"?>
<Relationships xmlns="http://schemas.openxmlformats.org/package/2006/relationships"><Relationship Id="rId13" Type="http://schemas.openxmlformats.org/officeDocument/2006/relationships/oleObject" Target="../embeddings/oleObject537.bin"/><Relationship Id="rId18" Type="http://schemas.openxmlformats.org/officeDocument/2006/relationships/image" Target="../media/image551.emf"/><Relationship Id="rId26" Type="http://schemas.openxmlformats.org/officeDocument/2006/relationships/image" Target="../media/image555.emf"/><Relationship Id="rId39" Type="http://schemas.openxmlformats.org/officeDocument/2006/relationships/oleObject" Target="../embeddings/oleObject550.bin"/><Relationship Id="rId21" Type="http://schemas.openxmlformats.org/officeDocument/2006/relationships/oleObject" Target="../embeddings/oleObject541.bin"/><Relationship Id="rId34" Type="http://schemas.openxmlformats.org/officeDocument/2006/relationships/image" Target="../media/image559.emf"/><Relationship Id="rId42" Type="http://schemas.openxmlformats.org/officeDocument/2006/relationships/image" Target="../media/image563.emf"/><Relationship Id="rId47" Type="http://schemas.openxmlformats.org/officeDocument/2006/relationships/oleObject" Target="../embeddings/oleObject554.bin"/><Relationship Id="rId50" Type="http://schemas.openxmlformats.org/officeDocument/2006/relationships/image" Target="../media/image567.emf"/><Relationship Id="rId55" Type="http://schemas.openxmlformats.org/officeDocument/2006/relationships/image" Target="../media/image356.png"/><Relationship Id="rId7" Type="http://schemas.openxmlformats.org/officeDocument/2006/relationships/oleObject" Target="../embeddings/oleObject534.bin"/><Relationship Id="rId2" Type="http://schemas.openxmlformats.org/officeDocument/2006/relationships/slideLayout" Target="../slideLayouts/slideLayout7.xml"/><Relationship Id="rId16" Type="http://schemas.openxmlformats.org/officeDocument/2006/relationships/image" Target="../media/image550.emf"/><Relationship Id="rId29" Type="http://schemas.openxmlformats.org/officeDocument/2006/relationships/oleObject" Target="../embeddings/oleObject545.bin"/><Relationship Id="rId11" Type="http://schemas.openxmlformats.org/officeDocument/2006/relationships/oleObject" Target="../embeddings/oleObject536.bin"/><Relationship Id="rId24" Type="http://schemas.openxmlformats.org/officeDocument/2006/relationships/image" Target="../media/image554.emf"/><Relationship Id="rId32" Type="http://schemas.openxmlformats.org/officeDocument/2006/relationships/image" Target="../media/image558.emf"/><Relationship Id="rId37" Type="http://schemas.openxmlformats.org/officeDocument/2006/relationships/oleObject" Target="../embeddings/oleObject549.bin"/><Relationship Id="rId40" Type="http://schemas.openxmlformats.org/officeDocument/2006/relationships/image" Target="../media/image562.emf"/><Relationship Id="rId45" Type="http://schemas.openxmlformats.org/officeDocument/2006/relationships/oleObject" Target="../embeddings/oleObject553.bin"/><Relationship Id="rId53" Type="http://schemas.openxmlformats.org/officeDocument/2006/relationships/oleObject" Target="../embeddings/oleObject557.bin"/><Relationship Id="rId5" Type="http://schemas.openxmlformats.org/officeDocument/2006/relationships/oleObject" Target="../embeddings/oleObject533.bin"/><Relationship Id="rId10" Type="http://schemas.openxmlformats.org/officeDocument/2006/relationships/image" Target="../media/image547.emf"/><Relationship Id="rId19" Type="http://schemas.openxmlformats.org/officeDocument/2006/relationships/oleObject" Target="../embeddings/oleObject540.bin"/><Relationship Id="rId31" Type="http://schemas.openxmlformats.org/officeDocument/2006/relationships/oleObject" Target="../embeddings/oleObject546.bin"/><Relationship Id="rId44" Type="http://schemas.openxmlformats.org/officeDocument/2006/relationships/image" Target="../media/image564.emf"/><Relationship Id="rId52" Type="http://schemas.openxmlformats.org/officeDocument/2006/relationships/image" Target="../media/image568.emf"/><Relationship Id="rId4" Type="http://schemas.openxmlformats.org/officeDocument/2006/relationships/image" Target="../media/image544.emf"/><Relationship Id="rId9" Type="http://schemas.openxmlformats.org/officeDocument/2006/relationships/oleObject" Target="../embeddings/oleObject535.bin"/><Relationship Id="rId14" Type="http://schemas.openxmlformats.org/officeDocument/2006/relationships/image" Target="../media/image549.emf"/><Relationship Id="rId22" Type="http://schemas.openxmlformats.org/officeDocument/2006/relationships/image" Target="../media/image553.emf"/><Relationship Id="rId27" Type="http://schemas.openxmlformats.org/officeDocument/2006/relationships/oleObject" Target="../embeddings/oleObject544.bin"/><Relationship Id="rId30" Type="http://schemas.openxmlformats.org/officeDocument/2006/relationships/image" Target="../media/image557.emf"/><Relationship Id="rId35" Type="http://schemas.openxmlformats.org/officeDocument/2006/relationships/oleObject" Target="../embeddings/oleObject548.bin"/><Relationship Id="rId43" Type="http://schemas.openxmlformats.org/officeDocument/2006/relationships/oleObject" Target="../embeddings/oleObject552.bin"/><Relationship Id="rId48" Type="http://schemas.openxmlformats.org/officeDocument/2006/relationships/image" Target="../media/image566.emf"/><Relationship Id="rId8" Type="http://schemas.openxmlformats.org/officeDocument/2006/relationships/image" Target="../media/image546.emf"/><Relationship Id="rId51" Type="http://schemas.openxmlformats.org/officeDocument/2006/relationships/oleObject" Target="../embeddings/oleObject556.bin"/><Relationship Id="rId3" Type="http://schemas.openxmlformats.org/officeDocument/2006/relationships/oleObject" Target="../embeddings/oleObject532.bin"/><Relationship Id="rId12" Type="http://schemas.openxmlformats.org/officeDocument/2006/relationships/image" Target="../media/image548.emf"/><Relationship Id="rId17" Type="http://schemas.openxmlformats.org/officeDocument/2006/relationships/oleObject" Target="../embeddings/oleObject539.bin"/><Relationship Id="rId25" Type="http://schemas.openxmlformats.org/officeDocument/2006/relationships/oleObject" Target="../embeddings/oleObject543.bin"/><Relationship Id="rId33" Type="http://schemas.openxmlformats.org/officeDocument/2006/relationships/oleObject" Target="../embeddings/oleObject547.bin"/><Relationship Id="rId38" Type="http://schemas.openxmlformats.org/officeDocument/2006/relationships/image" Target="../media/image561.emf"/><Relationship Id="rId46" Type="http://schemas.openxmlformats.org/officeDocument/2006/relationships/image" Target="../media/image565.emf"/><Relationship Id="rId20" Type="http://schemas.openxmlformats.org/officeDocument/2006/relationships/image" Target="../media/image552.emf"/><Relationship Id="rId41" Type="http://schemas.openxmlformats.org/officeDocument/2006/relationships/oleObject" Target="../embeddings/oleObject551.bin"/><Relationship Id="rId54" Type="http://schemas.openxmlformats.org/officeDocument/2006/relationships/image" Target="../media/image569.emf"/><Relationship Id="rId1" Type="http://schemas.openxmlformats.org/officeDocument/2006/relationships/vmlDrawing" Target="../drawings/vmlDrawing29.vml"/><Relationship Id="rId6" Type="http://schemas.openxmlformats.org/officeDocument/2006/relationships/image" Target="../media/image545.emf"/><Relationship Id="rId15" Type="http://schemas.openxmlformats.org/officeDocument/2006/relationships/oleObject" Target="../embeddings/oleObject538.bin"/><Relationship Id="rId23" Type="http://schemas.openxmlformats.org/officeDocument/2006/relationships/oleObject" Target="../embeddings/oleObject542.bin"/><Relationship Id="rId28" Type="http://schemas.openxmlformats.org/officeDocument/2006/relationships/image" Target="../media/image556.emf"/><Relationship Id="rId36" Type="http://schemas.openxmlformats.org/officeDocument/2006/relationships/image" Target="../media/image560.emf"/><Relationship Id="rId49" Type="http://schemas.openxmlformats.org/officeDocument/2006/relationships/oleObject" Target="../embeddings/oleObject555.bin"/></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563.bin"/><Relationship Id="rId18" Type="http://schemas.openxmlformats.org/officeDocument/2006/relationships/image" Target="../media/image577.emf"/><Relationship Id="rId26" Type="http://schemas.openxmlformats.org/officeDocument/2006/relationships/image" Target="../media/image581.emf"/><Relationship Id="rId39" Type="http://schemas.openxmlformats.org/officeDocument/2006/relationships/oleObject" Target="../embeddings/oleObject576.bin"/><Relationship Id="rId21" Type="http://schemas.openxmlformats.org/officeDocument/2006/relationships/oleObject" Target="../embeddings/oleObject567.bin"/><Relationship Id="rId34" Type="http://schemas.openxmlformats.org/officeDocument/2006/relationships/image" Target="../media/image585.emf"/><Relationship Id="rId42" Type="http://schemas.openxmlformats.org/officeDocument/2006/relationships/image" Target="../media/image589.emf"/><Relationship Id="rId47" Type="http://schemas.openxmlformats.org/officeDocument/2006/relationships/oleObject" Target="../embeddings/oleObject580.bin"/><Relationship Id="rId50" Type="http://schemas.openxmlformats.org/officeDocument/2006/relationships/image" Target="../media/image593.emf"/><Relationship Id="rId55" Type="http://schemas.openxmlformats.org/officeDocument/2006/relationships/oleObject" Target="../embeddings/oleObject584.bin"/><Relationship Id="rId63" Type="http://schemas.openxmlformats.org/officeDocument/2006/relationships/image" Target="../media/image356.png"/><Relationship Id="rId7" Type="http://schemas.openxmlformats.org/officeDocument/2006/relationships/oleObject" Target="../embeddings/oleObject560.bin"/><Relationship Id="rId2" Type="http://schemas.openxmlformats.org/officeDocument/2006/relationships/slideLayout" Target="../slideLayouts/slideLayout7.xml"/><Relationship Id="rId16" Type="http://schemas.openxmlformats.org/officeDocument/2006/relationships/image" Target="../media/image576.emf"/><Relationship Id="rId29" Type="http://schemas.openxmlformats.org/officeDocument/2006/relationships/oleObject" Target="../embeddings/oleObject571.bin"/><Relationship Id="rId11" Type="http://schemas.openxmlformats.org/officeDocument/2006/relationships/oleObject" Target="../embeddings/oleObject562.bin"/><Relationship Id="rId24" Type="http://schemas.openxmlformats.org/officeDocument/2006/relationships/image" Target="../media/image580.emf"/><Relationship Id="rId32" Type="http://schemas.openxmlformats.org/officeDocument/2006/relationships/image" Target="../media/image584.emf"/><Relationship Id="rId37" Type="http://schemas.openxmlformats.org/officeDocument/2006/relationships/oleObject" Target="../embeddings/oleObject575.bin"/><Relationship Id="rId40" Type="http://schemas.openxmlformats.org/officeDocument/2006/relationships/image" Target="../media/image588.emf"/><Relationship Id="rId45" Type="http://schemas.openxmlformats.org/officeDocument/2006/relationships/oleObject" Target="../embeddings/oleObject579.bin"/><Relationship Id="rId53" Type="http://schemas.openxmlformats.org/officeDocument/2006/relationships/oleObject" Target="../embeddings/oleObject583.bin"/><Relationship Id="rId58" Type="http://schemas.openxmlformats.org/officeDocument/2006/relationships/image" Target="../media/image597.emf"/><Relationship Id="rId5" Type="http://schemas.openxmlformats.org/officeDocument/2006/relationships/oleObject" Target="../embeddings/oleObject559.bin"/><Relationship Id="rId61" Type="http://schemas.openxmlformats.org/officeDocument/2006/relationships/oleObject" Target="../embeddings/oleObject587.bin"/><Relationship Id="rId19" Type="http://schemas.openxmlformats.org/officeDocument/2006/relationships/oleObject" Target="../embeddings/oleObject566.bin"/><Relationship Id="rId14" Type="http://schemas.openxmlformats.org/officeDocument/2006/relationships/image" Target="../media/image575.emf"/><Relationship Id="rId22" Type="http://schemas.openxmlformats.org/officeDocument/2006/relationships/image" Target="../media/image579.emf"/><Relationship Id="rId27" Type="http://schemas.openxmlformats.org/officeDocument/2006/relationships/oleObject" Target="../embeddings/oleObject570.bin"/><Relationship Id="rId30" Type="http://schemas.openxmlformats.org/officeDocument/2006/relationships/image" Target="../media/image583.emf"/><Relationship Id="rId35" Type="http://schemas.openxmlformats.org/officeDocument/2006/relationships/oleObject" Target="../embeddings/oleObject574.bin"/><Relationship Id="rId43" Type="http://schemas.openxmlformats.org/officeDocument/2006/relationships/oleObject" Target="../embeddings/oleObject578.bin"/><Relationship Id="rId48" Type="http://schemas.openxmlformats.org/officeDocument/2006/relationships/image" Target="../media/image592.emf"/><Relationship Id="rId56" Type="http://schemas.openxmlformats.org/officeDocument/2006/relationships/image" Target="../media/image596.emf"/><Relationship Id="rId8" Type="http://schemas.openxmlformats.org/officeDocument/2006/relationships/image" Target="../media/image572.emf"/><Relationship Id="rId51" Type="http://schemas.openxmlformats.org/officeDocument/2006/relationships/oleObject" Target="../embeddings/oleObject582.bin"/><Relationship Id="rId3" Type="http://schemas.openxmlformats.org/officeDocument/2006/relationships/oleObject" Target="../embeddings/oleObject558.bin"/><Relationship Id="rId12" Type="http://schemas.openxmlformats.org/officeDocument/2006/relationships/image" Target="../media/image574.emf"/><Relationship Id="rId17" Type="http://schemas.openxmlformats.org/officeDocument/2006/relationships/oleObject" Target="../embeddings/oleObject565.bin"/><Relationship Id="rId25" Type="http://schemas.openxmlformats.org/officeDocument/2006/relationships/oleObject" Target="../embeddings/oleObject569.bin"/><Relationship Id="rId33" Type="http://schemas.openxmlformats.org/officeDocument/2006/relationships/oleObject" Target="../embeddings/oleObject573.bin"/><Relationship Id="rId38" Type="http://schemas.openxmlformats.org/officeDocument/2006/relationships/image" Target="../media/image587.emf"/><Relationship Id="rId46" Type="http://schemas.openxmlformats.org/officeDocument/2006/relationships/image" Target="../media/image591.emf"/><Relationship Id="rId59" Type="http://schemas.openxmlformats.org/officeDocument/2006/relationships/oleObject" Target="../embeddings/oleObject586.bin"/><Relationship Id="rId20" Type="http://schemas.openxmlformats.org/officeDocument/2006/relationships/image" Target="../media/image578.emf"/><Relationship Id="rId41" Type="http://schemas.openxmlformats.org/officeDocument/2006/relationships/oleObject" Target="../embeddings/oleObject577.bin"/><Relationship Id="rId54" Type="http://schemas.openxmlformats.org/officeDocument/2006/relationships/image" Target="../media/image595.emf"/><Relationship Id="rId62" Type="http://schemas.openxmlformats.org/officeDocument/2006/relationships/image" Target="../media/image599.emf"/><Relationship Id="rId1" Type="http://schemas.openxmlformats.org/officeDocument/2006/relationships/vmlDrawing" Target="../drawings/vmlDrawing30.vml"/><Relationship Id="rId6" Type="http://schemas.openxmlformats.org/officeDocument/2006/relationships/image" Target="../media/image571.emf"/><Relationship Id="rId15" Type="http://schemas.openxmlformats.org/officeDocument/2006/relationships/oleObject" Target="../embeddings/oleObject564.bin"/><Relationship Id="rId23" Type="http://schemas.openxmlformats.org/officeDocument/2006/relationships/oleObject" Target="../embeddings/oleObject568.bin"/><Relationship Id="rId28" Type="http://schemas.openxmlformats.org/officeDocument/2006/relationships/image" Target="../media/image582.emf"/><Relationship Id="rId36" Type="http://schemas.openxmlformats.org/officeDocument/2006/relationships/image" Target="../media/image586.emf"/><Relationship Id="rId49" Type="http://schemas.openxmlformats.org/officeDocument/2006/relationships/oleObject" Target="../embeddings/oleObject581.bin"/><Relationship Id="rId57" Type="http://schemas.openxmlformats.org/officeDocument/2006/relationships/oleObject" Target="../embeddings/oleObject585.bin"/><Relationship Id="rId10" Type="http://schemas.openxmlformats.org/officeDocument/2006/relationships/image" Target="../media/image573.emf"/><Relationship Id="rId31" Type="http://schemas.openxmlformats.org/officeDocument/2006/relationships/oleObject" Target="../embeddings/oleObject572.bin"/><Relationship Id="rId44" Type="http://schemas.openxmlformats.org/officeDocument/2006/relationships/image" Target="../media/image590.emf"/><Relationship Id="rId52" Type="http://schemas.openxmlformats.org/officeDocument/2006/relationships/image" Target="../media/image594.emf"/><Relationship Id="rId60" Type="http://schemas.openxmlformats.org/officeDocument/2006/relationships/image" Target="../media/image598.emf"/><Relationship Id="rId4" Type="http://schemas.openxmlformats.org/officeDocument/2006/relationships/image" Target="../media/image570.emf"/><Relationship Id="rId9" Type="http://schemas.openxmlformats.org/officeDocument/2006/relationships/oleObject" Target="../embeddings/oleObject561.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593.bin"/><Relationship Id="rId18" Type="http://schemas.openxmlformats.org/officeDocument/2006/relationships/image" Target="../media/image607.emf"/><Relationship Id="rId26" Type="http://schemas.openxmlformats.org/officeDocument/2006/relationships/image" Target="../media/image611.emf"/><Relationship Id="rId39" Type="http://schemas.openxmlformats.org/officeDocument/2006/relationships/oleObject" Target="../embeddings/oleObject606.bin"/><Relationship Id="rId21" Type="http://schemas.openxmlformats.org/officeDocument/2006/relationships/oleObject" Target="../embeddings/oleObject597.bin"/><Relationship Id="rId34" Type="http://schemas.openxmlformats.org/officeDocument/2006/relationships/image" Target="../media/image615.emf"/><Relationship Id="rId42" Type="http://schemas.openxmlformats.org/officeDocument/2006/relationships/image" Target="../media/image619.emf"/><Relationship Id="rId47" Type="http://schemas.openxmlformats.org/officeDocument/2006/relationships/oleObject" Target="../embeddings/oleObject610.bin"/><Relationship Id="rId50" Type="http://schemas.openxmlformats.org/officeDocument/2006/relationships/oleObject" Target="../embeddings/oleObject611.bin"/><Relationship Id="rId7" Type="http://schemas.openxmlformats.org/officeDocument/2006/relationships/oleObject" Target="../embeddings/oleObject590.bin"/><Relationship Id="rId2" Type="http://schemas.openxmlformats.org/officeDocument/2006/relationships/slideLayout" Target="../slideLayouts/slideLayout7.xml"/><Relationship Id="rId16" Type="http://schemas.openxmlformats.org/officeDocument/2006/relationships/image" Target="../media/image606.emf"/><Relationship Id="rId29" Type="http://schemas.openxmlformats.org/officeDocument/2006/relationships/oleObject" Target="../embeddings/oleObject601.bin"/><Relationship Id="rId11" Type="http://schemas.openxmlformats.org/officeDocument/2006/relationships/oleObject" Target="../embeddings/oleObject592.bin"/><Relationship Id="rId24" Type="http://schemas.openxmlformats.org/officeDocument/2006/relationships/image" Target="../media/image610.emf"/><Relationship Id="rId32" Type="http://schemas.openxmlformats.org/officeDocument/2006/relationships/image" Target="../media/image614.emf"/><Relationship Id="rId37" Type="http://schemas.openxmlformats.org/officeDocument/2006/relationships/oleObject" Target="../embeddings/oleObject605.bin"/><Relationship Id="rId40" Type="http://schemas.openxmlformats.org/officeDocument/2006/relationships/image" Target="../media/image618.emf"/><Relationship Id="rId45" Type="http://schemas.openxmlformats.org/officeDocument/2006/relationships/oleObject" Target="../embeddings/oleObject609.bin"/><Relationship Id="rId5" Type="http://schemas.openxmlformats.org/officeDocument/2006/relationships/oleObject" Target="../embeddings/oleObject589.bin"/><Relationship Id="rId15" Type="http://schemas.openxmlformats.org/officeDocument/2006/relationships/oleObject" Target="../embeddings/oleObject594.bin"/><Relationship Id="rId23" Type="http://schemas.openxmlformats.org/officeDocument/2006/relationships/oleObject" Target="../embeddings/oleObject598.bin"/><Relationship Id="rId28" Type="http://schemas.openxmlformats.org/officeDocument/2006/relationships/image" Target="../media/image612.emf"/><Relationship Id="rId36" Type="http://schemas.openxmlformats.org/officeDocument/2006/relationships/image" Target="../media/image616.emf"/><Relationship Id="rId49" Type="http://schemas.openxmlformats.org/officeDocument/2006/relationships/image" Target="../media/image5.png"/><Relationship Id="rId10" Type="http://schemas.openxmlformats.org/officeDocument/2006/relationships/image" Target="../media/image603.emf"/><Relationship Id="rId19" Type="http://schemas.openxmlformats.org/officeDocument/2006/relationships/oleObject" Target="../embeddings/oleObject596.bin"/><Relationship Id="rId31" Type="http://schemas.openxmlformats.org/officeDocument/2006/relationships/oleObject" Target="../embeddings/oleObject602.bin"/><Relationship Id="rId44" Type="http://schemas.openxmlformats.org/officeDocument/2006/relationships/image" Target="../media/image620.emf"/><Relationship Id="rId52" Type="http://schemas.openxmlformats.org/officeDocument/2006/relationships/image" Target="../media/image356.png"/><Relationship Id="rId4" Type="http://schemas.openxmlformats.org/officeDocument/2006/relationships/image" Target="../media/image600.emf"/><Relationship Id="rId9" Type="http://schemas.openxmlformats.org/officeDocument/2006/relationships/oleObject" Target="../embeddings/oleObject591.bin"/><Relationship Id="rId14" Type="http://schemas.openxmlformats.org/officeDocument/2006/relationships/image" Target="../media/image605.emf"/><Relationship Id="rId22" Type="http://schemas.openxmlformats.org/officeDocument/2006/relationships/image" Target="../media/image609.emf"/><Relationship Id="rId27" Type="http://schemas.openxmlformats.org/officeDocument/2006/relationships/oleObject" Target="../embeddings/oleObject600.bin"/><Relationship Id="rId30" Type="http://schemas.openxmlformats.org/officeDocument/2006/relationships/image" Target="../media/image613.emf"/><Relationship Id="rId35" Type="http://schemas.openxmlformats.org/officeDocument/2006/relationships/oleObject" Target="../embeddings/oleObject604.bin"/><Relationship Id="rId43" Type="http://schemas.openxmlformats.org/officeDocument/2006/relationships/oleObject" Target="../embeddings/oleObject608.bin"/><Relationship Id="rId48" Type="http://schemas.openxmlformats.org/officeDocument/2006/relationships/image" Target="../media/image622.emf"/><Relationship Id="rId8" Type="http://schemas.openxmlformats.org/officeDocument/2006/relationships/image" Target="../media/image602.emf"/><Relationship Id="rId51" Type="http://schemas.openxmlformats.org/officeDocument/2006/relationships/image" Target="../media/image623.emf"/><Relationship Id="rId3" Type="http://schemas.openxmlformats.org/officeDocument/2006/relationships/oleObject" Target="../embeddings/oleObject588.bin"/><Relationship Id="rId12" Type="http://schemas.openxmlformats.org/officeDocument/2006/relationships/image" Target="../media/image604.emf"/><Relationship Id="rId17" Type="http://schemas.openxmlformats.org/officeDocument/2006/relationships/oleObject" Target="../embeddings/oleObject595.bin"/><Relationship Id="rId25" Type="http://schemas.openxmlformats.org/officeDocument/2006/relationships/oleObject" Target="../embeddings/oleObject599.bin"/><Relationship Id="rId33" Type="http://schemas.openxmlformats.org/officeDocument/2006/relationships/oleObject" Target="../embeddings/oleObject603.bin"/><Relationship Id="rId38" Type="http://schemas.openxmlformats.org/officeDocument/2006/relationships/image" Target="../media/image617.emf"/><Relationship Id="rId46" Type="http://schemas.openxmlformats.org/officeDocument/2006/relationships/image" Target="../media/image621.emf"/><Relationship Id="rId20" Type="http://schemas.openxmlformats.org/officeDocument/2006/relationships/image" Target="../media/image608.emf"/><Relationship Id="rId41" Type="http://schemas.openxmlformats.org/officeDocument/2006/relationships/oleObject" Target="../embeddings/oleObject607.bin"/><Relationship Id="rId1" Type="http://schemas.openxmlformats.org/officeDocument/2006/relationships/vmlDrawing" Target="../drawings/vmlDrawing31.vml"/><Relationship Id="rId6" Type="http://schemas.openxmlformats.org/officeDocument/2006/relationships/image" Target="../media/image601.emf"/></Relationships>
</file>

<file path=ppt/slides/_rels/slide39.xml.rels><?xml version="1.0" encoding="UTF-8" standalone="yes"?>
<Relationships xmlns="http://schemas.openxmlformats.org/package/2006/relationships"><Relationship Id="rId26" Type="http://schemas.openxmlformats.org/officeDocument/2006/relationships/image" Target="../media/image635.emf"/><Relationship Id="rId21" Type="http://schemas.openxmlformats.org/officeDocument/2006/relationships/oleObject" Target="../embeddings/oleObject621.bin"/><Relationship Id="rId42" Type="http://schemas.openxmlformats.org/officeDocument/2006/relationships/image" Target="../media/image643.emf"/><Relationship Id="rId47" Type="http://schemas.openxmlformats.org/officeDocument/2006/relationships/oleObject" Target="../embeddings/oleObject634.bin"/><Relationship Id="rId63" Type="http://schemas.openxmlformats.org/officeDocument/2006/relationships/oleObject" Target="../embeddings/oleObject642.bin"/><Relationship Id="rId68" Type="http://schemas.openxmlformats.org/officeDocument/2006/relationships/image" Target="../media/image656.emf"/><Relationship Id="rId84" Type="http://schemas.openxmlformats.org/officeDocument/2006/relationships/image" Target="../media/image664.emf"/><Relationship Id="rId89" Type="http://schemas.openxmlformats.org/officeDocument/2006/relationships/image" Target="../media/image666.emf"/><Relationship Id="rId16" Type="http://schemas.openxmlformats.org/officeDocument/2006/relationships/image" Target="../media/image630.emf"/><Relationship Id="rId11" Type="http://schemas.openxmlformats.org/officeDocument/2006/relationships/oleObject" Target="../embeddings/oleObject616.bin"/><Relationship Id="rId32" Type="http://schemas.openxmlformats.org/officeDocument/2006/relationships/image" Target="../media/image638.emf"/><Relationship Id="rId37" Type="http://schemas.openxmlformats.org/officeDocument/2006/relationships/oleObject" Target="../embeddings/oleObject629.bin"/><Relationship Id="rId53" Type="http://schemas.openxmlformats.org/officeDocument/2006/relationships/oleObject" Target="../embeddings/oleObject637.bin"/><Relationship Id="rId58" Type="http://schemas.openxmlformats.org/officeDocument/2006/relationships/image" Target="../media/image651.emf"/><Relationship Id="rId74" Type="http://schemas.openxmlformats.org/officeDocument/2006/relationships/image" Target="../media/image659.emf"/><Relationship Id="rId79" Type="http://schemas.openxmlformats.org/officeDocument/2006/relationships/oleObject" Target="../embeddings/oleObject650.bin"/><Relationship Id="rId5" Type="http://schemas.openxmlformats.org/officeDocument/2006/relationships/oleObject" Target="../embeddings/oleObject613.bin"/><Relationship Id="rId90" Type="http://schemas.openxmlformats.org/officeDocument/2006/relationships/oleObject" Target="../embeddings/oleObject655.bin"/><Relationship Id="rId22" Type="http://schemas.openxmlformats.org/officeDocument/2006/relationships/image" Target="../media/image633.emf"/><Relationship Id="rId27" Type="http://schemas.openxmlformats.org/officeDocument/2006/relationships/oleObject" Target="../embeddings/oleObject624.bin"/><Relationship Id="rId43" Type="http://schemas.openxmlformats.org/officeDocument/2006/relationships/oleObject" Target="../embeddings/oleObject632.bin"/><Relationship Id="rId48" Type="http://schemas.openxmlformats.org/officeDocument/2006/relationships/image" Target="../media/image646.emf"/><Relationship Id="rId64" Type="http://schemas.openxmlformats.org/officeDocument/2006/relationships/image" Target="../media/image654.emf"/><Relationship Id="rId69" Type="http://schemas.openxmlformats.org/officeDocument/2006/relationships/oleObject" Target="../embeddings/oleObject645.bin"/><Relationship Id="rId8" Type="http://schemas.openxmlformats.org/officeDocument/2006/relationships/image" Target="../media/image626.emf"/><Relationship Id="rId51" Type="http://schemas.openxmlformats.org/officeDocument/2006/relationships/oleObject" Target="../embeddings/oleObject636.bin"/><Relationship Id="rId72" Type="http://schemas.openxmlformats.org/officeDocument/2006/relationships/image" Target="../media/image658.emf"/><Relationship Id="rId80" Type="http://schemas.openxmlformats.org/officeDocument/2006/relationships/image" Target="../media/image662.emf"/><Relationship Id="rId85" Type="http://schemas.openxmlformats.org/officeDocument/2006/relationships/image" Target="../media/image5.png"/><Relationship Id="rId93" Type="http://schemas.openxmlformats.org/officeDocument/2006/relationships/image" Target="../media/image668.emf"/><Relationship Id="rId3" Type="http://schemas.openxmlformats.org/officeDocument/2006/relationships/oleObject" Target="../embeddings/oleObject612.bin"/><Relationship Id="rId12" Type="http://schemas.openxmlformats.org/officeDocument/2006/relationships/image" Target="../media/image628.emf"/><Relationship Id="rId17" Type="http://schemas.openxmlformats.org/officeDocument/2006/relationships/oleObject" Target="../embeddings/oleObject619.bin"/><Relationship Id="rId25" Type="http://schemas.openxmlformats.org/officeDocument/2006/relationships/oleObject" Target="../embeddings/oleObject623.bin"/><Relationship Id="rId33" Type="http://schemas.openxmlformats.org/officeDocument/2006/relationships/oleObject" Target="../embeddings/oleObject627.bin"/><Relationship Id="rId38" Type="http://schemas.openxmlformats.org/officeDocument/2006/relationships/image" Target="../media/image641.emf"/><Relationship Id="rId46" Type="http://schemas.openxmlformats.org/officeDocument/2006/relationships/image" Target="../media/image645.emf"/><Relationship Id="rId59" Type="http://schemas.openxmlformats.org/officeDocument/2006/relationships/oleObject" Target="../embeddings/oleObject640.bin"/><Relationship Id="rId67" Type="http://schemas.openxmlformats.org/officeDocument/2006/relationships/oleObject" Target="../embeddings/oleObject644.bin"/><Relationship Id="rId20" Type="http://schemas.openxmlformats.org/officeDocument/2006/relationships/image" Target="../media/image632.emf"/><Relationship Id="rId41" Type="http://schemas.openxmlformats.org/officeDocument/2006/relationships/oleObject" Target="../embeddings/oleObject631.bin"/><Relationship Id="rId54" Type="http://schemas.openxmlformats.org/officeDocument/2006/relationships/image" Target="../media/image649.emf"/><Relationship Id="rId62" Type="http://schemas.openxmlformats.org/officeDocument/2006/relationships/image" Target="../media/image653.emf"/><Relationship Id="rId70" Type="http://schemas.openxmlformats.org/officeDocument/2006/relationships/image" Target="../media/image657.emf"/><Relationship Id="rId75" Type="http://schemas.openxmlformats.org/officeDocument/2006/relationships/oleObject" Target="../embeddings/oleObject648.bin"/><Relationship Id="rId83" Type="http://schemas.openxmlformats.org/officeDocument/2006/relationships/oleObject" Target="../embeddings/oleObject652.bin"/><Relationship Id="rId88" Type="http://schemas.openxmlformats.org/officeDocument/2006/relationships/oleObject" Target="../embeddings/oleObject654.bin"/><Relationship Id="rId91" Type="http://schemas.openxmlformats.org/officeDocument/2006/relationships/image" Target="../media/image667.emf"/><Relationship Id="rId1" Type="http://schemas.openxmlformats.org/officeDocument/2006/relationships/vmlDrawing" Target="../drawings/vmlDrawing32.vml"/><Relationship Id="rId6" Type="http://schemas.openxmlformats.org/officeDocument/2006/relationships/image" Target="../media/image625.emf"/><Relationship Id="rId15" Type="http://schemas.openxmlformats.org/officeDocument/2006/relationships/oleObject" Target="../embeddings/oleObject618.bin"/><Relationship Id="rId23" Type="http://schemas.openxmlformats.org/officeDocument/2006/relationships/oleObject" Target="../embeddings/oleObject622.bin"/><Relationship Id="rId28" Type="http://schemas.openxmlformats.org/officeDocument/2006/relationships/image" Target="../media/image636.emf"/><Relationship Id="rId36" Type="http://schemas.openxmlformats.org/officeDocument/2006/relationships/image" Target="../media/image640.emf"/><Relationship Id="rId49" Type="http://schemas.openxmlformats.org/officeDocument/2006/relationships/oleObject" Target="../embeddings/oleObject635.bin"/><Relationship Id="rId57" Type="http://schemas.openxmlformats.org/officeDocument/2006/relationships/oleObject" Target="../embeddings/oleObject639.bin"/><Relationship Id="rId10" Type="http://schemas.openxmlformats.org/officeDocument/2006/relationships/image" Target="../media/image627.emf"/><Relationship Id="rId31" Type="http://schemas.openxmlformats.org/officeDocument/2006/relationships/oleObject" Target="../embeddings/oleObject626.bin"/><Relationship Id="rId44" Type="http://schemas.openxmlformats.org/officeDocument/2006/relationships/image" Target="../media/image644.emf"/><Relationship Id="rId52" Type="http://schemas.openxmlformats.org/officeDocument/2006/relationships/image" Target="../media/image648.emf"/><Relationship Id="rId60" Type="http://schemas.openxmlformats.org/officeDocument/2006/relationships/image" Target="../media/image652.emf"/><Relationship Id="rId65" Type="http://schemas.openxmlformats.org/officeDocument/2006/relationships/oleObject" Target="../embeddings/oleObject643.bin"/><Relationship Id="rId73" Type="http://schemas.openxmlformats.org/officeDocument/2006/relationships/oleObject" Target="../embeddings/oleObject647.bin"/><Relationship Id="rId78" Type="http://schemas.openxmlformats.org/officeDocument/2006/relationships/image" Target="../media/image661.emf"/><Relationship Id="rId81" Type="http://schemas.openxmlformats.org/officeDocument/2006/relationships/oleObject" Target="../embeddings/oleObject651.bin"/><Relationship Id="rId86" Type="http://schemas.openxmlformats.org/officeDocument/2006/relationships/oleObject" Target="../embeddings/oleObject653.bin"/><Relationship Id="rId94" Type="http://schemas.openxmlformats.org/officeDocument/2006/relationships/image" Target="../media/image356.png"/><Relationship Id="rId4" Type="http://schemas.openxmlformats.org/officeDocument/2006/relationships/image" Target="../media/image624.emf"/><Relationship Id="rId9" Type="http://schemas.openxmlformats.org/officeDocument/2006/relationships/oleObject" Target="../embeddings/oleObject615.bin"/><Relationship Id="rId13" Type="http://schemas.openxmlformats.org/officeDocument/2006/relationships/oleObject" Target="../embeddings/oleObject617.bin"/><Relationship Id="rId18" Type="http://schemas.openxmlformats.org/officeDocument/2006/relationships/image" Target="../media/image631.emf"/><Relationship Id="rId39" Type="http://schemas.openxmlformats.org/officeDocument/2006/relationships/oleObject" Target="../embeddings/oleObject630.bin"/><Relationship Id="rId34" Type="http://schemas.openxmlformats.org/officeDocument/2006/relationships/image" Target="../media/image639.emf"/><Relationship Id="rId50" Type="http://schemas.openxmlformats.org/officeDocument/2006/relationships/image" Target="../media/image647.emf"/><Relationship Id="rId55" Type="http://schemas.openxmlformats.org/officeDocument/2006/relationships/oleObject" Target="../embeddings/oleObject638.bin"/><Relationship Id="rId76" Type="http://schemas.openxmlformats.org/officeDocument/2006/relationships/image" Target="../media/image660.emf"/><Relationship Id="rId7" Type="http://schemas.openxmlformats.org/officeDocument/2006/relationships/oleObject" Target="../embeddings/oleObject614.bin"/><Relationship Id="rId71" Type="http://schemas.openxmlformats.org/officeDocument/2006/relationships/oleObject" Target="../embeddings/oleObject646.bin"/><Relationship Id="rId92" Type="http://schemas.openxmlformats.org/officeDocument/2006/relationships/oleObject" Target="../embeddings/oleObject656.bin"/><Relationship Id="rId2" Type="http://schemas.openxmlformats.org/officeDocument/2006/relationships/slideLayout" Target="../slideLayouts/slideLayout7.xml"/><Relationship Id="rId29" Type="http://schemas.openxmlformats.org/officeDocument/2006/relationships/oleObject" Target="../embeddings/oleObject625.bin"/><Relationship Id="rId24" Type="http://schemas.openxmlformats.org/officeDocument/2006/relationships/image" Target="../media/image634.emf"/><Relationship Id="rId40" Type="http://schemas.openxmlformats.org/officeDocument/2006/relationships/image" Target="../media/image642.emf"/><Relationship Id="rId45" Type="http://schemas.openxmlformats.org/officeDocument/2006/relationships/oleObject" Target="../embeddings/oleObject633.bin"/><Relationship Id="rId66" Type="http://schemas.openxmlformats.org/officeDocument/2006/relationships/image" Target="../media/image655.emf"/><Relationship Id="rId87" Type="http://schemas.openxmlformats.org/officeDocument/2006/relationships/image" Target="../media/image665.emf"/><Relationship Id="rId61" Type="http://schemas.openxmlformats.org/officeDocument/2006/relationships/oleObject" Target="../embeddings/oleObject641.bin"/><Relationship Id="rId82" Type="http://schemas.openxmlformats.org/officeDocument/2006/relationships/image" Target="../media/image663.emf"/><Relationship Id="rId19" Type="http://schemas.openxmlformats.org/officeDocument/2006/relationships/oleObject" Target="../embeddings/oleObject620.bin"/><Relationship Id="rId14" Type="http://schemas.openxmlformats.org/officeDocument/2006/relationships/image" Target="../media/image629.emf"/><Relationship Id="rId30" Type="http://schemas.openxmlformats.org/officeDocument/2006/relationships/image" Target="../media/image637.emf"/><Relationship Id="rId35" Type="http://schemas.openxmlformats.org/officeDocument/2006/relationships/oleObject" Target="../embeddings/oleObject628.bin"/><Relationship Id="rId56" Type="http://schemas.openxmlformats.org/officeDocument/2006/relationships/image" Target="../media/image650.emf"/><Relationship Id="rId77" Type="http://schemas.openxmlformats.org/officeDocument/2006/relationships/oleObject" Target="../embeddings/oleObject649.bin"/></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1.emf"/><Relationship Id="rId2" Type="http://schemas.openxmlformats.org/officeDocument/2006/relationships/slideLayout" Target="../slideLayouts/slideLayout7.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image" Target="../media/image9.emf"/><Relationship Id="rId5" Type="http://schemas.openxmlformats.org/officeDocument/2006/relationships/oleObject" Target="../embeddings/oleObject5.bin"/><Relationship Id="rId15" Type="http://schemas.openxmlformats.org/officeDocument/2006/relationships/image" Target="../media/image15.png"/><Relationship Id="rId10" Type="http://schemas.openxmlformats.org/officeDocument/2006/relationships/oleObject" Target="../embeddings/oleObject6.bin"/><Relationship Id="rId4" Type="http://schemas.openxmlformats.org/officeDocument/2006/relationships/image" Target="../media/image7.emf"/><Relationship Id="rId9" Type="http://schemas.openxmlformats.org/officeDocument/2006/relationships/image" Target="../media/image13.png"/><Relationship Id="rId14" Type="http://schemas.openxmlformats.org/officeDocument/2006/relationships/image" Target="../media/image10.emf"/></Relationships>
</file>

<file path=ppt/slides/_rels/slide40.xml.rels><?xml version="1.0" encoding="UTF-8" standalone="yes"?>
<Relationships xmlns="http://schemas.openxmlformats.org/package/2006/relationships"><Relationship Id="rId26" Type="http://schemas.openxmlformats.org/officeDocument/2006/relationships/image" Target="../media/image680.emf"/><Relationship Id="rId21" Type="http://schemas.openxmlformats.org/officeDocument/2006/relationships/oleObject" Target="../embeddings/oleObject666.bin"/><Relationship Id="rId42" Type="http://schemas.openxmlformats.org/officeDocument/2006/relationships/image" Target="../media/image688.emf"/><Relationship Id="rId47" Type="http://schemas.openxmlformats.org/officeDocument/2006/relationships/oleObject" Target="../embeddings/oleObject679.bin"/><Relationship Id="rId63" Type="http://schemas.openxmlformats.org/officeDocument/2006/relationships/oleObject" Target="../embeddings/oleObject687.bin"/><Relationship Id="rId68" Type="http://schemas.openxmlformats.org/officeDocument/2006/relationships/image" Target="../media/image701.emf"/><Relationship Id="rId84" Type="http://schemas.openxmlformats.org/officeDocument/2006/relationships/oleObject" Target="../embeddings/oleObject697.bin"/><Relationship Id="rId16" Type="http://schemas.openxmlformats.org/officeDocument/2006/relationships/image" Target="../media/image675.emf"/><Relationship Id="rId11" Type="http://schemas.openxmlformats.org/officeDocument/2006/relationships/oleObject" Target="../embeddings/oleObject661.bin"/><Relationship Id="rId32" Type="http://schemas.openxmlformats.org/officeDocument/2006/relationships/image" Target="../media/image683.emf"/><Relationship Id="rId37" Type="http://schemas.openxmlformats.org/officeDocument/2006/relationships/oleObject" Target="../embeddings/oleObject674.bin"/><Relationship Id="rId53" Type="http://schemas.openxmlformats.org/officeDocument/2006/relationships/oleObject" Target="../embeddings/oleObject682.bin"/><Relationship Id="rId58" Type="http://schemas.openxmlformats.org/officeDocument/2006/relationships/image" Target="../media/image696.emf"/><Relationship Id="rId74" Type="http://schemas.openxmlformats.org/officeDocument/2006/relationships/image" Target="../media/image704.emf"/><Relationship Id="rId79" Type="http://schemas.openxmlformats.org/officeDocument/2006/relationships/oleObject" Target="../embeddings/oleObject695.bin"/><Relationship Id="rId5" Type="http://schemas.openxmlformats.org/officeDocument/2006/relationships/oleObject" Target="../embeddings/oleObject658.bin"/><Relationship Id="rId19" Type="http://schemas.openxmlformats.org/officeDocument/2006/relationships/oleObject" Target="../embeddings/oleObject665.bin"/><Relationship Id="rId14" Type="http://schemas.openxmlformats.org/officeDocument/2006/relationships/image" Target="../media/image674.emf"/><Relationship Id="rId22" Type="http://schemas.openxmlformats.org/officeDocument/2006/relationships/image" Target="../media/image678.emf"/><Relationship Id="rId27" Type="http://schemas.openxmlformats.org/officeDocument/2006/relationships/oleObject" Target="../embeddings/oleObject669.bin"/><Relationship Id="rId30" Type="http://schemas.openxmlformats.org/officeDocument/2006/relationships/image" Target="../media/image682.emf"/><Relationship Id="rId35" Type="http://schemas.openxmlformats.org/officeDocument/2006/relationships/oleObject" Target="../embeddings/oleObject673.bin"/><Relationship Id="rId43" Type="http://schemas.openxmlformats.org/officeDocument/2006/relationships/oleObject" Target="../embeddings/oleObject677.bin"/><Relationship Id="rId48" Type="http://schemas.openxmlformats.org/officeDocument/2006/relationships/image" Target="../media/image691.emf"/><Relationship Id="rId56" Type="http://schemas.openxmlformats.org/officeDocument/2006/relationships/image" Target="../media/image695.emf"/><Relationship Id="rId64" Type="http://schemas.openxmlformats.org/officeDocument/2006/relationships/image" Target="../media/image699.emf"/><Relationship Id="rId69" Type="http://schemas.openxmlformats.org/officeDocument/2006/relationships/oleObject" Target="../embeddings/oleObject690.bin"/><Relationship Id="rId77" Type="http://schemas.openxmlformats.org/officeDocument/2006/relationships/oleObject" Target="../embeddings/oleObject694.bin"/><Relationship Id="rId8" Type="http://schemas.openxmlformats.org/officeDocument/2006/relationships/image" Target="../media/image671.emf"/><Relationship Id="rId51" Type="http://schemas.openxmlformats.org/officeDocument/2006/relationships/oleObject" Target="../embeddings/oleObject681.bin"/><Relationship Id="rId72" Type="http://schemas.openxmlformats.org/officeDocument/2006/relationships/image" Target="../media/image703.emf"/><Relationship Id="rId80" Type="http://schemas.openxmlformats.org/officeDocument/2006/relationships/image" Target="../media/image707.emf"/><Relationship Id="rId85" Type="http://schemas.openxmlformats.org/officeDocument/2006/relationships/image" Target="../media/image709.emf"/><Relationship Id="rId3" Type="http://schemas.openxmlformats.org/officeDocument/2006/relationships/oleObject" Target="../embeddings/oleObject657.bin"/><Relationship Id="rId12" Type="http://schemas.openxmlformats.org/officeDocument/2006/relationships/image" Target="../media/image673.emf"/><Relationship Id="rId17" Type="http://schemas.openxmlformats.org/officeDocument/2006/relationships/oleObject" Target="../embeddings/oleObject664.bin"/><Relationship Id="rId25" Type="http://schemas.openxmlformats.org/officeDocument/2006/relationships/oleObject" Target="../embeddings/oleObject668.bin"/><Relationship Id="rId33" Type="http://schemas.openxmlformats.org/officeDocument/2006/relationships/oleObject" Target="../embeddings/oleObject672.bin"/><Relationship Id="rId38" Type="http://schemas.openxmlformats.org/officeDocument/2006/relationships/image" Target="../media/image686.emf"/><Relationship Id="rId46" Type="http://schemas.openxmlformats.org/officeDocument/2006/relationships/image" Target="../media/image690.emf"/><Relationship Id="rId59" Type="http://schemas.openxmlformats.org/officeDocument/2006/relationships/oleObject" Target="../embeddings/oleObject685.bin"/><Relationship Id="rId67" Type="http://schemas.openxmlformats.org/officeDocument/2006/relationships/oleObject" Target="../embeddings/oleObject689.bin"/><Relationship Id="rId20" Type="http://schemas.openxmlformats.org/officeDocument/2006/relationships/image" Target="../media/image677.emf"/><Relationship Id="rId41" Type="http://schemas.openxmlformats.org/officeDocument/2006/relationships/oleObject" Target="../embeddings/oleObject676.bin"/><Relationship Id="rId54" Type="http://schemas.openxmlformats.org/officeDocument/2006/relationships/image" Target="../media/image694.emf"/><Relationship Id="rId62" Type="http://schemas.openxmlformats.org/officeDocument/2006/relationships/image" Target="../media/image698.emf"/><Relationship Id="rId70" Type="http://schemas.openxmlformats.org/officeDocument/2006/relationships/image" Target="../media/image702.emf"/><Relationship Id="rId75" Type="http://schemas.openxmlformats.org/officeDocument/2006/relationships/oleObject" Target="../embeddings/oleObject693.bin"/><Relationship Id="rId83" Type="http://schemas.openxmlformats.org/officeDocument/2006/relationships/image" Target="../media/image5.png"/><Relationship Id="rId88" Type="http://schemas.openxmlformats.org/officeDocument/2006/relationships/image" Target="../media/image356.png"/><Relationship Id="rId1" Type="http://schemas.openxmlformats.org/officeDocument/2006/relationships/vmlDrawing" Target="../drawings/vmlDrawing33.vml"/><Relationship Id="rId6" Type="http://schemas.openxmlformats.org/officeDocument/2006/relationships/image" Target="../media/image670.emf"/><Relationship Id="rId15" Type="http://schemas.openxmlformats.org/officeDocument/2006/relationships/oleObject" Target="../embeddings/oleObject663.bin"/><Relationship Id="rId23" Type="http://schemas.openxmlformats.org/officeDocument/2006/relationships/oleObject" Target="../embeddings/oleObject667.bin"/><Relationship Id="rId28" Type="http://schemas.openxmlformats.org/officeDocument/2006/relationships/image" Target="../media/image681.emf"/><Relationship Id="rId36" Type="http://schemas.openxmlformats.org/officeDocument/2006/relationships/image" Target="../media/image685.emf"/><Relationship Id="rId49" Type="http://schemas.openxmlformats.org/officeDocument/2006/relationships/oleObject" Target="../embeddings/oleObject680.bin"/><Relationship Id="rId57" Type="http://schemas.openxmlformats.org/officeDocument/2006/relationships/oleObject" Target="../embeddings/oleObject684.bin"/><Relationship Id="rId10" Type="http://schemas.openxmlformats.org/officeDocument/2006/relationships/image" Target="../media/image672.emf"/><Relationship Id="rId31" Type="http://schemas.openxmlformats.org/officeDocument/2006/relationships/oleObject" Target="../embeddings/oleObject671.bin"/><Relationship Id="rId44" Type="http://schemas.openxmlformats.org/officeDocument/2006/relationships/image" Target="../media/image689.emf"/><Relationship Id="rId52" Type="http://schemas.openxmlformats.org/officeDocument/2006/relationships/image" Target="../media/image693.emf"/><Relationship Id="rId60" Type="http://schemas.openxmlformats.org/officeDocument/2006/relationships/image" Target="../media/image697.emf"/><Relationship Id="rId65" Type="http://schemas.openxmlformats.org/officeDocument/2006/relationships/oleObject" Target="../embeddings/oleObject688.bin"/><Relationship Id="rId73" Type="http://schemas.openxmlformats.org/officeDocument/2006/relationships/oleObject" Target="../embeddings/oleObject692.bin"/><Relationship Id="rId78" Type="http://schemas.openxmlformats.org/officeDocument/2006/relationships/image" Target="../media/image706.emf"/><Relationship Id="rId81" Type="http://schemas.openxmlformats.org/officeDocument/2006/relationships/oleObject" Target="../embeddings/oleObject696.bin"/><Relationship Id="rId86" Type="http://schemas.openxmlformats.org/officeDocument/2006/relationships/oleObject" Target="../embeddings/oleObject698.bin"/><Relationship Id="rId4" Type="http://schemas.openxmlformats.org/officeDocument/2006/relationships/image" Target="../media/image669.emf"/><Relationship Id="rId9" Type="http://schemas.openxmlformats.org/officeDocument/2006/relationships/oleObject" Target="../embeddings/oleObject660.bin"/><Relationship Id="rId13" Type="http://schemas.openxmlformats.org/officeDocument/2006/relationships/oleObject" Target="../embeddings/oleObject662.bin"/><Relationship Id="rId18" Type="http://schemas.openxmlformats.org/officeDocument/2006/relationships/image" Target="../media/image676.emf"/><Relationship Id="rId39" Type="http://schemas.openxmlformats.org/officeDocument/2006/relationships/oleObject" Target="../embeddings/oleObject675.bin"/><Relationship Id="rId34" Type="http://schemas.openxmlformats.org/officeDocument/2006/relationships/image" Target="../media/image684.emf"/><Relationship Id="rId50" Type="http://schemas.openxmlformats.org/officeDocument/2006/relationships/image" Target="../media/image692.emf"/><Relationship Id="rId55" Type="http://schemas.openxmlformats.org/officeDocument/2006/relationships/oleObject" Target="../embeddings/oleObject683.bin"/><Relationship Id="rId76" Type="http://schemas.openxmlformats.org/officeDocument/2006/relationships/image" Target="../media/image705.emf"/><Relationship Id="rId7" Type="http://schemas.openxmlformats.org/officeDocument/2006/relationships/oleObject" Target="../embeddings/oleObject659.bin"/><Relationship Id="rId71" Type="http://schemas.openxmlformats.org/officeDocument/2006/relationships/oleObject" Target="../embeddings/oleObject691.bin"/><Relationship Id="rId2" Type="http://schemas.openxmlformats.org/officeDocument/2006/relationships/slideLayout" Target="../slideLayouts/slideLayout7.xml"/><Relationship Id="rId29" Type="http://schemas.openxmlformats.org/officeDocument/2006/relationships/oleObject" Target="../embeddings/oleObject670.bin"/><Relationship Id="rId24" Type="http://schemas.openxmlformats.org/officeDocument/2006/relationships/image" Target="../media/image679.emf"/><Relationship Id="rId40" Type="http://schemas.openxmlformats.org/officeDocument/2006/relationships/image" Target="../media/image687.emf"/><Relationship Id="rId45" Type="http://schemas.openxmlformats.org/officeDocument/2006/relationships/oleObject" Target="../embeddings/oleObject678.bin"/><Relationship Id="rId66" Type="http://schemas.openxmlformats.org/officeDocument/2006/relationships/image" Target="../media/image700.emf"/><Relationship Id="rId87" Type="http://schemas.openxmlformats.org/officeDocument/2006/relationships/image" Target="../media/image710.emf"/><Relationship Id="rId61" Type="http://schemas.openxmlformats.org/officeDocument/2006/relationships/oleObject" Target="../embeddings/oleObject686.bin"/><Relationship Id="rId82" Type="http://schemas.openxmlformats.org/officeDocument/2006/relationships/image" Target="../media/image708.emf"/></Relationships>
</file>

<file path=ppt/slides/_rels/slide41.xml.rels><?xml version="1.0" encoding="UTF-8" standalone="yes"?>
<Relationships xmlns="http://schemas.openxmlformats.org/package/2006/relationships"><Relationship Id="rId8" Type="http://schemas.openxmlformats.org/officeDocument/2006/relationships/image" Target="../media/image713.emf"/><Relationship Id="rId13" Type="http://schemas.openxmlformats.org/officeDocument/2006/relationships/image" Target="../media/image5.png"/><Relationship Id="rId3" Type="http://schemas.openxmlformats.org/officeDocument/2006/relationships/oleObject" Target="../embeddings/oleObject699.bin"/><Relationship Id="rId7" Type="http://schemas.openxmlformats.org/officeDocument/2006/relationships/oleObject" Target="../embeddings/oleObject701.bin"/><Relationship Id="rId12" Type="http://schemas.openxmlformats.org/officeDocument/2006/relationships/image" Target="../media/image715.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712.emf"/><Relationship Id="rId11" Type="http://schemas.openxmlformats.org/officeDocument/2006/relationships/oleObject" Target="../embeddings/oleObject703.bin"/><Relationship Id="rId5" Type="http://schemas.openxmlformats.org/officeDocument/2006/relationships/oleObject" Target="../embeddings/oleObject700.bin"/><Relationship Id="rId10" Type="http://schemas.openxmlformats.org/officeDocument/2006/relationships/image" Target="../media/image714.emf"/><Relationship Id="rId4" Type="http://schemas.openxmlformats.org/officeDocument/2006/relationships/image" Target="../media/image711.emf"/><Relationship Id="rId9" Type="http://schemas.openxmlformats.org/officeDocument/2006/relationships/oleObject" Target="../embeddings/oleObject702.bin"/><Relationship Id="rId14" Type="http://schemas.openxmlformats.org/officeDocument/2006/relationships/image" Target="../media/image356.png"/></Relationships>
</file>

<file path=ppt/slides/_rels/slide42.xml.rels><?xml version="1.0" encoding="UTF-8" standalone="yes"?>
<Relationships xmlns="http://schemas.openxmlformats.org/package/2006/relationships"><Relationship Id="rId8" Type="http://schemas.openxmlformats.org/officeDocument/2006/relationships/image" Target="../media/image718.emf"/><Relationship Id="rId13" Type="http://schemas.openxmlformats.org/officeDocument/2006/relationships/image" Target="../media/image720.emf"/><Relationship Id="rId18" Type="http://schemas.openxmlformats.org/officeDocument/2006/relationships/oleObject" Target="../embeddings/oleObject711.bin"/><Relationship Id="rId3" Type="http://schemas.openxmlformats.org/officeDocument/2006/relationships/oleObject" Target="../embeddings/oleObject704.bin"/><Relationship Id="rId21" Type="http://schemas.openxmlformats.org/officeDocument/2006/relationships/image" Target="../media/image724.emf"/><Relationship Id="rId7" Type="http://schemas.openxmlformats.org/officeDocument/2006/relationships/oleObject" Target="../embeddings/oleObject706.bin"/><Relationship Id="rId12" Type="http://schemas.openxmlformats.org/officeDocument/2006/relationships/oleObject" Target="../embeddings/oleObject708.bin"/><Relationship Id="rId17" Type="http://schemas.openxmlformats.org/officeDocument/2006/relationships/image" Target="../media/image722.emf"/><Relationship Id="rId2" Type="http://schemas.openxmlformats.org/officeDocument/2006/relationships/slideLayout" Target="../slideLayouts/slideLayout7.xml"/><Relationship Id="rId16" Type="http://schemas.openxmlformats.org/officeDocument/2006/relationships/oleObject" Target="../embeddings/oleObject710.bin"/><Relationship Id="rId20" Type="http://schemas.openxmlformats.org/officeDocument/2006/relationships/oleObject" Target="../embeddings/oleObject712.bin"/><Relationship Id="rId1" Type="http://schemas.openxmlformats.org/officeDocument/2006/relationships/vmlDrawing" Target="../drawings/vmlDrawing35.vml"/><Relationship Id="rId6" Type="http://schemas.openxmlformats.org/officeDocument/2006/relationships/image" Target="../media/image717.emf"/><Relationship Id="rId11" Type="http://schemas.openxmlformats.org/officeDocument/2006/relationships/image" Target="../media/image5.png"/><Relationship Id="rId24" Type="http://schemas.openxmlformats.org/officeDocument/2006/relationships/image" Target="../media/image356.png"/><Relationship Id="rId5" Type="http://schemas.openxmlformats.org/officeDocument/2006/relationships/oleObject" Target="../embeddings/oleObject705.bin"/><Relationship Id="rId15" Type="http://schemas.openxmlformats.org/officeDocument/2006/relationships/image" Target="../media/image721.emf"/><Relationship Id="rId23" Type="http://schemas.openxmlformats.org/officeDocument/2006/relationships/image" Target="../media/image725.emf"/><Relationship Id="rId10" Type="http://schemas.openxmlformats.org/officeDocument/2006/relationships/image" Target="../media/image719.emf"/><Relationship Id="rId19" Type="http://schemas.openxmlformats.org/officeDocument/2006/relationships/image" Target="../media/image723.emf"/><Relationship Id="rId4" Type="http://schemas.openxmlformats.org/officeDocument/2006/relationships/image" Target="../media/image716.emf"/><Relationship Id="rId9" Type="http://schemas.openxmlformats.org/officeDocument/2006/relationships/oleObject" Target="../embeddings/oleObject707.bin"/><Relationship Id="rId14" Type="http://schemas.openxmlformats.org/officeDocument/2006/relationships/oleObject" Target="../embeddings/oleObject709.bin"/><Relationship Id="rId22" Type="http://schemas.openxmlformats.org/officeDocument/2006/relationships/oleObject" Target="../embeddings/oleObject713.bin"/></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14.bin"/><Relationship Id="rId18" Type="http://schemas.openxmlformats.org/officeDocument/2006/relationships/image" Target="../media/image23.emf"/><Relationship Id="rId26" Type="http://schemas.openxmlformats.org/officeDocument/2006/relationships/oleObject" Target="../embeddings/oleObject20.bin"/><Relationship Id="rId3" Type="http://schemas.openxmlformats.org/officeDocument/2006/relationships/oleObject" Target="../embeddings/oleObject9.bin"/><Relationship Id="rId21" Type="http://schemas.openxmlformats.org/officeDocument/2006/relationships/image" Target="../media/image24.emf"/><Relationship Id="rId7" Type="http://schemas.openxmlformats.org/officeDocument/2006/relationships/oleObject" Target="../embeddings/oleObject11.bin"/><Relationship Id="rId12" Type="http://schemas.openxmlformats.org/officeDocument/2006/relationships/image" Target="../media/image20.emf"/><Relationship Id="rId17" Type="http://schemas.openxmlformats.org/officeDocument/2006/relationships/oleObject" Target="../embeddings/oleObject16.bin"/><Relationship Id="rId25" Type="http://schemas.openxmlformats.org/officeDocument/2006/relationships/image" Target="../media/image26.emf"/><Relationship Id="rId2" Type="http://schemas.openxmlformats.org/officeDocument/2006/relationships/slideLayout" Target="../slideLayouts/slideLayout7.xml"/><Relationship Id="rId16" Type="http://schemas.openxmlformats.org/officeDocument/2006/relationships/image" Target="../media/image22.emf"/><Relationship Id="rId20" Type="http://schemas.openxmlformats.org/officeDocument/2006/relationships/oleObject" Target="../embeddings/oleObject17.bin"/><Relationship Id="rId29" Type="http://schemas.openxmlformats.org/officeDocument/2006/relationships/image" Target="../media/image28.emf"/><Relationship Id="rId1" Type="http://schemas.openxmlformats.org/officeDocument/2006/relationships/vmlDrawing" Target="../drawings/vmlDrawing3.vml"/><Relationship Id="rId6" Type="http://schemas.openxmlformats.org/officeDocument/2006/relationships/image" Target="../media/image17.emf"/><Relationship Id="rId11" Type="http://schemas.openxmlformats.org/officeDocument/2006/relationships/oleObject" Target="../embeddings/oleObject13.bin"/><Relationship Id="rId24" Type="http://schemas.openxmlformats.org/officeDocument/2006/relationships/oleObject" Target="../embeddings/oleObject19.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image" Target="../media/image25.emf"/><Relationship Id="rId28" Type="http://schemas.openxmlformats.org/officeDocument/2006/relationships/oleObject" Target="../embeddings/oleObject21.bin"/><Relationship Id="rId10" Type="http://schemas.openxmlformats.org/officeDocument/2006/relationships/image" Target="../media/image19.emf"/><Relationship Id="rId19" Type="http://schemas.openxmlformats.org/officeDocument/2006/relationships/image" Target="../media/image14.png"/><Relationship Id="rId31" Type="http://schemas.openxmlformats.org/officeDocument/2006/relationships/image" Target="../media/image29.emf"/><Relationship Id="rId4" Type="http://schemas.openxmlformats.org/officeDocument/2006/relationships/image" Target="../media/image16.emf"/><Relationship Id="rId9" Type="http://schemas.openxmlformats.org/officeDocument/2006/relationships/oleObject" Target="../embeddings/oleObject12.bin"/><Relationship Id="rId14" Type="http://schemas.openxmlformats.org/officeDocument/2006/relationships/image" Target="../media/image21.emf"/><Relationship Id="rId22" Type="http://schemas.openxmlformats.org/officeDocument/2006/relationships/oleObject" Target="../embeddings/oleObject18.bin"/><Relationship Id="rId27" Type="http://schemas.openxmlformats.org/officeDocument/2006/relationships/image" Target="../media/image27.emf"/><Relationship Id="rId30"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1.emf"/><Relationship Id="rId5" Type="http://schemas.openxmlformats.org/officeDocument/2006/relationships/oleObject" Target="../embeddings/oleObject24.bin"/><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26" Type="http://schemas.openxmlformats.org/officeDocument/2006/relationships/oleObject" Target="../embeddings/oleObject36.bin"/><Relationship Id="rId21" Type="http://schemas.openxmlformats.org/officeDocument/2006/relationships/image" Target="../media/image40.emf"/><Relationship Id="rId42" Type="http://schemas.openxmlformats.org/officeDocument/2006/relationships/oleObject" Target="../embeddings/oleObject44.bin"/><Relationship Id="rId47" Type="http://schemas.openxmlformats.org/officeDocument/2006/relationships/image" Target="../media/image53.emf"/><Relationship Id="rId63" Type="http://schemas.openxmlformats.org/officeDocument/2006/relationships/image" Target="../media/image61.emf"/><Relationship Id="rId68" Type="http://schemas.openxmlformats.org/officeDocument/2006/relationships/oleObject" Target="../embeddings/oleObject57.bin"/><Relationship Id="rId84" Type="http://schemas.openxmlformats.org/officeDocument/2006/relationships/oleObject" Target="../embeddings/oleObject65.bin"/><Relationship Id="rId89" Type="http://schemas.openxmlformats.org/officeDocument/2006/relationships/image" Target="../media/image74.emf"/><Relationship Id="rId16" Type="http://schemas.openxmlformats.org/officeDocument/2006/relationships/oleObject" Target="../embeddings/oleObject31.bin"/><Relationship Id="rId11" Type="http://schemas.openxmlformats.org/officeDocument/2006/relationships/image" Target="../media/image35.emf"/><Relationship Id="rId32" Type="http://schemas.openxmlformats.org/officeDocument/2006/relationships/oleObject" Target="../embeddings/oleObject39.bin"/><Relationship Id="rId37" Type="http://schemas.openxmlformats.org/officeDocument/2006/relationships/image" Target="../media/image48.emf"/><Relationship Id="rId53" Type="http://schemas.openxmlformats.org/officeDocument/2006/relationships/image" Target="../media/image56.emf"/><Relationship Id="rId58" Type="http://schemas.openxmlformats.org/officeDocument/2006/relationships/oleObject" Target="../embeddings/oleObject52.bin"/><Relationship Id="rId74" Type="http://schemas.openxmlformats.org/officeDocument/2006/relationships/oleObject" Target="../embeddings/oleObject60.bin"/><Relationship Id="rId79" Type="http://schemas.openxmlformats.org/officeDocument/2006/relationships/image" Target="../media/image69.emf"/><Relationship Id="rId5" Type="http://schemas.openxmlformats.org/officeDocument/2006/relationships/oleObject" Target="../embeddings/oleObject26.bin"/><Relationship Id="rId90" Type="http://schemas.openxmlformats.org/officeDocument/2006/relationships/oleObject" Target="../embeddings/oleObject68.bin"/><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43.emf"/><Relationship Id="rId30" Type="http://schemas.openxmlformats.org/officeDocument/2006/relationships/oleObject" Target="../embeddings/oleObject38.bin"/><Relationship Id="rId35" Type="http://schemas.openxmlformats.org/officeDocument/2006/relationships/image" Target="../media/image47.emf"/><Relationship Id="rId43" Type="http://schemas.openxmlformats.org/officeDocument/2006/relationships/image" Target="../media/image51.emf"/><Relationship Id="rId48" Type="http://schemas.openxmlformats.org/officeDocument/2006/relationships/oleObject" Target="../embeddings/oleObject47.bin"/><Relationship Id="rId56" Type="http://schemas.openxmlformats.org/officeDocument/2006/relationships/oleObject" Target="../embeddings/oleObject51.bin"/><Relationship Id="rId64" Type="http://schemas.openxmlformats.org/officeDocument/2006/relationships/oleObject" Target="../embeddings/oleObject55.bin"/><Relationship Id="rId69" Type="http://schemas.openxmlformats.org/officeDocument/2006/relationships/image" Target="../media/image64.emf"/><Relationship Id="rId77" Type="http://schemas.openxmlformats.org/officeDocument/2006/relationships/image" Target="../media/image68.emf"/><Relationship Id="rId8" Type="http://schemas.openxmlformats.org/officeDocument/2006/relationships/oleObject" Target="../embeddings/oleObject27.bin"/><Relationship Id="rId51" Type="http://schemas.openxmlformats.org/officeDocument/2006/relationships/image" Target="../media/image55.emf"/><Relationship Id="rId72" Type="http://schemas.openxmlformats.org/officeDocument/2006/relationships/oleObject" Target="../embeddings/oleObject59.bin"/><Relationship Id="rId80" Type="http://schemas.openxmlformats.org/officeDocument/2006/relationships/oleObject" Target="../embeddings/oleObject63.bin"/><Relationship Id="rId85" Type="http://schemas.openxmlformats.org/officeDocument/2006/relationships/image" Target="../media/image72.emf"/><Relationship Id="rId3" Type="http://schemas.openxmlformats.org/officeDocument/2006/relationships/oleObject" Target="../embeddings/oleObject25.bin"/><Relationship Id="rId12" Type="http://schemas.openxmlformats.org/officeDocument/2006/relationships/oleObject" Target="../embeddings/oleObject29.bin"/><Relationship Id="rId17" Type="http://schemas.openxmlformats.org/officeDocument/2006/relationships/image" Target="../media/image38.emf"/><Relationship Id="rId25" Type="http://schemas.openxmlformats.org/officeDocument/2006/relationships/image" Target="../media/image42.emf"/><Relationship Id="rId33" Type="http://schemas.openxmlformats.org/officeDocument/2006/relationships/image" Target="../media/image46.emf"/><Relationship Id="rId38" Type="http://schemas.openxmlformats.org/officeDocument/2006/relationships/oleObject" Target="../embeddings/oleObject42.bin"/><Relationship Id="rId46" Type="http://schemas.openxmlformats.org/officeDocument/2006/relationships/oleObject" Target="../embeddings/oleObject46.bin"/><Relationship Id="rId59" Type="http://schemas.openxmlformats.org/officeDocument/2006/relationships/image" Target="../media/image59.emf"/><Relationship Id="rId67" Type="http://schemas.openxmlformats.org/officeDocument/2006/relationships/image" Target="../media/image63.emf"/><Relationship Id="rId20" Type="http://schemas.openxmlformats.org/officeDocument/2006/relationships/oleObject" Target="../embeddings/oleObject33.bin"/><Relationship Id="rId41" Type="http://schemas.openxmlformats.org/officeDocument/2006/relationships/image" Target="../media/image50.emf"/><Relationship Id="rId54" Type="http://schemas.openxmlformats.org/officeDocument/2006/relationships/oleObject" Target="../embeddings/oleObject50.bin"/><Relationship Id="rId62" Type="http://schemas.openxmlformats.org/officeDocument/2006/relationships/oleObject" Target="../embeddings/oleObject54.bin"/><Relationship Id="rId70" Type="http://schemas.openxmlformats.org/officeDocument/2006/relationships/oleObject" Target="../embeddings/oleObject58.bin"/><Relationship Id="rId75" Type="http://schemas.openxmlformats.org/officeDocument/2006/relationships/image" Target="../media/image67.emf"/><Relationship Id="rId83" Type="http://schemas.openxmlformats.org/officeDocument/2006/relationships/image" Target="../media/image71.emf"/><Relationship Id="rId88" Type="http://schemas.openxmlformats.org/officeDocument/2006/relationships/oleObject" Target="../embeddings/oleObject67.bin"/><Relationship Id="rId91" Type="http://schemas.openxmlformats.org/officeDocument/2006/relationships/image" Target="../media/image75.emf"/><Relationship Id="rId1" Type="http://schemas.openxmlformats.org/officeDocument/2006/relationships/vmlDrawing" Target="../drawings/vmlDrawing5.vml"/><Relationship Id="rId6" Type="http://schemas.openxmlformats.org/officeDocument/2006/relationships/image" Target="../media/image33.emf"/><Relationship Id="rId15" Type="http://schemas.openxmlformats.org/officeDocument/2006/relationships/image" Target="../media/image37.emf"/><Relationship Id="rId23" Type="http://schemas.openxmlformats.org/officeDocument/2006/relationships/image" Target="../media/image41.emf"/><Relationship Id="rId28" Type="http://schemas.openxmlformats.org/officeDocument/2006/relationships/oleObject" Target="../embeddings/oleObject37.bin"/><Relationship Id="rId36" Type="http://schemas.openxmlformats.org/officeDocument/2006/relationships/oleObject" Target="../embeddings/oleObject41.bin"/><Relationship Id="rId49" Type="http://schemas.openxmlformats.org/officeDocument/2006/relationships/image" Target="../media/image54.emf"/><Relationship Id="rId57" Type="http://schemas.openxmlformats.org/officeDocument/2006/relationships/image" Target="../media/image58.emf"/><Relationship Id="rId10" Type="http://schemas.openxmlformats.org/officeDocument/2006/relationships/oleObject" Target="../embeddings/oleObject28.bin"/><Relationship Id="rId31" Type="http://schemas.openxmlformats.org/officeDocument/2006/relationships/image" Target="../media/image45.emf"/><Relationship Id="rId44" Type="http://schemas.openxmlformats.org/officeDocument/2006/relationships/oleObject" Target="../embeddings/oleObject45.bin"/><Relationship Id="rId52" Type="http://schemas.openxmlformats.org/officeDocument/2006/relationships/oleObject" Target="../embeddings/oleObject49.bin"/><Relationship Id="rId60" Type="http://schemas.openxmlformats.org/officeDocument/2006/relationships/oleObject" Target="../embeddings/oleObject53.bin"/><Relationship Id="rId65" Type="http://schemas.openxmlformats.org/officeDocument/2006/relationships/image" Target="../media/image62.emf"/><Relationship Id="rId73" Type="http://schemas.openxmlformats.org/officeDocument/2006/relationships/image" Target="../media/image66.emf"/><Relationship Id="rId78" Type="http://schemas.openxmlformats.org/officeDocument/2006/relationships/oleObject" Target="../embeddings/oleObject62.bin"/><Relationship Id="rId81" Type="http://schemas.openxmlformats.org/officeDocument/2006/relationships/image" Target="../media/image70.emf"/><Relationship Id="rId86" Type="http://schemas.openxmlformats.org/officeDocument/2006/relationships/oleObject" Target="../embeddings/oleObject66.bin"/><Relationship Id="rId4" Type="http://schemas.openxmlformats.org/officeDocument/2006/relationships/image" Target="../media/image32.emf"/><Relationship Id="rId9" Type="http://schemas.openxmlformats.org/officeDocument/2006/relationships/image" Target="../media/image34.emf"/><Relationship Id="rId13" Type="http://schemas.openxmlformats.org/officeDocument/2006/relationships/image" Target="../media/image36.emf"/><Relationship Id="rId18" Type="http://schemas.openxmlformats.org/officeDocument/2006/relationships/oleObject" Target="../embeddings/oleObject32.bin"/><Relationship Id="rId39" Type="http://schemas.openxmlformats.org/officeDocument/2006/relationships/image" Target="../media/image49.emf"/><Relationship Id="rId34" Type="http://schemas.openxmlformats.org/officeDocument/2006/relationships/oleObject" Target="../embeddings/oleObject40.bin"/><Relationship Id="rId50" Type="http://schemas.openxmlformats.org/officeDocument/2006/relationships/oleObject" Target="../embeddings/oleObject48.bin"/><Relationship Id="rId55" Type="http://schemas.openxmlformats.org/officeDocument/2006/relationships/image" Target="../media/image57.emf"/><Relationship Id="rId76" Type="http://schemas.openxmlformats.org/officeDocument/2006/relationships/oleObject" Target="../embeddings/oleObject61.bin"/><Relationship Id="rId7" Type="http://schemas.openxmlformats.org/officeDocument/2006/relationships/image" Target="../media/image5.png"/><Relationship Id="rId71" Type="http://schemas.openxmlformats.org/officeDocument/2006/relationships/image" Target="../media/image65.emf"/><Relationship Id="rId2" Type="http://schemas.openxmlformats.org/officeDocument/2006/relationships/slideLayout" Target="../slideLayouts/slideLayout7.xml"/><Relationship Id="rId29" Type="http://schemas.openxmlformats.org/officeDocument/2006/relationships/image" Target="../media/image44.emf"/><Relationship Id="rId24" Type="http://schemas.openxmlformats.org/officeDocument/2006/relationships/oleObject" Target="../embeddings/oleObject35.bin"/><Relationship Id="rId40" Type="http://schemas.openxmlformats.org/officeDocument/2006/relationships/oleObject" Target="../embeddings/oleObject43.bin"/><Relationship Id="rId45" Type="http://schemas.openxmlformats.org/officeDocument/2006/relationships/image" Target="../media/image52.emf"/><Relationship Id="rId66" Type="http://schemas.openxmlformats.org/officeDocument/2006/relationships/oleObject" Target="../embeddings/oleObject56.bin"/><Relationship Id="rId87" Type="http://schemas.openxmlformats.org/officeDocument/2006/relationships/image" Target="../media/image73.emf"/><Relationship Id="rId61" Type="http://schemas.openxmlformats.org/officeDocument/2006/relationships/image" Target="../media/image60.emf"/><Relationship Id="rId82" Type="http://schemas.openxmlformats.org/officeDocument/2006/relationships/oleObject" Target="../embeddings/oleObject64.bin"/><Relationship Id="rId19" Type="http://schemas.openxmlformats.org/officeDocument/2006/relationships/image" Target="../media/image39.emf"/></Relationships>
</file>

<file path=ppt/slides/_rels/slide8.xml.rels><?xml version="1.0" encoding="UTF-8" standalone="yes"?>
<Relationships xmlns="http://schemas.openxmlformats.org/package/2006/relationships"><Relationship Id="rId117" Type="http://schemas.openxmlformats.org/officeDocument/2006/relationships/oleObject" Target="../embeddings/oleObject126.bin"/><Relationship Id="rId21" Type="http://schemas.openxmlformats.org/officeDocument/2006/relationships/oleObject" Target="../embeddings/oleObject78.bin"/><Relationship Id="rId42" Type="http://schemas.openxmlformats.org/officeDocument/2006/relationships/image" Target="../media/image95.emf"/><Relationship Id="rId63" Type="http://schemas.openxmlformats.org/officeDocument/2006/relationships/oleObject" Target="../embeddings/oleObject99.bin"/><Relationship Id="rId84" Type="http://schemas.openxmlformats.org/officeDocument/2006/relationships/image" Target="../media/image116.emf"/><Relationship Id="rId138" Type="http://schemas.openxmlformats.org/officeDocument/2006/relationships/image" Target="../media/image143.emf"/><Relationship Id="rId107" Type="http://schemas.openxmlformats.org/officeDocument/2006/relationships/oleObject" Target="../embeddings/oleObject121.bin"/><Relationship Id="rId11" Type="http://schemas.openxmlformats.org/officeDocument/2006/relationships/oleObject" Target="../embeddings/oleObject73.bin"/><Relationship Id="rId32" Type="http://schemas.openxmlformats.org/officeDocument/2006/relationships/image" Target="../media/image90.emf"/><Relationship Id="rId37" Type="http://schemas.openxmlformats.org/officeDocument/2006/relationships/oleObject" Target="../embeddings/oleObject86.bin"/><Relationship Id="rId53" Type="http://schemas.openxmlformats.org/officeDocument/2006/relationships/oleObject" Target="../embeddings/oleObject94.bin"/><Relationship Id="rId58" Type="http://schemas.openxmlformats.org/officeDocument/2006/relationships/image" Target="../media/image103.emf"/><Relationship Id="rId74" Type="http://schemas.openxmlformats.org/officeDocument/2006/relationships/image" Target="../media/image111.emf"/><Relationship Id="rId79" Type="http://schemas.openxmlformats.org/officeDocument/2006/relationships/oleObject" Target="../embeddings/oleObject107.bin"/><Relationship Id="rId102" Type="http://schemas.openxmlformats.org/officeDocument/2006/relationships/image" Target="../media/image125.emf"/><Relationship Id="rId123" Type="http://schemas.openxmlformats.org/officeDocument/2006/relationships/oleObject" Target="../embeddings/oleObject129.bin"/><Relationship Id="rId128" Type="http://schemas.openxmlformats.org/officeDocument/2006/relationships/image" Target="../media/image138.emf"/><Relationship Id="rId5" Type="http://schemas.openxmlformats.org/officeDocument/2006/relationships/oleObject" Target="../embeddings/oleObject70.bin"/><Relationship Id="rId90" Type="http://schemas.openxmlformats.org/officeDocument/2006/relationships/image" Target="../media/image119.emf"/><Relationship Id="rId95" Type="http://schemas.openxmlformats.org/officeDocument/2006/relationships/oleObject" Target="../embeddings/oleObject115.bin"/><Relationship Id="rId22" Type="http://schemas.openxmlformats.org/officeDocument/2006/relationships/image" Target="../media/image85.emf"/><Relationship Id="rId27" Type="http://schemas.openxmlformats.org/officeDocument/2006/relationships/oleObject" Target="../embeddings/oleObject81.bin"/><Relationship Id="rId43" Type="http://schemas.openxmlformats.org/officeDocument/2006/relationships/oleObject" Target="../embeddings/oleObject89.bin"/><Relationship Id="rId48" Type="http://schemas.openxmlformats.org/officeDocument/2006/relationships/image" Target="../media/image98.emf"/><Relationship Id="rId64" Type="http://schemas.openxmlformats.org/officeDocument/2006/relationships/image" Target="../media/image106.emf"/><Relationship Id="rId69" Type="http://schemas.openxmlformats.org/officeDocument/2006/relationships/oleObject" Target="../embeddings/oleObject102.bin"/><Relationship Id="rId113" Type="http://schemas.openxmlformats.org/officeDocument/2006/relationships/oleObject" Target="../embeddings/oleObject124.bin"/><Relationship Id="rId118" Type="http://schemas.openxmlformats.org/officeDocument/2006/relationships/image" Target="../media/image133.emf"/><Relationship Id="rId134" Type="http://schemas.openxmlformats.org/officeDocument/2006/relationships/image" Target="../media/image141.emf"/><Relationship Id="rId139" Type="http://schemas.openxmlformats.org/officeDocument/2006/relationships/image" Target="../media/image5.png"/><Relationship Id="rId80" Type="http://schemas.openxmlformats.org/officeDocument/2006/relationships/image" Target="../media/image114.emf"/><Relationship Id="rId85" Type="http://schemas.openxmlformats.org/officeDocument/2006/relationships/oleObject" Target="../embeddings/oleObject110.bin"/><Relationship Id="rId12" Type="http://schemas.openxmlformats.org/officeDocument/2006/relationships/image" Target="../media/image80.emf"/><Relationship Id="rId17" Type="http://schemas.openxmlformats.org/officeDocument/2006/relationships/oleObject" Target="../embeddings/oleObject76.bin"/><Relationship Id="rId33" Type="http://schemas.openxmlformats.org/officeDocument/2006/relationships/oleObject" Target="../embeddings/oleObject84.bin"/><Relationship Id="rId38" Type="http://schemas.openxmlformats.org/officeDocument/2006/relationships/image" Target="../media/image93.emf"/><Relationship Id="rId59" Type="http://schemas.openxmlformats.org/officeDocument/2006/relationships/oleObject" Target="../embeddings/oleObject97.bin"/><Relationship Id="rId103" Type="http://schemas.openxmlformats.org/officeDocument/2006/relationships/oleObject" Target="../embeddings/oleObject119.bin"/><Relationship Id="rId108" Type="http://schemas.openxmlformats.org/officeDocument/2006/relationships/image" Target="../media/image128.emf"/><Relationship Id="rId124" Type="http://schemas.openxmlformats.org/officeDocument/2006/relationships/image" Target="../media/image136.emf"/><Relationship Id="rId129" Type="http://schemas.openxmlformats.org/officeDocument/2006/relationships/oleObject" Target="../embeddings/oleObject132.bin"/><Relationship Id="rId54" Type="http://schemas.openxmlformats.org/officeDocument/2006/relationships/image" Target="../media/image101.emf"/><Relationship Id="rId70" Type="http://schemas.openxmlformats.org/officeDocument/2006/relationships/image" Target="../media/image109.emf"/><Relationship Id="rId75" Type="http://schemas.openxmlformats.org/officeDocument/2006/relationships/oleObject" Target="../embeddings/oleObject105.bin"/><Relationship Id="rId91" Type="http://schemas.openxmlformats.org/officeDocument/2006/relationships/oleObject" Target="../embeddings/oleObject113.bin"/><Relationship Id="rId96" Type="http://schemas.openxmlformats.org/officeDocument/2006/relationships/image" Target="../media/image122.emf"/><Relationship Id="rId140" Type="http://schemas.openxmlformats.org/officeDocument/2006/relationships/oleObject" Target="../embeddings/oleObject137.bin"/><Relationship Id="rId1" Type="http://schemas.openxmlformats.org/officeDocument/2006/relationships/vmlDrawing" Target="../drawings/vmlDrawing6.vml"/><Relationship Id="rId6" Type="http://schemas.openxmlformats.org/officeDocument/2006/relationships/image" Target="../media/image77.emf"/><Relationship Id="rId23" Type="http://schemas.openxmlformats.org/officeDocument/2006/relationships/oleObject" Target="../embeddings/oleObject79.bin"/><Relationship Id="rId28" Type="http://schemas.openxmlformats.org/officeDocument/2006/relationships/image" Target="../media/image88.emf"/><Relationship Id="rId49" Type="http://schemas.openxmlformats.org/officeDocument/2006/relationships/oleObject" Target="../embeddings/oleObject92.bin"/><Relationship Id="rId114" Type="http://schemas.openxmlformats.org/officeDocument/2006/relationships/image" Target="../media/image131.emf"/><Relationship Id="rId119" Type="http://schemas.openxmlformats.org/officeDocument/2006/relationships/oleObject" Target="../embeddings/oleObject127.bin"/><Relationship Id="rId44" Type="http://schemas.openxmlformats.org/officeDocument/2006/relationships/image" Target="../media/image96.emf"/><Relationship Id="rId60" Type="http://schemas.openxmlformats.org/officeDocument/2006/relationships/image" Target="../media/image104.emf"/><Relationship Id="rId65" Type="http://schemas.openxmlformats.org/officeDocument/2006/relationships/oleObject" Target="../embeddings/oleObject100.bin"/><Relationship Id="rId81" Type="http://schemas.openxmlformats.org/officeDocument/2006/relationships/oleObject" Target="../embeddings/oleObject108.bin"/><Relationship Id="rId86" Type="http://schemas.openxmlformats.org/officeDocument/2006/relationships/image" Target="../media/image117.emf"/><Relationship Id="rId130" Type="http://schemas.openxmlformats.org/officeDocument/2006/relationships/image" Target="../media/image139.emf"/><Relationship Id="rId135" Type="http://schemas.openxmlformats.org/officeDocument/2006/relationships/oleObject" Target="../embeddings/oleObject135.bin"/><Relationship Id="rId13" Type="http://schemas.openxmlformats.org/officeDocument/2006/relationships/oleObject" Target="../embeddings/oleObject74.bin"/><Relationship Id="rId18" Type="http://schemas.openxmlformats.org/officeDocument/2006/relationships/image" Target="../media/image83.emf"/><Relationship Id="rId39" Type="http://schemas.openxmlformats.org/officeDocument/2006/relationships/oleObject" Target="../embeddings/oleObject87.bin"/><Relationship Id="rId109" Type="http://schemas.openxmlformats.org/officeDocument/2006/relationships/oleObject" Target="../embeddings/oleObject122.bin"/><Relationship Id="rId34" Type="http://schemas.openxmlformats.org/officeDocument/2006/relationships/image" Target="../media/image91.emf"/><Relationship Id="rId50" Type="http://schemas.openxmlformats.org/officeDocument/2006/relationships/image" Target="../media/image99.emf"/><Relationship Id="rId55" Type="http://schemas.openxmlformats.org/officeDocument/2006/relationships/oleObject" Target="../embeddings/oleObject95.bin"/><Relationship Id="rId76" Type="http://schemas.openxmlformats.org/officeDocument/2006/relationships/image" Target="../media/image112.emf"/><Relationship Id="rId97" Type="http://schemas.openxmlformats.org/officeDocument/2006/relationships/oleObject" Target="../embeddings/oleObject116.bin"/><Relationship Id="rId104" Type="http://schemas.openxmlformats.org/officeDocument/2006/relationships/image" Target="../media/image126.emf"/><Relationship Id="rId120" Type="http://schemas.openxmlformats.org/officeDocument/2006/relationships/image" Target="../media/image134.emf"/><Relationship Id="rId125" Type="http://schemas.openxmlformats.org/officeDocument/2006/relationships/oleObject" Target="../embeddings/oleObject130.bin"/><Relationship Id="rId141" Type="http://schemas.openxmlformats.org/officeDocument/2006/relationships/image" Target="../media/image144.emf"/><Relationship Id="rId7" Type="http://schemas.openxmlformats.org/officeDocument/2006/relationships/oleObject" Target="../embeddings/oleObject71.bin"/><Relationship Id="rId71" Type="http://schemas.openxmlformats.org/officeDocument/2006/relationships/oleObject" Target="../embeddings/oleObject103.bin"/><Relationship Id="rId92" Type="http://schemas.openxmlformats.org/officeDocument/2006/relationships/image" Target="../media/image120.emf"/><Relationship Id="rId2" Type="http://schemas.openxmlformats.org/officeDocument/2006/relationships/slideLayout" Target="../slideLayouts/slideLayout7.xml"/><Relationship Id="rId29" Type="http://schemas.openxmlformats.org/officeDocument/2006/relationships/oleObject" Target="../embeddings/oleObject82.bin"/><Relationship Id="rId24" Type="http://schemas.openxmlformats.org/officeDocument/2006/relationships/image" Target="../media/image86.emf"/><Relationship Id="rId40" Type="http://schemas.openxmlformats.org/officeDocument/2006/relationships/image" Target="../media/image94.emf"/><Relationship Id="rId45" Type="http://schemas.openxmlformats.org/officeDocument/2006/relationships/oleObject" Target="../embeddings/oleObject90.bin"/><Relationship Id="rId66" Type="http://schemas.openxmlformats.org/officeDocument/2006/relationships/image" Target="../media/image107.emf"/><Relationship Id="rId87" Type="http://schemas.openxmlformats.org/officeDocument/2006/relationships/oleObject" Target="../embeddings/oleObject111.bin"/><Relationship Id="rId110" Type="http://schemas.openxmlformats.org/officeDocument/2006/relationships/image" Target="../media/image129.emf"/><Relationship Id="rId115" Type="http://schemas.openxmlformats.org/officeDocument/2006/relationships/oleObject" Target="../embeddings/oleObject125.bin"/><Relationship Id="rId131" Type="http://schemas.openxmlformats.org/officeDocument/2006/relationships/oleObject" Target="../embeddings/oleObject133.bin"/><Relationship Id="rId136" Type="http://schemas.openxmlformats.org/officeDocument/2006/relationships/image" Target="../media/image142.emf"/><Relationship Id="rId61" Type="http://schemas.openxmlformats.org/officeDocument/2006/relationships/oleObject" Target="../embeddings/oleObject98.bin"/><Relationship Id="rId82" Type="http://schemas.openxmlformats.org/officeDocument/2006/relationships/image" Target="../media/image115.emf"/><Relationship Id="rId19" Type="http://schemas.openxmlformats.org/officeDocument/2006/relationships/oleObject" Target="../embeddings/oleObject77.bin"/><Relationship Id="rId14" Type="http://schemas.openxmlformats.org/officeDocument/2006/relationships/image" Target="../media/image81.emf"/><Relationship Id="rId30" Type="http://schemas.openxmlformats.org/officeDocument/2006/relationships/image" Target="../media/image89.emf"/><Relationship Id="rId35" Type="http://schemas.openxmlformats.org/officeDocument/2006/relationships/oleObject" Target="../embeddings/oleObject85.bin"/><Relationship Id="rId56" Type="http://schemas.openxmlformats.org/officeDocument/2006/relationships/image" Target="../media/image102.emf"/><Relationship Id="rId77" Type="http://schemas.openxmlformats.org/officeDocument/2006/relationships/oleObject" Target="../embeddings/oleObject106.bin"/><Relationship Id="rId100" Type="http://schemas.openxmlformats.org/officeDocument/2006/relationships/image" Target="../media/image124.emf"/><Relationship Id="rId105" Type="http://schemas.openxmlformats.org/officeDocument/2006/relationships/oleObject" Target="../embeddings/oleObject120.bin"/><Relationship Id="rId126" Type="http://schemas.openxmlformats.org/officeDocument/2006/relationships/image" Target="../media/image137.emf"/><Relationship Id="rId8" Type="http://schemas.openxmlformats.org/officeDocument/2006/relationships/image" Target="../media/image78.emf"/><Relationship Id="rId51" Type="http://schemas.openxmlformats.org/officeDocument/2006/relationships/oleObject" Target="../embeddings/oleObject93.bin"/><Relationship Id="rId72" Type="http://schemas.openxmlformats.org/officeDocument/2006/relationships/image" Target="../media/image110.emf"/><Relationship Id="rId93" Type="http://schemas.openxmlformats.org/officeDocument/2006/relationships/oleObject" Target="../embeddings/oleObject114.bin"/><Relationship Id="rId98" Type="http://schemas.openxmlformats.org/officeDocument/2006/relationships/image" Target="../media/image123.emf"/><Relationship Id="rId121" Type="http://schemas.openxmlformats.org/officeDocument/2006/relationships/oleObject" Target="../embeddings/oleObject128.bin"/><Relationship Id="rId142" Type="http://schemas.openxmlformats.org/officeDocument/2006/relationships/oleObject" Target="../embeddings/oleObject138.bin"/><Relationship Id="rId3" Type="http://schemas.openxmlformats.org/officeDocument/2006/relationships/oleObject" Target="../embeddings/oleObject69.bin"/><Relationship Id="rId25" Type="http://schemas.openxmlformats.org/officeDocument/2006/relationships/oleObject" Target="../embeddings/oleObject80.bin"/><Relationship Id="rId46" Type="http://schemas.openxmlformats.org/officeDocument/2006/relationships/image" Target="../media/image97.emf"/><Relationship Id="rId67" Type="http://schemas.openxmlformats.org/officeDocument/2006/relationships/oleObject" Target="../embeddings/oleObject101.bin"/><Relationship Id="rId116" Type="http://schemas.openxmlformats.org/officeDocument/2006/relationships/image" Target="../media/image132.emf"/><Relationship Id="rId137" Type="http://schemas.openxmlformats.org/officeDocument/2006/relationships/oleObject" Target="../embeddings/oleObject136.bin"/><Relationship Id="rId20" Type="http://schemas.openxmlformats.org/officeDocument/2006/relationships/image" Target="../media/image84.emf"/><Relationship Id="rId41" Type="http://schemas.openxmlformats.org/officeDocument/2006/relationships/oleObject" Target="../embeddings/oleObject88.bin"/><Relationship Id="rId62" Type="http://schemas.openxmlformats.org/officeDocument/2006/relationships/image" Target="../media/image105.emf"/><Relationship Id="rId83" Type="http://schemas.openxmlformats.org/officeDocument/2006/relationships/oleObject" Target="../embeddings/oleObject109.bin"/><Relationship Id="rId88" Type="http://schemas.openxmlformats.org/officeDocument/2006/relationships/image" Target="../media/image118.emf"/><Relationship Id="rId111" Type="http://schemas.openxmlformats.org/officeDocument/2006/relationships/oleObject" Target="../embeddings/oleObject123.bin"/><Relationship Id="rId132" Type="http://schemas.openxmlformats.org/officeDocument/2006/relationships/image" Target="../media/image140.emf"/><Relationship Id="rId15" Type="http://schemas.openxmlformats.org/officeDocument/2006/relationships/oleObject" Target="../embeddings/oleObject75.bin"/><Relationship Id="rId36" Type="http://schemas.openxmlformats.org/officeDocument/2006/relationships/image" Target="../media/image92.emf"/><Relationship Id="rId57" Type="http://schemas.openxmlformats.org/officeDocument/2006/relationships/oleObject" Target="../embeddings/oleObject96.bin"/><Relationship Id="rId106" Type="http://schemas.openxmlformats.org/officeDocument/2006/relationships/image" Target="../media/image127.emf"/><Relationship Id="rId127" Type="http://schemas.openxmlformats.org/officeDocument/2006/relationships/oleObject" Target="../embeddings/oleObject131.bin"/><Relationship Id="rId10" Type="http://schemas.openxmlformats.org/officeDocument/2006/relationships/image" Target="../media/image79.emf"/><Relationship Id="rId31" Type="http://schemas.openxmlformats.org/officeDocument/2006/relationships/oleObject" Target="../embeddings/oleObject83.bin"/><Relationship Id="rId52" Type="http://schemas.openxmlformats.org/officeDocument/2006/relationships/image" Target="../media/image100.emf"/><Relationship Id="rId73" Type="http://schemas.openxmlformats.org/officeDocument/2006/relationships/oleObject" Target="../embeddings/oleObject104.bin"/><Relationship Id="rId78" Type="http://schemas.openxmlformats.org/officeDocument/2006/relationships/image" Target="../media/image113.emf"/><Relationship Id="rId94" Type="http://schemas.openxmlformats.org/officeDocument/2006/relationships/image" Target="../media/image121.emf"/><Relationship Id="rId99" Type="http://schemas.openxmlformats.org/officeDocument/2006/relationships/oleObject" Target="../embeddings/oleObject117.bin"/><Relationship Id="rId101" Type="http://schemas.openxmlformats.org/officeDocument/2006/relationships/oleObject" Target="../embeddings/oleObject118.bin"/><Relationship Id="rId122" Type="http://schemas.openxmlformats.org/officeDocument/2006/relationships/image" Target="../media/image135.emf"/><Relationship Id="rId143" Type="http://schemas.openxmlformats.org/officeDocument/2006/relationships/image" Target="../media/image145.emf"/><Relationship Id="rId4" Type="http://schemas.openxmlformats.org/officeDocument/2006/relationships/image" Target="../media/image76.emf"/><Relationship Id="rId9" Type="http://schemas.openxmlformats.org/officeDocument/2006/relationships/oleObject" Target="../embeddings/oleObject72.bin"/><Relationship Id="rId26" Type="http://schemas.openxmlformats.org/officeDocument/2006/relationships/image" Target="../media/image87.emf"/><Relationship Id="rId47" Type="http://schemas.openxmlformats.org/officeDocument/2006/relationships/oleObject" Target="../embeddings/oleObject91.bin"/><Relationship Id="rId68" Type="http://schemas.openxmlformats.org/officeDocument/2006/relationships/image" Target="../media/image108.emf"/><Relationship Id="rId89" Type="http://schemas.openxmlformats.org/officeDocument/2006/relationships/oleObject" Target="../embeddings/oleObject112.bin"/><Relationship Id="rId112" Type="http://schemas.openxmlformats.org/officeDocument/2006/relationships/image" Target="../media/image130.emf"/><Relationship Id="rId133" Type="http://schemas.openxmlformats.org/officeDocument/2006/relationships/oleObject" Target="../embeddings/oleObject134.bin"/><Relationship Id="rId16" Type="http://schemas.openxmlformats.org/officeDocument/2006/relationships/image" Target="../media/image8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2987675" y="3013075"/>
            <a:ext cx="2659702"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电磁感应</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143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a:extLst>
              <a:ext uri="{FF2B5EF4-FFF2-40B4-BE49-F238E27FC236}">
                <a16:creationId xmlns:a16="http://schemas.microsoft.com/office/drawing/2014/main" id="{318EF92F-8F2A-4065-8687-C34B33046257}"/>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5D27CDE-D717-43D7-A4D7-7E61F425CC5E}" type="slidenum">
              <a:rPr lang="en-US" altLang="zh-CN" sz="1400" b="0">
                <a:ea typeface="宋体" panose="02010600030101010101" pitchFamily="2" charset="-122"/>
              </a:rPr>
              <a:pPr eaLnBrk="1" hangingPunct="1"/>
              <a:t>10</a:t>
            </a:fld>
            <a:endParaRPr lang="en-US" altLang="zh-CN" sz="1400" b="0">
              <a:ea typeface="宋体" panose="02010600030101010101" pitchFamily="2" charset="-122"/>
            </a:endParaRPr>
          </a:p>
        </p:txBody>
      </p:sp>
      <p:graphicFrame>
        <p:nvGraphicFramePr>
          <p:cNvPr id="32810" name="Object 42">
            <a:extLst>
              <a:ext uri="{FF2B5EF4-FFF2-40B4-BE49-F238E27FC236}">
                <a16:creationId xmlns:a16="http://schemas.microsoft.com/office/drawing/2014/main" id="{05237D04-5A24-4B27-97E7-AA61DED49770}"/>
              </a:ext>
            </a:extLst>
          </p:cNvPr>
          <p:cNvGraphicFramePr>
            <a:graphicFrameLocks noChangeAspect="1"/>
          </p:cNvGraphicFramePr>
          <p:nvPr>
            <p:extLst>
              <p:ext uri="{D42A27DB-BD31-4B8C-83A1-F6EECF244321}">
                <p14:modId xmlns:p14="http://schemas.microsoft.com/office/powerpoint/2010/main" val="4022402125"/>
              </p:ext>
            </p:extLst>
          </p:nvPr>
        </p:nvGraphicFramePr>
        <p:xfrm>
          <a:off x="1117953" y="2530576"/>
          <a:ext cx="1871662" cy="560387"/>
        </p:xfrm>
        <a:graphic>
          <a:graphicData uri="http://schemas.openxmlformats.org/presentationml/2006/ole">
            <mc:AlternateContent xmlns:mc="http://schemas.openxmlformats.org/markup-compatibility/2006">
              <mc:Choice xmlns:v="urn:schemas-microsoft-com:vml" Requires="v">
                <p:oleObj spid="_x0000_s14463" name="公式" r:id="rId3" imgW="799920" imgH="241200" progId="Equation.3">
                  <p:embed/>
                </p:oleObj>
              </mc:Choice>
              <mc:Fallback>
                <p:oleObj name="公式" r:id="rId3" imgW="799920" imgH="2412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953" y="2530576"/>
                        <a:ext cx="1871662" cy="560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8">
            <a:extLst>
              <a:ext uri="{FF2B5EF4-FFF2-40B4-BE49-F238E27FC236}">
                <a16:creationId xmlns:a16="http://schemas.microsoft.com/office/drawing/2014/main" id="{04E3DA7C-DB85-487C-84F6-9540088B587B}"/>
              </a:ext>
            </a:extLst>
          </p:cNvPr>
          <p:cNvGrpSpPr>
            <a:grpSpLocks/>
          </p:cNvGrpSpPr>
          <p:nvPr/>
        </p:nvGrpSpPr>
        <p:grpSpPr bwMode="auto">
          <a:xfrm>
            <a:off x="4284663" y="2997200"/>
            <a:ext cx="4343400" cy="3265488"/>
            <a:chOff x="2592" y="1776"/>
            <a:chExt cx="2736" cy="2208"/>
          </a:xfrm>
        </p:grpSpPr>
        <p:sp>
          <p:nvSpPr>
            <p:cNvPr id="32847" name="Rectangle 79">
              <a:extLst>
                <a:ext uri="{FF2B5EF4-FFF2-40B4-BE49-F238E27FC236}">
                  <a16:creationId xmlns:a16="http://schemas.microsoft.com/office/drawing/2014/main" id="{25EEAE19-245B-4ED4-A158-6C36F4EA7B43}"/>
                </a:ext>
              </a:extLst>
            </p:cNvPr>
            <p:cNvSpPr>
              <a:spLocks noChangeArrowheads="1"/>
            </p:cNvSpPr>
            <p:nvPr/>
          </p:nvSpPr>
          <p:spPr bwMode="auto">
            <a:xfrm>
              <a:off x="2592" y="1776"/>
              <a:ext cx="2736" cy="2208"/>
            </a:xfrm>
            <a:prstGeom prst="rect">
              <a:avLst/>
            </a:prstGeom>
            <a:gradFill rotWithShape="0">
              <a:gsLst>
                <a:gs pos="0">
                  <a:srgbClr val="9999FF"/>
                </a:gs>
                <a:gs pos="100000">
                  <a:srgbClr val="9999FF">
                    <a:gamma/>
                    <a:shade val="45882"/>
                    <a:invGamma/>
                  </a:srgbClr>
                </a:gs>
              </a:gsLst>
              <a:path path="rect">
                <a:fillToRect r="100000" b="100000"/>
              </a:path>
            </a:gradFill>
            <a:ln w="9525">
              <a:solidFill>
                <a:srgbClr val="6666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41" name="Object 80">
              <a:extLst>
                <a:ext uri="{FF2B5EF4-FFF2-40B4-BE49-F238E27FC236}">
                  <a16:creationId xmlns:a16="http://schemas.microsoft.com/office/drawing/2014/main" id="{C597DDA5-E1CF-4E27-BB06-4F31071C4FF1}"/>
                </a:ext>
              </a:extLst>
            </p:cNvPr>
            <p:cNvGraphicFramePr>
              <a:graphicFrameLocks noChangeAspect="1"/>
            </p:cNvGraphicFramePr>
            <p:nvPr/>
          </p:nvGraphicFramePr>
          <p:xfrm>
            <a:off x="3224" y="2160"/>
            <a:ext cx="184" cy="184"/>
          </p:xfrm>
          <a:graphic>
            <a:graphicData uri="http://schemas.openxmlformats.org/presentationml/2006/ole">
              <mc:AlternateContent xmlns:mc="http://schemas.openxmlformats.org/markup-compatibility/2006">
                <mc:Choice xmlns:v="urn:schemas-microsoft-com:vml" Requires="v">
                  <p:oleObj spid="_x0000_s14464" name="公式" r:id="rId5" imgW="126720" imgH="126720" progId="Equation.3">
                    <p:embed/>
                  </p:oleObj>
                </mc:Choice>
                <mc:Fallback>
                  <p:oleObj name="公式" r:id="rId5" imgW="126720" imgH="126720"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81">
              <a:extLst>
                <a:ext uri="{FF2B5EF4-FFF2-40B4-BE49-F238E27FC236}">
                  <a16:creationId xmlns:a16="http://schemas.microsoft.com/office/drawing/2014/main" id="{6755B74C-C0F2-4ACA-B046-5479ED5FF4FE}"/>
                </a:ext>
              </a:extLst>
            </p:cNvPr>
            <p:cNvGraphicFramePr>
              <a:graphicFrameLocks noChangeAspect="1"/>
            </p:cNvGraphicFramePr>
            <p:nvPr/>
          </p:nvGraphicFramePr>
          <p:xfrm>
            <a:off x="2896" y="2160"/>
            <a:ext cx="184" cy="184"/>
          </p:xfrm>
          <a:graphic>
            <a:graphicData uri="http://schemas.openxmlformats.org/presentationml/2006/ole">
              <mc:AlternateContent xmlns:mc="http://schemas.openxmlformats.org/markup-compatibility/2006">
                <mc:Choice xmlns:v="urn:schemas-microsoft-com:vml" Requires="v">
                  <p:oleObj spid="_x0000_s14465" name="公式" r:id="rId7" imgW="126720" imgH="126720" progId="Equation.3">
                    <p:embed/>
                  </p:oleObj>
                </mc:Choice>
                <mc:Fallback>
                  <p:oleObj name="公式" r:id="rId7" imgW="126720" imgH="126720" progId="Equation.3">
                    <p:embed/>
                    <p:pic>
                      <p:nvPicPr>
                        <p:cNvPr id="0"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6"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82">
              <a:extLst>
                <a:ext uri="{FF2B5EF4-FFF2-40B4-BE49-F238E27FC236}">
                  <a16:creationId xmlns:a16="http://schemas.microsoft.com/office/drawing/2014/main" id="{619716F2-0EB6-4B3F-BA52-6CC5B95BB4D9}"/>
                </a:ext>
              </a:extLst>
            </p:cNvPr>
            <p:cNvGraphicFramePr>
              <a:graphicFrameLocks noChangeAspect="1"/>
            </p:cNvGraphicFramePr>
            <p:nvPr/>
          </p:nvGraphicFramePr>
          <p:xfrm>
            <a:off x="4704" y="2304"/>
            <a:ext cx="246" cy="303"/>
          </p:xfrm>
          <a:graphic>
            <a:graphicData uri="http://schemas.openxmlformats.org/presentationml/2006/ole">
              <mc:AlternateContent xmlns:mc="http://schemas.openxmlformats.org/markup-compatibility/2006">
                <mc:Choice xmlns:v="urn:schemas-microsoft-com:vml" Requires="v">
                  <p:oleObj spid="_x0000_s14466" name="公式" r:id="rId9" imgW="164880" imgH="203040" progId="Equation.3">
                    <p:embed/>
                  </p:oleObj>
                </mc:Choice>
                <mc:Fallback>
                  <p:oleObj name="公式" r:id="rId9" imgW="164880" imgH="203040" progId="Equation.3">
                    <p:embed/>
                    <p:pic>
                      <p:nvPicPr>
                        <p:cNvPr id="0" name="Object 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2304"/>
                          <a:ext cx="246" cy="30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51" name="Line 83">
              <a:extLst>
                <a:ext uri="{FF2B5EF4-FFF2-40B4-BE49-F238E27FC236}">
                  <a16:creationId xmlns:a16="http://schemas.microsoft.com/office/drawing/2014/main" id="{408E8E2F-9F6E-4657-8599-822729987302}"/>
                </a:ext>
              </a:extLst>
            </p:cNvPr>
            <p:cNvSpPr>
              <a:spLocks noChangeShapeType="1"/>
            </p:cNvSpPr>
            <p:nvPr/>
          </p:nvSpPr>
          <p:spPr bwMode="auto">
            <a:xfrm>
              <a:off x="3432" y="2916"/>
              <a:ext cx="384" cy="0"/>
            </a:xfrm>
            <a:prstGeom prst="line">
              <a:avLst/>
            </a:prstGeom>
            <a:noFill/>
            <a:ln w="19050">
              <a:solidFill>
                <a:srgbClr val="FF9999"/>
              </a:solidFill>
              <a:round/>
              <a:headEnd/>
              <a:tailEnd type="triangl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44" name="Object 84">
              <a:extLst>
                <a:ext uri="{FF2B5EF4-FFF2-40B4-BE49-F238E27FC236}">
                  <a16:creationId xmlns:a16="http://schemas.microsoft.com/office/drawing/2014/main" id="{57B7CEAC-FB3E-475F-986C-1AC9209E69D9}"/>
                </a:ext>
              </a:extLst>
            </p:cNvPr>
            <p:cNvGraphicFramePr>
              <a:graphicFrameLocks noChangeAspect="1"/>
            </p:cNvGraphicFramePr>
            <p:nvPr/>
          </p:nvGraphicFramePr>
          <p:xfrm>
            <a:off x="3696" y="2544"/>
            <a:ext cx="211" cy="296"/>
          </p:xfrm>
          <a:graphic>
            <a:graphicData uri="http://schemas.openxmlformats.org/presentationml/2006/ole">
              <mc:AlternateContent xmlns:mc="http://schemas.openxmlformats.org/markup-compatibility/2006">
                <mc:Choice xmlns:v="urn:schemas-microsoft-com:vml" Requires="v">
                  <p:oleObj spid="_x0000_s14467" name="公式" r:id="rId11" imgW="126720" imgH="177480" progId="Equation.3">
                    <p:embed/>
                  </p:oleObj>
                </mc:Choice>
                <mc:Fallback>
                  <p:oleObj name="公式" r:id="rId11" imgW="126720" imgH="177480" progId="Equation.3">
                    <p:embed/>
                    <p:pic>
                      <p:nvPicPr>
                        <p:cNvPr id="0" name="Object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544"/>
                          <a:ext cx="211" cy="296"/>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85">
              <a:extLst>
                <a:ext uri="{FF2B5EF4-FFF2-40B4-BE49-F238E27FC236}">
                  <a16:creationId xmlns:a16="http://schemas.microsoft.com/office/drawing/2014/main" id="{10E2BDE8-DEAC-4570-9260-D91EEFE01D1B}"/>
                </a:ext>
              </a:extLst>
            </p:cNvPr>
            <p:cNvGraphicFramePr>
              <a:graphicFrameLocks noChangeAspect="1"/>
            </p:cNvGraphicFramePr>
            <p:nvPr/>
          </p:nvGraphicFramePr>
          <p:xfrm>
            <a:off x="2989" y="3120"/>
            <a:ext cx="275" cy="402"/>
          </p:xfrm>
          <a:graphic>
            <a:graphicData uri="http://schemas.openxmlformats.org/presentationml/2006/ole">
              <mc:AlternateContent xmlns:mc="http://schemas.openxmlformats.org/markup-compatibility/2006">
                <mc:Choice xmlns:v="urn:schemas-microsoft-com:vml" Requires="v">
                  <p:oleObj spid="_x0000_s14468" name="公式" r:id="rId13" imgW="164880" imgH="241200" progId="Equation.3">
                    <p:embed/>
                  </p:oleObj>
                </mc:Choice>
                <mc:Fallback>
                  <p:oleObj name="公式" r:id="rId13" imgW="164880" imgH="241200"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9" y="3120"/>
                          <a:ext cx="275" cy="40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4346" name="Object 86">
              <a:extLst>
                <a:ext uri="{FF2B5EF4-FFF2-40B4-BE49-F238E27FC236}">
                  <a16:creationId xmlns:a16="http://schemas.microsoft.com/office/drawing/2014/main" id="{7DEE8B66-E422-4CC8-A4B8-EB6617CECB2F}"/>
                </a:ext>
              </a:extLst>
            </p:cNvPr>
            <p:cNvGraphicFramePr>
              <a:graphicFrameLocks noChangeAspect="1"/>
            </p:cNvGraphicFramePr>
            <p:nvPr/>
          </p:nvGraphicFramePr>
          <p:xfrm>
            <a:off x="3560" y="2160"/>
            <a:ext cx="184" cy="184"/>
          </p:xfrm>
          <a:graphic>
            <a:graphicData uri="http://schemas.openxmlformats.org/presentationml/2006/ole">
              <mc:AlternateContent xmlns:mc="http://schemas.openxmlformats.org/markup-compatibility/2006">
                <mc:Choice xmlns:v="urn:schemas-microsoft-com:vml" Requires="v">
                  <p:oleObj spid="_x0000_s14469" name="公式" r:id="rId15" imgW="126720" imgH="126720" progId="Equation.3">
                    <p:embed/>
                  </p:oleObj>
                </mc:Choice>
                <mc:Fallback>
                  <p:oleObj name="公式" r:id="rId15" imgW="126720" imgH="126720" progId="Equation.3">
                    <p:embed/>
                    <p:pic>
                      <p:nvPicPr>
                        <p:cNvPr id="0" name="Object 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Object 87">
              <a:extLst>
                <a:ext uri="{FF2B5EF4-FFF2-40B4-BE49-F238E27FC236}">
                  <a16:creationId xmlns:a16="http://schemas.microsoft.com/office/drawing/2014/main" id="{77B207E1-5466-4038-859A-41EDCAF4F798}"/>
                </a:ext>
              </a:extLst>
            </p:cNvPr>
            <p:cNvGraphicFramePr>
              <a:graphicFrameLocks noChangeAspect="1"/>
            </p:cNvGraphicFramePr>
            <p:nvPr/>
          </p:nvGraphicFramePr>
          <p:xfrm>
            <a:off x="4232" y="2160"/>
            <a:ext cx="184" cy="184"/>
          </p:xfrm>
          <a:graphic>
            <a:graphicData uri="http://schemas.openxmlformats.org/presentationml/2006/ole">
              <mc:AlternateContent xmlns:mc="http://schemas.openxmlformats.org/markup-compatibility/2006">
                <mc:Choice xmlns:v="urn:schemas-microsoft-com:vml" Requires="v">
                  <p:oleObj spid="_x0000_s14470" name="公式" r:id="rId17" imgW="126720" imgH="126720" progId="Equation.3">
                    <p:embed/>
                  </p:oleObj>
                </mc:Choice>
                <mc:Fallback>
                  <p:oleObj name="公式" r:id="rId17" imgW="126720" imgH="126720" progId="Equation.3">
                    <p:embed/>
                    <p:pic>
                      <p:nvPicPr>
                        <p:cNvPr id="0" name="Object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2"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8" name="Object 88">
              <a:extLst>
                <a:ext uri="{FF2B5EF4-FFF2-40B4-BE49-F238E27FC236}">
                  <a16:creationId xmlns:a16="http://schemas.microsoft.com/office/drawing/2014/main" id="{ED64EEBA-6D6F-4FEE-BA0A-8C5AA5250F38}"/>
                </a:ext>
              </a:extLst>
            </p:cNvPr>
            <p:cNvGraphicFramePr>
              <a:graphicFrameLocks noChangeAspect="1"/>
            </p:cNvGraphicFramePr>
            <p:nvPr/>
          </p:nvGraphicFramePr>
          <p:xfrm>
            <a:off x="3904" y="2160"/>
            <a:ext cx="184" cy="184"/>
          </p:xfrm>
          <a:graphic>
            <a:graphicData uri="http://schemas.openxmlformats.org/presentationml/2006/ole">
              <mc:AlternateContent xmlns:mc="http://schemas.openxmlformats.org/markup-compatibility/2006">
                <mc:Choice xmlns:v="urn:schemas-microsoft-com:vml" Requires="v">
                  <p:oleObj spid="_x0000_s14471" name="公式" r:id="rId19" imgW="126720" imgH="126720" progId="Equation.3">
                    <p:embed/>
                  </p:oleObj>
                </mc:Choice>
                <mc:Fallback>
                  <p:oleObj name="公式" r:id="rId19" imgW="126720" imgH="126720" progId="Equation.3">
                    <p:embed/>
                    <p:pic>
                      <p:nvPicPr>
                        <p:cNvPr id="0" name="Object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04"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9" name="Object 89">
              <a:extLst>
                <a:ext uri="{FF2B5EF4-FFF2-40B4-BE49-F238E27FC236}">
                  <a16:creationId xmlns:a16="http://schemas.microsoft.com/office/drawing/2014/main" id="{5FB83B67-4824-4BE8-9B78-07356CE9F1C4}"/>
                </a:ext>
              </a:extLst>
            </p:cNvPr>
            <p:cNvGraphicFramePr>
              <a:graphicFrameLocks noChangeAspect="1"/>
            </p:cNvGraphicFramePr>
            <p:nvPr/>
          </p:nvGraphicFramePr>
          <p:xfrm>
            <a:off x="4912" y="2160"/>
            <a:ext cx="184" cy="184"/>
          </p:xfrm>
          <a:graphic>
            <a:graphicData uri="http://schemas.openxmlformats.org/presentationml/2006/ole">
              <mc:AlternateContent xmlns:mc="http://schemas.openxmlformats.org/markup-compatibility/2006">
                <mc:Choice xmlns:v="urn:schemas-microsoft-com:vml" Requires="v">
                  <p:oleObj spid="_x0000_s14472" name="公式" r:id="rId21" imgW="126720" imgH="126720" progId="Equation.3">
                    <p:embed/>
                  </p:oleObj>
                </mc:Choice>
                <mc:Fallback>
                  <p:oleObj name="公式" r:id="rId21" imgW="126720" imgH="126720" progId="Equation.3">
                    <p:embed/>
                    <p:pic>
                      <p:nvPicPr>
                        <p:cNvPr id="0" name="Object 8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2"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0" name="Object 90">
              <a:extLst>
                <a:ext uri="{FF2B5EF4-FFF2-40B4-BE49-F238E27FC236}">
                  <a16:creationId xmlns:a16="http://schemas.microsoft.com/office/drawing/2014/main" id="{EB217DAA-A7A1-4C13-A76A-64394C29F0E7}"/>
                </a:ext>
              </a:extLst>
            </p:cNvPr>
            <p:cNvGraphicFramePr>
              <a:graphicFrameLocks noChangeAspect="1"/>
            </p:cNvGraphicFramePr>
            <p:nvPr/>
          </p:nvGraphicFramePr>
          <p:xfrm>
            <a:off x="4584" y="2160"/>
            <a:ext cx="184" cy="184"/>
          </p:xfrm>
          <a:graphic>
            <a:graphicData uri="http://schemas.openxmlformats.org/presentationml/2006/ole">
              <mc:AlternateContent xmlns:mc="http://schemas.openxmlformats.org/markup-compatibility/2006">
                <mc:Choice xmlns:v="urn:schemas-microsoft-com:vml" Requires="v">
                  <p:oleObj spid="_x0000_s14473" name="公式" r:id="rId23" imgW="126720" imgH="126720" progId="Equation.3">
                    <p:embed/>
                  </p:oleObj>
                </mc:Choice>
                <mc:Fallback>
                  <p:oleObj name="公式" r:id="rId23" imgW="126720" imgH="126720" progId="Equation.3">
                    <p:embed/>
                    <p:pic>
                      <p:nvPicPr>
                        <p:cNvPr id="0" name="Object 9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84" y="216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1" name="Object 91">
              <a:extLst>
                <a:ext uri="{FF2B5EF4-FFF2-40B4-BE49-F238E27FC236}">
                  <a16:creationId xmlns:a16="http://schemas.microsoft.com/office/drawing/2014/main" id="{B4F38D61-BFC7-4CC1-8950-A86C61A59C96}"/>
                </a:ext>
              </a:extLst>
            </p:cNvPr>
            <p:cNvGraphicFramePr>
              <a:graphicFrameLocks noChangeAspect="1"/>
            </p:cNvGraphicFramePr>
            <p:nvPr/>
          </p:nvGraphicFramePr>
          <p:xfrm>
            <a:off x="3216" y="2600"/>
            <a:ext cx="184" cy="184"/>
          </p:xfrm>
          <a:graphic>
            <a:graphicData uri="http://schemas.openxmlformats.org/presentationml/2006/ole">
              <mc:AlternateContent xmlns:mc="http://schemas.openxmlformats.org/markup-compatibility/2006">
                <mc:Choice xmlns:v="urn:schemas-microsoft-com:vml" Requires="v">
                  <p:oleObj spid="_x0000_s14474" name="公式" r:id="rId25" imgW="126720" imgH="126720" progId="Equation.3">
                    <p:embed/>
                  </p:oleObj>
                </mc:Choice>
                <mc:Fallback>
                  <p:oleObj name="公式" r:id="rId25" imgW="126720" imgH="126720" progId="Equation.3">
                    <p:embed/>
                    <p:pic>
                      <p:nvPicPr>
                        <p:cNvPr id="0" name="Object 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16"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2" name="Object 92">
              <a:extLst>
                <a:ext uri="{FF2B5EF4-FFF2-40B4-BE49-F238E27FC236}">
                  <a16:creationId xmlns:a16="http://schemas.microsoft.com/office/drawing/2014/main" id="{F6B49105-96B5-459B-936F-DF9E6D2F25DD}"/>
                </a:ext>
              </a:extLst>
            </p:cNvPr>
            <p:cNvGraphicFramePr>
              <a:graphicFrameLocks noChangeAspect="1"/>
            </p:cNvGraphicFramePr>
            <p:nvPr/>
          </p:nvGraphicFramePr>
          <p:xfrm>
            <a:off x="2888" y="2600"/>
            <a:ext cx="184" cy="184"/>
          </p:xfrm>
          <a:graphic>
            <a:graphicData uri="http://schemas.openxmlformats.org/presentationml/2006/ole">
              <mc:AlternateContent xmlns:mc="http://schemas.openxmlformats.org/markup-compatibility/2006">
                <mc:Choice xmlns:v="urn:schemas-microsoft-com:vml" Requires="v">
                  <p:oleObj spid="_x0000_s14475" name="公式" r:id="rId27" imgW="126720" imgH="126720" progId="Equation.3">
                    <p:embed/>
                  </p:oleObj>
                </mc:Choice>
                <mc:Fallback>
                  <p:oleObj name="公式" r:id="rId27" imgW="126720" imgH="126720" progId="Equation.3">
                    <p:embed/>
                    <p:pic>
                      <p:nvPicPr>
                        <p:cNvPr id="0" name="Object 9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88"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3" name="Object 93">
              <a:extLst>
                <a:ext uri="{FF2B5EF4-FFF2-40B4-BE49-F238E27FC236}">
                  <a16:creationId xmlns:a16="http://schemas.microsoft.com/office/drawing/2014/main" id="{8847210B-6A6C-45A1-9C6C-F8E7CA660A06}"/>
                </a:ext>
              </a:extLst>
            </p:cNvPr>
            <p:cNvGraphicFramePr>
              <a:graphicFrameLocks noChangeAspect="1"/>
            </p:cNvGraphicFramePr>
            <p:nvPr/>
          </p:nvGraphicFramePr>
          <p:xfrm>
            <a:off x="3552" y="2600"/>
            <a:ext cx="184" cy="184"/>
          </p:xfrm>
          <a:graphic>
            <a:graphicData uri="http://schemas.openxmlformats.org/presentationml/2006/ole">
              <mc:AlternateContent xmlns:mc="http://schemas.openxmlformats.org/markup-compatibility/2006">
                <mc:Choice xmlns:v="urn:schemas-microsoft-com:vml" Requires="v">
                  <p:oleObj spid="_x0000_s14476" name="公式" r:id="rId29" imgW="126720" imgH="126720" progId="Equation.3">
                    <p:embed/>
                  </p:oleObj>
                </mc:Choice>
                <mc:Fallback>
                  <p:oleObj name="公式" r:id="rId29" imgW="126720" imgH="126720" progId="Equation.3">
                    <p:embed/>
                    <p:pic>
                      <p:nvPicPr>
                        <p:cNvPr id="0" name="Object 9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52"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4" name="Object 94">
              <a:extLst>
                <a:ext uri="{FF2B5EF4-FFF2-40B4-BE49-F238E27FC236}">
                  <a16:creationId xmlns:a16="http://schemas.microsoft.com/office/drawing/2014/main" id="{626389BD-EB2F-4F6D-BA13-D0C3EB028B4F}"/>
                </a:ext>
              </a:extLst>
            </p:cNvPr>
            <p:cNvGraphicFramePr>
              <a:graphicFrameLocks noChangeAspect="1"/>
            </p:cNvGraphicFramePr>
            <p:nvPr/>
          </p:nvGraphicFramePr>
          <p:xfrm>
            <a:off x="4224" y="2600"/>
            <a:ext cx="184" cy="184"/>
          </p:xfrm>
          <a:graphic>
            <a:graphicData uri="http://schemas.openxmlformats.org/presentationml/2006/ole">
              <mc:AlternateContent xmlns:mc="http://schemas.openxmlformats.org/markup-compatibility/2006">
                <mc:Choice xmlns:v="urn:schemas-microsoft-com:vml" Requires="v">
                  <p:oleObj spid="_x0000_s14477" name="公式" r:id="rId31" imgW="126720" imgH="126720" progId="Equation.3">
                    <p:embed/>
                  </p:oleObj>
                </mc:Choice>
                <mc:Fallback>
                  <p:oleObj name="公式" r:id="rId31" imgW="126720" imgH="126720" progId="Equation.3">
                    <p:embed/>
                    <p:pic>
                      <p:nvPicPr>
                        <p:cNvPr id="0" name="Object 9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24"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5" name="Object 95">
              <a:extLst>
                <a:ext uri="{FF2B5EF4-FFF2-40B4-BE49-F238E27FC236}">
                  <a16:creationId xmlns:a16="http://schemas.microsoft.com/office/drawing/2014/main" id="{E015AD1A-97E5-4794-847E-63D646E0A9ED}"/>
                </a:ext>
              </a:extLst>
            </p:cNvPr>
            <p:cNvGraphicFramePr>
              <a:graphicFrameLocks noChangeAspect="1"/>
            </p:cNvGraphicFramePr>
            <p:nvPr/>
          </p:nvGraphicFramePr>
          <p:xfrm>
            <a:off x="3896" y="2600"/>
            <a:ext cx="184" cy="184"/>
          </p:xfrm>
          <a:graphic>
            <a:graphicData uri="http://schemas.openxmlformats.org/presentationml/2006/ole">
              <mc:AlternateContent xmlns:mc="http://schemas.openxmlformats.org/markup-compatibility/2006">
                <mc:Choice xmlns:v="urn:schemas-microsoft-com:vml" Requires="v">
                  <p:oleObj spid="_x0000_s14478" name="公式" r:id="rId33" imgW="126720" imgH="126720" progId="Equation.3">
                    <p:embed/>
                  </p:oleObj>
                </mc:Choice>
                <mc:Fallback>
                  <p:oleObj name="公式" r:id="rId33" imgW="126720" imgH="126720" progId="Equation.3">
                    <p:embed/>
                    <p:pic>
                      <p:nvPicPr>
                        <p:cNvPr id="0" name="Object 9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96"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6" name="Object 96">
              <a:extLst>
                <a:ext uri="{FF2B5EF4-FFF2-40B4-BE49-F238E27FC236}">
                  <a16:creationId xmlns:a16="http://schemas.microsoft.com/office/drawing/2014/main" id="{7CA4D469-5893-4F1A-881F-6BA996A5F610}"/>
                </a:ext>
              </a:extLst>
            </p:cNvPr>
            <p:cNvGraphicFramePr>
              <a:graphicFrameLocks noChangeAspect="1"/>
            </p:cNvGraphicFramePr>
            <p:nvPr/>
          </p:nvGraphicFramePr>
          <p:xfrm>
            <a:off x="4904" y="2600"/>
            <a:ext cx="184" cy="184"/>
          </p:xfrm>
          <a:graphic>
            <a:graphicData uri="http://schemas.openxmlformats.org/presentationml/2006/ole">
              <mc:AlternateContent xmlns:mc="http://schemas.openxmlformats.org/markup-compatibility/2006">
                <mc:Choice xmlns:v="urn:schemas-microsoft-com:vml" Requires="v">
                  <p:oleObj spid="_x0000_s14479" name="公式" r:id="rId35" imgW="126720" imgH="126720" progId="Equation.3">
                    <p:embed/>
                  </p:oleObj>
                </mc:Choice>
                <mc:Fallback>
                  <p:oleObj name="公式" r:id="rId35" imgW="126720" imgH="126720" progId="Equation.3">
                    <p:embed/>
                    <p:pic>
                      <p:nvPicPr>
                        <p:cNvPr id="0" name="Object 9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04"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7" name="Object 97">
              <a:extLst>
                <a:ext uri="{FF2B5EF4-FFF2-40B4-BE49-F238E27FC236}">
                  <a16:creationId xmlns:a16="http://schemas.microsoft.com/office/drawing/2014/main" id="{1BE77519-EFE8-4B8E-B471-CFC0CEC09475}"/>
                </a:ext>
              </a:extLst>
            </p:cNvPr>
            <p:cNvGraphicFramePr>
              <a:graphicFrameLocks noChangeAspect="1"/>
            </p:cNvGraphicFramePr>
            <p:nvPr/>
          </p:nvGraphicFramePr>
          <p:xfrm>
            <a:off x="4576" y="2600"/>
            <a:ext cx="184" cy="184"/>
          </p:xfrm>
          <a:graphic>
            <a:graphicData uri="http://schemas.openxmlformats.org/presentationml/2006/ole">
              <mc:AlternateContent xmlns:mc="http://schemas.openxmlformats.org/markup-compatibility/2006">
                <mc:Choice xmlns:v="urn:schemas-microsoft-com:vml" Requires="v">
                  <p:oleObj spid="_x0000_s14480" name="公式" r:id="rId37" imgW="126720" imgH="126720" progId="Equation.3">
                    <p:embed/>
                  </p:oleObj>
                </mc:Choice>
                <mc:Fallback>
                  <p:oleObj name="公式" r:id="rId37" imgW="126720" imgH="126720" progId="Equation.3">
                    <p:embed/>
                    <p:pic>
                      <p:nvPicPr>
                        <p:cNvPr id="0" name="Object 9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76" y="2600"/>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8" name="Object 98">
              <a:extLst>
                <a:ext uri="{FF2B5EF4-FFF2-40B4-BE49-F238E27FC236}">
                  <a16:creationId xmlns:a16="http://schemas.microsoft.com/office/drawing/2014/main" id="{511AE9F6-AC68-4FF7-BC6A-8A51134DDE65}"/>
                </a:ext>
              </a:extLst>
            </p:cNvPr>
            <p:cNvGraphicFramePr>
              <a:graphicFrameLocks noChangeAspect="1"/>
            </p:cNvGraphicFramePr>
            <p:nvPr/>
          </p:nvGraphicFramePr>
          <p:xfrm>
            <a:off x="3220" y="3032"/>
            <a:ext cx="184" cy="184"/>
          </p:xfrm>
          <a:graphic>
            <a:graphicData uri="http://schemas.openxmlformats.org/presentationml/2006/ole">
              <mc:AlternateContent xmlns:mc="http://schemas.openxmlformats.org/markup-compatibility/2006">
                <mc:Choice xmlns:v="urn:schemas-microsoft-com:vml" Requires="v">
                  <p:oleObj spid="_x0000_s14481" name="公式" r:id="rId39" imgW="126720" imgH="126720" progId="Equation.3">
                    <p:embed/>
                  </p:oleObj>
                </mc:Choice>
                <mc:Fallback>
                  <p:oleObj name="公式" r:id="rId39" imgW="126720" imgH="126720" progId="Equation.3">
                    <p:embed/>
                    <p:pic>
                      <p:nvPicPr>
                        <p:cNvPr id="0" name="Object 9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20"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9" name="Object 99">
              <a:extLst>
                <a:ext uri="{FF2B5EF4-FFF2-40B4-BE49-F238E27FC236}">
                  <a16:creationId xmlns:a16="http://schemas.microsoft.com/office/drawing/2014/main" id="{CEB756CA-4504-45A8-A48E-477E93B5859E}"/>
                </a:ext>
              </a:extLst>
            </p:cNvPr>
            <p:cNvGraphicFramePr>
              <a:graphicFrameLocks noChangeAspect="1"/>
            </p:cNvGraphicFramePr>
            <p:nvPr/>
          </p:nvGraphicFramePr>
          <p:xfrm>
            <a:off x="2892" y="3032"/>
            <a:ext cx="184" cy="184"/>
          </p:xfrm>
          <a:graphic>
            <a:graphicData uri="http://schemas.openxmlformats.org/presentationml/2006/ole">
              <mc:AlternateContent xmlns:mc="http://schemas.openxmlformats.org/markup-compatibility/2006">
                <mc:Choice xmlns:v="urn:schemas-microsoft-com:vml" Requires="v">
                  <p:oleObj spid="_x0000_s14482" name="公式" r:id="rId41" imgW="126720" imgH="126720" progId="Equation.3">
                    <p:embed/>
                  </p:oleObj>
                </mc:Choice>
                <mc:Fallback>
                  <p:oleObj name="公式" r:id="rId41" imgW="126720" imgH="126720" progId="Equation.3">
                    <p:embed/>
                    <p:pic>
                      <p:nvPicPr>
                        <p:cNvPr id="0" name="Object 9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92"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0" name="Object 100">
              <a:extLst>
                <a:ext uri="{FF2B5EF4-FFF2-40B4-BE49-F238E27FC236}">
                  <a16:creationId xmlns:a16="http://schemas.microsoft.com/office/drawing/2014/main" id="{F256B5A2-E78D-490C-88AD-ACDD1E943BD4}"/>
                </a:ext>
              </a:extLst>
            </p:cNvPr>
            <p:cNvGraphicFramePr>
              <a:graphicFrameLocks noChangeAspect="1"/>
            </p:cNvGraphicFramePr>
            <p:nvPr/>
          </p:nvGraphicFramePr>
          <p:xfrm>
            <a:off x="3556" y="3032"/>
            <a:ext cx="184" cy="184"/>
          </p:xfrm>
          <a:graphic>
            <a:graphicData uri="http://schemas.openxmlformats.org/presentationml/2006/ole">
              <mc:AlternateContent xmlns:mc="http://schemas.openxmlformats.org/markup-compatibility/2006">
                <mc:Choice xmlns:v="urn:schemas-microsoft-com:vml" Requires="v">
                  <p:oleObj spid="_x0000_s14483" name="公式" r:id="rId43" imgW="126720" imgH="126720" progId="Equation.3">
                    <p:embed/>
                  </p:oleObj>
                </mc:Choice>
                <mc:Fallback>
                  <p:oleObj name="公式" r:id="rId43" imgW="126720" imgH="126720" progId="Equation.3">
                    <p:embed/>
                    <p:pic>
                      <p:nvPicPr>
                        <p:cNvPr id="0" name="Object 10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556"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1" name="Object 101">
              <a:extLst>
                <a:ext uri="{FF2B5EF4-FFF2-40B4-BE49-F238E27FC236}">
                  <a16:creationId xmlns:a16="http://schemas.microsoft.com/office/drawing/2014/main" id="{8122600E-1951-4598-8A16-6B5CB5AC995A}"/>
                </a:ext>
              </a:extLst>
            </p:cNvPr>
            <p:cNvGraphicFramePr>
              <a:graphicFrameLocks noChangeAspect="1"/>
            </p:cNvGraphicFramePr>
            <p:nvPr/>
          </p:nvGraphicFramePr>
          <p:xfrm>
            <a:off x="4228" y="3032"/>
            <a:ext cx="184" cy="184"/>
          </p:xfrm>
          <a:graphic>
            <a:graphicData uri="http://schemas.openxmlformats.org/presentationml/2006/ole">
              <mc:AlternateContent xmlns:mc="http://schemas.openxmlformats.org/markup-compatibility/2006">
                <mc:Choice xmlns:v="urn:schemas-microsoft-com:vml" Requires="v">
                  <p:oleObj spid="_x0000_s14484" name="公式" r:id="rId45" imgW="126720" imgH="126720" progId="Equation.3">
                    <p:embed/>
                  </p:oleObj>
                </mc:Choice>
                <mc:Fallback>
                  <p:oleObj name="公式" r:id="rId45" imgW="126720" imgH="126720" progId="Equation.3">
                    <p:embed/>
                    <p:pic>
                      <p:nvPicPr>
                        <p:cNvPr id="0" name="Object 10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228"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2" name="Object 102">
              <a:extLst>
                <a:ext uri="{FF2B5EF4-FFF2-40B4-BE49-F238E27FC236}">
                  <a16:creationId xmlns:a16="http://schemas.microsoft.com/office/drawing/2014/main" id="{36D05B91-9C48-4A15-A7E7-001DDAF0E6EF}"/>
                </a:ext>
              </a:extLst>
            </p:cNvPr>
            <p:cNvGraphicFramePr>
              <a:graphicFrameLocks noChangeAspect="1"/>
            </p:cNvGraphicFramePr>
            <p:nvPr/>
          </p:nvGraphicFramePr>
          <p:xfrm>
            <a:off x="3900" y="3032"/>
            <a:ext cx="184" cy="184"/>
          </p:xfrm>
          <a:graphic>
            <a:graphicData uri="http://schemas.openxmlformats.org/presentationml/2006/ole">
              <mc:AlternateContent xmlns:mc="http://schemas.openxmlformats.org/markup-compatibility/2006">
                <mc:Choice xmlns:v="urn:schemas-microsoft-com:vml" Requires="v">
                  <p:oleObj spid="_x0000_s14485" name="公式" r:id="rId47" imgW="126720" imgH="126720" progId="Equation.3">
                    <p:embed/>
                  </p:oleObj>
                </mc:Choice>
                <mc:Fallback>
                  <p:oleObj name="公式" r:id="rId47" imgW="126720" imgH="126720" progId="Equation.3">
                    <p:embed/>
                    <p:pic>
                      <p:nvPicPr>
                        <p:cNvPr id="0" name="Object 10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900"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3" name="Object 103">
              <a:extLst>
                <a:ext uri="{FF2B5EF4-FFF2-40B4-BE49-F238E27FC236}">
                  <a16:creationId xmlns:a16="http://schemas.microsoft.com/office/drawing/2014/main" id="{D0BCCFA6-924F-4F8B-B8C1-D6A7DCC91689}"/>
                </a:ext>
              </a:extLst>
            </p:cNvPr>
            <p:cNvGraphicFramePr>
              <a:graphicFrameLocks noChangeAspect="1"/>
            </p:cNvGraphicFramePr>
            <p:nvPr/>
          </p:nvGraphicFramePr>
          <p:xfrm>
            <a:off x="4908" y="3032"/>
            <a:ext cx="184" cy="184"/>
          </p:xfrm>
          <a:graphic>
            <a:graphicData uri="http://schemas.openxmlformats.org/presentationml/2006/ole">
              <mc:AlternateContent xmlns:mc="http://schemas.openxmlformats.org/markup-compatibility/2006">
                <mc:Choice xmlns:v="urn:schemas-microsoft-com:vml" Requires="v">
                  <p:oleObj spid="_x0000_s14486" name="公式" r:id="rId49" imgW="126720" imgH="126720" progId="Equation.3">
                    <p:embed/>
                  </p:oleObj>
                </mc:Choice>
                <mc:Fallback>
                  <p:oleObj name="公式" r:id="rId49" imgW="126720" imgH="126720" progId="Equation.3">
                    <p:embed/>
                    <p:pic>
                      <p:nvPicPr>
                        <p:cNvPr id="0" name="Object 10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908"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4" name="Object 104">
              <a:extLst>
                <a:ext uri="{FF2B5EF4-FFF2-40B4-BE49-F238E27FC236}">
                  <a16:creationId xmlns:a16="http://schemas.microsoft.com/office/drawing/2014/main" id="{211C1E36-7A9E-49A0-AAFD-6C97F65C6118}"/>
                </a:ext>
              </a:extLst>
            </p:cNvPr>
            <p:cNvGraphicFramePr>
              <a:graphicFrameLocks noChangeAspect="1"/>
            </p:cNvGraphicFramePr>
            <p:nvPr/>
          </p:nvGraphicFramePr>
          <p:xfrm>
            <a:off x="4580" y="3032"/>
            <a:ext cx="184" cy="184"/>
          </p:xfrm>
          <a:graphic>
            <a:graphicData uri="http://schemas.openxmlformats.org/presentationml/2006/ole">
              <mc:AlternateContent xmlns:mc="http://schemas.openxmlformats.org/markup-compatibility/2006">
                <mc:Choice xmlns:v="urn:schemas-microsoft-com:vml" Requires="v">
                  <p:oleObj spid="_x0000_s14487" name="公式" r:id="rId51" imgW="126720" imgH="126720" progId="Equation.3">
                    <p:embed/>
                  </p:oleObj>
                </mc:Choice>
                <mc:Fallback>
                  <p:oleObj name="公式" r:id="rId51" imgW="126720" imgH="126720" progId="Equation.3">
                    <p:embed/>
                    <p:pic>
                      <p:nvPicPr>
                        <p:cNvPr id="0" name="Object 10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580" y="3032"/>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5" name="Object 105">
              <a:extLst>
                <a:ext uri="{FF2B5EF4-FFF2-40B4-BE49-F238E27FC236}">
                  <a16:creationId xmlns:a16="http://schemas.microsoft.com/office/drawing/2014/main" id="{61F47014-620E-4A51-B97E-A047E47E460F}"/>
                </a:ext>
              </a:extLst>
            </p:cNvPr>
            <p:cNvGraphicFramePr>
              <a:graphicFrameLocks noChangeAspect="1"/>
            </p:cNvGraphicFramePr>
            <p:nvPr/>
          </p:nvGraphicFramePr>
          <p:xfrm>
            <a:off x="3220" y="3456"/>
            <a:ext cx="184" cy="184"/>
          </p:xfrm>
          <a:graphic>
            <a:graphicData uri="http://schemas.openxmlformats.org/presentationml/2006/ole">
              <mc:AlternateContent xmlns:mc="http://schemas.openxmlformats.org/markup-compatibility/2006">
                <mc:Choice xmlns:v="urn:schemas-microsoft-com:vml" Requires="v">
                  <p:oleObj spid="_x0000_s14488" name="公式" r:id="rId53" imgW="126720" imgH="126720" progId="Equation.3">
                    <p:embed/>
                  </p:oleObj>
                </mc:Choice>
                <mc:Fallback>
                  <p:oleObj name="公式" r:id="rId53" imgW="126720" imgH="126720" progId="Equation.3">
                    <p:embed/>
                    <p:pic>
                      <p:nvPicPr>
                        <p:cNvPr id="0" name="Object 105"/>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220"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6" name="Object 106">
              <a:extLst>
                <a:ext uri="{FF2B5EF4-FFF2-40B4-BE49-F238E27FC236}">
                  <a16:creationId xmlns:a16="http://schemas.microsoft.com/office/drawing/2014/main" id="{872687F7-CD00-43C2-A5A7-C66C34B517BD}"/>
                </a:ext>
              </a:extLst>
            </p:cNvPr>
            <p:cNvGraphicFramePr>
              <a:graphicFrameLocks noChangeAspect="1"/>
            </p:cNvGraphicFramePr>
            <p:nvPr/>
          </p:nvGraphicFramePr>
          <p:xfrm>
            <a:off x="2892" y="3456"/>
            <a:ext cx="184" cy="184"/>
          </p:xfrm>
          <a:graphic>
            <a:graphicData uri="http://schemas.openxmlformats.org/presentationml/2006/ole">
              <mc:AlternateContent xmlns:mc="http://schemas.openxmlformats.org/markup-compatibility/2006">
                <mc:Choice xmlns:v="urn:schemas-microsoft-com:vml" Requires="v">
                  <p:oleObj spid="_x0000_s14489" name="公式" r:id="rId55" imgW="126720" imgH="126720" progId="Equation.3">
                    <p:embed/>
                  </p:oleObj>
                </mc:Choice>
                <mc:Fallback>
                  <p:oleObj name="公式" r:id="rId55" imgW="126720" imgH="126720" progId="Equation.3">
                    <p:embed/>
                    <p:pic>
                      <p:nvPicPr>
                        <p:cNvPr id="0" name="Object 106"/>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892"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7" name="Object 107">
              <a:extLst>
                <a:ext uri="{FF2B5EF4-FFF2-40B4-BE49-F238E27FC236}">
                  <a16:creationId xmlns:a16="http://schemas.microsoft.com/office/drawing/2014/main" id="{3D7567E8-7403-4BA1-A0C0-3414BE9D7DCD}"/>
                </a:ext>
              </a:extLst>
            </p:cNvPr>
            <p:cNvGraphicFramePr>
              <a:graphicFrameLocks noChangeAspect="1"/>
            </p:cNvGraphicFramePr>
            <p:nvPr/>
          </p:nvGraphicFramePr>
          <p:xfrm>
            <a:off x="3556" y="3456"/>
            <a:ext cx="184" cy="184"/>
          </p:xfrm>
          <a:graphic>
            <a:graphicData uri="http://schemas.openxmlformats.org/presentationml/2006/ole">
              <mc:AlternateContent xmlns:mc="http://schemas.openxmlformats.org/markup-compatibility/2006">
                <mc:Choice xmlns:v="urn:schemas-microsoft-com:vml" Requires="v">
                  <p:oleObj spid="_x0000_s14490" name="公式" r:id="rId57" imgW="126720" imgH="126720" progId="Equation.3">
                    <p:embed/>
                  </p:oleObj>
                </mc:Choice>
                <mc:Fallback>
                  <p:oleObj name="公式" r:id="rId57" imgW="126720" imgH="126720" progId="Equation.3">
                    <p:embed/>
                    <p:pic>
                      <p:nvPicPr>
                        <p:cNvPr id="0" name="Object 10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556"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8" name="Object 108">
              <a:extLst>
                <a:ext uri="{FF2B5EF4-FFF2-40B4-BE49-F238E27FC236}">
                  <a16:creationId xmlns:a16="http://schemas.microsoft.com/office/drawing/2014/main" id="{5105C768-2A3C-4D73-8FD7-D118E37435AD}"/>
                </a:ext>
              </a:extLst>
            </p:cNvPr>
            <p:cNvGraphicFramePr>
              <a:graphicFrameLocks noChangeAspect="1"/>
            </p:cNvGraphicFramePr>
            <p:nvPr/>
          </p:nvGraphicFramePr>
          <p:xfrm>
            <a:off x="4228" y="3456"/>
            <a:ext cx="184" cy="184"/>
          </p:xfrm>
          <a:graphic>
            <a:graphicData uri="http://schemas.openxmlformats.org/presentationml/2006/ole">
              <mc:AlternateContent xmlns:mc="http://schemas.openxmlformats.org/markup-compatibility/2006">
                <mc:Choice xmlns:v="urn:schemas-microsoft-com:vml" Requires="v">
                  <p:oleObj spid="_x0000_s14491" name="公式" r:id="rId59" imgW="126720" imgH="126720" progId="Equation.3">
                    <p:embed/>
                  </p:oleObj>
                </mc:Choice>
                <mc:Fallback>
                  <p:oleObj name="公式" r:id="rId59" imgW="126720" imgH="126720" progId="Equation.3">
                    <p:embed/>
                    <p:pic>
                      <p:nvPicPr>
                        <p:cNvPr id="0" name="Object 10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228"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9" name="Object 109">
              <a:extLst>
                <a:ext uri="{FF2B5EF4-FFF2-40B4-BE49-F238E27FC236}">
                  <a16:creationId xmlns:a16="http://schemas.microsoft.com/office/drawing/2014/main" id="{6550CA7A-3DFA-4F55-ABF5-2329769DC699}"/>
                </a:ext>
              </a:extLst>
            </p:cNvPr>
            <p:cNvGraphicFramePr>
              <a:graphicFrameLocks noChangeAspect="1"/>
            </p:cNvGraphicFramePr>
            <p:nvPr/>
          </p:nvGraphicFramePr>
          <p:xfrm>
            <a:off x="3900" y="3456"/>
            <a:ext cx="184" cy="184"/>
          </p:xfrm>
          <a:graphic>
            <a:graphicData uri="http://schemas.openxmlformats.org/presentationml/2006/ole">
              <mc:AlternateContent xmlns:mc="http://schemas.openxmlformats.org/markup-compatibility/2006">
                <mc:Choice xmlns:v="urn:schemas-microsoft-com:vml" Requires="v">
                  <p:oleObj spid="_x0000_s14492" name="公式" r:id="rId61" imgW="126720" imgH="126720" progId="Equation.3">
                    <p:embed/>
                  </p:oleObj>
                </mc:Choice>
                <mc:Fallback>
                  <p:oleObj name="公式" r:id="rId61" imgW="126720" imgH="126720" progId="Equation.3">
                    <p:embed/>
                    <p:pic>
                      <p:nvPicPr>
                        <p:cNvPr id="0" name="Object 10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900"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70" name="Object 110">
              <a:extLst>
                <a:ext uri="{FF2B5EF4-FFF2-40B4-BE49-F238E27FC236}">
                  <a16:creationId xmlns:a16="http://schemas.microsoft.com/office/drawing/2014/main" id="{651AE6D3-4A59-4756-8664-5323C85C9361}"/>
                </a:ext>
              </a:extLst>
            </p:cNvPr>
            <p:cNvGraphicFramePr>
              <a:graphicFrameLocks noChangeAspect="1"/>
            </p:cNvGraphicFramePr>
            <p:nvPr/>
          </p:nvGraphicFramePr>
          <p:xfrm>
            <a:off x="4908" y="3456"/>
            <a:ext cx="184" cy="184"/>
          </p:xfrm>
          <a:graphic>
            <a:graphicData uri="http://schemas.openxmlformats.org/presentationml/2006/ole">
              <mc:AlternateContent xmlns:mc="http://schemas.openxmlformats.org/markup-compatibility/2006">
                <mc:Choice xmlns:v="urn:schemas-microsoft-com:vml" Requires="v">
                  <p:oleObj spid="_x0000_s14493" name="公式" r:id="rId63" imgW="126720" imgH="126720" progId="Equation.3">
                    <p:embed/>
                  </p:oleObj>
                </mc:Choice>
                <mc:Fallback>
                  <p:oleObj name="公式" r:id="rId63" imgW="126720" imgH="126720" progId="Equation.3">
                    <p:embed/>
                    <p:pic>
                      <p:nvPicPr>
                        <p:cNvPr id="0" name="Object 11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908"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71" name="Object 111">
              <a:extLst>
                <a:ext uri="{FF2B5EF4-FFF2-40B4-BE49-F238E27FC236}">
                  <a16:creationId xmlns:a16="http://schemas.microsoft.com/office/drawing/2014/main" id="{F63044C7-A961-4F41-949C-7B1F5DACDF45}"/>
                </a:ext>
              </a:extLst>
            </p:cNvPr>
            <p:cNvGraphicFramePr>
              <a:graphicFrameLocks noChangeAspect="1"/>
            </p:cNvGraphicFramePr>
            <p:nvPr/>
          </p:nvGraphicFramePr>
          <p:xfrm>
            <a:off x="4580" y="3456"/>
            <a:ext cx="184" cy="184"/>
          </p:xfrm>
          <a:graphic>
            <a:graphicData uri="http://schemas.openxmlformats.org/presentationml/2006/ole">
              <mc:AlternateContent xmlns:mc="http://schemas.openxmlformats.org/markup-compatibility/2006">
                <mc:Choice xmlns:v="urn:schemas-microsoft-com:vml" Requires="v">
                  <p:oleObj spid="_x0000_s14494" name="公式" r:id="rId65" imgW="126720" imgH="126720" progId="Equation.3">
                    <p:embed/>
                  </p:oleObj>
                </mc:Choice>
                <mc:Fallback>
                  <p:oleObj name="公式" r:id="rId65" imgW="126720" imgH="126720" progId="Equation.3">
                    <p:embed/>
                    <p:pic>
                      <p:nvPicPr>
                        <p:cNvPr id="0" name="Object 111"/>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580" y="3456"/>
                          <a:ext cx="184" cy="18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80" name="AutoShape 112">
              <a:extLst>
                <a:ext uri="{FF2B5EF4-FFF2-40B4-BE49-F238E27FC236}">
                  <a16:creationId xmlns:a16="http://schemas.microsoft.com/office/drawing/2014/main" id="{C057B2B7-25EA-44E6-ACE5-D07C9ADAFA52}"/>
                </a:ext>
              </a:extLst>
            </p:cNvPr>
            <p:cNvSpPr>
              <a:spLocks noChangeArrowheads="1"/>
            </p:cNvSpPr>
            <p:nvPr/>
          </p:nvSpPr>
          <p:spPr bwMode="auto">
            <a:xfrm>
              <a:off x="3312" y="2352"/>
              <a:ext cx="144" cy="1102"/>
            </a:xfrm>
            <a:prstGeom prst="roundRect">
              <a:avLst>
                <a:gd name="adj" fmla="val 50000"/>
              </a:avLst>
            </a:prstGeom>
            <a:gradFill rotWithShape="0">
              <a:gsLst>
                <a:gs pos="0">
                  <a:schemeClr val="hlink">
                    <a:gamma/>
                    <a:shade val="43137"/>
                    <a:invGamma/>
                  </a:schemeClr>
                </a:gs>
                <a:gs pos="50000">
                  <a:schemeClr val="hlink"/>
                </a:gs>
                <a:gs pos="100000">
                  <a:schemeClr val="hlink">
                    <a:gamma/>
                    <a:shade val="43137"/>
                    <a:invGamma/>
                  </a:scheme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72" name="Object 113">
              <a:extLst>
                <a:ext uri="{FF2B5EF4-FFF2-40B4-BE49-F238E27FC236}">
                  <a16:creationId xmlns:a16="http://schemas.microsoft.com/office/drawing/2014/main" id="{1D61BFE1-6D8C-4561-AB51-F9CC2A6A580E}"/>
                </a:ext>
              </a:extLst>
            </p:cNvPr>
            <p:cNvGraphicFramePr>
              <a:graphicFrameLocks noChangeAspect="1"/>
            </p:cNvGraphicFramePr>
            <p:nvPr/>
          </p:nvGraphicFramePr>
          <p:xfrm>
            <a:off x="3336" y="2880"/>
            <a:ext cx="94" cy="96"/>
          </p:xfrm>
          <a:graphic>
            <a:graphicData uri="http://schemas.openxmlformats.org/presentationml/2006/ole">
              <mc:AlternateContent xmlns:mc="http://schemas.openxmlformats.org/markup-compatibility/2006">
                <mc:Choice xmlns:v="urn:schemas-microsoft-com:vml" Requires="v">
                  <p:oleObj spid="_x0000_s14495" name="剪辑" r:id="rId67" imgW="380852" imgH="390270" progId="MS_ClipArt_Gallery.2">
                    <p:embed/>
                  </p:oleObj>
                </mc:Choice>
                <mc:Fallback>
                  <p:oleObj name="剪辑" r:id="rId67" imgW="380852" imgH="390270" progId="MS_ClipArt_Gallery.2">
                    <p:embed/>
                    <p:pic>
                      <p:nvPicPr>
                        <p:cNvPr id="0" name="Object 113"/>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336" y="288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82" name="Line 114">
              <a:extLst>
                <a:ext uri="{FF2B5EF4-FFF2-40B4-BE49-F238E27FC236}">
                  <a16:creationId xmlns:a16="http://schemas.microsoft.com/office/drawing/2014/main" id="{3688FA0B-AE80-4EFC-BA2A-B0C504884301}"/>
                </a:ext>
              </a:extLst>
            </p:cNvPr>
            <p:cNvSpPr>
              <a:spLocks noChangeShapeType="1"/>
            </p:cNvSpPr>
            <p:nvPr/>
          </p:nvSpPr>
          <p:spPr bwMode="auto">
            <a:xfrm>
              <a:off x="3384" y="2976"/>
              <a:ext cx="0" cy="288"/>
            </a:xfrm>
            <a:prstGeom prst="line">
              <a:avLst/>
            </a:prstGeom>
            <a:noFill/>
            <a:ln w="19050">
              <a:solidFill>
                <a:srgbClr val="CC0099"/>
              </a:solidFill>
              <a:round/>
              <a:headEnd/>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115">
            <a:extLst>
              <a:ext uri="{FF2B5EF4-FFF2-40B4-BE49-F238E27FC236}">
                <a16:creationId xmlns:a16="http://schemas.microsoft.com/office/drawing/2014/main" id="{10CDEEB5-2B3F-4AA1-8A3D-C00F18B54499}"/>
              </a:ext>
            </a:extLst>
          </p:cNvPr>
          <p:cNvGrpSpPr>
            <a:grpSpLocks/>
          </p:cNvGrpSpPr>
          <p:nvPr/>
        </p:nvGrpSpPr>
        <p:grpSpPr bwMode="auto">
          <a:xfrm>
            <a:off x="5411788" y="3889375"/>
            <a:ext cx="196850" cy="1555750"/>
            <a:chOff x="3279" y="2341"/>
            <a:chExt cx="200" cy="1102"/>
          </a:xfrm>
        </p:grpSpPr>
        <p:graphicFrame>
          <p:nvGraphicFramePr>
            <p:cNvPr id="14339" name="Object 116">
              <a:extLst>
                <a:ext uri="{FF2B5EF4-FFF2-40B4-BE49-F238E27FC236}">
                  <a16:creationId xmlns:a16="http://schemas.microsoft.com/office/drawing/2014/main" id="{ED8EF30A-0705-47D4-B4D8-85A69F4C472D}"/>
                </a:ext>
              </a:extLst>
            </p:cNvPr>
            <p:cNvGraphicFramePr>
              <a:graphicFrameLocks noChangeAspect="1"/>
            </p:cNvGraphicFramePr>
            <p:nvPr/>
          </p:nvGraphicFramePr>
          <p:xfrm>
            <a:off x="3288" y="3339"/>
            <a:ext cx="191" cy="104"/>
          </p:xfrm>
          <a:graphic>
            <a:graphicData uri="http://schemas.openxmlformats.org/presentationml/2006/ole">
              <mc:AlternateContent xmlns:mc="http://schemas.openxmlformats.org/markup-compatibility/2006">
                <mc:Choice xmlns:v="urn:schemas-microsoft-com:vml" Requires="v">
                  <p:oleObj spid="_x0000_s14496" name="公式" r:id="rId69" imgW="139680" imgH="75960" progId="Equation.3">
                    <p:embed/>
                  </p:oleObj>
                </mc:Choice>
                <mc:Fallback>
                  <p:oleObj name="公式" r:id="rId69" imgW="139680" imgH="75960" progId="Equation.3">
                    <p:embed/>
                    <p:pic>
                      <p:nvPicPr>
                        <p:cNvPr id="0" name="Object 116"/>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3288" y="3339"/>
                          <a:ext cx="191" cy="10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117">
              <a:extLst>
                <a:ext uri="{FF2B5EF4-FFF2-40B4-BE49-F238E27FC236}">
                  <a16:creationId xmlns:a16="http://schemas.microsoft.com/office/drawing/2014/main" id="{08EB6C6D-B29C-4DB1-BE82-484885082245}"/>
                </a:ext>
              </a:extLst>
            </p:cNvPr>
            <p:cNvGraphicFramePr>
              <a:graphicFrameLocks noChangeAspect="1"/>
            </p:cNvGraphicFramePr>
            <p:nvPr/>
          </p:nvGraphicFramePr>
          <p:xfrm>
            <a:off x="3279" y="2341"/>
            <a:ext cx="191" cy="191"/>
          </p:xfrm>
          <a:graphic>
            <a:graphicData uri="http://schemas.openxmlformats.org/presentationml/2006/ole">
              <mc:AlternateContent xmlns:mc="http://schemas.openxmlformats.org/markup-compatibility/2006">
                <mc:Choice xmlns:v="urn:schemas-microsoft-com:vml" Requires="v">
                  <p:oleObj spid="_x0000_s14497" name="公式" r:id="rId71" imgW="139680" imgH="139680" progId="Equation.3">
                    <p:embed/>
                  </p:oleObj>
                </mc:Choice>
                <mc:Fallback>
                  <p:oleObj name="公式" r:id="rId71" imgW="139680" imgH="139680" progId="Equation.3">
                    <p:embed/>
                    <p:pic>
                      <p:nvPicPr>
                        <p:cNvPr id="0" name="Object 117"/>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279" y="2341"/>
                          <a:ext cx="191" cy="191"/>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886" name="Text Box 118">
            <a:extLst>
              <a:ext uri="{FF2B5EF4-FFF2-40B4-BE49-F238E27FC236}">
                <a16:creationId xmlns:a16="http://schemas.microsoft.com/office/drawing/2014/main" id="{DEB738D9-5B01-4BA9-86DB-C7B53C40A1F2}"/>
              </a:ext>
            </a:extLst>
          </p:cNvPr>
          <p:cNvSpPr txBox="1">
            <a:spLocks noChangeArrowheads="1"/>
          </p:cNvSpPr>
          <p:nvPr/>
        </p:nvSpPr>
        <p:spPr bwMode="auto">
          <a:xfrm>
            <a:off x="304800" y="1125538"/>
            <a:ext cx="8458200" cy="1373187"/>
          </a:xfrm>
          <a:prstGeom prst="rect">
            <a:avLst/>
          </a:prstGeom>
          <a:noFill/>
          <a:ln w="19050">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我们将由于导体相对磁场运动，在导体内感应的电动势称作</a:t>
            </a:r>
            <a:r>
              <a:rPr lang="zh-CN" altLang="en-US" dirty="0">
                <a:solidFill>
                  <a:srgbClr val="FFFF00"/>
                </a:solidFill>
                <a:effectLst>
                  <a:outerShdw blurRad="38100" dist="38100" dir="2700000" algn="tl">
                    <a:srgbClr val="000000"/>
                  </a:outerShdw>
                </a:effectLst>
                <a:latin typeface="幼圆" panose="02010509060101010101" pitchFamily="49" charset="-122"/>
              </a:rPr>
              <a:t>动生电动势</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en-US" altLang="zh-CN" i="1" dirty="0">
                <a:solidFill>
                  <a:srgbClr val="FFFF00"/>
                </a:solidFill>
                <a:effectLst>
                  <a:outerShdw blurRad="38100" dist="38100" dir="2700000" algn="tl">
                    <a:srgbClr val="000000"/>
                  </a:outerShdw>
                </a:effectLst>
              </a:rPr>
              <a:t>motional electromotive force</a:t>
            </a:r>
            <a:r>
              <a:rPr lang="en-US" altLang="zh-CN" dirty="0">
                <a:solidFill>
                  <a:srgbClr val="FFFF00"/>
                </a:solidFill>
                <a:effectLst>
                  <a:outerShdw blurRad="38100" dist="38100" dir="2700000" algn="tl">
                    <a:srgbClr val="000000"/>
                  </a:outerShdw>
                </a:effectLst>
              </a:rPr>
              <a:t> </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latin typeface="幼圆" panose="02010509060101010101" pitchFamily="49" charset="-122"/>
              </a:rPr>
              <a:t>。</a:t>
            </a:r>
          </a:p>
        </p:txBody>
      </p:sp>
      <p:grpSp>
        <p:nvGrpSpPr>
          <p:cNvPr id="51" name="Group 46">
            <a:extLst>
              <a:ext uri="{FF2B5EF4-FFF2-40B4-BE49-F238E27FC236}">
                <a16:creationId xmlns:a16="http://schemas.microsoft.com/office/drawing/2014/main" id="{9F3E7059-2FE0-42E2-8FC2-6F2F0F88BE6E}"/>
              </a:ext>
            </a:extLst>
          </p:cNvPr>
          <p:cNvGrpSpPr>
            <a:grpSpLocks/>
          </p:cNvGrpSpPr>
          <p:nvPr/>
        </p:nvGrpSpPr>
        <p:grpSpPr bwMode="auto">
          <a:xfrm>
            <a:off x="990600" y="3422650"/>
            <a:ext cx="2286000" cy="654050"/>
            <a:chOff x="672" y="1978"/>
            <a:chExt cx="1488" cy="486"/>
          </a:xfrm>
        </p:grpSpPr>
        <p:graphicFrame>
          <p:nvGraphicFramePr>
            <p:cNvPr id="52" name="Object 47">
              <a:extLst>
                <a:ext uri="{FF2B5EF4-FFF2-40B4-BE49-F238E27FC236}">
                  <a16:creationId xmlns:a16="http://schemas.microsoft.com/office/drawing/2014/main" id="{BBC54F7F-4F07-42EA-B567-6A73B0D9189D}"/>
                </a:ext>
              </a:extLst>
            </p:cNvPr>
            <p:cNvGraphicFramePr>
              <a:graphicFrameLocks noChangeAspect="1"/>
            </p:cNvGraphicFramePr>
            <p:nvPr/>
          </p:nvGraphicFramePr>
          <p:xfrm>
            <a:off x="960" y="1978"/>
            <a:ext cx="1200" cy="486"/>
          </p:xfrm>
          <a:graphic>
            <a:graphicData uri="http://schemas.openxmlformats.org/presentationml/2006/ole">
              <mc:AlternateContent xmlns:mc="http://schemas.openxmlformats.org/markup-compatibility/2006">
                <mc:Choice xmlns:v="urn:schemas-microsoft-com:vml" Requires="v">
                  <p:oleObj spid="_x0000_s14498" name="公式" r:id="rId73" imgW="749160" imgH="304560" progId="Equation.3">
                    <p:embed/>
                  </p:oleObj>
                </mc:Choice>
                <mc:Fallback>
                  <p:oleObj name="公式" r:id="rId73" imgW="749160" imgH="304560" progId="Equation.3">
                    <p:embed/>
                    <p:pic>
                      <p:nvPicPr>
                        <p:cNvPr id="15396" name="Object 47">
                          <a:extLst>
                            <a:ext uri="{FF2B5EF4-FFF2-40B4-BE49-F238E27FC236}">
                              <a16:creationId xmlns:a16="http://schemas.microsoft.com/office/drawing/2014/main" id="{C3199AD3-121B-4F77-856F-910D99E21779}"/>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960" y="1978"/>
                          <a:ext cx="1200" cy="4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 name="Picture 48" descr="E白">
              <a:extLst>
                <a:ext uri="{FF2B5EF4-FFF2-40B4-BE49-F238E27FC236}">
                  <a16:creationId xmlns:a16="http://schemas.microsoft.com/office/drawing/2014/main" id="{4067BBA2-B0E3-4A78-9B1B-D697573FFDD7}"/>
                </a:ext>
              </a:extLst>
            </p:cNvPr>
            <p:cNvPicPr>
              <a:picLocks noChangeAspect="1" noChangeArrowheads="1"/>
            </p:cNvPicPr>
            <p:nvPr/>
          </p:nvPicPr>
          <p:blipFill>
            <a:blip r:embed="rId75">
              <a:clrChange>
                <a:clrFrom>
                  <a:srgbClr val="000000"/>
                </a:clrFrom>
                <a:clrTo>
                  <a:srgbClr val="000000">
                    <a:alpha val="0"/>
                  </a:srgbClr>
                </a:clrTo>
              </a:clrChange>
            </a:blip>
            <a:srcRect/>
            <a:stretch>
              <a:fillRect/>
            </a:stretch>
          </p:blipFill>
          <p:spPr bwMode="auto">
            <a:xfrm>
              <a:off x="672" y="2064"/>
              <a:ext cx="319" cy="288"/>
            </a:xfrm>
            <a:prstGeom prst="rect">
              <a:avLst/>
            </a:prstGeom>
            <a:noFill/>
            <a:effectLst>
              <a:outerShdw dist="35921" dir="2700000" algn="ctr" rotWithShape="0">
                <a:schemeClr val="bg2"/>
              </a:outerShdw>
            </a:effectLst>
          </p:spPr>
        </p:pic>
      </p:grpSp>
      <p:graphicFrame>
        <p:nvGraphicFramePr>
          <p:cNvPr id="54" name="Object 50">
            <a:extLst>
              <a:ext uri="{FF2B5EF4-FFF2-40B4-BE49-F238E27FC236}">
                <a16:creationId xmlns:a16="http://schemas.microsoft.com/office/drawing/2014/main" id="{E793C699-842B-43D2-88CB-3B29FD5B8746}"/>
              </a:ext>
            </a:extLst>
          </p:cNvPr>
          <p:cNvGraphicFramePr>
            <a:graphicFrameLocks noChangeAspect="1"/>
          </p:cNvGraphicFramePr>
          <p:nvPr>
            <p:extLst>
              <p:ext uri="{D42A27DB-BD31-4B8C-83A1-F6EECF244321}">
                <p14:modId xmlns:p14="http://schemas.microsoft.com/office/powerpoint/2010/main" val="1214881131"/>
              </p:ext>
            </p:extLst>
          </p:nvPr>
        </p:nvGraphicFramePr>
        <p:xfrm>
          <a:off x="1468898" y="4479285"/>
          <a:ext cx="2192338" cy="688975"/>
        </p:xfrm>
        <a:graphic>
          <a:graphicData uri="http://schemas.openxmlformats.org/presentationml/2006/ole">
            <mc:AlternateContent xmlns:mc="http://schemas.openxmlformats.org/markup-compatibility/2006">
              <mc:Choice xmlns:v="urn:schemas-microsoft-com:vml" Requires="v">
                <p:oleObj spid="_x0000_s14499" name="公式" r:id="rId76" imgW="965160" imgH="304560" progId="Equation.3">
                  <p:embed/>
                </p:oleObj>
              </mc:Choice>
              <mc:Fallback>
                <p:oleObj name="公式" r:id="rId76" imgW="965160" imgH="304560" progId="Equation.3">
                  <p:embed/>
                  <p:pic>
                    <p:nvPicPr>
                      <p:cNvPr id="33842" name="Object 50">
                        <a:extLst>
                          <a:ext uri="{FF2B5EF4-FFF2-40B4-BE49-F238E27FC236}">
                            <a16:creationId xmlns:a16="http://schemas.microsoft.com/office/drawing/2014/main" id="{683866F5-801A-4F3E-9040-189BB0A65ECE}"/>
                          </a:ext>
                        </a:extLst>
                      </p:cNvPr>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1468898" y="4479285"/>
                        <a:ext cx="2192338" cy="688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86"/>
                                        </p:tgtEl>
                                        <p:attrNameLst>
                                          <p:attrName>style.visibility</p:attrName>
                                        </p:attrNameLst>
                                      </p:cBhvr>
                                      <p:to>
                                        <p:strVal val="visible"/>
                                      </p:to>
                                    </p:set>
                                    <p:animEffect transition="in" filter="wipe(left)">
                                      <p:cBhvr>
                                        <p:cTn id="7" dur="500"/>
                                        <p:tgtEl>
                                          <p:spTgt spid="32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ppt_h/2"/>
                                          </p:val>
                                        </p:tav>
                                        <p:tav tm="100000">
                                          <p:val>
                                            <p:strVal val="#ppt_y"/>
                                          </p:val>
                                        </p:tav>
                                      </p:tavLst>
                                    </p:anim>
                                    <p:anim calcmode="lin" valueType="num">
                                      <p:cBhvr>
                                        <p:cTn id="19" dur="500" fill="hold"/>
                                        <p:tgtEl>
                                          <p:spTgt spid="3"/>
                                        </p:tgtEl>
                                        <p:attrNameLst>
                                          <p:attrName>ppt_w</p:attrName>
                                        </p:attrNameLst>
                                      </p:cBhvr>
                                      <p:tavLst>
                                        <p:tav tm="0">
                                          <p:val>
                                            <p:strVal val="#ppt_w"/>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2810"/>
                                        </p:tgtEl>
                                        <p:attrNameLst>
                                          <p:attrName>style.visibility</p:attrName>
                                        </p:attrNameLst>
                                      </p:cBhvr>
                                      <p:to>
                                        <p:strVal val="visible"/>
                                      </p:to>
                                    </p:set>
                                    <p:animEffect transition="in" filter="dissolve">
                                      <p:cBhvr>
                                        <p:cTn id="25" dur="500"/>
                                        <p:tgtEl>
                                          <p:spTgt spid="328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dissolv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dissolve">
                                      <p:cBhvr>
                                        <p:cTn id="3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8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日期占位符 1">
            <a:extLst>
              <a:ext uri="{FF2B5EF4-FFF2-40B4-BE49-F238E27FC236}">
                <a16:creationId xmlns:a16="http://schemas.microsoft.com/office/drawing/2014/main" id="{3A09D52F-C922-4E1F-A385-61FC3D8FF6DC}"/>
              </a:ext>
            </a:extLst>
          </p:cNvPr>
          <p:cNvSpPr>
            <a:spLocks noGrp="1"/>
          </p:cNvSpPr>
          <p:nvPr>
            <p:ph type="dt" sz="quarter" idx="10"/>
          </p:nvPr>
        </p:nvSpPr>
        <p:spPr/>
        <p:txBody>
          <a:bodyPr/>
          <a:lstStyle/>
          <a:p>
            <a:pPr>
              <a:defRPr/>
            </a:pPr>
            <a:fld id="{79B22496-0073-4410-A542-E05564005AEE}" type="datetime9">
              <a:rPr lang="en-US"/>
              <a:pPr>
                <a:defRPr/>
              </a:pPr>
              <a:t>12/22/2017 6:15:40 PM</a:t>
            </a:fld>
            <a:endParaRPr lang="en-US" altLang="zh-CN"/>
          </a:p>
        </p:txBody>
      </p:sp>
      <p:sp>
        <p:nvSpPr>
          <p:cNvPr id="110" name="灯片编号占位符 3">
            <a:extLst>
              <a:ext uri="{FF2B5EF4-FFF2-40B4-BE49-F238E27FC236}">
                <a16:creationId xmlns:a16="http://schemas.microsoft.com/office/drawing/2014/main" id="{F4E4D012-A572-4BC8-BBFB-8C37A8F1C97C}"/>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AFFFE0D4-1F99-41B2-9787-85057C581A84}" type="slidenum">
              <a:rPr lang="en-US" altLang="zh-CN" sz="1400" b="0">
                <a:ea typeface="宋体" panose="02010600030101010101" pitchFamily="2" charset="-122"/>
              </a:rPr>
              <a:pPr eaLnBrk="1" hangingPunct="1"/>
              <a:t>11</a:t>
            </a:fld>
            <a:endParaRPr lang="en-US" altLang="zh-CN" sz="1400" b="0">
              <a:ea typeface="宋体" panose="02010600030101010101" pitchFamily="2" charset="-122"/>
            </a:endParaRPr>
          </a:p>
        </p:txBody>
      </p:sp>
      <p:sp>
        <p:nvSpPr>
          <p:cNvPr id="35950" name="Text Box 110">
            <a:extLst>
              <a:ext uri="{FF2B5EF4-FFF2-40B4-BE49-F238E27FC236}">
                <a16:creationId xmlns:a16="http://schemas.microsoft.com/office/drawing/2014/main" id="{4FEC6BCF-9645-42B4-9F4A-14F650EECDDF}"/>
              </a:ext>
            </a:extLst>
          </p:cNvPr>
          <p:cNvSpPr txBox="1">
            <a:spLocks noChangeArrowheads="1"/>
          </p:cNvSpPr>
          <p:nvPr/>
        </p:nvSpPr>
        <p:spPr bwMode="auto">
          <a:xfrm>
            <a:off x="304800" y="312738"/>
            <a:ext cx="8763000" cy="1373187"/>
          </a:xfrm>
          <a:prstGeom prst="rect">
            <a:avLst/>
          </a:prstGeom>
          <a:noFill/>
          <a:ln w="28575">
            <a:noFill/>
            <a:miter lim="800000"/>
            <a:headEnd type="none" w="sm" len="lg"/>
            <a:tailEnd type="none" w="sm" len="lg"/>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由一根长度为</a:t>
            </a:r>
            <a:r>
              <a:rPr lang="en-US" altLang="zh-CN" i="1">
                <a:effectLst>
                  <a:outerShdw blurRad="38100" dist="38100" dir="2700000" algn="tl">
                    <a:srgbClr val="000000"/>
                  </a:outerShdw>
                </a:effectLst>
              </a:rPr>
              <a:t>l </a:t>
            </a:r>
            <a:r>
              <a:rPr lang="zh-CN" altLang="en-US">
                <a:effectLst>
                  <a:outerShdw blurRad="38100" dist="38100" dir="2700000" algn="tl">
                    <a:srgbClr val="000000"/>
                  </a:outerShdw>
                </a:effectLst>
                <a:latin typeface="幼圆" pitchFamily="49" charset="-122"/>
              </a:rPr>
              <a:t>的导体棒，在磁感强度为</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latin typeface="幼圆" pitchFamily="49" charset="-122"/>
              </a:rPr>
              <a:t>的均匀磁场中，以角速度</a:t>
            </a:r>
            <a:r>
              <a:rPr lang="zh-CN" altLang="en-US">
                <a:effectLst>
                  <a:outerShdw blurRad="38100" dist="38100" dir="2700000" algn="tl">
                    <a:srgbClr val="000000"/>
                  </a:outerShdw>
                </a:effectLst>
                <a:latin typeface="幼圆" pitchFamily="49" charset="-122"/>
                <a:sym typeface="Symbol" pitchFamily="18" charset="2"/>
              </a:rPr>
              <a:t>在垂直磁场平面内</a:t>
            </a:r>
            <a:r>
              <a:rPr lang="zh-CN" altLang="en-US">
                <a:effectLst>
                  <a:outerShdw blurRad="38100" dist="38100" dir="2700000" algn="tl">
                    <a:srgbClr val="000000"/>
                  </a:outerShdw>
                </a:effectLst>
                <a:latin typeface="幼圆" pitchFamily="49" charset="-122"/>
              </a:rPr>
              <a:t>绕端点</a:t>
            </a:r>
            <a:r>
              <a:rPr lang="en-US" altLang="zh-CN" i="1">
                <a:effectLst>
                  <a:outerShdw blurRad="38100" dist="38100" dir="2700000" algn="tl">
                    <a:srgbClr val="000000"/>
                  </a:outerShdw>
                </a:effectLst>
              </a:rPr>
              <a:t>O</a:t>
            </a:r>
            <a:r>
              <a:rPr lang="zh-CN" altLang="en-US">
                <a:effectLst>
                  <a:outerShdw blurRad="38100" dist="38100" dir="2700000" algn="tl">
                    <a:srgbClr val="000000"/>
                  </a:outerShdw>
                </a:effectLst>
                <a:latin typeface="幼圆" pitchFamily="49" charset="-122"/>
              </a:rPr>
              <a:t>匀速转动，试求导体棒上的感应电动势。</a:t>
            </a:r>
          </a:p>
        </p:txBody>
      </p:sp>
      <p:sp>
        <p:nvSpPr>
          <p:cNvPr id="35880" name="Text Box 40">
            <a:extLst>
              <a:ext uri="{FF2B5EF4-FFF2-40B4-BE49-F238E27FC236}">
                <a16:creationId xmlns:a16="http://schemas.microsoft.com/office/drawing/2014/main" id="{20CF1B55-8409-42F8-918A-64EE7698258D}"/>
              </a:ext>
            </a:extLst>
          </p:cNvPr>
          <p:cNvSpPr txBox="1">
            <a:spLocks noChangeArrowheads="1"/>
          </p:cNvSpPr>
          <p:nvPr/>
        </p:nvSpPr>
        <p:spPr bwMode="auto">
          <a:xfrm>
            <a:off x="296537" y="1901032"/>
            <a:ext cx="5351463" cy="946150"/>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rgbClr val="99FF66"/>
                </a:solidFill>
                <a:effectLst>
                  <a:outerShdw blurRad="38100" dist="38100" dir="2700000" algn="tl">
                    <a:srgbClr val="000000"/>
                  </a:outerShdw>
                </a:effectLst>
                <a:latin typeface="幼圆" panose="02010509060101010101" pitchFamily="49" charset="-122"/>
              </a:rPr>
              <a:t>解</a:t>
            </a:r>
            <a:r>
              <a:rPr lang="en-US" altLang="zh-CN">
                <a:solidFill>
                  <a:srgbClr val="99FF66"/>
                </a:solidFill>
                <a:effectLst>
                  <a:outerShdw blurRad="38100" dist="38100" dir="2700000" algn="tl">
                    <a:srgbClr val="000000"/>
                  </a:outerShdw>
                </a:effectLst>
                <a:latin typeface="幼圆" panose="02010509060101010101" pitchFamily="49" charset="-122"/>
              </a:rPr>
              <a:t>:</a:t>
            </a:r>
            <a:r>
              <a:rPr lang="zh-CN" altLang="en-US">
                <a:effectLst>
                  <a:outerShdw blurRad="38100" dist="38100" dir="2700000" algn="tl">
                    <a:srgbClr val="000000"/>
                  </a:outerShdw>
                </a:effectLst>
                <a:latin typeface="幼圆" panose="02010509060101010101" pitchFamily="49" charset="-122"/>
              </a:rPr>
              <a:t>导体棒上各点的速度不等，取线元</a:t>
            </a:r>
            <a:r>
              <a:rPr lang="en-US" altLang="zh-CN" i="1">
                <a:effectLst>
                  <a:outerShdw blurRad="38100" dist="38100" dir="2700000" algn="tl">
                    <a:srgbClr val="000000"/>
                  </a:outerShdw>
                </a:effectLst>
              </a:rPr>
              <a:t>dr</a:t>
            </a:r>
            <a:r>
              <a:rPr lang="zh-CN" altLang="en-US" i="1">
                <a:effectLst>
                  <a:outerShdw blurRad="38100" dist="38100" dir="2700000" algn="tl">
                    <a:srgbClr val="000000"/>
                  </a:outerShdw>
                </a:effectLst>
              </a:rPr>
              <a:t>。</a:t>
            </a:r>
            <a:r>
              <a:rPr lang="zh-CN" altLang="en-US" sz="2400">
                <a:solidFill>
                  <a:srgbClr val="FF00FF"/>
                </a:solidFill>
                <a:effectLst>
                  <a:outerShdw blurRad="38100" dist="38100" dir="2700000" algn="tl">
                    <a:srgbClr val="000000"/>
                  </a:outerShdw>
                </a:effectLst>
              </a:rPr>
              <a:t>规定正方向：径向向外</a:t>
            </a:r>
          </a:p>
        </p:txBody>
      </p:sp>
      <p:pic>
        <p:nvPicPr>
          <p:cNvPr id="35883" name="Picture 43" descr="E白">
            <a:extLst>
              <a:ext uri="{FF2B5EF4-FFF2-40B4-BE49-F238E27FC236}">
                <a16:creationId xmlns:a16="http://schemas.microsoft.com/office/drawing/2014/main" id="{FD3DA49B-61E0-4450-A66D-9FAAF0604A32}"/>
              </a:ext>
            </a:extLst>
          </p:cNvPr>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855654" y="3413514"/>
            <a:ext cx="446096" cy="393765"/>
          </a:xfrm>
          <a:prstGeom prst="rect">
            <a:avLst/>
          </a:prstGeom>
          <a:noFill/>
          <a:effectLst>
            <a:outerShdw dist="35921" dir="2700000" algn="ctr" rotWithShape="0">
              <a:schemeClr val="bg2"/>
            </a:outerShdw>
          </a:effectLst>
        </p:spPr>
      </p:pic>
      <p:graphicFrame>
        <p:nvGraphicFramePr>
          <p:cNvPr id="35885" name="Object 45">
            <a:extLst>
              <a:ext uri="{FF2B5EF4-FFF2-40B4-BE49-F238E27FC236}">
                <a16:creationId xmlns:a16="http://schemas.microsoft.com/office/drawing/2014/main" id="{934CFD19-BE4B-47C6-B12D-B75B06866CC0}"/>
              </a:ext>
            </a:extLst>
          </p:cNvPr>
          <p:cNvGraphicFramePr>
            <a:graphicFrameLocks noChangeAspect="1"/>
          </p:cNvGraphicFramePr>
          <p:nvPr>
            <p:extLst>
              <p:ext uri="{D42A27DB-BD31-4B8C-83A1-F6EECF244321}">
                <p14:modId xmlns:p14="http://schemas.microsoft.com/office/powerpoint/2010/main" val="4155019943"/>
              </p:ext>
            </p:extLst>
          </p:nvPr>
        </p:nvGraphicFramePr>
        <p:xfrm>
          <a:off x="1498600" y="3121819"/>
          <a:ext cx="1676400" cy="955675"/>
        </p:xfrm>
        <a:graphic>
          <a:graphicData uri="http://schemas.openxmlformats.org/presentationml/2006/ole">
            <mc:AlternateContent xmlns:mc="http://schemas.openxmlformats.org/markup-compatibility/2006">
              <mc:Choice xmlns:v="urn:schemas-microsoft-com:vml" Requires="v">
                <p:oleObj spid="_x0000_s19735" name="公式" r:id="rId4" imgW="711000" imgH="406080" progId="Equation.3">
                  <p:embed/>
                </p:oleObj>
              </mc:Choice>
              <mc:Fallback>
                <p:oleObj name="公式" r:id="rId4" imgW="711000" imgH="406080"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600" y="3121819"/>
                        <a:ext cx="1676400" cy="955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4">
            <a:extLst>
              <a:ext uri="{FF2B5EF4-FFF2-40B4-BE49-F238E27FC236}">
                <a16:creationId xmlns:a16="http://schemas.microsoft.com/office/drawing/2014/main" id="{E25EA4B0-68BE-427D-88F3-CB337E253991}"/>
              </a:ext>
            </a:extLst>
          </p:cNvPr>
          <p:cNvGrpSpPr>
            <a:grpSpLocks/>
          </p:cNvGrpSpPr>
          <p:nvPr/>
        </p:nvGrpSpPr>
        <p:grpSpPr bwMode="auto">
          <a:xfrm>
            <a:off x="304800" y="5008563"/>
            <a:ext cx="4343400" cy="1373187"/>
            <a:chOff x="192" y="2928"/>
            <a:chExt cx="2736" cy="865"/>
          </a:xfrm>
        </p:grpSpPr>
        <p:sp>
          <p:nvSpPr>
            <p:cNvPr id="35899" name="Text Box 59">
              <a:extLst>
                <a:ext uri="{FF2B5EF4-FFF2-40B4-BE49-F238E27FC236}">
                  <a16:creationId xmlns:a16="http://schemas.microsoft.com/office/drawing/2014/main" id="{F65EB791-9154-447C-8A37-967453E22CB3}"/>
                </a:ext>
              </a:extLst>
            </p:cNvPr>
            <p:cNvSpPr txBox="1">
              <a:spLocks noChangeArrowheads="1"/>
            </p:cNvSpPr>
            <p:nvPr/>
          </p:nvSpPr>
          <p:spPr bwMode="auto">
            <a:xfrm>
              <a:off x="192" y="2928"/>
              <a:ext cx="2736" cy="865"/>
            </a:xfrm>
            <a:prstGeom prst="rect">
              <a:avLst/>
            </a:prstGeom>
            <a:noFill/>
            <a:ln w="9525">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动生电动势的方向为    沿  的投影方向，即指向圆心</a:t>
              </a:r>
              <a:r>
                <a:rPr lang="en-US" altLang="zh-CN" i="1">
                  <a:effectLst>
                    <a:outerShdw blurRad="38100" dist="38100" dir="2700000" algn="tl">
                      <a:srgbClr val="000000"/>
                    </a:outerShdw>
                  </a:effectLst>
                </a:rPr>
                <a:t>O</a:t>
              </a:r>
              <a:r>
                <a:rPr lang="zh-CN" altLang="en-US">
                  <a:effectLst>
                    <a:outerShdw blurRad="38100" dist="38100" dir="2700000" algn="tl">
                      <a:srgbClr val="000000"/>
                    </a:outerShdw>
                  </a:effectLst>
                  <a:latin typeface="幼圆" pitchFamily="49" charset="-122"/>
                </a:rPr>
                <a:t>。</a:t>
              </a:r>
            </a:p>
          </p:txBody>
        </p:sp>
        <p:graphicFrame>
          <p:nvGraphicFramePr>
            <p:cNvPr id="19538" name="Object 60">
              <a:extLst>
                <a:ext uri="{FF2B5EF4-FFF2-40B4-BE49-F238E27FC236}">
                  <a16:creationId xmlns:a16="http://schemas.microsoft.com/office/drawing/2014/main" id="{8B7F3B43-9658-4C46-8DAF-980A4D4EF036}"/>
                </a:ext>
              </a:extLst>
            </p:cNvPr>
            <p:cNvGraphicFramePr>
              <a:graphicFrameLocks noChangeAspect="1"/>
            </p:cNvGraphicFramePr>
            <p:nvPr/>
          </p:nvGraphicFramePr>
          <p:xfrm>
            <a:off x="2290" y="2949"/>
            <a:ext cx="499" cy="302"/>
          </p:xfrm>
          <a:graphic>
            <a:graphicData uri="http://schemas.openxmlformats.org/presentationml/2006/ole">
              <mc:AlternateContent xmlns:mc="http://schemas.openxmlformats.org/markup-compatibility/2006">
                <mc:Choice xmlns:v="urn:schemas-microsoft-com:vml" Requires="v">
                  <p:oleObj spid="_x0000_s19736" name="公式" r:id="rId6" imgW="355320" imgH="215640" progId="Equation.3">
                    <p:embed/>
                  </p:oleObj>
                </mc:Choice>
                <mc:Fallback>
                  <p:oleObj name="公式" r:id="rId6" imgW="355320" imgH="215640" progId="Equation.3">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 y="2949"/>
                          <a:ext cx="49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39" name="Object 61">
              <a:extLst>
                <a:ext uri="{FF2B5EF4-FFF2-40B4-BE49-F238E27FC236}">
                  <a16:creationId xmlns:a16="http://schemas.microsoft.com/office/drawing/2014/main" id="{281012DF-53F8-45E4-9624-1724C0A00C54}"/>
                </a:ext>
              </a:extLst>
            </p:cNvPr>
            <p:cNvGraphicFramePr>
              <a:graphicFrameLocks noChangeAspect="1"/>
            </p:cNvGraphicFramePr>
            <p:nvPr/>
          </p:nvGraphicFramePr>
          <p:xfrm>
            <a:off x="476" y="3228"/>
            <a:ext cx="261" cy="293"/>
          </p:xfrm>
          <a:graphic>
            <a:graphicData uri="http://schemas.openxmlformats.org/presentationml/2006/ole">
              <mc:AlternateContent xmlns:mc="http://schemas.openxmlformats.org/markup-compatibility/2006">
                <mc:Choice xmlns:v="urn:schemas-microsoft-com:vml" Requires="v">
                  <p:oleObj spid="_x0000_s19737" name="公式" r:id="rId8" imgW="190440" imgH="215640" progId="Equation.3">
                    <p:embed/>
                  </p:oleObj>
                </mc:Choice>
                <mc:Fallback>
                  <p:oleObj name="公式" r:id="rId8" imgW="190440" imgH="215640"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3228"/>
                          <a:ext cx="261"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8">
            <a:extLst>
              <a:ext uri="{FF2B5EF4-FFF2-40B4-BE49-F238E27FC236}">
                <a16:creationId xmlns:a16="http://schemas.microsoft.com/office/drawing/2014/main" id="{6E610A19-AFB2-4A28-B963-D4C8E7F001CD}"/>
              </a:ext>
            </a:extLst>
          </p:cNvPr>
          <p:cNvGrpSpPr>
            <a:grpSpLocks/>
          </p:cNvGrpSpPr>
          <p:nvPr/>
        </p:nvGrpSpPr>
        <p:grpSpPr bwMode="auto">
          <a:xfrm>
            <a:off x="4794250" y="2565400"/>
            <a:ext cx="3810000" cy="3733800"/>
            <a:chOff x="2880" y="1680"/>
            <a:chExt cx="2400" cy="2352"/>
          </a:xfrm>
        </p:grpSpPr>
        <p:sp>
          <p:nvSpPr>
            <p:cNvPr id="35959" name="Rectangle 119">
              <a:extLst>
                <a:ext uri="{FF2B5EF4-FFF2-40B4-BE49-F238E27FC236}">
                  <a16:creationId xmlns:a16="http://schemas.microsoft.com/office/drawing/2014/main" id="{4F5330C5-D352-425C-B2ED-2FD9FC3BC650}"/>
                </a:ext>
              </a:extLst>
            </p:cNvPr>
            <p:cNvSpPr>
              <a:spLocks noChangeArrowheads="1"/>
            </p:cNvSpPr>
            <p:nvPr/>
          </p:nvSpPr>
          <p:spPr bwMode="auto">
            <a:xfrm>
              <a:off x="2880" y="1680"/>
              <a:ext cx="2400" cy="2352"/>
            </a:xfrm>
            <a:prstGeom prst="rect">
              <a:avLst/>
            </a:prstGeom>
            <a:solidFill>
              <a:schemeClr val="accent1"/>
            </a:solidFill>
            <a:ln w="28575">
              <a:solidFill>
                <a:schemeClr val="tx1"/>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960" name="Line 120">
              <a:extLst>
                <a:ext uri="{FF2B5EF4-FFF2-40B4-BE49-F238E27FC236}">
                  <a16:creationId xmlns:a16="http://schemas.microsoft.com/office/drawing/2014/main" id="{A47B9881-ECE0-49F4-96A9-AD75CBD1926D}"/>
                </a:ext>
              </a:extLst>
            </p:cNvPr>
            <p:cNvSpPr>
              <a:spLocks noChangeShapeType="1"/>
            </p:cNvSpPr>
            <p:nvPr/>
          </p:nvSpPr>
          <p:spPr bwMode="auto">
            <a:xfrm flipV="1">
              <a:off x="4080" y="2160"/>
              <a:ext cx="432" cy="576"/>
            </a:xfrm>
            <a:prstGeom prst="line">
              <a:avLst/>
            </a:prstGeom>
            <a:noFill/>
            <a:ln w="38100">
              <a:solidFill>
                <a:schemeClr val="tx2"/>
              </a:solidFill>
              <a:round/>
              <a:headEnd type="none" w="sm" len="lg"/>
              <a:tailEnd type="non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961" name="Oval 121">
              <a:extLst>
                <a:ext uri="{FF2B5EF4-FFF2-40B4-BE49-F238E27FC236}">
                  <a16:creationId xmlns:a16="http://schemas.microsoft.com/office/drawing/2014/main" id="{CCB1CD73-3B77-4FF7-8308-C132B8504D1C}"/>
                </a:ext>
              </a:extLst>
            </p:cNvPr>
            <p:cNvSpPr>
              <a:spLocks noChangeArrowheads="1"/>
            </p:cNvSpPr>
            <p:nvPr/>
          </p:nvSpPr>
          <p:spPr bwMode="auto">
            <a:xfrm>
              <a:off x="3360" y="2016"/>
              <a:ext cx="1440" cy="1440"/>
            </a:xfrm>
            <a:prstGeom prst="ellipse">
              <a:avLst/>
            </a:prstGeom>
            <a:noFill/>
            <a:ln w="28575">
              <a:solidFill>
                <a:schemeClr val="hlink"/>
              </a:solidFill>
              <a:prstDash val="dash"/>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962" name="Line 122">
              <a:extLst>
                <a:ext uri="{FF2B5EF4-FFF2-40B4-BE49-F238E27FC236}">
                  <a16:creationId xmlns:a16="http://schemas.microsoft.com/office/drawing/2014/main" id="{93499BFF-427F-44C2-94E4-AC5386F4DF2D}"/>
                </a:ext>
              </a:extLst>
            </p:cNvPr>
            <p:cNvSpPr>
              <a:spLocks noChangeShapeType="1"/>
            </p:cNvSpPr>
            <p:nvPr/>
          </p:nvSpPr>
          <p:spPr bwMode="auto">
            <a:xfrm>
              <a:off x="4080" y="2736"/>
              <a:ext cx="720" cy="0"/>
            </a:xfrm>
            <a:prstGeom prst="line">
              <a:avLst/>
            </a:prstGeom>
            <a:noFill/>
            <a:ln w="12700">
              <a:solidFill>
                <a:srgbClr val="99FFCC"/>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963" name="Freeform 123">
              <a:extLst>
                <a:ext uri="{FF2B5EF4-FFF2-40B4-BE49-F238E27FC236}">
                  <a16:creationId xmlns:a16="http://schemas.microsoft.com/office/drawing/2014/main" id="{1D1FECCC-9EC4-4AFA-8A9E-3FDF116E3985}"/>
                </a:ext>
              </a:extLst>
            </p:cNvPr>
            <p:cNvSpPr>
              <a:spLocks/>
            </p:cNvSpPr>
            <p:nvPr/>
          </p:nvSpPr>
          <p:spPr bwMode="auto">
            <a:xfrm>
              <a:off x="4503" y="2150"/>
              <a:ext cx="291" cy="569"/>
            </a:xfrm>
            <a:custGeom>
              <a:avLst/>
              <a:gdLst/>
              <a:ahLst/>
              <a:cxnLst>
                <a:cxn ang="0">
                  <a:pos x="288" y="569"/>
                </a:cxn>
                <a:cxn ang="0">
                  <a:pos x="288" y="475"/>
                </a:cxn>
                <a:cxn ang="0">
                  <a:pos x="273" y="397"/>
                </a:cxn>
                <a:cxn ang="0">
                  <a:pos x="249" y="327"/>
                </a:cxn>
                <a:cxn ang="0">
                  <a:pos x="203" y="241"/>
                </a:cxn>
                <a:cxn ang="0">
                  <a:pos x="156" y="179"/>
                </a:cxn>
                <a:cxn ang="0">
                  <a:pos x="109" y="109"/>
                </a:cxn>
                <a:cxn ang="0">
                  <a:pos x="55" y="46"/>
                </a:cxn>
                <a:cxn ang="0">
                  <a:pos x="0" y="0"/>
                </a:cxn>
              </a:cxnLst>
              <a:rect l="0" t="0" r="r" b="b"/>
              <a:pathLst>
                <a:path w="291" h="569">
                  <a:moveTo>
                    <a:pt x="288" y="569"/>
                  </a:moveTo>
                  <a:cubicBezTo>
                    <a:pt x="288" y="553"/>
                    <a:pt x="291" y="504"/>
                    <a:pt x="288" y="475"/>
                  </a:cubicBezTo>
                  <a:cubicBezTo>
                    <a:pt x="285" y="446"/>
                    <a:pt x="279" y="422"/>
                    <a:pt x="273" y="397"/>
                  </a:cubicBezTo>
                  <a:cubicBezTo>
                    <a:pt x="267" y="372"/>
                    <a:pt x="261" y="353"/>
                    <a:pt x="249" y="327"/>
                  </a:cubicBezTo>
                  <a:cubicBezTo>
                    <a:pt x="237" y="301"/>
                    <a:pt x="218" y="266"/>
                    <a:pt x="203" y="241"/>
                  </a:cubicBezTo>
                  <a:cubicBezTo>
                    <a:pt x="188" y="216"/>
                    <a:pt x="172" y="201"/>
                    <a:pt x="156" y="179"/>
                  </a:cubicBezTo>
                  <a:cubicBezTo>
                    <a:pt x="140" y="157"/>
                    <a:pt x="126" y="131"/>
                    <a:pt x="109" y="109"/>
                  </a:cubicBezTo>
                  <a:cubicBezTo>
                    <a:pt x="92" y="87"/>
                    <a:pt x="73" y="64"/>
                    <a:pt x="55" y="46"/>
                  </a:cubicBezTo>
                  <a:cubicBezTo>
                    <a:pt x="37" y="28"/>
                    <a:pt x="11" y="10"/>
                    <a:pt x="0" y="0"/>
                  </a:cubicBezTo>
                </a:path>
              </a:pathLst>
            </a:custGeom>
            <a:noFill/>
            <a:ln w="12700" cap="flat" cmpd="sng">
              <a:solidFill>
                <a:schemeClr val="tx1"/>
              </a:solidFill>
              <a:prstDash val="solid"/>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498" name="Object 124">
              <a:extLst>
                <a:ext uri="{FF2B5EF4-FFF2-40B4-BE49-F238E27FC236}">
                  <a16:creationId xmlns:a16="http://schemas.microsoft.com/office/drawing/2014/main" id="{E67AAF20-D528-4A0F-A5B1-C8B88AC5FBCA}"/>
                </a:ext>
              </a:extLst>
            </p:cNvPr>
            <p:cNvGraphicFramePr>
              <a:graphicFrameLocks noChangeAspect="1"/>
            </p:cNvGraphicFramePr>
            <p:nvPr/>
          </p:nvGraphicFramePr>
          <p:xfrm>
            <a:off x="2904" y="1968"/>
            <a:ext cx="184" cy="184"/>
          </p:xfrm>
          <a:graphic>
            <a:graphicData uri="http://schemas.openxmlformats.org/presentationml/2006/ole">
              <mc:AlternateContent xmlns:mc="http://schemas.openxmlformats.org/markup-compatibility/2006">
                <mc:Choice xmlns:v="urn:schemas-microsoft-com:vml" Requires="v">
                  <p:oleObj spid="_x0000_s19738" name="公式" r:id="rId10" imgW="126720" imgH="126720" progId="Equation.3">
                    <p:embed/>
                  </p:oleObj>
                </mc:Choice>
                <mc:Fallback>
                  <p:oleObj name="公式" r:id="rId10" imgW="126720" imgH="126720" progId="Equation.3">
                    <p:embed/>
                    <p:pic>
                      <p:nvPicPr>
                        <p:cNvPr id="0" name="Object 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99" name="Object 125">
              <a:extLst>
                <a:ext uri="{FF2B5EF4-FFF2-40B4-BE49-F238E27FC236}">
                  <a16:creationId xmlns:a16="http://schemas.microsoft.com/office/drawing/2014/main" id="{CCEF8D7A-9061-4F47-9DA0-F51AFDF2AC79}"/>
                </a:ext>
              </a:extLst>
            </p:cNvPr>
            <p:cNvGraphicFramePr>
              <a:graphicFrameLocks noChangeAspect="1"/>
            </p:cNvGraphicFramePr>
            <p:nvPr/>
          </p:nvGraphicFramePr>
          <p:xfrm>
            <a:off x="2888" y="2400"/>
            <a:ext cx="184" cy="184"/>
          </p:xfrm>
          <a:graphic>
            <a:graphicData uri="http://schemas.openxmlformats.org/presentationml/2006/ole">
              <mc:AlternateContent xmlns:mc="http://schemas.openxmlformats.org/markup-compatibility/2006">
                <mc:Choice xmlns:v="urn:schemas-microsoft-com:vml" Requires="v">
                  <p:oleObj spid="_x0000_s19739" name="公式" r:id="rId12" imgW="126720" imgH="126720" progId="Equation.3">
                    <p:embed/>
                  </p:oleObj>
                </mc:Choice>
                <mc:Fallback>
                  <p:oleObj name="公式" r:id="rId12" imgW="126720" imgH="126720" progId="Equation.3">
                    <p:embed/>
                    <p:pic>
                      <p:nvPicPr>
                        <p:cNvPr id="0" name="Object 1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0" name="Object 126">
              <a:extLst>
                <a:ext uri="{FF2B5EF4-FFF2-40B4-BE49-F238E27FC236}">
                  <a16:creationId xmlns:a16="http://schemas.microsoft.com/office/drawing/2014/main" id="{4FA0F026-F23B-4AB5-8147-251B6CD85197}"/>
                </a:ext>
              </a:extLst>
            </p:cNvPr>
            <p:cNvGraphicFramePr>
              <a:graphicFrameLocks noChangeAspect="1"/>
            </p:cNvGraphicFramePr>
            <p:nvPr/>
          </p:nvGraphicFramePr>
          <p:xfrm>
            <a:off x="2896" y="2840"/>
            <a:ext cx="184" cy="184"/>
          </p:xfrm>
          <a:graphic>
            <a:graphicData uri="http://schemas.openxmlformats.org/presentationml/2006/ole">
              <mc:AlternateContent xmlns:mc="http://schemas.openxmlformats.org/markup-compatibility/2006">
                <mc:Choice xmlns:v="urn:schemas-microsoft-com:vml" Requires="v">
                  <p:oleObj spid="_x0000_s19740" name="公式" r:id="rId14" imgW="126720" imgH="126720" progId="Equation.3">
                    <p:embed/>
                  </p:oleObj>
                </mc:Choice>
                <mc:Fallback>
                  <p:oleObj name="公式" r:id="rId14" imgW="126720" imgH="126720" progId="Equation.3">
                    <p:embed/>
                    <p:pic>
                      <p:nvPicPr>
                        <p:cNvPr id="0" name="Object 1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1" name="Object 127">
              <a:extLst>
                <a:ext uri="{FF2B5EF4-FFF2-40B4-BE49-F238E27FC236}">
                  <a16:creationId xmlns:a16="http://schemas.microsoft.com/office/drawing/2014/main" id="{75CBC242-5202-41D3-A2F2-5DBE95BD907C}"/>
                </a:ext>
              </a:extLst>
            </p:cNvPr>
            <p:cNvGraphicFramePr>
              <a:graphicFrameLocks noChangeAspect="1"/>
            </p:cNvGraphicFramePr>
            <p:nvPr/>
          </p:nvGraphicFramePr>
          <p:xfrm>
            <a:off x="2880" y="3272"/>
            <a:ext cx="184" cy="184"/>
          </p:xfrm>
          <a:graphic>
            <a:graphicData uri="http://schemas.openxmlformats.org/presentationml/2006/ole">
              <mc:AlternateContent xmlns:mc="http://schemas.openxmlformats.org/markup-compatibility/2006">
                <mc:Choice xmlns:v="urn:schemas-microsoft-com:vml" Requires="v">
                  <p:oleObj spid="_x0000_s19741" name="公式" r:id="rId16" imgW="126720" imgH="126720" progId="Equation.3">
                    <p:embed/>
                  </p:oleObj>
                </mc:Choice>
                <mc:Fallback>
                  <p:oleObj name="公式" r:id="rId16" imgW="126720" imgH="126720" progId="Equation.3">
                    <p:embed/>
                    <p:pic>
                      <p:nvPicPr>
                        <p:cNvPr id="0" name="Object 1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2" name="Object 128">
              <a:extLst>
                <a:ext uri="{FF2B5EF4-FFF2-40B4-BE49-F238E27FC236}">
                  <a16:creationId xmlns:a16="http://schemas.microsoft.com/office/drawing/2014/main" id="{6D89A712-0DF1-4F27-82A8-6D03E267DE0F}"/>
                </a:ext>
              </a:extLst>
            </p:cNvPr>
            <p:cNvGraphicFramePr>
              <a:graphicFrameLocks noChangeAspect="1"/>
            </p:cNvGraphicFramePr>
            <p:nvPr/>
          </p:nvGraphicFramePr>
          <p:xfrm>
            <a:off x="4752" y="2112"/>
            <a:ext cx="247" cy="304"/>
          </p:xfrm>
          <a:graphic>
            <a:graphicData uri="http://schemas.openxmlformats.org/presentationml/2006/ole">
              <mc:AlternateContent xmlns:mc="http://schemas.openxmlformats.org/markup-compatibility/2006">
                <mc:Choice xmlns:v="urn:schemas-microsoft-com:vml" Requires="v">
                  <p:oleObj spid="_x0000_s19742" name="公式" r:id="rId18" imgW="164880" imgH="203040" progId="Equation.3">
                    <p:embed/>
                  </p:oleObj>
                </mc:Choice>
                <mc:Fallback>
                  <p:oleObj name="公式" r:id="rId18" imgW="164880" imgH="203040" progId="Equation.3">
                    <p:embed/>
                    <p:pic>
                      <p:nvPicPr>
                        <p:cNvPr id="0" name="Object 1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52" y="2112"/>
                          <a:ext cx="247" cy="30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969" name="Line 129">
              <a:extLst>
                <a:ext uri="{FF2B5EF4-FFF2-40B4-BE49-F238E27FC236}">
                  <a16:creationId xmlns:a16="http://schemas.microsoft.com/office/drawing/2014/main" id="{A3AFF713-CAFD-4673-B512-E9064CAE6A6E}"/>
                </a:ext>
              </a:extLst>
            </p:cNvPr>
            <p:cNvSpPr>
              <a:spLocks noChangeShapeType="1"/>
            </p:cNvSpPr>
            <p:nvPr/>
          </p:nvSpPr>
          <p:spPr bwMode="auto">
            <a:xfrm flipH="1" flipV="1">
              <a:off x="4368" y="1920"/>
              <a:ext cx="192" cy="144"/>
            </a:xfrm>
            <a:prstGeom prst="line">
              <a:avLst/>
            </a:prstGeom>
            <a:noFill/>
            <a:ln w="28575">
              <a:solidFill>
                <a:schemeClr val="tx2"/>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503" name="Object 130">
              <a:extLst>
                <a:ext uri="{FF2B5EF4-FFF2-40B4-BE49-F238E27FC236}">
                  <a16:creationId xmlns:a16="http://schemas.microsoft.com/office/drawing/2014/main" id="{D008F505-01AD-4ABB-90B5-D6DC7E02450F}"/>
                </a:ext>
              </a:extLst>
            </p:cNvPr>
            <p:cNvGraphicFramePr>
              <a:graphicFrameLocks noChangeAspect="1"/>
            </p:cNvGraphicFramePr>
            <p:nvPr/>
          </p:nvGraphicFramePr>
          <p:xfrm>
            <a:off x="4464" y="1776"/>
            <a:ext cx="191" cy="177"/>
          </p:xfrm>
          <a:graphic>
            <a:graphicData uri="http://schemas.openxmlformats.org/presentationml/2006/ole">
              <mc:AlternateContent xmlns:mc="http://schemas.openxmlformats.org/markup-compatibility/2006">
                <mc:Choice xmlns:v="urn:schemas-microsoft-com:vml" Requires="v">
                  <p:oleObj spid="_x0000_s19743" name="公式" r:id="rId20" imgW="152280" imgH="139680" progId="Equation.3">
                    <p:embed/>
                  </p:oleObj>
                </mc:Choice>
                <mc:Fallback>
                  <p:oleObj name="公式" r:id="rId20" imgW="152280" imgH="139680" progId="Equation.3">
                    <p:embed/>
                    <p:pic>
                      <p:nvPicPr>
                        <p:cNvPr id="0" name="Object 1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1776"/>
                          <a:ext cx="191" cy="17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971" name="Freeform 131">
              <a:extLst>
                <a:ext uri="{FF2B5EF4-FFF2-40B4-BE49-F238E27FC236}">
                  <a16:creationId xmlns:a16="http://schemas.microsoft.com/office/drawing/2014/main" id="{E0C8112F-FAFB-4FD3-A90D-606C3DECB911}"/>
                </a:ext>
              </a:extLst>
            </p:cNvPr>
            <p:cNvSpPr>
              <a:spLocks/>
            </p:cNvSpPr>
            <p:nvPr/>
          </p:nvSpPr>
          <p:spPr bwMode="auto">
            <a:xfrm>
              <a:off x="4176" y="2592"/>
              <a:ext cx="96" cy="144"/>
            </a:xfrm>
            <a:custGeom>
              <a:avLst/>
              <a:gdLst/>
              <a:ahLst/>
              <a:cxnLst>
                <a:cxn ang="0">
                  <a:pos x="96" y="144"/>
                </a:cxn>
                <a:cxn ang="0">
                  <a:pos x="78" y="88"/>
                </a:cxn>
                <a:cxn ang="0">
                  <a:pos x="47" y="33"/>
                </a:cxn>
                <a:cxn ang="0">
                  <a:pos x="0" y="0"/>
                </a:cxn>
              </a:cxnLst>
              <a:rect l="0" t="0" r="r" b="b"/>
              <a:pathLst>
                <a:path w="96" h="144">
                  <a:moveTo>
                    <a:pt x="96" y="144"/>
                  </a:moveTo>
                  <a:cubicBezTo>
                    <a:pt x="93" y="135"/>
                    <a:pt x="86" y="106"/>
                    <a:pt x="78" y="88"/>
                  </a:cubicBezTo>
                  <a:cubicBezTo>
                    <a:pt x="70" y="70"/>
                    <a:pt x="60" y="48"/>
                    <a:pt x="47" y="33"/>
                  </a:cubicBezTo>
                  <a:cubicBezTo>
                    <a:pt x="34" y="18"/>
                    <a:pt x="10" y="7"/>
                    <a:pt x="0" y="0"/>
                  </a:cubicBezTo>
                </a:path>
              </a:pathLst>
            </a:custGeom>
            <a:noFill/>
            <a:ln w="28575" cap="flat" cmpd="sng">
              <a:solidFill>
                <a:srgbClr val="99FFCC"/>
              </a:solidFill>
              <a:prstDash val="solid"/>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504" name="Object 132">
              <a:extLst>
                <a:ext uri="{FF2B5EF4-FFF2-40B4-BE49-F238E27FC236}">
                  <a16:creationId xmlns:a16="http://schemas.microsoft.com/office/drawing/2014/main" id="{C61BCFCC-3EE9-4592-A976-36F44DB13859}"/>
                </a:ext>
              </a:extLst>
            </p:cNvPr>
            <p:cNvGraphicFramePr>
              <a:graphicFrameLocks noChangeAspect="1"/>
            </p:cNvGraphicFramePr>
            <p:nvPr/>
          </p:nvGraphicFramePr>
          <p:xfrm>
            <a:off x="4288" y="2529"/>
            <a:ext cx="255" cy="207"/>
          </p:xfrm>
          <a:graphic>
            <a:graphicData uri="http://schemas.openxmlformats.org/presentationml/2006/ole">
              <mc:AlternateContent xmlns:mc="http://schemas.openxmlformats.org/markup-compatibility/2006">
                <mc:Choice xmlns:v="urn:schemas-microsoft-com:vml" Requires="v">
                  <p:oleObj spid="_x0000_s19744" name="公式" r:id="rId22" imgW="203040" imgH="164880" progId="Equation.3">
                    <p:embed/>
                  </p:oleObj>
                </mc:Choice>
                <mc:Fallback>
                  <p:oleObj name="公式" r:id="rId22" imgW="203040" imgH="164880" progId="Equation.3">
                    <p:embed/>
                    <p:pic>
                      <p:nvPicPr>
                        <p:cNvPr id="0" name="Object 1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8" y="2529"/>
                          <a:ext cx="255" cy="2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5" name="Object 133">
              <a:extLst>
                <a:ext uri="{FF2B5EF4-FFF2-40B4-BE49-F238E27FC236}">
                  <a16:creationId xmlns:a16="http://schemas.microsoft.com/office/drawing/2014/main" id="{FB1115EB-5169-44A4-A7A5-39C9884A4701}"/>
                </a:ext>
              </a:extLst>
            </p:cNvPr>
            <p:cNvGraphicFramePr>
              <a:graphicFrameLocks noChangeAspect="1"/>
            </p:cNvGraphicFramePr>
            <p:nvPr/>
          </p:nvGraphicFramePr>
          <p:xfrm>
            <a:off x="4128" y="2160"/>
            <a:ext cx="141" cy="248"/>
          </p:xfrm>
          <a:graphic>
            <a:graphicData uri="http://schemas.openxmlformats.org/presentationml/2006/ole">
              <mc:AlternateContent xmlns:mc="http://schemas.openxmlformats.org/markup-compatibility/2006">
                <mc:Choice xmlns:v="urn:schemas-microsoft-com:vml" Requires="v">
                  <p:oleObj spid="_x0000_s19745" name="公式" r:id="rId24" imgW="101520" imgH="177480" progId="Equation.3">
                    <p:embed/>
                  </p:oleObj>
                </mc:Choice>
                <mc:Fallback>
                  <p:oleObj name="公式" r:id="rId24" imgW="101520" imgH="177480" progId="Equation.3">
                    <p:embed/>
                    <p:pic>
                      <p:nvPicPr>
                        <p:cNvPr id="0" name="Object 1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28" y="2160"/>
                          <a:ext cx="141"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6" name="Object 134">
              <a:extLst>
                <a:ext uri="{FF2B5EF4-FFF2-40B4-BE49-F238E27FC236}">
                  <a16:creationId xmlns:a16="http://schemas.microsoft.com/office/drawing/2014/main" id="{D65450D8-1E89-4D3D-99AF-23FBF00E95B8}"/>
                </a:ext>
              </a:extLst>
            </p:cNvPr>
            <p:cNvGraphicFramePr>
              <a:graphicFrameLocks noChangeAspect="1"/>
            </p:cNvGraphicFramePr>
            <p:nvPr/>
          </p:nvGraphicFramePr>
          <p:xfrm>
            <a:off x="3840" y="2640"/>
            <a:ext cx="186" cy="200"/>
          </p:xfrm>
          <a:graphic>
            <a:graphicData uri="http://schemas.openxmlformats.org/presentationml/2006/ole">
              <mc:AlternateContent xmlns:mc="http://schemas.openxmlformats.org/markup-compatibility/2006">
                <mc:Choice xmlns:v="urn:schemas-microsoft-com:vml" Requires="v">
                  <p:oleObj spid="_x0000_s19746" name="公式" r:id="rId26" imgW="164880" imgH="177480" progId="Equation.3">
                    <p:embed/>
                  </p:oleObj>
                </mc:Choice>
                <mc:Fallback>
                  <p:oleObj name="公式" r:id="rId26" imgW="164880" imgH="177480" progId="Equation.3">
                    <p:embed/>
                    <p:pic>
                      <p:nvPicPr>
                        <p:cNvPr id="0" name="Object 1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40" y="2640"/>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7" name="Object 135">
              <a:extLst>
                <a:ext uri="{FF2B5EF4-FFF2-40B4-BE49-F238E27FC236}">
                  <a16:creationId xmlns:a16="http://schemas.microsoft.com/office/drawing/2014/main" id="{1F78541E-81E5-4501-B3B0-ED066A9E8A85}"/>
                </a:ext>
              </a:extLst>
            </p:cNvPr>
            <p:cNvGraphicFramePr>
              <a:graphicFrameLocks noChangeAspect="1"/>
            </p:cNvGraphicFramePr>
            <p:nvPr/>
          </p:nvGraphicFramePr>
          <p:xfrm>
            <a:off x="3272" y="1968"/>
            <a:ext cx="184" cy="184"/>
          </p:xfrm>
          <a:graphic>
            <a:graphicData uri="http://schemas.openxmlformats.org/presentationml/2006/ole">
              <mc:AlternateContent xmlns:mc="http://schemas.openxmlformats.org/markup-compatibility/2006">
                <mc:Choice xmlns:v="urn:schemas-microsoft-com:vml" Requires="v">
                  <p:oleObj spid="_x0000_s19747" name="公式" r:id="rId28" imgW="126720" imgH="126720" progId="Equation.3">
                    <p:embed/>
                  </p:oleObj>
                </mc:Choice>
                <mc:Fallback>
                  <p:oleObj name="公式" r:id="rId28" imgW="126720" imgH="126720" progId="Equation.3">
                    <p:embed/>
                    <p:pic>
                      <p:nvPicPr>
                        <p:cNvPr id="0" name="Object 1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72"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8" name="Object 136">
              <a:extLst>
                <a:ext uri="{FF2B5EF4-FFF2-40B4-BE49-F238E27FC236}">
                  <a16:creationId xmlns:a16="http://schemas.microsoft.com/office/drawing/2014/main" id="{FDC15BDC-15A5-4A08-A3D0-9E3F531AF0DC}"/>
                </a:ext>
              </a:extLst>
            </p:cNvPr>
            <p:cNvGraphicFramePr>
              <a:graphicFrameLocks noChangeAspect="1"/>
            </p:cNvGraphicFramePr>
            <p:nvPr/>
          </p:nvGraphicFramePr>
          <p:xfrm>
            <a:off x="3256" y="2400"/>
            <a:ext cx="184" cy="184"/>
          </p:xfrm>
          <a:graphic>
            <a:graphicData uri="http://schemas.openxmlformats.org/presentationml/2006/ole">
              <mc:AlternateContent xmlns:mc="http://schemas.openxmlformats.org/markup-compatibility/2006">
                <mc:Choice xmlns:v="urn:schemas-microsoft-com:vml" Requires="v">
                  <p:oleObj spid="_x0000_s19748" name="公式" r:id="rId30" imgW="126720" imgH="126720" progId="Equation.3">
                    <p:embed/>
                  </p:oleObj>
                </mc:Choice>
                <mc:Fallback>
                  <p:oleObj name="公式" r:id="rId30" imgW="126720" imgH="126720" progId="Equation.3">
                    <p:embed/>
                    <p:pic>
                      <p:nvPicPr>
                        <p:cNvPr id="0" name="Object 1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56"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9" name="Object 137">
              <a:extLst>
                <a:ext uri="{FF2B5EF4-FFF2-40B4-BE49-F238E27FC236}">
                  <a16:creationId xmlns:a16="http://schemas.microsoft.com/office/drawing/2014/main" id="{90E0007D-5CE7-4729-952C-DEAC84271DBA}"/>
                </a:ext>
              </a:extLst>
            </p:cNvPr>
            <p:cNvGraphicFramePr>
              <a:graphicFrameLocks noChangeAspect="1"/>
            </p:cNvGraphicFramePr>
            <p:nvPr/>
          </p:nvGraphicFramePr>
          <p:xfrm>
            <a:off x="3264" y="2840"/>
            <a:ext cx="184" cy="184"/>
          </p:xfrm>
          <a:graphic>
            <a:graphicData uri="http://schemas.openxmlformats.org/presentationml/2006/ole">
              <mc:AlternateContent xmlns:mc="http://schemas.openxmlformats.org/markup-compatibility/2006">
                <mc:Choice xmlns:v="urn:schemas-microsoft-com:vml" Requires="v">
                  <p:oleObj spid="_x0000_s19749" name="公式" r:id="rId32" imgW="126720" imgH="126720" progId="Equation.3">
                    <p:embed/>
                  </p:oleObj>
                </mc:Choice>
                <mc:Fallback>
                  <p:oleObj name="公式" r:id="rId32" imgW="126720" imgH="126720" progId="Equation.3">
                    <p:embed/>
                    <p:pic>
                      <p:nvPicPr>
                        <p:cNvPr id="0" name="Object 13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64"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0" name="Object 138">
              <a:extLst>
                <a:ext uri="{FF2B5EF4-FFF2-40B4-BE49-F238E27FC236}">
                  <a16:creationId xmlns:a16="http://schemas.microsoft.com/office/drawing/2014/main" id="{8F2A56A8-959D-4F16-8D9C-82B05778EC77}"/>
                </a:ext>
              </a:extLst>
            </p:cNvPr>
            <p:cNvGraphicFramePr>
              <a:graphicFrameLocks noChangeAspect="1"/>
            </p:cNvGraphicFramePr>
            <p:nvPr/>
          </p:nvGraphicFramePr>
          <p:xfrm>
            <a:off x="3248" y="3272"/>
            <a:ext cx="184" cy="184"/>
          </p:xfrm>
          <a:graphic>
            <a:graphicData uri="http://schemas.openxmlformats.org/presentationml/2006/ole">
              <mc:AlternateContent xmlns:mc="http://schemas.openxmlformats.org/markup-compatibility/2006">
                <mc:Choice xmlns:v="urn:schemas-microsoft-com:vml" Requires="v">
                  <p:oleObj spid="_x0000_s19750" name="公式" r:id="rId34" imgW="126720" imgH="126720" progId="Equation.3">
                    <p:embed/>
                  </p:oleObj>
                </mc:Choice>
                <mc:Fallback>
                  <p:oleObj name="公式" r:id="rId34" imgW="126720" imgH="126720" progId="Equation.3">
                    <p:embed/>
                    <p:pic>
                      <p:nvPicPr>
                        <p:cNvPr id="0" name="Object 13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248"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1" name="Object 139">
              <a:extLst>
                <a:ext uri="{FF2B5EF4-FFF2-40B4-BE49-F238E27FC236}">
                  <a16:creationId xmlns:a16="http://schemas.microsoft.com/office/drawing/2014/main" id="{AD376DA9-1393-426B-A0F2-07AE8B5FA0DA}"/>
                </a:ext>
              </a:extLst>
            </p:cNvPr>
            <p:cNvGraphicFramePr>
              <a:graphicFrameLocks noChangeAspect="1"/>
            </p:cNvGraphicFramePr>
            <p:nvPr/>
          </p:nvGraphicFramePr>
          <p:xfrm>
            <a:off x="3624" y="1968"/>
            <a:ext cx="184" cy="184"/>
          </p:xfrm>
          <a:graphic>
            <a:graphicData uri="http://schemas.openxmlformats.org/presentationml/2006/ole">
              <mc:AlternateContent xmlns:mc="http://schemas.openxmlformats.org/markup-compatibility/2006">
                <mc:Choice xmlns:v="urn:schemas-microsoft-com:vml" Requires="v">
                  <p:oleObj spid="_x0000_s19751" name="公式" r:id="rId36" imgW="126720" imgH="126720" progId="Equation.3">
                    <p:embed/>
                  </p:oleObj>
                </mc:Choice>
                <mc:Fallback>
                  <p:oleObj name="公式" r:id="rId36" imgW="126720" imgH="126720" progId="Equation.3">
                    <p:embed/>
                    <p:pic>
                      <p:nvPicPr>
                        <p:cNvPr id="0" name="Object 13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2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2" name="Object 140">
              <a:extLst>
                <a:ext uri="{FF2B5EF4-FFF2-40B4-BE49-F238E27FC236}">
                  <a16:creationId xmlns:a16="http://schemas.microsoft.com/office/drawing/2014/main" id="{C09621C0-F631-4DC9-9255-26A81E3EA515}"/>
                </a:ext>
              </a:extLst>
            </p:cNvPr>
            <p:cNvGraphicFramePr>
              <a:graphicFrameLocks noChangeAspect="1"/>
            </p:cNvGraphicFramePr>
            <p:nvPr/>
          </p:nvGraphicFramePr>
          <p:xfrm>
            <a:off x="3608" y="2400"/>
            <a:ext cx="184" cy="184"/>
          </p:xfrm>
          <a:graphic>
            <a:graphicData uri="http://schemas.openxmlformats.org/presentationml/2006/ole">
              <mc:AlternateContent xmlns:mc="http://schemas.openxmlformats.org/markup-compatibility/2006">
                <mc:Choice xmlns:v="urn:schemas-microsoft-com:vml" Requires="v">
                  <p:oleObj spid="_x0000_s19752" name="公式" r:id="rId38" imgW="126720" imgH="126720" progId="Equation.3">
                    <p:embed/>
                  </p:oleObj>
                </mc:Choice>
                <mc:Fallback>
                  <p:oleObj name="公式" r:id="rId38" imgW="126720" imgH="126720" progId="Equation.3">
                    <p:embed/>
                    <p:pic>
                      <p:nvPicPr>
                        <p:cNvPr id="0" name="Object 1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0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3" name="Object 141">
              <a:extLst>
                <a:ext uri="{FF2B5EF4-FFF2-40B4-BE49-F238E27FC236}">
                  <a16:creationId xmlns:a16="http://schemas.microsoft.com/office/drawing/2014/main" id="{413A1EAF-445A-43DA-A2E0-0AF50D774CDA}"/>
                </a:ext>
              </a:extLst>
            </p:cNvPr>
            <p:cNvGraphicFramePr>
              <a:graphicFrameLocks noChangeAspect="1"/>
            </p:cNvGraphicFramePr>
            <p:nvPr/>
          </p:nvGraphicFramePr>
          <p:xfrm>
            <a:off x="3616" y="2840"/>
            <a:ext cx="184" cy="184"/>
          </p:xfrm>
          <a:graphic>
            <a:graphicData uri="http://schemas.openxmlformats.org/presentationml/2006/ole">
              <mc:AlternateContent xmlns:mc="http://schemas.openxmlformats.org/markup-compatibility/2006">
                <mc:Choice xmlns:v="urn:schemas-microsoft-com:vml" Requires="v">
                  <p:oleObj spid="_x0000_s19753" name="公式" r:id="rId40" imgW="126720" imgH="126720" progId="Equation.3">
                    <p:embed/>
                  </p:oleObj>
                </mc:Choice>
                <mc:Fallback>
                  <p:oleObj name="公式" r:id="rId40" imgW="126720" imgH="126720" progId="Equation.3">
                    <p:embed/>
                    <p:pic>
                      <p:nvPicPr>
                        <p:cNvPr id="0" name="Object 14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1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4" name="Object 142">
              <a:extLst>
                <a:ext uri="{FF2B5EF4-FFF2-40B4-BE49-F238E27FC236}">
                  <a16:creationId xmlns:a16="http://schemas.microsoft.com/office/drawing/2014/main" id="{8907781A-B39D-48BB-9A4C-82AFF80B0684}"/>
                </a:ext>
              </a:extLst>
            </p:cNvPr>
            <p:cNvGraphicFramePr>
              <a:graphicFrameLocks noChangeAspect="1"/>
            </p:cNvGraphicFramePr>
            <p:nvPr/>
          </p:nvGraphicFramePr>
          <p:xfrm>
            <a:off x="3600" y="3272"/>
            <a:ext cx="184" cy="184"/>
          </p:xfrm>
          <a:graphic>
            <a:graphicData uri="http://schemas.openxmlformats.org/presentationml/2006/ole">
              <mc:AlternateContent xmlns:mc="http://schemas.openxmlformats.org/markup-compatibility/2006">
                <mc:Choice xmlns:v="urn:schemas-microsoft-com:vml" Requires="v">
                  <p:oleObj spid="_x0000_s19754" name="公式" r:id="rId42" imgW="126720" imgH="126720" progId="Equation.3">
                    <p:embed/>
                  </p:oleObj>
                </mc:Choice>
                <mc:Fallback>
                  <p:oleObj name="公式" r:id="rId42" imgW="126720" imgH="126720" progId="Equation.3">
                    <p:embed/>
                    <p:pic>
                      <p:nvPicPr>
                        <p:cNvPr id="0" name="Object 14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0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5" name="Object 143">
              <a:extLst>
                <a:ext uri="{FF2B5EF4-FFF2-40B4-BE49-F238E27FC236}">
                  <a16:creationId xmlns:a16="http://schemas.microsoft.com/office/drawing/2014/main" id="{C81514E0-CC80-437F-9027-5F781ADCA3E2}"/>
                </a:ext>
              </a:extLst>
            </p:cNvPr>
            <p:cNvGraphicFramePr>
              <a:graphicFrameLocks noChangeAspect="1"/>
            </p:cNvGraphicFramePr>
            <p:nvPr/>
          </p:nvGraphicFramePr>
          <p:xfrm>
            <a:off x="3992" y="1968"/>
            <a:ext cx="184" cy="184"/>
          </p:xfrm>
          <a:graphic>
            <a:graphicData uri="http://schemas.openxmlformats.org/presentationml/2006/ole">
              <mc:AlternateContent xmlns:mc="http://schemas.openxmlformats.org/markup-compatibility/2006">
                <mc:Choice xmlns:v="urn:schemas-microsoft-com:vml" Requires="v">
                  <p:oleObj spid="_x0000_s19755" name="公式" r:id="rId44" imgW="126720" imgH="126720" progId="Equation.3">
                    <p:embed/>
                  </p:oleObj>
                </mc:Choice>
                <mc:Fallback>
                  <p:oleObj name="公式" r:id="rId44" imgW="126720" imgH="126720" progId="Equation.3">
                    <p:embed/>
                    <p:pic>
                      <p:nvPicPr>
                        <p:cNvPr id="0" name="Object 14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992"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6" name="Object 144">
              <a:extLst>
                <a:ext uri="{FF2B5EF4-FFF2-40B4-BE49-F238E27FC236}">
                  <a16:creationId xmlns:a16="http://schemas.microsoft.com/office/drawing/2014/main" id="{0D623F41-4F34-42F7-BE6B-ABD19BEEB6B9}"/>
                </a:ext>
              </a:extLst>
            </p:cNvPr>
            <p:cNvGraphicFramePr>
              <a:graphicFrameLocks noChangeAspect="1"/>
            </p:cNvGraphicFramePr>
            <p:nvPr/>
          </p:nvGraphicFramePr>
          <p:xfrm>
            <a:off x="3976" y="2400"/>
            <a:ext cx="184" cy="184"/>
          </p:xfrm>
          <a:graphic>
            <a:graphicData uri="http://schemas.openxmlformats.org/presentationml/2006/ole">
              <mc:AlternateContent xmlns:mc="http://schemas.openxmlformats.org/markup-compatibility/2006">
                <mc:Choice xmlns:v="urn:schemas-microsoft-com:vml" Requires="v">
                  <p:oleObj spid="_x0000_s19756" name="公式" r:id="rId46" imgW="126720" imgH="126720" progId="Equation.3">
                    <p:embed/>
                  </p:oleObj>
                </mc:Choice>
                <mc:Fallback>
                  <p:oleObj name="公式" r:id="rId46" imgW="126720" imgH="126720" progId="Equation.3">
                    <p:embed/>
                    <p:pic>
                      <p:nvPicPr>
                        <p:cNvPr id="0" name="Object 144"/>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976"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7" name="Object 145">
              <a:extLst>
                <a:ext uri="{FF2B5EF4-FFF2-40B4-BE49-F238E27FC236}">
                  <a16:creationId xmlns:a16="http://schemas.microsoft.com/office/drawing/2014/main" id="{BA1FC47F-9D60-4CBD-B124-CEC985E51AA6}"/>
                </a:ext>
              </a:extLst>
            </p:cNvPr>
            <p:cNvGraphicFramePr>
              <a:graphicFrameLocks noChangeAspect="1"/>
            </p:cNvGraphicFramePr>
            <p:nvPr/>
          </p:nvGraphicFramePr>
          <p:xfrm>
            <a:off x="3984" y="2840"/>
            <a:ext cx="184" cy="184"/>
          </p:xfrm>
          <a:graphic>
            <a:graphicData uri="http://schemas.openxmlformats.org/presentationml/2006/ole">
              <mc:AlternateContent xmlns:mc="http://schemas.openxmlformats.org/markup-compatibility/2006">
                <mc:Choice xmlns:v="urn:schemas-microsoft-com:vml" Requires="v">
                  <p:oleObj spid="_x0000_s19757" name="公式" r:id="rId48" imgW="126720" imgH="126720" progId="Equation.3">
                    <p:embed/>
                  </p:oleObj>
                </mc:Choice>
                <mc:Fallback>
                  <p:oleObj name="公式" r:id="rId48" imgW="126720" imgH="126720" progId="Equation.3">
                    <p:embed/>
                    <p:pic>
                      <p:nvPicPr>
                        <p:cNvPr id="0" name="Object 145"/>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984"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8" name="Object 146">
              <a:extLst>
                <a:ext uri="{FF2B5EF4-FFF2-40B4-BE49-F238E27FC236}">
                  <a16:creationId xmlns:a16="http://schemas.microsoft.com/office/drawing/2014/main" id="{1F41B5C2-8D7A-4792-ADB7-EBB52EEB7FDC}"/>
                </a:ext>
              </a:extLst>
            </p:cNvPr>
            <p:cNvGraphicFramePr>
              <a:graphicFrameLocks noChangeAspect="1"/>
            </p:cNvGraphicFramePr>
            <p:nvPr/>
          </p:nvGraphicFramePr>
          <p:xfrm>
            <a:off x="3968" y="3272"/>
            <a:ext cx="184" cy="184"/>
          </p:xfrm>
          <a:graphic>
            <a:graphicData uri="http://schemas.openxmlformats.org/presentationml/2006/ole">
              <mc:AlternateContent xmlns:mc="http://schemas.openxmlformats.org/markup-compatibility/2006">
                <mc:Choice xmlns:v="urn:schemas-microsoft-com:vml" Requires="v">
                  <p:oleObj spid="_x0000_s19758" name="公式" r:id="rId50" imgW="126720" imgH="126720" progId="Equation.3">
                    <p:embed/>
                  </p:oleObj>
                </mc:Choice>
                <mc:Fallback>
                  <p:oleObj name="公式" r:id="rId50" imgW="126720" imgH="126720" progId="Equation.3">
                    <p:embed/>
                    <p:pic>
                      <p:nvPicPr>
                        <p:cNvPr id="0" name="Object 146"/>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968"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19" name="Object 147">
              <a:extLst>
                <a:ext uri="{FF2B5EF4-FFF2-40B4-BE49-F238E27FC236}">
                  <a16:creationId xmlns:a16="http://schemas.microsoft.com/office/drawing/2014/main" id="{187B0531-5B77-4C1F-88B2-A28DD1FBA32A}"/>
                </a:ext>
              </a:extLst>
            </p:cNvPr>
            <p:cNvGraphicFramePr>
              <a:graphicFrameLocks noChangeAspect="1"/>
            </p:cNvGraphicFramePr>
            <p:nvPr/>
          </p:nvGraphicFramePr>
          <p:xfrm>
            <a:off x="4376" y="1968"/>
            <a:ext cx="184" cy="184"/>
          </p:xfrm>
          <a:graphic>
            <a:graphicData uri="http://schemas.openxmlformats.org/presentationml/2006/ole">
              <mc:AlternateContent xmlns:mc="http://schemas.openxmlformats.org/markup-compatibility/2006">
                <mc:Choice xmlns:v="urn:schemas-microsoft-com:vml" Requires="v">
                  <p:oleObj spid="_x0000_s19759" name="公式" r:id="rId52" imgW="126720" imgH="126720" progId="Equation.3">
                    <p:embed/>
                  </p:oleObj>
                </mc:Choice>
                <mc:Fallback>
                  <p:oleObj name="公式" r:id="rId52" imgW="126720" imgH="126720" progId="Equation.3">
                    <p:embed/>
                    <p:pic>
                      <p:nvPicPr>
                        <p:cNvPr id="0" name="Object 147"/>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376"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0" name="Object 148">
              <a:extLst>
                <a:ext uri="{FF2B5EF4-FFF2-40B4-BE49-F238E27FC236}">
                  <a16:creationId xmlns:a16="http://schemas.microsoft.com/office/drawing/2014/main" id="{52215184-E64C-4A4D-B18F-57B7406B2477}"/>
                </a:ext>
              </a:extLst>
            </p:cNvPr>
            <p:cNvGraphicFramePr>
              <a:graphicFrameLocks noChangeAspect="1"/>
            </p:cNvGraphicFramePr>
            <p:nvPr/>
          </p:nvGraphicFramePr>
          <p:xfrm>
            <a:off x="4360" y="2400"/>
            <a:ext cx="184" cy="184"/>
          </p:xfrm>
          <a:graphic>
            <a:graphicData uri="http://schemas.openxmlformats.org/presentationml/2006/ole">
              <mc:AlternateContent xmlns:mc="http://schemas.openxmlformats.org/markup-compatibility/2006">
                <mc:Choice xmlns:v="urn:schemas-microsoft-com:vml" Requires="v">
                  <p:oleObj spid="_x0000_s19760" name="公式" r:id="rId54" imgW="126720" imgH="126720" progId="Equation.3">
                    <p:embed/>
                  </p:oleObj>
                </mc:Choice>
                <mc:Fallback>
                  <p:oleObj name="公式" r:id="rId54" imgW="126720" imgH="126720" progId="Equation.3">
                    <p:embed/>
                    <p:pic>
                      <p:nvPicPr>
                        <p:cNvPr id="0" name="Object 14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360"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1" name="Object 149">
              <a:extLst>
                <a:ext uri="{FF2B5EF4-FFF2-40B4-BE49-F238E27FC236}">
                  <a16:creationId xmlns:a16="http://schemas.microsoft.com/office/drawing/2014/main" id="{A9768947-A819-4C29-842A-73D04B83C977}"/>
                </a:ext>
              </a:extLst>
            </p:cNvPr>
            <p:cNvGraphicFramePr>
              <a:graphicFrameLocks noChangeAspect="1"/>
            </p:cNvGraphicFramePr>
            <p:nvPr/>
          </p:nvGraphicFramePr>
          <p:xfrm>
            <a:off x="4368" y="2840"/>
            <a:ext cx="184" cy="184"/>
          </p:xfrm>
          <a:graphic>
            <a:graphicData uri="http://schemas.openxmlformats.org/presentationml/2006/ole">
              <mc:AlternateContent xmlns:mc="http://schemas.openxmlformats.org/markup-compatibility/2006">
                <mc:Choice xmlns:v="urn:schemas-microsoft-com:vml" Requires="v">
                  <p:oleObj spid="_x0000_s19761" name="公式" r:id="rId56" imgW="126720" imgH="126720" progId="Equation.3">
                    <p:embed/>
                  </p:oleObj>
                </mc:Choice>
                <mc:Fallback>
                  <p:oleObj name="公式" r:id="rId56" imgW="126720" imgH="126720" progId="Equation.3">
                    <p:embed/>
                    <p:pic>
                      <p:nvPicPr>
                        <p:cNvPr id="0" name="Object 14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368"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2" name="Object 150">
              <a:extLst>
                <a:ext uri="{FF2B5EF4-FFF2-40B4-BE49-F238E27FC236}">
                  <a16:creationId xmlns:a16="http://schemas.microsoft.com/office/drawing/2014/main" id="{856B4D7C-33FF-43D5-A509-8FAECBEB536C}"/>
                </a:ext>
              </a:extLst>
            </p:cNvPr>
            <p:cNvGraphicFramePr>
              <a:graphicFrameLocks noChangeAspect="1"/>
            </p:cNvGraphicFramePr>
            <p:nvPr/>
          </p:nvGraphicFramePr>
          <p:xfrm>
            <a:off x="4352" y="3272"/>
            <a:ext cx="184" cy="184"/>
          </p:xfrm>
          <a:graphic>
            <a:graphicData uri="http://schemas.openxmlformats.org/presentationml/2006/ole">
              <mc:AlternateContent xmlns:mc="http://schemas.openxmlformats.org/markup-compatibility/2006">
                <mc:Choice xmlns:v="urn:schemas-microsoft-com:vml" Requires="v">
                  <p:oleObj spid="_x0000_s19762" name="公式" r:id="rId58" imgW="126720" imgH="126720" progId="Equation.3">
                    <p:embed/>
                  </p:oleObj>
                </mc:Choice>
                <mc:Fallback>
                  <p:oleObj name="公式" r:id="rId58" imgW="126720" imgH="126720" progId="Equation.3">
                    <p:embed/>
                    <p:pic>
                      <p:nvPicPr>
                        <p:cNvPr id="0" name="Object 150"/>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35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3" name="Object 151">
              <a:extLst>
                <a:ext uri="{FF2B5EF4-FFF2-40B4-BE49-F238E27FC236}">
                  <a16:creationId xmlns:a16="http://schemas.microsoft.com/office/drawing/2014/main" id="{3FFAD894-50A7-4902-A022-DCC88563B522}"/>
                </a:ext>
              </a:extLst>
            </p:cNvPr>
            <p:cNvGraphicFramePr>
              <a:graphicFrameLocks noChangeAspect="1"/>
            </p:cNvGraphicFramePr>
            <p:nvPr/>
          </p:nvGraphicFramePr>
          <p:xfrm>
            <a:off x="4744" y="1968"/>
            <a:ext cx="184" cy="184"/>
          </p:xfrm>
          <a:graphic>
            <a:graphicData uri="http://schemas.openxmlformats.org/presentationml/2006/ole">
              <mc:AlternateContent xmlns:mc="http://schemas.openxmlformats.org/markup-compatibility/2006">
                <mc:Choice xmlns:v="urn:schemas-microsoft-com:vml" Requires="v">
                  <p:oleObj spid="_x0000_s19763" name="公式" r:id="rId60" imgW="126720" imgH="126720" progId="Equation.3">
                    <p:embed/>
                  </p:oleObj>
                </mc:Choice>
                <mc:Fallback>
                  <p:oleObj name="公式" r:id="rId60" imgW="126720" imgH="126720" progId="Equation.3">
                    <p:embed/>
                    <p:pic>
                      <p:nvPicPr>
                        <p:cNvPr id="0" name="Object 151"/>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74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4" name="Object 152">
              <a:extLst>
                <a:ext uri="{FF2B5EF4-FFF2-40B4-BE49-F238E27FC236}">
                  <a16:creationId xmlns:a16="http://schemas.microsoft.com/office/drawing/2014/main" id="{0E4B8A09-BF8A-48CF-9C07-FF6994D0B4FB}"/>
                </a:ext>
              </a:extLst>
            </p:cNvPr>
            <p:cNvGraphicFramePr>
              <a:graphicFrameLocks noChangeAspect="1"/>
            </p:cNvGraphicFramePr>
            <p:nvPr/>
          </p:nvGraphicFramePr>
          <p:xfrm>
            <a:off x="4728" y="2400"/>
            <a:ext cx="184" cy="184"/>
          </p:xfrm>
          <a:graphic>
            <a:graphicData uri="http://schemas.openxmlformats.org/presentationml/2006/ole">
              <mc:AlternateContent xmlns:mc="http://schemas.openxmlformats.org/markup-compatibility/2006">
                <mc:Choice xmlns:v="urn:schemas-microsoft-com:vml" Requires="v">
                  <p:oleObj spid="_x0000_s19764" name="公式" r:id="rId62" imgW="126720" imgH="126720" progId="Equation.3">
                    <p:embed/>
                  </p:oleObj>
                </mc:Choice>
                <mc:Fallback>
                  <p:oleObj name="公式" r:id="rId62" imgW="126720" imgH="126720" progId="Equation.3">
                    <p:embed/>
                    <p:pic>
                      <p:nvPicPr>
                        <p:cNvPr id="0" name="Object 152"/>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472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5" name="Object 153">
              <a:extLst>
                <a:ext uri="{FF2B5EF4-FFF2-40B4-BE49-F238E27FC236}">
                  <a16:creationId xmlns:a16="http://schemas.microsoft.com/office/drawing/2014/main" id="{406358A6-3796-4732-AF09-23A0D540BC37}"/>
                </a:ext>
              </a:extLst>
            </p:cNvPr>
            <p:cNvGraphicFramePr>
              <a:graphicFrameLocks noChangeAspect="1"/>
            </p:cNvGraphicFramePr>
            <p:nvPr/>
          </p:nvGraphicFramePr>
          <p:xfrm>
            <a:off x="4736" y="2840"/>
            <a:ext cx="184" cy="184"/>
          </p:xfrm>
          <a:graphic>
            <a:graphicData uri="http://schemas.openxmlformats.org/presentationml/2006/ole">
              <mc:AlternateContent xmlns:mc="http://schemas.openxmlformats.org/markup-compatibility/2006">
                <mc:Choice xmlns:v="urn:schemas-microsoft-com:vml" Requires="v">
                  <p:oleObj spid="_x0000_s19765" name="公式" r:id="rId64" imgW="126720" imgH="126720" progId="Equation.3">
                    <p:embed/>
                  </p:oleObj>
                </mc:Choice>
                <mc:Fallback>
                  <p:oleObj name="公式" r:id="rId64" imgW="126720" imgH="126720" progId="Equation.3">
                    <p:embed/>
                    <p:pic>
                      <p:nvPicPr>
                        <p:cNvPr id="0" name="Object 153"/>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73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6" name="Object 154">
              <a:extLst>
                <a:ext uri="{FF2B5EF4-FFF2-40B4-BE49-F238E27FC236}">
                  <a16:creationId xmlns:a16="http://schemas.microsoft.com/office/drawing/2014/main" id="{A59FFAEF-4448-455F-ABF9-46EB238FF2DD}"/>
                </a:ext>
              </a:extLst>
            </p:cNvPr>
            <p:cNvGraphicFramePr>
              <a:graphicFrameLocks noChangeAspect="1"/>
            </p:cNvGraphicFramePr>
            <p:nvPr/>
          </p:nvGraphicFramePr>
          <p:xfrm>
            <a:off x="4720" y="3272"/>
            <a:ext cx="184" cy="184"/>
          </p:xfrm>
          <a:graphic>
            <a:graphicData uri="http://schemas.openxmlformats.org/presentationml/2006/ole">
              <mc:AlternateContent xmlns:mc="http://schemas.openxmlformats.org/markup-compatibility/2006">
                <mc:Choice xmlns:v="urn:schemas-microsoft-com:vml" Requires="v">
                  <p:oleObj spid="_x0000_s19766" name="公式" r:id="rId66" imgW="126720" imgH="126720" progId="Equation.3">
                    <p:embed/>
                  </p:oleObj>
                </mc:Choice>
                <mc:Fallback>
                  <p:oleObj name="公式" r:id="rId66" imgW="126720" imgH="126720" progId="Equation.3">
                    <p:embed/>
                    <p:pic>
                      <p:nvPicPr>
                        <p:cNvPr id="0" name="Object 154"/>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72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7" name="Object 155">
              <a:extLst>
                <a:ext uri="{FF2B5EF4-FFF2-40B4-BE49-F238E27FC236}">
                  <a16:creationId xmlns:a16="http://schemas.microsoft.com/office/drawing/2014/main" id="{16DA2A5E-A22B-48ED-93EB-5AF841F47E9B}"/>
                </a:ext>
              </a:extLst>
            </p:cNvPr>
            <p:cNvGraphicFramePr>
              <a:graphicFrameLocks noChangeAspect="1"/>
            </p:cNvGraphicFramePr>
            <p:nvPr/>
          </p:nvGraphicFramePr>
          <p:xfrm>
            <a:off x="5096" y="1968"/>
            <a:ext cx="184" cy="184"/>
          </p:xfrm>
          <a:graphic>
            <a:graphicData uri="http://schemas.openxmlformats.org/presentationml/2006/ole">
              <mc:AlternateContent xmlns:mc="http://schemas.openxmlformats.org/markup-compatibility/2006">
                <mc:Choice xmlns:v="urn:schemas-microsoft-com:vml" Requires="v">
                  <p:oleObj spid="_x0000_s19767" name="公式" r:id="rId68" imgW="126720" imgH="126720" progId="Equation.3">
                    <p:embed/>
                  </p:oleObj>
                </mc:Choice>
                <mc:Fallback>
                  <p:oleObj name="公式" r:id="rId68" imgW="126720" imgH="126720" progId="Equation.3">
                    <p:embed/>
                    <p:pic>
                      <p:nvPicPr>
                        <p:cNvPr id="0" name="Object 155"/>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096"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8" name="Object 156">
              <a:extLst>
                <a:ext uri="{FF2B5EF4-FFF2-40B4-BE49-F238E27FC236}">
                  <a16:creationId xmlns:a16="http://schemas.microsoft.com/office/drawing/2014/main" id="{66C92FD2-FDD3-4FDB-A21A-9D7EBF76CF00}"/>
                </a:ext>
              </a:extLst>
            </p:cNvPr>
            <p:cNvGraphicFramePr>
              <a:graphicFrameLocks noChangeAspect="1"/>
            </p:cNvGraphicFramePr>
            <p:nvPr/>
          </p:nvGraphicFramePr>
          <p:xfrm>
            <a:off x="5080" y="2400"/>
            <a:ext cx="184" cy="184"/>
          </p:xfrm>
          <a:graphic>
            <a:graphicData uri="http://schemas.openxmlformats.org/presentationml/2006/ole">
              <mc:AlternateContent xmlns:mc="http://schemas.openxmlformats.org/markup-compatibility/2006">
                <mc:Choice xmlns:v="urn:schemas-microsoft-com:vml" Requires="v">
                  <p:oleObj spid="_x0000_s19768" name="公式" r:id="rId70" imgW="126720" imgH="126720" progId="Equation.3">
                    <p:embed/>
                  </p:oleObj>
                </mc:Choice>
                <mc:Fallback>
                  <p:oleObj name="公式" r:id="rId70" imgW="126720" imgH="126720" progId="Equation.3">
                    <p:embed/>
                    <p:pic>
                      <p:nvPicPr>
                        <p:cNvPr id="0" name="Object 156"/>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5080"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9" name="Object 157">
              <a:extLst>
                <a:ext uri="{FF2B5EF4-FFF2-40B4-BE49-F238E27FC236}">
                  <a16:creationId xmlns:a16="http://schemas.microsoft.com/office/drawing/2014/main" id="{137B8D04-985F-4B33-8680-52D2BC62A64C}"/>
                </a:ext>
              </a:extLst>
            </p:cNvPr>
            <p:cNvGraphicFramePr>
              <a:graphicFrameLocks noChangeAspect="1"/>
            </p:cNvGraphicFramePr>
            <p:nvPr/>
          </p:nvGraphicFramePr>
          <p:xfrm>
            <a:off x="5088" y="2840"/>
            <a:ext cx="184" cy="184"/>
          </p:xfrm>
          <a:graphic>
            <a:graphicData uri="http://schemas.openxmlformats.org/presentationml/2006/ole">
              <mc:AlternateContent xmlns:mc="http://schemas.openxmlformats.org/markup-compatibility/2006">
                <mc:Choice xmlns:v="urn:schemas-microsoft-com:vml" Requires="v">
                  <p:oleObj spid="_x0000_s19769" name="公式" r:id="rId72" imgW="126720" imgH="126720" progId="Equation.3">
                    <p:embed/>
                  </p:oleObj>
                </mc:Choice>
                <mc:Fallback>
                  <p:oleObj name="公式" r:id="rId72" imgW="126720" imgH="126720" progId="Equation.3">
                    <p:embed/>
                    <p:pic>
                      <p:nvPicPr>
                        <p:cNvPr id="0" name="Object 157"/>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088"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0" name="Object 158">
              <a:extLst>
                <a:ext uri="{FF2B5EF4-FFF2-40B4-BE49-F238E27FC236}">
                  <a16:creationId xmlns:a16="http://schemas.microsoft.com/office/drawing/2014/main" id="{63CD60E8-6C1C-44B9-8C4C-CD86FC84A5DB}"/>
                </a:ext>
              </a:extLst>
            </p:cNvPr>
            <p:cNvGraphicFramePr>
              <a:graphicFrameLocks noChangeAspect="1"/>
            </p:cNvGraphicFramePr>
            <p:nvPr/>
          </p:nvGraphicFramePr>
          <p:xfrm>
            <a:off x="5072" y="3272"/>
            <a:ext cx="184" cy="184"/>
          </p:xfrm>
          <a:graphic>
            <a:graphicData uri="http://schemas.openxmlformats.org/presentationml/2006/ole">
              <mc:AlternateContent xmlns:mc="http://schemas.openxmlformats.org/markup-compatibility/2006">
                <mc:Choice xmlns:v="urn:schemas-microsoft-com:vml" Requires="v">
                  <p:oleObj spid="_x0000_s19770" name="公式" r:id="rId74" imgW="126720" imgH="126720" progId="Equation.3">
                    <p:embed/>
                  </p:oleObj>
                </mc:Choice>
                <mc:Fallback>
                  <p:oleObj name="公式" r:id="rId74" imgW="126720" imgH="126720" progId="Equation.3">
                    <p:embed/>
                    <p:pic>
                      <p:nvPicPr>
                        <p:cNvPr id="0" name="Object 158"/>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507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1" name="Object 159">
              <a:extLst>
                <a:ext uri="{FF2B5EF4-FFF2-40B4-BE49-F238E27FC236}">
                  <a16:creationId xmlns:a16="http://schemas.microsoft.com/office/drawing/2014/main" id="{24046B25-6A6B-4918-9F38-8E389AE58755}"/>
                </a:ext>
              </a:extLst>
            </p:cNvPr>
            <p:cNvGraphicFramePr>
              <a:graphicFrameLocks noChangeAspect="1"/>
            </p:cNvGraphicFramePr>
            <p:nvPr/>
          </p:nvGraphicFramePr>
          <p:xfrm>
            <a:off x="2880" y="3656"/>
            <a:ext cx="184" cy="184"/>
          </p:xfrm>
          <a:graphic>
            <a:graphicData uri="http://schemas.openxmlformats.org/presentationml/2006/ole">
              <mc:AlternateContent xmlns:mc="http://schemas.openxmlformats.org/markup-compatibility/2006">
                <mc:Choice xmlns:v="urn:schemas-microsoft-com:vml" Requires="v">
                  <p:oleObj spid="_x0000_s19771" name="公式" r:id="rId76" imgW="126720" imgH="126720" progId="Equation.3">
                    <p:embed/>
                  </p:oleObj>
                </mc:Choice>
                <mc:Fallback>
                  <p:oleObj name="公式" r:id="rId76" imgW="126720" imgH="126720" progId="Equation.3">
                    <p:embed/>
                    <p:pic>
                      <p:nvPicPr>
                        <p:cNvPr id="0" name="Object 159"/>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288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2" name="Object 160">
              <a:extLst>
                <a:ext uri="{FF2B5EF4-FFF2-40B4-BE49-F238E27FC236}">
                  <a16:creationId xmlns:a16="http://schemas.microsoft.com/office/drawing/2014/main" id="{5CAE384F-D91B-4D1D-9047-EA4B8248E8CD}"/>
                </a:ext>
              </a:extLst>
            </p:cNvPr>
            <p:cNvGraphicFramePr>
              <a:graphicFrameLocks noChangeAspect="1"/>
            </p:cNvGraphicFramePr>
            <p:nvPr/>
          </p:nvGraphicFramePr>
          <p:xfrm>
            <a:off x="3248" y="3656"/>
            <a:ext cx="184" cy="184"/>
          </p:xfrm>
          <a:graphic>
            <a:graphicData uri="http://schemas.openxmlformats.org/presentationml/2006/ole">
              <mc:AlternateContent xmlns:mc="http://schemas.openxmlformats.org/markup-compatibility/2006">
                <mc:Choice xmlns:v="urn:schemas-microsoft-com:vml" Requires="v">
                  <p:oleObj spid="_x0000_s19772" name="公式" r:id="rId78" imgW="126720" imgH="126720" progId="Equation.3">
                    <p:embed/>
                  </p:oleObj>
                </mc:Choice>
                <mc:Fallback>
                  <p:oleObj name="公式" r:id="rId78" imgW="126720" imgH="126720" progId="Equation.3">
                    <p:embed/>
                    <p:pic>
                      <p:nvPicPr>
                        <p:cNvPr id="0" name="Object 160"/>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3248"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3" name="Object 161">
              <a:extLst>
                <a:ext uri="{FF2B5EF4-FFF2-40B4-BE49-F238E27FC236}">
                  <a16:creationId xmlns:a16="http://schemas.microsoft.com/office/drawing/2014/main" id="{8176B985-A200-442E-936E-24B00EFE0648}"/>
                </a:ext>
              </a:extLst>
            </p:cNvPr>
            <p:cNvGraphicFramePr>
              <a:graphicFrameLocks noChangeAspect="1"/>
            </p:cNvGraphicFramePr>
            <p:nvPr/>
          </p:nvGraphicFramePr>
          <p:xfrm>
            <a:off x="3600" y="3656"/>
            <a:ext cx="184" cy="184"/>
          </p:xfrm>
          <a:graphic>
            <a:graphicData uri="http://schemas.openxmlformats.org/presentationml/2006/ole">
              <mc:AlternateContent xmlns:mc="http://schemas.openxmlformats.org/markup-compatibility/2006">
                <mc:Choice xmlns:v="urn:schemas-microsoft-com:vml" Requires="v">
                  <p:oleObj spid="_x0000_s19773" name="公式" r:id="rId80" imgW="126720" imgH="126720" progId="Equation.3">
                    <p:embed/>
                  </p:oleObj>
                </mc:Choice>
                <mc:Fallback>
                  <p:oleObj name="公式" r:id="rId80" imgW="126720" imgH="126720" progId="Equation.3">
                    <p:embed/>
                    <p:pic>
                      <p:nvPicPr>
                        <p:cNvPr id="0" name="Object 161"/>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60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4" name="Object 162">
              <a:extLst>
                <a:ext uri="{FF2B5EF4-FFF2-40B4-BE49-F238E27FC236}">
                  <a16:creationId xmlns:a16="http://schemas.microsoft.com/office/drawing/2014/main" id="{B96DB32D-ADE5-4EAA-800E-8F7FAACA8ACF}"/>
                </a:ext>
              </a:extLst>
            </p:cNvPr>
            <p:cNvGraphicFramePr>
              <a:graphicFrameLocks noChangeAspect="1"/>
            </p:cNvGraphicFramePr>
            <p:nvPr/>
          </p:nvGraphicFramePr>
          <p:xfrm>
            <a:off x="3968" y="3656"/>
            <a:ext cx="184" cy="184"/>
          </p:xfrm>
          <a:graphic>
            <a:graphicData uri="http://schemas.openxmlformats.org/presentationml/2006/ole">
              <mc:AlternateContent xmlns:mc="http://schemas.openxmlformats.org/markup-compatibility/2006">
                <mc:Choice xmlns:v="urn:schemas-microsoft-com:vml" Requires="v">
                  <p:oleObj spid="_x0000_s19774" name="公式" r:id="rId82" imgW="126720" imgH="126720" progId="Equation.3">
                    <p:embed/>
                  </p:oleObj>
                </mc:Choice>
                <mc:Fallback>
                  <p:oleObj name="公式" r:id="rId82" imgW="126720" imgH="126720" progId="Equation.3">
                    <p:embed/>
                    <p:pic>
                      <p:nvPicPr>
                        <p:cNvPr id="0" name="Object 162"/>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3968"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5" name="Object 163">
              <a:extLst>
                <a:ext uri="{FF2B5EF4-FFF2-40B4-BE49-F238E27FC236}">
                  <a16:creationId xmlns:a16="http://schemas.microsoft.com/office/drawing/2014/main" id="{C9494662-216F-47A4-8808-06B85837B83D}"/>
                </a:ext>
              </a:extLst>
            </p:cNvPr>
            <p:cNvGraphicFramePr>
              <a:graphicFrameLocks noChangeAspect="1"/>
            </p:cNvGraphicFramePr>
            <p:nvPr/>
          </p:nvGraphicFramePr>
          <p:xfrm>
            <a:off x="4352" y="3656"/>
            <a:ext cx="184" cy="184"/>
          </p:xfrm>
          <a:graphic>
            <a:graphicData uri="http://schemas.openxmlformats.org/presentationml/2006/ole">
              <mc:AlternateContent xmlns:mc="http://schemas.openxmlformats.org/markup-compatibility/2006">
                <mc:Choice xmlns:v="urn:schemas-microsoft-com:vml" Requires="v">
                  <p:oleObj spid="_x0000_s19775" name="公式" r:id="rId84" imgW="126720" imgH="126720" progId="Equation.3">
                    <p:embed/>
                  </p:oleObj>
                </mc:Choice>
                <mc:Fallback>
                  <p:oleObj name="公式" r:id="rId84" imgW="126720" imgH="126720" progId="Equation.3">
                    <p:embed/>
                    <p:pic>
                      <p:nvPicPr>
                        <p:cNvPr id="0" name="Object 163"/>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4352"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6" name="Object 164">
              <a:extLst>
                <a:ext uri="{FF2B5EF4-FFF2-40B4-BE49-F238E27FC236}">
                  <a16:creationId xmlns:a16="http://schemas.microsoft.com/office/drawing/2014/main" id="{08155CBA-1885-4D65-A1D3-D01A5747B401}"/>
                </a:ext>
              </a:extLst>
            </p:cNvPr>
            <p:cNvGraphicFramePr>
              <a:graphicFrameLocks noChangeAspect="1"/>
            </p:cNvGraphicFramePr>
            <p:nvPr/>
          </p:nvGraphicFramePr>
          <p:xfrm>
            <a:off x="4720" y="3656"/>
            <a:ext cx="184" cy="184"/>
          </p:xfrm>
          <a:graphic>
            <a:graphicData uri="http://schemas.openxmlformats.org/presentationml/2006/ole">
              <mc:AlternateContent xmlns:mc="http://schemas.openxmlformats.org/markup-compatibility/2006">
                <mc:Choice xmlns:v="urn:schemas-microsoft-com:vml" Requires="v">
                  <p:oleObj spid="_x0000_s19776" name="公式" r:id="rId86" imgW="126720" imgH="126720" progId="Equation.3">
                    <p:embed/>
                  </p:oleObj>
                </mc:Choice>
                <mc:Fallback>
                  <p:oleObj name="公式" r:id="rId86" imgW="126720" imgH="126720" progId="Equation.3">
                    <p:embed/>
                    <p:pic>
                      <p:nvPicPr>
                        <p:cNvPr id="0" name="Object 164"/>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472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37" name="Object 165">
              <a:extLst>
                <a:ext uri="{FF2B5EF4-FFF2-40B4-BE49-F238E27FC236}">
                  <a16:creationId xmlns:a16="http://schemas.microsoft.com/office/drawing/2014/main" id="{946B3E01-0818-4DE7-9F35-D4159B932BBE}"/>
                </a:ext>
              </a:extLst>
            </p:cNvPr>
            <p:cNvGraphicFramePr>
              <a:graphicFrameLocks noChangeAspect="1"/>
            </p:cNvGraphicFramePr>
            <p:nvPr/>
          </p:nvGraphicFramePr>
          <p:xfrm>
            <a:off x="5072" y="3656"/>
            <a:ext cx="184" cy="184"/>
          </p:xfrm>
          <a:graphic>
            <a:graphicData uri="http://schemas.openxmlformats.org/presentationml/2006/ole">
              <mc:AlternateContent xmlns:mc="http://schemas.openxmlformats.org/markup-compatibility/2006">
                <mc:Choice xmlns:v="urn:schemas-microsoft-com:vml" Requires="v">
                  <p:oleObj spid="_x0000_s19777" name="公式" r:id="rId88" imgW="126720" imgH="126720" progId="Equation.3">
                    <p:embed/>
                  </p:oleObj>
                </mc:Choice>
                <mc:Fallback>
                  <p:oleObj name="公式" r:id="rId88" imgW="126720" imgH="126720" progId="Equation.3">
                    <p:embed/>
                    <p:pic>
                      <p:nvPicPr>
                        <p:cNvPr id="0" name="Object 165"/>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5072"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211">
            <a:extLst>
              <a:ext uri="{FF2B5EF4-FFF2-40B4-BE49-F238E27FC236}">
                <a16:creationId xmlns:a16="http://schemas.microsoft.com/office/drawing/2014/main" id="{510F0388-811E-446D-99EF-35999C83481B}"/>
              </a:ext>
            </a:extLst>
          </p:cNvPr>
          <p:cNvGrpSpPr>
            <a:grpSpLocks/>
          </p:cNvGrpSpPr>
          <p:nvPr/>
        </p:nvGrpSpPr>
        <p:grpSpPr bwMode="auto">
          <a:xfrm>
            <a:off x="3059113" y="1052513"/>
            <a:ext cx="3573462" cy="2592387"/>
            <a:chOff x="1927" y="663"/>
            <a:chExt cx="2251" cy="1633"/>
          </a:xfrm>
        </p:grpSpPr>
        <p:sp>
          <p:nvSpPr>
            <p:cNvPr id="35887" name="AutoShape 47">
              <a:extLst>
                <a:ext uri="{FF2B5EF4-FFF2-40B4-BE49-F238E27FC236}">
                  <a16:creationId xmlns:a16="http://schemas.microsoft.com/office/drawing/2014/main" id="{F7A95B3C-B37C-447B-A0EB-3E56C7752F93}"/>
                </a:ext>
              </a:extLst>
            </p:cNvPr>
            <p:cNvSpPr>
              <a:spLocks noChangeArrowheads="1"/>
            </p:cNvSpPr>
            <p:nvPr/>
          </p:nvSpPr>
          <p:spPr bwMode="auto">
            <a:xfrm>
              <a:off x="1927" y="663"/>
              <a:ext cx="2251" cy="1633"/>
            </a:xfrm>
            <a:prstGeom prst="wedgeRoundRectCallout">
              <a:avLst>
                <a:gd name="adj1" fmla="val 60750"/>
                <a:gd name="adj2" fmla="val 64083"/>
                <a:gd name="adj3" fmla="val 16667"/>
              </a:avLst>
            </a:prstGeom>
            <a:gradFill rotWithShape="0">
              <a:gsLst>
                <a:gs pos="0">
                  <a:srgbClr val="9999FF"/>
                </a:gs>
                <a:gs pos="100000">
                  <a:srgbClr val="9999FF">
                    <a:gamma/>
                    <a:shade val="46275"/>
                    <a:invGamma/>
                  </a:srgbClr>
                </a:gs>
              </a:gsLst>
              <a:path path="rect">
                <a:fillToRect l="100000" b="100000"/>
              </a:path>
            </a:gradFill>
            <a:ln w="19050">
              <a:solidFill>
                <a:schemeClr val="tx1"/>
              </a:solidFill>
              <a:miter lim="800000"/>
              <a:headEnd/>
              <a:tailEnd type="none" w="sm" len="lg"/>
            </a:ln>
            <a:effectLst/>
          </p:spPr>
          <p:txBody>
            <a:bodyPr wrap="none" anchor="ctr"/>
            <a:lstStyle/>
            <a:p>
              <a:pPr algn="ctr">
                <a:defRPr/>
              </a:pPr>
              <a:endParaRPr lang="zh-CN" altLang="zh-CN" sz="3200">
                <a:effectLst>
                  <a:outerShdw blurRad="38100" dist="38100" dir="2700000" algn="tl">
                    <a:srgbClr val="000000"/>
                  </a:outerShdw>
                </a:effectLst>
                <a:ea typeface="文鼎CS中等线" pitchFamily="49" charset="-122"/>
              </a:endParaRPr>
            </a:p>
          </p:txBody>
        </p:sp>
        <p:graphicFrame>
          <p:nvGraphicFramePr>
            <p:cNvPr id="19461" name="Object 55">
              <a:extLst>
                <a:ext uri="{FF2B5EF4-FFF2-40B4-BE49-F238E27FC236}">
                  <a16:creationId xmlns:a16="http://schemas.microsoft.com/office/drawing/2014/main" id="{5BC5206C-E73D-4DD1-9E38-445BA7985F82}"/>
                </a:ext>
              </a:extLst>
            </p:cNvPr>
            <p:cNvGraphicFramePr>
              <a:graphicFrameLocks noChangeAspect="1"/>
            </p:cNvGraphicFramePr>
            <p:nvPr/>
          </p:nvGraphicFramePr>
          <p:xfrm>
            <a:off x="2925" y="1253"/>
            <a:ext cx="300" cy="278"/>
          </p:xfrm>
          <a:graphic>
            <a:graphicData uri="http://schemas.openxmlformats.org/presentationml/2006/ole">
              <mc:AlternateContent xmlns:mc="http://schemas.openxmlformats.org/markup-compatibility/2006">
                <mc:Choice xmlns:v="urn:schemas-microsoft-com:vml" Requires="v">
                  <p:oleObj spid="_x0000_s19778" name="公式" r:id="rId90" imgW="190440" imgH="177480" progId="Equation.3">
                    <p:embed/>
                  </p:oleObj>
                </mc:Choice>
                <mc:Fallback>
                  <p:oleObj name="公式" r:id="rId90" imgW="190440" imgH="177480" progId="Equation.3">
                    <p:embed/>
                    <p:pic>
                      <p:nvPicPr>
                        <p:cNvPr id="0" name="Object 55"/>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2925" y="1253"/>
                          <a:ext cx="300" cy="27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169">
              <a:extLst>
                <a:ext uri="{FF2B5EF4-FFF2-40B4-BE49-F238E27FC236}">
                  <a16:creationId xmlns:a16="http://schemas.microsoft.com/office/drawing/2014/main" id="{D82D5EA5-C624-47B1-8924-A5C0B61E35F8}"/>
                </a:ext>
              </a:extLst>
            </p:cNvPr>
            <p:cNvGraphicFramePr>
              <a:graphicFrameLocks noChangeAspect="1"/>
            </p:cNvGraphicFramePr>
            <p:nvPr/>
          </p:nvGraphicFramePr>
          <p:xfrm>
            <a:off x="2109" y="845"/>
            <a:ext cx="182" cy="182"/>
          </p:xfrm>
          <a:graphic>
            <a:graphicData uri="http://schemas.openxmlformats.org/presentationml/2006/ole">
              <mc:AlternateContent xmlns:mc="http://schemas.openxmlformats.org/markup-compatibility/2006">
                <mc:Choice xmlns:v="urn:schemas-microsoft-com:vml" Requires="v">
                  <p:oleObj spid="_x0000_s19779" name="公式" r:id="rId92" imgW="126720" imgH="126720" progId="Equation.3">
                    <p:embed/>
                  </p:oleObj>
                </mc:Choice>
                <mc:Fallback>
                  <p:oleObj name="公式" r:id="rId92" imgW="126720" imgH="126720" progId="Equation.3">
                    <p:embed/>
                    <p:pic>
                      <p:nvPicPr>
                        <p:cNvPr id="0" name="Object 169"/>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109"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170">
              <a:extLst>
                <a:ext uri="{FF2B5EF4-FFF2-40B4-BE49-F238E27FC236}">
                  <a16:creationId xmlns:a16="http://schemas.microsoft.com/office/drawing/2014/main" id="{0430FDE0-0BB8-411D-A6AE-09EBF47854AA}"/>
                </a:ext>
              </a:extLst>
            </p:cNvPr>
            <p:cNvGraphicFramePr>
              <a:graphicFrameLocks noChangeAspect="1"/>
            </p:cNvGraphicFramePr>
            <p:nvPr/>
          </p:nvGraphicFramePr>
          <p:xfrm>
            <a:off x="2109" y="1117"/>
            <a:ext cx="182" cy="182"/>
          </p:xfrm>
          <a:graphic>
            <a:graphicData uri="http://schemas.openxmlformats.org/presentationml/2006/ole">
              <mc:AlternateContent xmlns:mc="http://schemas.openxmlformats.org/markup-compatibility/2006">
                <mc:Choice xmlns:v="urn:schemas-microsoft-com:vml" Requires="v">
                  <p:oleObj spid="_x0000_s19780" name="公式" r:id="rId94" imgW="126720" imgH="126720" progId="Equation.3">
                    <p:embed/>
                  </p:oleObj>
                </mc:Choice>
                <mc:Fallback>
                  <p:oleObj name="公式" r:id="rId94" imgW="126720" imgH="126720" progId="Equation.3">
                    <p:embed/>
                    <p:pic>
                      <p:nvPicPr>
                        <p:cNvPr id="0" name="Object 170"/>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109"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71">
              <a:extLst>
                <a:ext uri="{FF2B5EF4-FFF2-40B4-BE49-F238E27FC236}">
                  <a16:creationId xmlns:a16="http://schemas.microsoft.com/office/drawing/2014/main" id="{83CDCE0D-F8B1-4565-B226-E822097467AC}"/>
                </a:ext>
              </a:extLst>
            </p:cNvPr>
            <p:cNvGraphicFramePr>
              <a:graphicFrameLocks noChangeAspect="1"/>
            </p:cNvGraphicFramePr>
            <p:nvPr/>
          </p:nvGraphicFramePr>
          <p:xfrm>
            <a:off x="2109" y="1389"/>
            <a:ext cx="182" cy="182"/>
          </p:xfrm>
          <a:graphic>
            <a:graphicData uri="http://schemas.openxmlformats.org/presentationml/2006/ole">
              <mc:AlternateContent xmlns:mc="http://schemas.openxmlformats.org/markup-compatibility/2006">
                <mc:Choice xmlns:v="urn:schemas-microsoft-com:vml" Requires="v">
                  <p:oleObj spid="_x0000_s19781" name="公式" r:id="rId96" imgW="126720" imgH="126720" progId="Equation.3">
                    <p:embed/>
                  </p:oleObj>
                </mc:Choice>
                <mc:Fallback>
                  <p:oleObj name="公式" r:id="rId96" imgW="126720" imgH="126720" progId="Equation.3">
                    <p:embed/>
                    <p:pic>
                      <p:nvPicPr>
                        <p:cNvPr id="0" name="Object 171"/>
                        <p:cNvPicPr>
                          <a:picLocks noChangeAspect="1"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2109"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172">
              <a:extLst>
                <a:ext uri="{FF2B5EF4-FFF2-40B4-BE49-F238E27FC236}">
                  <a16:creationId xmlns:a16="http://schemas.microsoft.com/office/drawing/2014/main" id="{701B19CE-8F7C-4B54-B54C-74BE63CE7036}"/>
                </a:ext>
              </a:extLst>
            </p:cNvPr>
            <p:cNvGraphicFramePr>
              <a:graphicFrameLocks noChangeAspect="1"/>
            </p:cNvGraphicFramePr>
            <p:nvPr/>
          </p:nvGraphicFramePr>
          <p:xfrm>
            <a:off x="2109" y="1661"/>
            <a:ext cx="182" cy="182"/>
          </p:xfrm>
          <a:graphic>
            <a:graphicData uri="http://schemas.openxmlformats.org/presentationml/2006/ole">
              <mc:AlternateContent xmlns:mc="http://schemas.openxmlformats.org/markup-compatibility/2006">
                <mc:Choice xmlns:v="urn:schemas-microsoft-com:vml" Requires="v">
                  <p:oleObj spid="_x0000_s19782" name="公式" r:id="rId98" imgW="126720" imgH="126720" progId="Equation.3">
                    <p:embed/>
                  </p:oleObj>
                </mc:Choice>
                <mc:Fallback>
                  <p:oleObj name="公式" r:id="rId98" imgW="126720" imgH="126720" progId="Equation.3">
                    <p:embed/>
                    <p:pic>
                      <p:nvPicPr>
                        <p:cNvPr id="0" name="Object 172"/>
                        <p:cNvPicPr>
                          <a:picLocks noChangeAspect="1"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2109"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173">
              <a:extLst>
                <a:ext uri="{FF2B5EF4-FFF2-40B4-BE49-F238E27FC236}">
                  <a16:creationId xmlns:a16="http://schemas.microsoft.com/office/drawing/2014/main" id="{B1C7DBD6-B1E8-4FA3-AB84-60390FFFD32E}"/>
                </a:ext>
              </a:extLst>
            </p:cNvPr>
            <p:cNvGraphicFramePr>
              <a:graphicFrameLocks noChangeAspect="1"/>
            </p:cNvGraphicFramePr>
            <p:nvPr/>
          </p:nvGraphicFramePr>
          <p:xfrm>
            <a:off x="2109" y="1933"/>
            <a:ext cx="182" cy="182"/>
          </p:xfrm>
          <a:graphic>
            <a:graphicData uri="http://schemas.openxmlformats.org/presentationml/2006/ole">
              <mc:AlternateContent xmlns:mc="http://schemas.openxmlformats.org/markup-compatibility/2006">
                <mc:Choice xmlns:v="urn:schemas-microsoft-com:vml" Requires="v">
                  <p:oleObj spid="_x0000_s19783" name="公式" r:id="rId100" imgW="126720" imgH="126720" progId="Equation.3">
                    <p:embed/>
                  </p:oleObj>
                </mc:Choice>
                <mc:Fallback>
                  <p:oleObj name="公式" r:id="rId100" imgW="126720" imgH="126720" progId="Equation.3">
                    <p:embed/>
                    <p:pic>
                      <p:nvPicPr>
                        <p:cNvPr id="0" name="Object 173"/>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2109"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174">
              <a:extLst>
                <a:ext uri="{FF2B5EF4-FFF2-40B4-BE49-F238E27FC236}">
                  <a16:creationId xmlns:a16="http://schemas.microsoft.com/office/drawing/2014/main" id="{B375B5AB-1B0B-4D95-AB11-0F441CE602DE}"/>
                </a:ext>
              </a:extLst>
            </p:cNvPr>
            <p:cNvGraphicFramePr>
              <a:graphicFrameLocks noChangeAspect="1"/>
            </p:cNvGraphicFramePr>
            <p:nvPr/>
          </p:nvGraphicFramePr>
          <p:xfrm>
            <a:off x="2398" y="845"/>
            <a:ext cx="182" cy="182"/>
          </p:xfrm>
          <a:graphic>
            <a:graphicData uri="http://schemas.openxmlformats.org/presentationml/2006/ole">
              <mc:AlternateContent xmlns:mc="http://schemas.openxmlformats.org/markup-compatibility/2006">
                <mc:Choice xmlns:v="urn:schemas-microsoft-com:vml" Requires="v">
                  <p:oleObj spid="_x0000_s19784" name="公式" r:id="rId102" imgW="126720" imgH="126720" progId="Equation.3">
                    <p:embed/>
                  </p:oleObj>
                </mc:Choice>
                <mc:Fallback>
                  <p:oleObj name="公式" r:id="rId102" imgW="126720" imgH="126720" progId="Equation.3">
                    <p:embed/>
                    <p:pic>
                      <p:nvPicPr>
                        <p:cNvPr id="0" name="Object 174"/>
                        <p:cNvPicPr>
                          <a:picLocks noChangeAspect="1" noChangeArrowheads="1"/>
                        </p:cNvPicPr>
                        <p:nvPr/>
                      </p:nvPicPr>
                      <p:blipFill>
                        <a:blip r:embed="rId103">
                          <a:extLst>
                            <a:ext uri="{28A0092B-C50C-407E-A947-70E740481C1C}">
                              <a14:useLocalDpi xmlns:a14="http://schemas.microsoft.com/office/drawing/2010/main" val="0"/>
                            </a:ext>
                          </a:extLst>
                        </a:blip>
                        <a:srcRect/>
                        <a:stretch>
                          <a:fillRect/>
                        </a:stretch>
                      </p:blipFill>
                      <p:spPr bwMode="auto">
                        <a:xfrm>
                          <a:off x="2398"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8" name="Object 175">
              <a:extLst>
                <a:ext uri="{FF2B5EF4-FFF2-40B4-BE49-F238E27FC236}">
                  <a16:creationId xmlns:a16="http://schemas.microsoft.com/office/drawing/2014/main" id="{A0AA1125-46C7-4B28-A6CA-2821DD31E253}"/>
                </a:ext>
              </a:extLst>
            </p:cNvPr>
            <p:cNvGraphicFramePr>
              <a:graphicFrameLocks noChangeAspect="1"/>
            </p:cNvGraphicFramePr>
            <p:nvPr/>
          </p:nvGraphicFramePr>
          <p:xfrm>
            <a:off x="2398" y="1117"/>
            <a:ext cx="182" cy="182"/>
          </p:xfrm>
          <a:graphic>
            <a:graphicData uri="http://schemas.openxmlformats.org/presentationml/2006/ole">
              <mc:AlternateContent xmlns:mc="http://schemas.openxmlformats.org/markup-compatibility/2006">
                <mc:Choice xmlns:v="urn:schemas-microsoft-com:vml" Requires="v">
                  <p:oleObj spid="_x0000_s19785" name="公式" r:id="rId104" imgW="126720" imgH="126720" progId="Equation.3">
                    <p:embed/>
                  </p:oleObj>
                </mc:Choice>
                <mc:Fallback>
                  <p:oleObj name="公式" r:id="rId104" imgW="126720" imgH="126720" progId="Equation.3">
                    <p:embed/>
                    <p:pic>
                      <p:nvPicPr>
                        <p:cNvPr id="0" name="Object 175"/>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2398"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76">
              <a:extLst>
                <a:ext uri="{FF2B5EF4-FFF2-40B4-BE49-F238E27FC236}">
                  <a16:creationId xmlns:a16="http://schemas.microsoft.com/office/drawing/2014/main" id="{5FD7A82E-AC4E-4AFE-B701-FAD93994FFAD}"/>
                </a:ext>
              </a:extLst>
            </p:cNvPr>
            <p:cNvGraphicFramePr>
              <a:graphicFrameLocks noChangeAspect="1"/>
            </p:cNvGraphicFramePr>
            <p:nvPr/>
          </p:nvGraphicFramePr>
          <p:xfrm>
            <a:off x="2398" y="1389"/>
            <a:ext cx="182" cy="182"/>
          </p:xfrm>
          <a:graphic>
            <a:graphicData uri="http://schemas.openxmlformats.org/presentationml/2006/ole">
              <mc:AlternateContent xmlns:mc="http://schemas.openxmlformats.org/markup-compatibility/2006">
                <mc:Choice xmlns:v="urn:schemas-microsoft-com:vml" Requires="v">
                  <p:oleObj spid="_x0000_s19786" name="公式" r:id="rId106" imgW="126720" imgH="126720" progId="Equation.3">
                    <p:embed/>
                  </p:oleObj>
                </mc:Choice>
                <mc:Fallback>
                  <p:oleObj name="公式" r:id="rId106" imgW="126720" imgH="126720" progId="Equation.3">
                    <p:embed/>
                    <p:pic>
                      <p:nvPicPr>
                        <p:cNvPr id="0" name="Object 176"/>
                        <p:cNvPicPr>
                          <a:picLocks noChangeAspect="1" noChangeArrowheads="1"/>
                        </p:cNvPicPr>
                        <p:nvPr/>
                      </p:nvPicPr>
                      <p:blipFill>
                        <a:blip r:embed="rId107">
                          <a:extLst>
                            <a:ext uri="{28A0092B-C50C-407E-A947-70E740481C1C}">
                              <a14:useLocalDpi xmlns:a14="http://schemas.microsoft.com/office/drawing/2010/main" val="0"/>
                            </a:ext>
                          </a:extLst>
                        </a:blip>
                        <a:srcRect/>
                        <a:stretch>
                          <a:fillRect/>
                        </a:stretch>
                      </p:blipFill>
                      <p:spPr bwMode="auto">
                        <a:xfrm>
                          <a:off x="2398"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177">
              <a:extLst>
                <a:ext uri="{FF2B5EF4-FFF2-40B4-BE49-F238E27FC236}">
                  <a16:creationId xmlns:a16="http://schemas.microsoft.com/office/drawing/2014/main" id="{AC52F921-5DE3-4E19-966E-4047E96A1E01}"/>
                </a:ext>
              </a:extLst>
            </p:cNvPr>
            <p:cNvGraphicFramePr>
              <a:graphicFrameLocks noChangeAspect="1"/>
            </p:cNvGraphicFramePr>
            <p:nvPr/>
          </p:nvGraphicFramePr>
          <p:xfrm>
            <a:off x="2398" y="1661"/>
            <a:ext cx="182" cy="182"/>
          </p:xfrm>
          <a:graphic>
            <a:graphicData uri="http://schemas.openxmlformats.org/presentationml/2006/ole">
              <mc:AlternateContent xmlns:mc="http://schemas.openxmlformats.org/markup-compatibility/2006">
                <mc:Choice xmlns:v="urn:schemas-microsoft-com:vml" Requires="v">
                  <p:oleObj spid="_x0000_s19787" name="公式" r:id="rId108" imgW="126720" imgH="126720" progId="Equation.3">
                    <p:embed/>
                  </p:oleObj>
                </mc:Choice>
                <mc:Fallback>
                  <p:oleObj name="公式" r:id="rId108" imgW="126720" imgH="126720" progId="Equation.3">
                    <p:embed/>
                    <p:pic>
                      <p:nvPicPr>
                        <p:cNvPr id="0" name="Object 177"/>
                        <p:cNvPicPr>
                          <a:picLocks noChangeAspect="1" noChangeArrowheads="1"/>
                        </p:cNvPicPr>
                        <p:nvPr/>
                      </p:nvPicPr>
                      <p:blipFill>
                        <a:blip r:embed="rId109">
                          <a:extLst>
                            <a:ext uri="{28A0092B-C50C-407E-A947-70E740481C1C}">
                              <a14:useLocalDpi xmlns:a14="http://schemas.microsoft.com/office/drawing/2010/main" val="0"/>
                            </a:ext>
                          </a:extLst>
                        </a:blip>
                        <a:srcRect/>
                        <a:stretch>
                          <a:fillRect/>
                        </a:stretch>
                      </p:blipFill>
                      <p:spPr bwMode="auto">
                        <a:xfrm>
                          <a:off x="2398"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178">
              <a:extLst>
                <a:ext uri="{FF2B5EF4-FFF2-40B4-BE49-F238E27FC236}">
                  <a16:creationId xmlns:a16="http://schemas.microsoft.com/office/drawing/2014/main" id="{55D127F1-A104-4B94-98FE-DA2E2A4D2B6D}"/>
                </a:ext>
              </a:extLst>
            </p:cNvPr>
            <p:cNvGraphicFramePr>
              <a:graphicFrameLocks noChangeAspect="1"/>
            </p:cNvGraphicFramePr>
            <p:nvPr/>
          </p:nvGraphicFramePr>
          <p:xfrm>
            <a:off x="2398" y="1933"/>
            <a:ext cx="182" cy="182"/>
          </p:xfrm>
          <a:graphic>
            <a:graphicData uri="http://schemas.openxmlformats.org/presentationml/2006/ole">
              <mc:AlternateContent xmlns:mc="http://schemas.openxmlformats.org/markup-compatibility/2006">
                <mc:Choice xmlns:v="urn:schemas-microsoft-com:vml" Requires="v">
                  <p:oleObj spid="_x0000_s19788" name="公式" r:id="rId110" imgW="126720" imgH="126720" progId="Equation.3">
                    <p:embed/>
                  </p:oleObj>
                </mc:Choice>
                <mc:Fallback>
                  <p:oleObj name="公式" r:id="rId110" imgW="126720" imgH="126720" progId="Equation.3">
                    <p:embed/>
                    <p:pic>
                      <p:nvPicPr>
                        <p:cNvPr id="0" name="Object 178"/>
                        <p:cNvPicPr>
                          <a:picLocks noChangeAspect="1" noChangeArrowheads="1"/>
                        </p:cNvPicPr>
                        <p:nvPr/>
                      </p:nvPicPr>
                      <p:blipFill>
                        <a:blip r:embed="rId111">
                          <a:extLst>
                            <a:ext uri="{28A0092B-C50C-407E-A947-70E740481C1C}">
                              <a14:useLocalDpi xmlns:a14="http://schemas.microsoft.com/office/drawing/2010/main" val="0"/>
                            </a:ext>
                          </a:extLst>
                        </a:blip>
                        <a:srcRect/>
                        <a:stretch>
                          <a:fillRect/>
                        </a:stretch>
                      </p:blipFill>
                      <p:spPr bwMode="auto">
                        <a:xfrm>
                          <a:off x="2398"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179">
              <a:extLst>
                <a:ext uri="{FF2B5EF4-FFF2-40B4-BE49-F238E27FC236}">
                  <a16:creationId xmlns:a16="http://schemas.microsoft.com/office/drawing/2014/main" id="{98C052D5-ECDB-4846-B271-96BA8B781A90}"/>
                </a:ext>
              </a:extLst>
            </p:cNvPr>
            <p:cNvGraphicFramePr>
              <a:graphicFrameLocks noChangeAspect="1"/>
            </p:cNvGraphicFramePr>
            <p:nvPr/>
          </p:nvGraphicFramePr>
          <p:xfrm>
            <a:off x="2670" y="845"/>
            <a:ext cx="182" cy="182"/>
          </p:xfrm>
          <a:graphic>
            <a:graphicData uri="http://schemas.openxmlformats.org/presentationml/2006/ole">
              <mc:AlternateContent xmlns:mc="http://schemas.openxmlformats.org/markup-compatibility/2006">
                <mc:Choice xmlns:v="urn:schemas-microsoft-com:vml" Requires="v">
                  <p:oleObj spid="_x0000_s19789" name="公式" r:id="rId112" imgW="126720" imgH="126720" progId="Equation.3">
                    <p:embed/>
                  </p:oleObj>
                </mc:Choice>
                <mc:Fallback>
                  <p:oleObj name="公式" r:id="rId112" imgW="126720" imgH="126720" progId="Equation.3">
                    <p:embed/>
                    <p:pic>
                      <p:nvPicPr>
                        <p:cNvPr id="0" name="Object 179"/>
                        <p:cNvPicPr>
                          <a:picLocks noChangeAspect="1" noChangeArrowheads="1"/>
                        </p:cNvPicPr>
                        <p:nvPr/>
                      </p:nvPicPr>
                      <p:blipFill>
                        <a:blip r:embed="rId113">
                          <a:extLst>
                            <a:ext uri="{28A0092B-C50C-407E-A947-70E740481C1C}">
                              <a14:useLocalDpi xmlns:a14="http://schemas.microsoft.com/office/drawing/2010/main" val="0"/>
                            </a:ext>
                          </a:extLst>
                        </a:blip>
                        <a:srcRect/>
                        <a:stretch>
                          <a:fillRect/>
                        </a:stretch>
                      </p:blipFill>
                      <p:spPr bwMode="auto">
                        <a:xfrm>
                          <a:off x="2670"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3" name="Object 180">
              <a:extLst>
                <a:ext uri="{FF2B5EF4-FFF2-40B4-BE49-F238E27FC236}">
                  <a16:creationId xmlns:a16="http://schemas.microsoft.com/office/drawing/2014/main" id="{D309B2C8-DA73-4DF8-B7B8-EB21EB3B8EB6}"/>
                </a:ext>
              </a:extLst>
            </p:cNvPr>
            <p:cNvGraphicFramePr>
              <a:graphicFrameLocks noChangeAspect="1"/>
            </p:cNvGraphicFramePr>
            <p:nvPr/>
          </p:nvGraphicFramePr>
          <p:xfrm>
            <a:off x="2670" y="1117"/>
            <a:ext cx="182" cy="182"/>
          </p:xfrm>
          <a:graphic>
            <a:graphicData uri="http://schemas.openxmlformats.org/presentationml/2006/ole">
              <mc:AlternateContent xmlns:mc="http://schemas.openxmlformats.org/markup-compatibility/2006">
                <mc:Choice xmlns:v="urn:schemas-microsoft-com:vml" Requires="v">
                  <p:oleObj spid="_x0000_s19790" name="公式" r:id="rId114" imgW="126720" imgH="126720" progId="Equation.3">
                    <p:embed/>
                  </p:oleObj>
                </mc:Choice>
                <mc:Fallback>
                  <p:oleObj name="公式" r:id="rId114" imgW="126720" imgH="126720" progId="Equation.3">
                    <p:embed/>
                    <p:pic>
                      <p:nvPicPr>
                        <p:cNvPr id="0" name="Object 180"/>
                        <p:cNvPicPr>
                          <a:picLocks noChangeAspect="1" noChangeArrowheads="1"/>
                        </p:cNvPicPr>
                        <p:nvPr/>
                      </p:nvPicPr>
                      <p:blipFill>
                        <a:blip r:embed="rId115">
                          <a:extLst>
                            <a:ext uri="{28A0092B-C50C-407E-A947-70E740481C1C}">
                              <a14:useLocalDpi xmlns:a14="http://schemas.microsoft.com/office/drawing/2010/main" val="0"/>
                            </a:ext>
                          </a:extLst>
                        </a:blip>
                        <a:srcRect/>
                        <a:stretch>
                          <a:fillRect/>
                        </a:stretch>
                      </p:blipFill>
                      <p:spPr bwMode="auto">
                        <a:xfrm>
                          <a:off x="2670"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4" name="Object 181">
              <a:extLst>
                <a:ext uri="{FF2B5EF4-FFF2-40B4-BE49-F238E27FC236}">
                  <a16:creationId xmlns:a16="http://schemas.microsoft.com/office/drawing/2014/main" id="{48911F15-F9B7-4DAB-9DE1-BDB11E705CA4}"/>
                </a:ext>
              </a:extLst>
            </p:cNvPr>
            <p:cNvGraphicFramePr>
              <a:graphicFrameLocks noChangeAspect="1"/>
            </p:cNvGraphicFramePr>
            <p:nvPr/>
          </p:nvGraphicFramePr>
          <p:xfrm>
            <a:off x="2670" y="1389"/>
            <a:ext cx="182" cy="182"/>
          </p:xfrm>
          <a:graphic>
            <a:graphicData uri="http://schemas.openxmlformats.org/presentationml/2006/ole">
              <mc:AlternateContent xmlns:mc="http://schemas.openxmlformats.org/markup-compatibility/2006">
                <mc:Choice xmlns:v="urn:schemas-microsoft-com:vml" Requires="v">
                  <p:oleObj spid="_x0000_s19791" name="公式" r:id="rId116" imgW="126720" imgH="126720" progId="Equation.3">
                    <p:embed/>
                  </p:oleObj>
                </mc:Choice>
                <mc:Fallback>
                  <p:oleObj name="公式" r:id="rId116" imgW="126720" imgH="126720" progId="Equation.3">
                    <p:embed/>
                    <p:pic>
                      <p:nvPicPr>
                        <p:cNvPr id="0" name="Object 181"/>
                        <p:cNvPicPr>
                          <a:picLocks noChangeAspect="1" noChangeArrowheads="1"/>
                        </p:cNvPicPr>
                        <p:nvPr/>
                      </p:nvPicPr>
                      <p:blipFill>
                        <a:blip r:embed="rId117">
                          <a:extLst>
                            <a:ext uri="{28A0092B-C50C-407E-A947-70E740481C1C}">
                              <a14:useLocalDpi xmlns:a14="http://schemas.microsoft.com/office/drawing/2010/main" val="0"/>
                            </a:ext>
                          </a:extLst>
                        </a:blip>
                        <a:srcRect/>
                        <a:stretch>
                          <a:fillRect/>
                        </a:stretch>
                      </p:blipFill>
                      <p:spPr bwMode="auto">
                        <a:xfrm>
                          <a:off x="2670"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5" name="Object 182">
              <a:extLst>
                <a:ext uri="{FF2B5EF4-FFF2-40B4-BE49-F238E27FC236}">
                  <a16:creationId xmlns:a16="http://schemas.microsoft.com/office/drawing/2014/main" id="{6418CE76-7271-4D70-A139-F147DBDD641C}"/>
                </a:ext>
              </a:extLst>
            </p:cNvPr>
            <p:cNvGraphicFramePr>
              <a:graphicFrameLocks noChangeAspect="1"/>
            </p:cNvGraphicFramePr>
            <p:nvPr/>
          </p:nvGraphicFramePr>
          <p:xfrm>
            <a:off x="2670" y="1661"/>
            <a:ext cx="182" cy="182"/>
          </p:xfrm>
          <a:graphic>
            <a:graphicData uri="http://schemas.openxmlformats.org/presentationml/2006/ole">
              <mc:AlternateContent xmlns:mc="http://schemas.openxmlformats.org/markup-compatibility/2006">
                <mc:Choice xmlns:v="urn:schemas-microsoft-com:vml" Requires="v">
                  <p:oleObj spid="_x0000_s19792" name="公式" r:id="rId118" imgW="126720" imgH="126720" progId="Equation.3">
                    <p:embed/>
                  </p:oleObj>
                </mc:Choice>
                <mc:Fallback>
                  <p:oleObj name="公式" r:id="rId118" imgW="126720" imgH="126720" progId="Equation.3">
                    <p:embed/>
                    <p:pic>
                      <p:nvPicPr>
                        <p:cNvPr id="0" name="Object 182"/>
                        <p:cNvPicPr>
                          <a:picLocks noChangeAspect="1" noChangeArrowheads="1"/>
                        </p:cNvPicPr>
                        <p:nvPr/>
                      </p:nvPicPr>
                      <p:blipFill>
                        <a:blip r:embed="rId119">
                          <a:extLst>
                            <a:ext uri="{28A0092B-C50C-407E-A947-70E740481C1C}">
                              <a14:useLocalDpi xmlns:a14="http://schemas.microsoft.com/office/drawing/2010/main" val="0"/>
                            </a:ext>
                          </a:extLst>
                        </a:blip>
                        <a:srcRect/>
                        <a:stretch>
                          <a:fillRect/>
                        </a:stretch>
                      </p:blipFill>
                      <p:spPr bwMode="auto">
                        <a:xfrm>
                          <a:off x="2670"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6" name="Object 183">
              <a:extLst>
                <a:ext uri="{FF2B5EF4-FFF2-40B4-BE49-F238E27FC236}">
                  <a16:creationId xmlns:a16="http://schemas.microsoft.com/office/drawing/2014/main" id="{A02FE76C-7DCF-469B-A55E-0BCDEB3A68AD}"/>
                </a:ext>
              </a:extLst>
            </p:cNvPr>
            <p:cNvGraphicFramePr>
              <a:graphicFrameLocks noChangeAspect="1"/>
            </p:cNvGraphicFramePr>
            <p:nvPr/>
          </p:nvGraphicFramePr>
          <p:xfrm>
            <a:off x="2670" y="1933"/>
            <a:ext cx="182" cy="182"/>
          </p:xfrm>
          <a:graphic>
            <a:graphicData uri="http://schemas.openxmlformats.org/presentationml/2006/ole">
              <mc:AlternateContent xmlns:mc="http://schemas.openxmlformats.org/markup-compatibility/2006">
                <mc:Choice xmlns:v="urn:schemas-microsoft-com:vml" Requires="v">
                  <p:oleObj spid="_x0000_s19793" name="公式" r:id="rId120" imgW="126720" imgH="126720" progId="Equation.3">
                    <p:embed/>
                  </p:oleObj>
                </mc:Choice>
                <mc:Fallback>
                  <p:oleObj name="公式" r:id="rId120" imgW="126720" imgH="126720" progId="Equation.3">
                    <p:embed/>
                    <p:pic>
                      <p:nvPicPr>
                        <p:cNvPr id="0" name="Object 183"/>
                        <p:cNvPicPr>
                          <a:picLocks noChangeAspect="1" noChangeArrowheads="1"/>
                        </p:cNvPicPr>
                        <p:nvPr/>
                      </p:nvPicPr>
                      <p:blipFill>
                        <a:blip r:embed="rId121">
                          <a:extLst>
                            <a:ext uri="{28A0092B-C50C-407E-A947-70E740481C1C}">
                              <a14:useLocalDpi xmlns:a14="http://schemas.microsoft.com/office/drawing/2010/main" val="0"/>
                            </a:ext>
                          </a:extLst>
                        </a:blip>
                        <a:srcRect/>
                        <a:stretch>
                          <a:fillRect/>
                        </a:stretch>
                      </p:blipFill>
                      <p:spPr bwMode="auto">
                        <a:xfrm>
                          <a:off x="2670"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7" name="Object 184">
              <a:extLst>
                <a:ext uri="{FF2B5EF4-FFF2-40B4-BE49-F238E27FC236}">
                  <a16:creationId xmlns:a16="http://schemas.microsoft.com/office/drawing/2014/main" id="{DCB46E37-E414-468F-A23B-69E43F9D416E}"/>
                </a:ext>
              </a:extLst>
            </p:cNvPr>
            <p:cNvGraphicFramePr>
              <a:graphicFrameLocks noChangeAspect="1"/>
            </p:cNvGraphicFramePr>
            <p:nvPr/>
          </p:nvGraphicFramePr>
          <p:xfrm>
            <a:off x="2970" y="845"/>
            <a:ext cx="182" cy="182"/>
          </p:xfrm>
          <a:graphic>
            <a:graphicData uri="http://schemas.openxmlformats.org/presentationml/2006/ole">
              <mc:AlternateContent xmlns:mc="http://schemas.openxmlformats.org/markup-compatibility/2006">
                <mc:Choice xmlns:v="urn:schemas-microsoft-com:vml" Requires="v">
                  <p:oleObj spid="_x0000_s19794" name="公式" r:id="rId122" imgW="126720" imgH="126720" progId="Equation.3">
                    <p:embed/>
                  </p:oleObj>
                </mc:Choice>
                <mc:Fallback>
                  <p:oleObj name="公式" r:id="rId122" imgW="126720" imgH="126720" progId="Equation.3">
                    <p:embed/>
                    <p:pic>
                      <p:nvPicPr>
                        <p:cNvPr id="0" name="Object 184"/>
                        <p:cNvPicPr>
                          <a:picLocks noChangeAspect="1" noChangeArrowheads="1"/>
                        </p:cNvPicPr>
                        <p:nvPr/>
                      </p:nvPicPr>
                      <p:blipFill>
                        <a:blip r:embed="rId123">
                          <a:extLst>
                            <a:ext uri="{28A0092B-C50C-407E-A947-70E740481C1C}">
                              <a14:useLocalDpi xmlns:a14="http://schemas.microsoft.com/office/drawing/2010/main" val="0"/>
                            </a:ext>
                          </a:extLst>
                        </a:blip>
                        <a:srcRect/>
                        <a:stretch>
                          <a:fillRect/>
                        </a:stretch>
                      </p:blipFill>
                      <p:spPr bwMode="auto">
                        <a:xfrm>
                          <a:off x="2970"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8" name="Object 185">
              <a:extLst>
                <a:ext uri="{FF2B5EF4-FFF2-40B4-BE49-F238E27FC236}">
                  <a16:creationId xmlns:a16="http://schemas.microsoft.com/office/drawing/2014/main" id="{14EF2541-D219-451D-B3CE-B3E0E88875BA}"/>
                </a:ext>
              </a:extLst>
            </p:cNvPr>
            <p:cNvGraphicFramePr>
              <a:graphicFrameLocks noChangeAspect="1"/>
            </p:cNvGraphicFramePr>
            <p:nvPr/>
          </p:nvGraphicFramePr>
          <p:xfrm>
            <a:off x="2970" y="1117"/>
            <a:ext cx="182" cy="182"/>
          </p:xfrm>
          <a:graphic>
            <a:graphicData uri="http://schemas.openxmlformats.org/presentationml/2006/ole">
              <mc:AlternateContent xmlns:mc="http://schemas.openxmlformats.org/markup-compatibility/2006">
                <mc:Choice xmlns:v="urn:schemas-microsoft-com:vml" Requires="v">
                  <p:oleObj spid="_x0000_s19795" name="公式" r:id="rId124" imgW="126720" imgH="126720" progId="Equation.3">
                    <p:embed/>
                  </p:oleObj>
                </mc:Choice>
                <mc:Fallback>
                  <p:oleObj name="公式" r:id="rId124" imgW="126720" imgH="126720" progId="Equation.3">
                    <p:embed/>
                    <p:pic>
                      <p:nvPicPr>
                        <p:cNvPr id="0" name="Object 185"/>
                        <p:cNvPicPr>
                          <a:picLocks noChangeAspect="1" noChangeArrowheads="1"/>
                        </p:cNvPicPr>
                        <p:nvPr/>
                      </p:nvPicPr>
                      <p:blipFill>
                        <a:blip r:embed="rId125">
                          <a:extLst>
                            <a:ext uri="{28A0092B-C50C-407E-A947-70E740481C1C}">
                              <a14:useLocalDpi xmlns:a14="http://schemas.microsoft.com/office/drawing/2010/main" val="0"/>
                            </a:ext>
                          </a:extLst>
                        </a:blip>
                        <a:srcRect/>
                        <a:stretch>
                          <a:fillRect/>
                        </a:stretch>
                      </p:blipFill>
                      <p:spPr bwMode="auto">
                        <a:xfrm>
                          <a:off x="2970"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9" name="Object 186">
              <a:extLst>
                <a:ext uri="{FF2B5EF4-FFF2-40B4-BE49-F238E27FC236}">
                  <a16:creationId xmlns:a16="http://schemas.microsoft.com/office/drawing/2014/main" id="{62DF7301-0D12-4ADC-88C4-5918B0FFDFB9}"/>
                </a:ext>
              </a:extLst>
            </p:cNvPr>
            <p:cNvGraphicFramePr>
              <a:graphicFrameLocks noChangeAspect="1"/>
            </p:cNvGraphicFramePr>
            <p:nvPr/>
          </p:nvGraphicFramePr>
          <p:xfrm>
            <a:off x="2970" y="1389"/>
            <a:ext cx="182" cy="182"/>
          </p:xfrm>
          <a:graphic>
            <a:graphicData uri="http://schemas.openxmlformats.org/presentationml/2006/ole">
              <mc:AlternateContent xmlns:mc="http://schemas.openxmlformats.org/markup-compatibility/2006">
                <mc:Choice xmlns:v="urn:schemas-microsoft-com:vml" Requires="v">
                  <p:oleObj spid="_x0000_s19796" name="公式" r:id="rId126" imgW="126720" imgH="126720" progId="Equation.3">
                    <p:embed/>
                  </p:oleObj>
                </mc:Choice>
                <mc:Fallback>
                  <p:oleObj name="公式" r:id="rId126" imgW="126720" imgH="126720" progId="Equation.3">
                    <p:embed/>
                    <p:pic>
                      <p:nvPicPr>
                        <p:cNvPr id="0" name="Object 186"/>
                        <p:cNvPicPr>
                          <a:picLocks noChangeAspect="1" noChangeArrowheads="1"/>
                        </p:cNvPicPr>
                        <p:nvPr/>
                      </p:nvPicPr>
                      <p:blipFill>
                        <a:blip r:embed="rId127">
                          <a:extLst>
                            <a:ext uri="{28A0092B-C50C-407E-A947-70E740481C1C}">
                              <a14:useLocalDpi xmlns:a14="http://schemas.microsoft.com/office/drawing/2010/main" val="0"/>
                            </a:ext>
                          </a:extLst>
                        </a:blip>
                        <a:srcRect/>
                        <a:stretch>
                          <a:fillRect/>
                        </a:stretch>
                      </p:blipFill>
                      <p:spPr bwMode="auto">
                        <a:xfrm>
                          <a:off x="2970"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187">
              <a:extLst>
                <a:ext uri="{FF2B5EF4-FFF2-40B4-BE49-F238E27FC236}">
                  <a16:creationId xmlns:a16="http://schemas.microsoft.com/office/drawing/2014/main" id="{F621D228-FCDD-4D80-B943-FFAB252FF257}"/>
                </a:ext>
              </a:extLst>
            </p:cNvPr>
            <p:cNvGraphicFramePr>
              <a:graphicFrameLocks noChangeAspect="1"/>
            </p:cNvGraphicFramePr>
            <p:nvPr/>
          </p:nvGraphicFramePr>
          <p:xfrm>
            <a:off x="2970" y="1661"/>
            <a:ext cx="182" cy="182"/>
          </p:xfrm>
          <a:graphic>
            <a:graphicData uri="http://schemas.openxmlformats.org/presentationml/2006/ole">
              <mc:AlternateContent xmlns:mc="http://schemas.openxmlformats.org/markup-compatibility/2006">
                <mc:Choice xmlns:v="urn:schemas-microsoft-com:vml" Requires="v">
                  <p:oleObj spid="_x0000_s19797" name="公式" r:id="rId128" imgW="126720" imgH="126720" progId="Equation.3">
                    <p:embed/>
                  </p:oleObj>
                </mc:Choice>
                <mc:Fallback>
                  <p:oleObj name="公式" r:id="rId128" imgW="126720" imgH="126720" progId="Equation.3">
                    <p:embed/>
                    <p:pic>
                      <p:nvPicPr>
                        <p:cNvPr id="0" name="Object 187"/>
                        <p:cNvPicPr>
                          <a:picLocks noChangeAspect="1" noChangeArrowheads="1"/>
                        </p:cNvPicPr>
                        <p:nvPr/>
                      </p:nvPicPr>
                      <p:blipFill>
                        <a:blip r:embed="rId129">
                          <a:extLst>
                            <a:ext uri="{28A0092B-C50C-407E-A947-70E740481C1C}">
                              <a14:useLocalDpi xmlns:a14="http://schemas.microsoft.com/office/drawing/2010/main" val="0"/>
                            </a:ext>
                          </a:extLst>
                        </a:blip>
                        <a:srcRect/>
                        <a:stretch>
                          <a:fillRect/>
                        </a:stretch>
                      </p:blipFill>
                      <p:spPr bwMode="auto">
                        <a:xfrm>
                          <a:off x="2970"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1" name="Object 188">
              <a:extLst>
                <a:ext uri="{FF2B5EF4-FFF2-40B4-BE49-F238E27FC236}">
                  <a16:creationId xmlns:a16="http://schemas.microsoft.com/office/drawing/2014/main" id="{5A49678C-6F29-4BBF-B7B7-F7DFF435828B}"/>
                </a:ext>
              </a:extLst>
            </p:cNvPr>
            <p:cNvGraphicFramePr>
              <a:graphicFrameLocks noChangeAspect="1"/>
            </p:cNvGraphicFramePr>
            <p:nvPr/>
          </p:nvGraphicFramePr>
          <p:xfrm>
            <a:off x="2970" y="1933"/>
            <a:ext cx="182" cy="182"/>
          </p:xfrm>
          <a:graphic>
            <a:graphicData uri="http://schemas.openxmlformats.org/presentationml/2006/ole">
              <mc:AlternateContent xmlns:mc="http://schemas.openxmlformats.org/markup-compatibility/2006">
                <mc:Choice xmlns:v="urn:schemas-microsoft-com:vml" Requires="v">
                  <p:oleObj spid="_x0000_s19798" name="公式" r:id="rId130" imgW="126720" imgH="126720" progId="Equation.3">
                    <p:embed/>
                  </p:oleObj>
                </mc:Choice>
                <mc:Fallback>
                  <p:oleObj name="公式" r:id="rId130" imgW="126720" imgH="126720" progId="Equation.3">
                    <p:embed/>
                    <p:pic>
                      <p:nvPicPr>
                        <p:cNvPr id="0" name="Object 188"/>
                        <p:cNvPicPr>
                          <a:picLocks noChangeAspect="1" noChangeArrowheads="1"/>
                        </p:cNvPicPr>
                        <p:nvPr/>
                      </p:nvPicPr>
                      <p:blipFill>
                        <a:blip r:embed="rId131">
                          <a:extLst>
                            <a:ext uri="{28A0092B-C50C-407E-A947-70E740481C1C}">
                              <a14:useLocalDpi xmlns:a14="http://schemas.microsoft.com/office/drawing/2010/main" val="0"/>
                            </a:ext>
                          </a:extLst>
                        </a:blip>
                        <a:srcRect/>
                        <a:stretch>
                          <a:fillRect/>
                        </a:stretch>
                      </p:blipFill>
                      <p:spPr bwMode="auto">
                        <a:xfrm>
                          <a:off x="2970"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2" name="Object 189">
              <a:extLst>
                <a:ext uri="{FF2B5EF4-FFF2-40B4-BE49-F238E27FC236}">
                  <a16:creationId xmlns:a16="http://schemas.microsoft.com/office/drawing/2014/main" id="{44D4B92A-4600-49FA-B9F4-146115A2AE68}"/>
                </a:ext>
              </a:extLst>
            </p:cNvPr>
            <p:cNvGraphicFramePr>
              <a:graphicFrameLocks noChangeAspect="1"/>
            </p:cNvGraphicFramePr>
            <p:nvPr/>
          </p:nvGraphicFramePr>
          <p:xfrm>
            <a:off x="3259" y="845"/>
            <a:ext cx="182" cy="182"/>
          </p:xfrm>
          <a:graphic>
            <a:graphicData uri="http://schemas.openxmlformats.org/presentationml/2006/ole">
              <mc:AlternateContent xmlns:mc="http://schemas.openxmlformats.org/markup-compatibility/2006">
                <mc:Choice xmlns:v="urn:schemas-microsoft-com:vml" Requires="v">
                  <p:oleObj spid="_x0000_s19799" name="公式" r:id="rId132" imgW="126720" imgH="126720" progId="Equation.3">
                    <p:embed/>
                  </p:oleObj>
                </mc:Choice>
                <mc:Fallback>
                  <p:oleObj name="公式" r:id="rId132" imgW="126720" imgH="126720" progId="Equation.3">
                    <p:embed/>
                    <p:pic>
                      <p:nvPicPr>
                        <p:cNvPr id="0" name="Object 189"/>
                        <p:cNvPicPr>
                          <a:picLocks noChangeAspect="1" noChangeArrowheads="1"/>
                        </p:cNvPicPr>
                        <p:nvPr/>
                      </p:nvPicPr>
                      <p:blipFill>
                        <a:blip r:embed="rId133">
                          <a:extLst>
                            <a:ext uri="{28A0092B-C50C-407E-A947-70E740481C1C}">
                              <a14:useLocalDpi xmlns:a14="http://schemas.microsoft.com/office/drawing/2010/main" val="0"/>
                            </a:ext>
                          </a:extLst>
                        </a:blip>
                        <a:srcRect/>
                        <a:stretch>
                          <a:fillRect/>
                        </a:stretch>
                      </p:blipFill>
                      <p:spPr bwMode="auto">
                        <a:xfrm>
                          <a:off x="3259"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3" name="Object 190">
              <a:extLst>
                <a:ext uri="{FF2B5EF4-FFF2-40B4-BE49-F238E27FC236}">
                  <a16:creationId xmlns:a16="http://schemas.microsoft.com/office/drawing/2014/main" id="{E25924A8-FF16-4900-A0A0-FC9116003CFB}"/>
                </a:ext>
              </a:extLst>
            </p:cNvPr>
            <p:cNvGraphicFramePr>
              <a:graphicFrameLocks noChangeAspect="1"/>
            </p:cNvGraphicFramePr>
            <p:nvPr/>
          </p:nvGraphicFramePr>
          <p:xfrm>
            <a:off x="3259" y="1117"/>
            <a:ext cx="182" cy="182"/>
          </p:xfrm>
          <a:graphic>
            <a:graphicData uri="http://schemas.openxmlformats.org/presentationml/2006/ole">
              <mc:AlternateContent xmlns:mc="http://schemas.openxmlformats.org/markup-compatibility/2006">
                <mc:Choice xmlns:v="urn:schemas-microsoft-com:vml" Requires="v">
                  <p:oleObj spid="_x0000_s19800" name="公式" r:id="rId134" imgW="126720" imgH="126720" progId="Equation.3">
                    <p:embed/>
                  </p:oleObj>
                </mc:Choice>
                <mc:Fallback>
                  <p:oleObj name="公式" r:id="rId134" imgW="126720" imgH="126720" progId="Equation.3">
                    <p:embed/>
                    <p:pic>
                      <p:nvPicPr>
                        <p:cNvPr id="0" name="Object 190"/>
                        <p:cNvPicPr>
                          <a:picLocks noChangeAspect="1" noChangeArrowheads="1"/>
                        </p:cNvPicPr>
                        <p:nvPr/>
                      </p:nvPicPr>
                      <p:blipFill>
                        <a:blip r:embed="rId135">
                          <a:extLst>
                            <a:ext uri="{28A0092B-C50C-407E-A947-70E740481C1C}">
                              <a14:useLocalDpi xmlns:a14="http://schemas.microsoft.com/office/drawing/2010/main" val="0"/>
                            </a:ext>
                          </a:extLst>
                        </a:blip>
                        <a:srcRect/>
                        <a:stretch>
                          <a:fillRect/>
                        </a:stretch>
                      </p:blipFill>
                      <p:spPr bwMode="auto">
                        <a:xfrm>
                          <a:off x="3259"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4" name="Object 191">
              <a:extLst>
                <a:ext uri="{FF2B5EF4-FFF2-40B4-BE49-F238E27FC236}">
                  <a16:creationId xmlns:a16="http://schemas.microsoft.com/office/drawing/2014/main" id="{8FE7AA78-DB31-4C99-86C4-CACBBD1C02F1}"/>
                </a:ext>
              </a:extLst>
            </p:cNvPr>
            <p:cNvGraphicFramePr>
              <a:graphicFrameLocks noChangeAspect="1"/>
            </p:cNvGraphicFramePr>
            <p:nvPr/>
          </p:nvGraphicFramePr>
          <p:xfrm>
            <a:off x="3259" y="1389"/>
            <a:ext cx="182" cy="182"/>
          </p:xfrm>
          <a:graphic>
            <a:graphicData uri="http://schemas.openxmlformats.org/presentationml/2006/ole">
              <mc:AlternateContent xmlns:mc="http://schemas.openxmlformats.org/markup-compatibility/2006">
                <mc:Choice xmlns:v="urn:schemas-microsoft-com:vml" Requires="v">
                  <p:oleObj spid="_x0000_s19801" name="公式" r:id="rId136" imgW="126720" imgH="126720" progId="Equation.3">
                    <p:embed/>
                  </p:oleObj>
                </mc:Choice>
                <mc:Fallback>
                  <p:oleObj name="公式" r:id="rId136" imgW="126720" imgH="126720" progId="Equation.3">
                    <p:embed/>
                    <p:pic>
                      <p:nvPicPr>
                        <p:cNvPr id="0" name="Object 191"/>
                        <p:cNvPicPr>
                          <a:picLocks noChangeAspect="1" noChangeArrowheads="1"/>
                        </p:cNvPicPr>
                        <p:nvPr/>
                      </p:nvPicPr>
                      <p:blipFill>
                        <a:blip r:embed="rId137">
                          <a:extLst>
                            <a:ext uri="{28A0092B-C50C-407E-A947-70E740481C1C}">
                              <a14:useLocalDpi xmlns:a14="http://schemas.microsoft.com/office/drawing/2010/main" val="0"/>
                            </a:ext>
                          </a:extLst>
                        </a:blip>
                        <a:srcRect/>
                        <a:stretch>
                          <a:fillRect/>
                        </a:stretch>
                      </p:blipFill>
                      <p:spPr bwMode="auto">
                        <a:xfrm>
                          <a:off x="3259"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5" name="Object 192">
              <a:extLst>
                <a:ext uri="{FF2B5EF4-FFF2-40B4-BE49-F238E27FC236}">
                  <a16:creationId xmlns:a16="http://schemas.microsoft.com/office/drawing/2014/main" id="{EAA38787-EB6F-42CB-B3C3-A9241B84BC92}"/>
                </a:ext>
              </a:extLst>
            </p:cNvPr>
            <p:cNvGraphicFramePr>
              <a:graphicFrameLocks noChangeAspect="1"/>
            </p:cNvGraphicFramePr>
            <p:nvPr/>
          </p:nvGraphicFramePr>
          <p:xfrm>
            <a:off x="3259" y="1661"/>
            <a:ext cx="182" cy="182"/>
          </p:xfrm>
          <a:graphic>
            <a:graphicData uri="http://schemas.openxmlformats.org/presentationml/2006/ole">
              <mc:AlternateContent xmlns:mc="http://schemas.openxmlformats.org/markup-compatibility/2006">
                <mc:Choice xmlns:v="urn:schemas-microsoft-com:vml" Requires="v">
                  <p:oleObj spid="_x0000_s19802" name="公式" r:id="rId138" imgW="126720" imgH="126720" progId="Equation.3">
                    <p:embed/>
                  </p:oleObj>
                </mc:Choice>
                <mc:Fallback>
                  <p:oleObj name="公式" r:id="rId138" imgW="126720" imgH="126720" progId="Equation.3">
                    <p:embed/>
                    <p:pic>
                      <p:nvPicPr>
                        <p:cNvPr id="0" name="Object 192"/>
                        <p:cNvPicPr>
                          <a:picLocks noChangeAspect="1" noChangeArrowheads="1"/>
                        </p:cNvPicPr>
                        <p:nvPr/>
                      </p:nvPicPr>
                      <p:blipFill>
                        <a:blip r:embed="rId139">
                          <a:extLst>
                            <a:ext uri="{28A0092B-C50C-407E-A947-70E740481C1C}">
                              <a14:useLocalDpi xmlns:a14="http://schemas.microsoft.com/office/drawing/2010/main" val="0"/>
                            </a:ext>
                          </a:extLst>
                        </a:blip>
                        <a:srcRect/>
                        <a:stretch>
                          <a:fillRect/>
                        </a:stretch>
                      </p:blipFill>
                      <p:spPr bwMode="auto">
                        <a:xfrm>
                          <a:off x="3259"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6" name="Object 193">
              <a:extLst>
                <a:ext uri="{FF2B5EF4-FFF2-40B4-BE49-F238E27FC236}">
                  <a16:creationId xmlns:a16="http://schemas.microsoft.com/office/drawing/2014/main" id="{6EF56870-16CE-491B-B271-1BC6506E7E69}"/>
                </a:ext>
              </a:extLst>
            </p:cNvPr>
            <p:cNvGraphicFramePr>
              <a:graphicFrameLocks noChangeAspect="1"/>
            </p:cNvGraphicFramePr>
            <p:nvPr/>
          </p:nvGraphicFramePr>
          <p:xfrm>
            <a:off x="3259" y="1933"/>
            <a:ext cx="182" cy="182"/>
          </p:xfrm>
          <a:graphic>
            <a:graphicData uri="http://schemas.openxmlformats.org/presentationml/2006/ole">
              <mc:AlternateContent xmlns:mc="http://schemas.openxmlformats.org/markup-compatibility/2006">
                <mc:Choice xmlns:v="urn:schemas-microsoft-com:vml" Requires="v">
                  <p:oleObj spid="_x0000_s19803" name="公式" r:id="rId140" imgW="126720" imgH="126720" progId="Equation.3">
                    <p:embed/>
                  </p:oleObj>
                </mc:Choice>
                <mc:Fallback>
                  <p:oleObj name="公式" r:id="rId140" imgW="126720" imgH="126720" progId="Equation.3">
                    <p:embed/>
                    <p:pic>
                      <p:nvPicPr>
                        <p:cNvPr id="0" name="Object 193"/>
                        <p:cNvPicPr>
                          <a:picLocks noChangeAspect="1" noChangeArrowheads="1"/>
                        </p:cNvPicPr>
                        <p:nvPr/>
                      </p:nvPicPr>
                      <p:blipFill>
                        <a:blip r:embed="rId141">
                          <a:extLst>
                            <a:ext uri="{28A0092B-C50C-407E-A947-70E740481C1C}">
                              <a14:useLocalDpi xmlns:a14="http://schemas.microsoft.com/office/drawing/2010/main" val="0"/>
                            </a:ext>
                          </a:extLst>
                        </a:blip>
                        <a:srcRect/>
                        <a:stretch>
                          <a:fillRect/>
                        </a:stretch>
                      </p:blipFill>
                      <p:spPr bwMode="auto">
                        <a:xfrm>
                          <a:off x="3259"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7" name="Object 194">
              <a:extLst>
                <a:ext uri="{FF2B5EF4-FFF2-40B4-BE49-F238E27FC236}">
                  <a16:creationId xmlns:a16="http://schemas.microsoft.com/office/drawing/2014/main" id="{F4EC67D6-8448-4220-9C28-C1EC8BEEB115}"/>
                </a:ext>
              </a:extLst>
            </p:cNvPr>
            <p:cNvGraphicFramePr>
              <a:graphicFrameLocks noChangeAspect="1"/>
            </p:cNvGraphicFramePr>
            <p:nvPr/>
          </p:nvGraphicFramePr>
          <p:xfrm>
            <a:off x="3531" y="845"/>
            <a:ext cx="182" cy="182"/>
          </p:xfrm>
          <a:graphic>
            <a:graphicData uri="http://schemas.openxmlformats.org/presentationml/2006/ole">
              <mc:AlternateContent xmlns:mc="http://schemas.openxmlformats.org/markup-compatibility/2006">
                <mc:Choice xmlns:v="urn:schemas-microsoft-com:vml" Requires="v">
                  <p:oleObj spid="_x0000_s19804" name="公式" r:id="rId142" imgW="126720" imgH="126720" progId="Equation.3">
                    <p:embed/>
                  </p:oleObj>
                </mc:Choice>
                <mc:Fallback>
                  <p:oleObj name="公式" r:id="rId142" imgW="126720" imgH="126720" progId="Equation.3">
                    <p:embed/>
                    <p:pic>
                      <p:nvPicPr>
                        <p:cNvPr id="0" name="Object 194"/>
                        <p:cNvPicPr>
                          <a:picLocks noChangeAspect="1" noChangeArrowheads="1"/>
                        </p:cNvPicPr>
                        <p:nvPr/>
                      </p:nvPicPr>
                      <p:blipFill>
                        <a:blip r:embed="rId143">
                          <a:extLst>
                            <a:ext uri="{28A0092B-C50C-407E-A947-70E740481C1C}">
                              <a14:useLocalDpi xmlns:a14="http://schemas.microsoft.com/office/drawing/2010/main" val="0"/>
                            </a:ext>
                          </a:extLst>
                        </a:blip>
                        <a:srcRect/>
                        <a:stretch>
                          <a:fillRect/>
                        </a:stretch>
                      </p:blipFill>
                      <p:spPr bwMode="auto">
                        <a:xfrm>
                          <a:off x="3531"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195">
              <a:extLst>
                <a:ext uri="{FF2B5EF4-FFF2-40B4-BE49-F238E27FC236}">
                  <a16:creationId xmlns:a16="http://schemas.microsoft.com/office/drawing/2014/main" id="{4F3FF327-CD80-41B2-B47C-C0AB752C2FB4}"/>
                </a:ext>
              </a:extLst>
            </p:cNvPr>
            <p:cNvGraphicFramePr>
              <a:graphicFrameLocks noChangeAspect="1"/>
            </p:cNvGraphicFramePr>
            <p:nvPr/>
          </p:nvGraphicFramePr>
          <p:xfrm>
            <a:off x="3531" y="1117"/>
            <a:ext cx="182" cy="182"/>
          </p:xfrm>
          <a:graphic>
            <a:graphicData uri="http://schemas.openxmlformats.org/presentationml/2006/ole">
              <mc:AlternateContent xmlns:mc="http://schemas.openxmlformats.org/markup-compatibility/2006">
                <mc:Choice xmlns:v="urn:schemas-microsoft-com:vml" Requires="v">
                  <p:oleObj spid="_x0000_s19805" name="公式" r:id="rId144" imgW="126720" imgH="126720" progId="Equation.3">
                    <p:embed/>
                  </p:oleObj>
                </mc:Choice>
                <mc:Fallback>
                  <p:oleObj name="公式" r:id="rId144" imgW="126720" imgH="126720" progId="Equation.3">
                    <p:embed/>
                    <p:pic>
                      <p:nvPicPr>
                        <p:cNvPr id="0" name="Object 195"/>
                        <p:cNvPicPr>
                          <a:picLocks noChangeAspect="1" noChangeArrowheads="1"/>
                        </p:cNvPicPr>
                        <p:nvPr/>
                      </p:nvPicPr>
                      <p:blipFill>
                        <a:blip r:embed="rId145">
                          <a:extLst>
                            <a:ext uri="{28A0092B-C50C-407E-A947-70E740481C1C}">
                              <a14:useLocalDpi xmlns:a14="http://schemas.microsoft.com/office/drawing/2010/main" val="0"/>
                            </a:ext>
                          </a:extLst>
                        </a:blip>
                        <a:srcRect/>
                        <a:stretch>
                          <a:fillRect/>
                        </a:stretch>
                      </p:blipFill>
                      <p:spPr bwMode="auto">
                        <a:xfrm>
                          <a:off x="3531"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9" name="Object 196">
              <a:extLst>
                <a:ext uri="{FF2B5EF4-FFF2-40B4-BE49-F238E27FC236}">
                  <a16:creationId xmlns:a16="http://schemas.microsoft.com/office/drawing/2014/main" id="{CEE7DD11-61CD-4E12-866E-E060167B548B}"/>
                </a:ext>
              </a:extLst>
            </p:cNvPr>
            <p:cNvGraphicFramePr>
              <a:graphicFrameLocks noChangeAspect="1"/>
            </p:cNvGraphicFramePr>
            <p:nvPr/>
          </p:nvGraphicFramePr>
          <p:xfrm>
            <a:off x="3531" y="1389"/>
            <a:ext cx="182" cy="182"/>
          </p:xfrm>
          <a:graphic>
            <a:graphicData uri="http://schemas.openxmlformats.org/presentationml/2006/ole">
              <mc:AlternateContent xmlns:mc="http://schemas.openxmlformats.org/markup-compatibility/2006">
                <mc:Choice xmlns:v="urn:schemas-microsoft-com:vml" Requires="v">
                  <p:oleObj spid="_x0000_s19806" name="公式" r:id="rId146" imgW="126720" imgH="126720" progId="Equation.3">
                    <p:embed/>
                  </p:oleObj>
                </mc:Choice>
                <mc:Fallback>
                  <p:oleObj name="公式" r:id="rId146" imgW="126720" imgH="126720" progId="Equation.3">
                    <p:embed/>
                    <p:pic>
                      <p:nvPicPr>
                        <p:cNvPr id="0" name="Object 196"/>
                        <p:cNvPicPr>
                          <a:picLocks noChangeAspect="1" noChangeArrowheads="1"/>
                        </p:cNvPicPr>
                        <p:nvPr/>
                      </p:nvPicPr>
                      <p:blipFill>
                        <a:blip r:embed="rId147">
                          <a:extLst>
                            <a:ext uri="{28A0092B-C50C-407E-A947-70E740481C1C}">
                              <a14:useLocalDpi xmlns:a14="http://schemas.microsoft.com/office/drawing/2010/main" val="0"/>
                            </a:ext>
                          </a:extLst>
                        </a:blip>
                        <a:srcRect/>
                        <a:stretch>
                          <a:fillRect/>
                        </a:stretch>
                      </p:blipFill>
                      <p:spPr bwMode="auto">
                        <a:xfrm>
                          <a:off x="3531"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197">
              <a:extLst>
                <a:ext uri="{FF2B5EF4-FFF2-40B4-BE49-F238E27FC236}">
                  <a16:creationId xmlns:a16="http://schemas.microsoft.com/office/drawing/2014/main" id="{4D5EC623-9570-4CAF-98B8-F250EE78BCB5}"/>
                </a:ext>
              </a:extLst>
            </p:cNvPr>
            <p:cNvGraphicFramePr>
              <a:graphicFrameLocks noChangeAspect="1"/>
            </p:cNvGraphicFramePr>
            <p:nvPr/>
          </p:nvGraphicFramePr>
          <p:xfrm>
            <a:off x="3531" y="1661"/>
            <a:ext cx="182" cy="182"/>
          </p:xfrm>
          <a:graphic>
            <a:graphicData uri="http://schemas.openxmlformats.org/presentationml/2006/ole">
              <mc:AlternateContent xmlns:mc="http://schemas.openxmlformats.org/markup-compatibility/2006">
                <mc:Choice xmlns:v="urn:schemas-microsoft-com:vml" Requires="v">
                  <p:oleObj spid="_x0000_s19807" name="公式" r:id="rId148" imgW="126720" imgH="126720" progId="Equation.3">
                    <p:embed/>
                  </p:oleObj>
                </mc:Choice>
                <mc:Fallback>
                  <p:oleObj name="公式" r:id="rId148" imgW="126720" imgH="126720" progId="Equation.3">
                    <p:embed/>
                    <p:pic>
                      <p:nvPicPr>
                        <p:cNvPr id="0" name="Object 197"/>
                        <p:cNvPicPr>
                          <a:picLocks noChangeAspect="1" noChangeArrowheads="1"/>
                        </p:cNvPicPr>
                        <p:nvPr/>
                      </p:nvPicPr>
                      <p:blipFill>
                        <a:blip r:embed="rId149">
                          <a:extLst>
                            <a:ext uri="{28A0092B-C50C-407E-A947-70E740481C1C}">
                              <a14:useLocalDpi xmlns:a14="http://schemas.microsoft.com/office/drawing/2010/main" val="0"/>
                            </a:ext>
                          </a:extLst>
                        </a:blip>
                        <a:srcRect/>
                        <a:stretch>
                          <a:fillRect/>
                        </a:stretch>
                      </p:blipFill>
                      <p:spPr bwMode="auto">
                        <a:xfrm>
                          <a:off x="3531"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1" name="Object 198">
              <a:extLst>
                <a:ext uri="{FF2B5EF4-FFF2-40B4-BE49-F238E27FC236}">
                  <a16:creationId xmlns:a16="http://schemas.microsoft.com/office/drawing/2014/main" id="{B28DD162-8834-4FC1-97AF-E4B43A37D9B3}"/>
                </a:ext>
              </a:extLst>
            </p:cNvPr>
            <p:cNvGraphicFramePr>
              <a:graphicFrameLocks noChangeAspect="1"/>
            </p:cNvGraphicFramePr>
            <p:nvPr/>
          </p:nvGraphicFramePr>
          <p:xfrm>
            <a:off x="3531" y="1933"/>
            <a:ext cx="182" cy="182"/>
          </p:xfrm>
          <a:graphic>
            <a:graphicData uri="http://schemas.openxmlformats.org/presentationml/2006/ole">
              <mc:AlternateContent xmlns:mc="http://schemas.openxmlformats.org/markup-compatibility/2006">
                <mc:Choice xmlns:v="urn:schemas-microsoft-com:vml" Requires="v">
                  <p:oleObj spid="_x0000_s19808" name="公式" r:id="rId150" imgW="126720" imgH="126720" progId="Equation.3">
                    <p:embed/>
                  </p:oleObj>
                </mc:Choice>
                <mc:Fallback>
                  <p:oleObj name="公式" r:id="rId150" imgW="126720" imgH="126720" progId="Equation.3">
                    <p:embed/>
                    <p:pic>
                      <p:nvPicPr>
                        <p:cNvPr id="0" name="Object 198"/>
                        <p:cNvPicPr>
                          <a:picLocks noChangeAspect="1" noChangeArrowheads="1"/>
                        </p:cNvPicPr>
                        <p:nvPr/>
                      </p:nvPicPr>
                      <p:blipFill>
                        <a:blip r:embed="rId151">
                          <a:extLst>
                            <a:ext uri="{28A0092B-C50C-407E-A947-70E740481C1C}">
                              <a14:useLocalDpi xmlns:a14="http://schemas.microsoft.com/office/drawing/2010/main" val="0"/>
                            </a:ext>
                          </a:extLst>
                        </a:blip>
                        <a:srcRect/>
                        <a:stretch>
                          <a:fillRect/>
                        </a:stretch>
                      </p:blipFill>
                      <p:spPr bwMode="auto">
                        <a:xfrm>
                          <a:off x="3531"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2" name="Object 200">
              <a:extLst>
                <a:ext uri="{FF2B5EF4-FFF2-40B4-BE49-F238E27FC236}">
                  <a16:creationId xmlns:a16="http://schemas.microsoft.com/office/drawing/2014/main" id="{A9DA55B2-B5B0-4209-8795-40E4D9AFFE77}"/>
                </a:ext>
              </a:extLst>
            </p:cNvPr>
            <p:cNvGraphicFramePr>
              <a:graphicFrameLocks noChangeAspect="1"/>
            </p:cNvGraphicFramePr>
            <p:nvPr/>
          </p:nvGraphicFramePr>
          <p:xfrm>
            <a:off x="3832" y="845"/>
            <a:ext cx="182" cy="182"/>
          </p:xfrm>
          <a:graphic>
            <a:graphicData uri="http://schemas.openxmlformats.org/presentationml/2006/ole">
              <mc:AlternateContent xmlns:mc="http://schemas.openxmlformats.org/markup-compatibility/2006">
                <mc:Choice xmlns:v="urn:schemas-microsoft-com:vml" Requires="v">
                  <p:oleObj spid="_x0000_s19809" name="公式" r:id="rId152" imgW="126720" imgH="126720" progId="Equation.3">
                    <p:embed/>
                  </p:oleObj>
                </mc:Choice>
                <mc:Fallback>
                  <p:oleObj name="公式" r:id="rId152" imgW="126720" imgH="126720" progId="Equation.3">
                    <p:embed/>
                    <p:pic>
                      <p:nvPicPr>
                        <p:cNvPr id="0" name="Object 200"/>
                        <p:cNvPicPr>
                          <a:picLocks noChangeAspect="1" noChangeArrowheads="1"/>
                        </p:cNvPicPr>
                        <p:nvPr/>
                      </p:nvPicPr>
                      <p:blipFill>
                        <a:blip r:embed="rId153">
                          <a:extLst>
                            <a:ext uri="{28A0092B-C50C-407E-A947-70E740481C1C}">
                              <a14:useLocalDpi xmlns:a14="http://schemas.microsoft.com/office/drawing/2010/main" val="0"/>
                            </a:ext>
                          </a:extLst>
                        </a:blip>
                        <a:srcRect/>
                        <a:stretch>
                          <a:fillRect/>
                        </a:stretch>
                      </p:blipFill>
                      <p:spPr bwMode="auto">
                        <a:xfrm>
                          <a:off x="3832" y="845"/>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3" name="Object 201">
              <a:extLst>
                <a:ext uri="{FF2B5EF4-FFF2-40B4-BE49-F238E27FC236}">
                  <a16:creationId xmlns:a16="http://schemas.microsoft.com/office/drawing/2014/main" id="{3719F80B-17AE-4758-A21F-9126DAD32343}"/>
                </a:ext>
              </a:extLst>
            </p:cNvPr>
            <p:cNvGraphicFramePr>
              <a:graphicFrameLocks noChangeAspect="1"/>
            </p:cNvGraphicFramePr>
            <p:nvPr/>
          </p:nvGraphicFramePr>
          <p:xfrm>
            <a:off x="3832" y="1117"/>
            <a:ext cx="182" cy="182"/>
          </p:xfrm>
          <a:graphic>
            <a:graphicData uri="http://schemas.openxmlformats.org/presentationml/2006/ole">
              <mc:AlternateContent xmlns:mc="http://schemas.openxmlformats.org/markup-compatibility/2006">
                <mc:Choice xmlns:v="urn:schemas-microsoft-com:vml" Requires="v">
                  <p:oleObj spid="_x0000_s19810" name="公式" r:id="rId154" imgW="126720" imgH="126720" progId="Equation.3">
                    <p:embed/>
                  </p:oleObj>
                </mc:Choice>
                <mc:Fallback>
                  <p:oleObj name="公式" r:id="rId154" imgW="126720" imgH="126720" progId="Equation.3">
                    <p:embed/>
                    <p:pic>
                      <p:nvPicPr>
                        <p:cNvPr id="0" name="Object 201"/>
                        <p:cNvPicPr>
                          <a:picLocks noChangeAspect="1" noChangeArrowheads="1"/>
                        </p:cNvPicPr>
                        <p:nvPr/>
                      </p:nvPicPr>
                      <p:blipFill>
                        <a:blip r:embed="rId155">
                          <a:extLst>
                            <a:ext uri="{28A0092B-C50C-407E-A947-70E740481C1C}">
                              <a14:useLocalDpi xmlns:a14="http://schemas.microsoft.com/office/drawing/2010/main" val="0"/>
                            </a:ext>
                          </a:extLst>
                        </a:blip>
                        <a:srcRect/>
                        <a:stretch>
                          <a:fillRect/>
                        </a:stretch>
                      </p:blipFill>
                      <p:spPr bwMode="auto">
                        <a:xfrm>
                          <a:off x="3832" y="1117"/>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4" name="Object 202">
              <a:extLst>
                <a:ext uri="{FF2B5EF4-FFF2-40B4-BE49-F238E27FC236}">
                  <a16:creationId xmlns:a16="http://schemas.microsoft.com/office/drawing/2014/main" id="{FB58AE86-9A4F-4B2D-9022-DF8C55BED571}"/>
                </a:ext>
              </a:extLst>
            </p:cNvPr>
            <p:cNvGraphicFramePr>
              <a:graphicFrameLocks noChangeAspect="1"/>
            </p:cNvGraphicFramePr>
            <p:nvPr/>
          </p:nvGraphicFramePr>
          <p:xfrm>
            <a:off x="3832" y="1389"/>
            <a:ext cx="182" cy="182"/>
          </p:xfrm>
          <a:graphic>
            <a:graphicData uri="http://schemas.openxmlformats.org/presentationml/2006/ole">
              <mc:AlternateContent xmlns:mc="http://schemas.openxmlformats.org/markup-compatibility/2006">
                <mc:Choice xmlns:v="urn:schemas-microsoft-com:vml" Requires="v">
                  <p:oleObj spid="_x0000_s19811" name="公式" r:id="rId156" imgW="126720" imgH="126720" progId="Equation.3">
                    <p:embed/>
                  </p:oleObj>
                </mc:Choice>
                <mc:Fallback>
                  <p:oleObj name="公式" r:id="rId156" imgW="126720" imgH="126720" progId="Equation.3">
                    <p:embed/>
                    <p:pic>
                      <p:nvPicPr>
                        <p:cNvPr id="0" name="Object 202"/>
                        <p:cNvPicPr>
                          <a:picLocks noChangeAspect="1" noChangeArrowheads="1"/>
                        </p:cNvPicPr>
                        <p:nvPr/>
                      </p:nvPicPr>
                      <p:blipFill>
                        <a:blip r:embed="rId157">
                          <a:extLst>
                            <a:ext uri="{28A0092B-C50C-407E-A947-70E740481C1C}">
                              <a14:useLocalDpi xmlns:a14="http://schemas.microsoft.com/office/drawing/2010/main" val="0"/>
                            </a:ext>
                          </a:extLst>
                        </a:blip>
                        <a:srcRect/>
                        <a:stretch>
                          <a:fillRect/>
                        </a:stretch>
                      </p:blipFill>
                      <p:spPr bwMode="auto">
                        <a:xfrm>
                          <a:off x="3832" y="1389"/>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5" name="Object 203">
              <a:extLst>
                <a:ext uri="{FF2B5EF4-FFF2-40B4-BE49-F238E27FC236}">
                  <a16:creationId xmlns:a16="http://schemas.microsoft.com/office/drawing/2014/main" id="{836138BD-1557-489F-891F-7A496FBD6C10}"/>
                </a:ext>
              </a:extLst>
            </p:cNvPr>
            <p:cNvGraphicFramePr>
              <a:graphicFrameLocks noChangeAspect="1"/>
            </p:cNvGraphicFramePr>
            <p:nvPr/>
          </p:nvGraphicFramePr>
          <p:xfrm>
            <a:off x="3832" y="1661"/>
            <a:ext cx="182" cy="182"/>
          </p:xfrm>
          <a:graphic>
            <a:graphicData uri="http://schemas.openxmlformats.org/presentationml/2006/ole">
              <mc:AlternateContent xmlns:mc="http://schemas.openxmlformats.org/markup-compatibility/2006">
                <mc:Choice xmlns:v="urn:schemas-microsoft-com:vml" Requires="v">
                  <p:oleObj spid="_x0000_s19812" name="公式" r:id="rId158" imgW="126720" imgH="126720" progId="Equation.3">
                    <p:embed/>
                  </p:oleObj>
                </mc:Choice>
                <mc:Fallback>
                  <p:oleObj name="公式" r:id="rId158" imgW="126720" imgH="126720" progId="Equation.3">
                    <p:embed/>
                    <p:pic>
                      <p:nvPicPr>
                        <p:cNvPr id="0" name="Object 203"/>
                        <p:cNvPicPr>
                          <a:picLocks noChangeAspect="1" noChangeArrowheads="1"/>
                        </p:cNvPicPr>
                        <p:nvPr/>
                      </p:nvPicPr>
                      <p:blipFill>
                        <a:blip r:embed="rId159">
                          <a:extLst>
                            <a:ext uri="{28A0092B-C50C-407E-A947-70E740481C1C}">
                              <a14:useLocalDpi xmlns:a14="http://schemas.microsoft.com/office/drawing/2010/main" val="0"/>
                            </a:ext>
                          </a:extLst>
                        </a:blip>
                        <a:srcRect/>
                        <a:stretch>
                          <a:fillRect/>
                        </a:stretch>
                      </p:blipFill>
                      <p:spPr bwMode="auto">
                        <a:xfrm>
                          <a:off x="3832" y="1661"/>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6" name="Object 204">
              <a:extLst>
                <a:ext uri="{FF2B5EF4-FFF2-40B4-BE49-F238E27FC236}">
                  <a16:creationId xmlns:a16="http://schemas.microsoft.com/office/drawing/2014/main" id="{BB6B3E1A-572D-4C29-9D59-E5119CBD9D7C}"/>
                </a:ext>
              </a:extLst>
            </p:cNvPr>
            <p:cNvGraphicFramePr>
              <a:graphicFrameLocks noChangeAspect="1"/>
            </p:cNvGraphicFramePr>
            <p:nvPr/>
          </p:nvGraphicFramePr>
          <p:xfrm>
            <a:off x="3832" y="1933"/>
            <a:ext cx="182" cy="182"/>
          </p:xfrm>
          <a:graphic>
            <a:graphicData uri="http://schemas.openxmlformats.org/presentationml/2006/ole">
              <mc:AlternateContent xmlns:mc="http://schemas.openxmlformats.org/markup-compatibility/2006">
                <mc:Choice xmlns:v="urn:schemas-microsoft-com:vml" Requires="v">
                  <p:oleObj spid="_x0000_s19813" name="公式" r:id="rId160" imgW="126720" imgH="126720" progId="Equation.3">
                    <p:embed/>
                  </p:oleObj>
                </mc:Choice>
                <mc:Fallback>
                  <p:oleObj name="公式" r:id="rId160" imgW="126720" imgH="126720" progId="Equation.3">
                    <p:embed/>
                    <p:pic>
                      <p:nvPicPr>
                        <p:cNvPr id="0" name="Object 204"/>
                        <p:cNvPicPr>
                          <a:picLocks noChangeAspect="1" noChangeArrowheads="1"/>
                        </p:cNvPicPr>
                        <p:nvPr/>
                      </p:nvPicPr>
                      <p:blipFill>
                        <a:blip r:embed="rId161">
                          <a:extLst>
                            <a:ext uri="{28A0092B-C50C-407E-A947-70E740481C1C}">
                              <a14:useLocalDpi xmlns:a14="http://schemas.microsoft.com/office/drawing/2010/main" val="0"/>
                            </a:ext>
                          </a:extLst>
                        </a:blip>
                        <a:srcRect/>
                        <a:stretch>
                          <a:fillRect/>
                        </a:stretch>
                      </p:blipFill>
                      <p:spPr bwMode="auto">
                        <a:xfrm>
                          <a:off x="3832" y="1933"/>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91" name="Line 51">
              <a:extLst>
                <a:ext uri="{FF2B5EF4-FFF2-40B4-BE49-F238E27FC236}">
                  <a16:creationId xmlns:a16="http://schemas.microsoft.com/office/drawing/2014/main" id="{BB90E7DE-9294-4161-8980-25C2439BEE0B}"/>
                </a:ext>
              </a:extLst>
            </p:cNvPr>
            <p:cNvSpPr>
              <a:spLocks noChangeShapeType="1"/>
            </p:cNvSpPr>
            <p:nvPr/>
          </p:nvSpPr>
          <p:spPr bwMode="auto">
            <a:xfrm flipH="1" flipV="1">
              <a:off x="2852" y="1070"/>
              <a:ext cx="504" cy="312"/>
            </a:xfrm>
            <a:prstGeom prst="line">
              <a:avLst/>
            </a:prstGeom>
            <a:noFill/>
            <a:ln w="28575">
              <a:solidFill>
                <a:schemeClr val="hlink"/>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006" name="AutoShape 166">
              <a:extLst>
                <a:ext uri="{FF2B5EF4-FFF2-40B4-BE49-F238E27FC236}">
                  <a16:creationId xmlns:a16="http://schemas.microsoft.com/office/drawing/2014/main" id="{7CA6E446-1413-495F-A4A7-904B7084ED38}"/>
                </a:ext>
              </a:extLst>
            </p:cNvPr>
            <p:cNvSpPr>
              <a:spLocks noChangeArrowheads="1"/>
            </p:cNvSpPr>
            <p:nvPr/>
          </p:nvSpPr>
          <p:spPr bwMode="auto">
            <a:xfrm rot="2160000">
              <a:off x="3152" y="890"/>
              <a:ext cx="90" cy="1406"/>
            </a:xfrm>
            <a:prstGeom prst="can">
              <a:avLst>
                <a:gd name="adj" fmla="val 59524"/>
              </a:avLst>
            </a:prstGeom>
            <a:gradFill rotWithShape="1">
              <a:gsLst>
                <a:gs pos="0">
                  <a:srgbClr val="CCFF66">
                    <a:gamma/>
                    <a:shade val="46275"/>
                    <a:invGamma/>
                  </a:srgbClr>
                </a:gs>
                <a:gs pos="50000">
                  <a:srgbClr val="CCFF66"/>
                </a:gs>
                <a:gs pos="100000">
                  <a:srgbClr val="CCFF66">
                    <a:gamma/>
                    <a:shade val="46275"/>
                    <a:invGamma/>
                  </a:srgbClr>
                </a:gs>
              </a:gsLst>
              <a:lin ang="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497" name="Object 52">
              <a:extLst>
                <a:ext uri="{FF2B5EF4-FFF2-40B4-BE49-F238E27FC236}">
                  <a16:creationId xmlns:a16="http://schemas.microsoft.com/office/drawing/2014/main" id="{F2FDE4B6-4D13-4962-9B9E-86913F03D6ED}"/>
                </a:ext>
              </a:extLst>
            </p:cNvPr>
            <p:cNvGraphicFramePr>
              <a:graphicFrameLocks noChangeAspect="1"/>
            </p:cNvGraphicFramePr>
            <p:nvPr/>
          </p:nvGraphicFramePr>
          <p:xfrm>
            <a:off x="2471" y="845"/>
            <a:ext cx="624" cy="197"/>
          </p:xfrm>
          <a:graphic>
            <a:graphicData uri="http://schemas.openxmlformats.org/presentationml/2006/ole">
              <mc:AlternateContent xmlns:mc="http://schemas.openxmlformats.org/markup-compatibility/2006">
                <mc:Choice xmlns:v="urn:schemas-microsoft-com:vml" Requires="v">
                  <p:oleObj spid="_x0000_s19814" name="公式" r:id="rId162" imgW="444240" imgH="139680" progId="Equation.3">
                    <p:embed/>
                  </p:oleObj>
                </mc:Choice>
                <mc:Fallback>
                  <p:oleObj name="公式" r:id="rId162" imgW="444240" imgH="139680" progId="Equation.3">
                    <p:embed/>
                    <p:pic>
                      <p:nvPicPr>
                        <p:cNvPr id="0" name="Object 52"/>
                        <p:cNvPicPr>
                          <a:picLocks noChangeAspect="1" noChangeArrowheads="1"/>
                        </p:cNvPicPr>
                        <p:nvPr/>
                      </p:nvPicPr>
                      <p:blipFill>
                        <a:blip r:embed="rId163">
                          <a:extLst>
                            <a:ext uri="{28A0092B-C50C-407E-A947-70E740481C1C}">
                              <a14:useLocalDpi xmlns:a14="http://schemas.microsoft.com/office/drawing/2010/main" val="0"/>
                            </a:ext>
                          </a:extLst>
                        </a:blip>
                        <a:srcRect/>
                        <a:stretch>
                          <a:fillRect/>
                        </a:stretch>
                      </p:blipFill>
                      <p:spPr bwMode="auto">
                        <a:xfrm>
                          <a:off x="2471" y="845"/>
                          <a:ext cx="624" cy="19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007" name="AutoShape 167">
              <a:extLst>
                <a:ext uri="{FF2B5EF4-FFF2-40B4-BE49-F238E27FC236}">
                  <a16:creationId xmlns:a16="http://schemas.microsoft.com/office/drawing/2014/main" id="{97A36AC5-53DF-4280-B0CF-2052E3F9E9FA}"/>
                </a:ext>
              </a:extLst>
            </p:cNvPr>
            <p:cNvSpPr>
              <a:spLocks noChangeArrowheads="1"/>
            </p:cNvSpPr>
            <p:nvPr/>
          </p:nvSpPr>
          <p:spPr bwMode="auto">
            <a:xfrm rot="2160000">
              <a:off x="3288" y="1298"/>
              <a:ext cx="91" cy="181"/>
            </a:xfrm>
            <a:prstGeom prst="can">
              <a:avLst>
                <a:gd name="adj" fmla="val 7579"/>
              </a:avLst>
            </a:prstGeom>
            <a:gradFill rotWithShape="1">
              <a:gsLst>
                <a:gs pos="0">
                  <a:srgbClr val="FF99CC">
                    <a:gamma/>
                    <a:shade val="46275"/>
                    <a:invGamma/>
                  </a:srgbClr>
                </a:gs>
                <a:gs pos="50000">
                  <a:srgbClr val="FF99CC"/>
                </a:gs>
                <a:gs pos="100000">
                  <a:srgbClr val="FF99CC">
                    <a:gamma/>
                    <a:shade val="46275"/>
                    <a:invGamma/>
                  </a:srgbClr>
                </a:gs>
              </a:gsLst>
              <a:lin ang="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68">
            <a:extLst>
              <a:ext uri="{FF2B5EF4-FFF2-40B4-BE49-F238E27FC236}">
                <a16:creationId xmlns:a16="http://schemas.microsoft.com/office/drawing/2014/main" id="{5D5A5BEC-273C-457F-9D9E-52643C18118B}"/>
              </a:ext>
            </a:extLst>
          </p:cNvPr>
          <p:cNvGrpSpPr>
            <a:grpSpLocks/>
          </p:cNvGrpSpPr>
          <p:nvPr/>
        </p:nvGrpSpPr>
        <p:grpSpPr bwMode="auto">
          <a:xfrm>
            <a:off x="5003800" y="2133600"/>
            <a:ext cx="992188" cy="873125"/>
            <a:chOff x="3026" y="1436"/>
            <a:chExt cx="625" cy="550"/>
          </a:xfrm>
        </p:grpSpPr>
        <p:sp>
          <p:nvSpPr>
            <p:cNvPr id="35896" name="Line 56">
              <a:extLst>
                <a:ext uri="{FF2B5EF4-FFF2-40B4-BE49-F238E27FC236}">
                  <a16:creationId xmlns:a16="http://schemas.microsoft.com/office/drawing/2014/main" id="{114CDE21-6258-4C4B-A5FA-C701DE742B41}"/>
                </a:ext>
              </a:extLst>
            </p:cNvPr>
            <p:cNvSpPr>
              <a:spLocks noChangeShapeType="1"/>
            </p:cNvSpPr>
            <p:nvPr/>
          </p:nvSpPr>
          <p:spPr bwMode="auto">
            <a:xfrm flipH="1">
              <a:off x="3026" y="1436"/>
              <a:ext cx="384" cy="528"/>
            </a:xfrm>
            <a:prstGeom prst="line">
              <a:avLst/>
            </a:prstGeom>
            <a:noFill/>
            <a:ln w="28575">
              <a:solidFill>
                <a:schemeClr val="tx2"/>
              </a:solidFill>
              <a:round/>
              <a:headEnd/>
              <a:tailEnd type="stealth" w="lg"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460" name="Object 57">
              <a:extLst>
                <a:ext uri="{FF2B5EF4-FFF2-40B4-BE49-F238E27FC236}">
                  <a16:creationId xmlns:a16="http://schemas.microsoft.com/office/drawing/2014/main" id="{41487FE8-7171-485E-8DD0-0296B853B34D}"/>
                </a:ext>
              </a:extLst>
            </p:cNvPr>
            <p:cNvGraphicFramePr>
              <a:graphicFrameLocks noChangeAspect="1"/>
            </p:cNvGraphicFramePr>
            <p:nvPr/>
          </p:nvGraphicFramePr>
          <p:xfrm>
            <a:off x="3218" y="1724"/>
            <a:ext cx="433" cy="262"/>
          </p:xfrm>
          <a:graphic>
            <a:graphicData uri="http://schemas.openxmlformats.org/presentationml/2006/ole">
              <mc:AlternateContent xmlns:mc="http://schemas.openxmlformats.org/markup-compatibility/2006">
                <mc:Choice xmlns:v="urn:schemas-microsoft-com:vml" Requires="v">
                  <p:oleObj spid="_x0000_s19815" name="公式" r:id="rId164" imgW="355320" imgH="215640" progId="Equation.3">
                    <p:embed/>
                  </p:oleObj>
                </mc:Choice>
                <mc:Fallback>
                  <p:oleObj name="公式" r:id="rId164" imgW="355320" imgH="215640" progId="Equation.3">
                    <p:embed/>
                    <p:pic>
                      <p:nvPicPr>
                        <p:cNvPr id="0" name="Object 57"/>
                        <p:cNvPicPr>
                          <a:picLocks noChangeAspect="1" noChangeArrowheads="1"/>
                        </p:cNvPicPr>
                        <p:nvPr/>
                      </p:nvPicPr>
                      <p:blipFill>
                        <a:blip r:embed="rId165">
                          <a:extLst>
                            <a:ext uri="{28A0092B-C50C-407E-A947-70E740481C1C}">
                              <a14:useLocalDpi xmlns:a14="http://schemas.microsoft.com/office/drawing/2010/main" val="0"/>
                            </a:ext>
                          </a:extLst>
                        </a:blip>
                        <a:srcRect/>
                        <a:stretch>
                          <a:fillRect/>
                        </a:stretch>
                      </p:blipFill>
                      <p:spPr bwMode="auto">
                        <a:xfrm>
                          <a:off x="3218" y="1724"/>
                          <a:ext cx="433" cy="26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950"/>
                                        </p:tgtEl>
                                        <p:attrNameLst>
                                          <p:attrName>style.visibility</p:attrName>
                                        </p:attrNameLst>
                                      </p:cBhvr>
                                      <p:to>
                                        <p:strVal val="visible"/>
                                      </p:to>
                                    </p:set>
                                    <p:animEffect transition="in" filter="dissolve">
                                      <p:cBhvr>
                                        <p:cTn id="7" dur="500"/>
                                        <p:tgtEl>
                                          <p:spTgt spid="35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80"/>
                                        </p:tgtEl>
                                        <p:attrNameLst>
                                          <p:attrName>style.visibility</p:attrName>
                                        </p:attrNameLst>
                                      </p:cBhvr>
                                      <p:to>
                                        <p:strVal val="visible"/>
                                      </p:to>
                                    </p:set>
                                    <p:animEffect transition="in" filter="dissolve">
                                      <p:cBhvr>
                                        <p:cTn id="17" dur="500"/>
                                        <p:tgtEl>
                                          <p:spTgt spid="358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5885"/>
                                        </p:tgtEl>
                                        <p:attrNameLst>
                                          <p:attrName>style.visibility</p:attrName>
                                        </p:attrNameLst>
                                      </p:cBhvr>
                                      <p:to>
                                        <p:strVal val="visible"/>
                                      </p:to>
                                    </p:set>
                                    <p:animEffect transition="in" filter="dissolve">
                                      <p:cBhvr>
                                        <p:cTn id="32" dur="500"/>
                                        <p:tgtEl>
                                          <p:spTgt spid="35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50" grpId="0" autoUpdateAnimBg="0"/>
      <p:bldP spid="3588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日期占位符 1">
            <a:extLst>
              <a:ext uri="{FF2B5EF4-FFF2-40B4-BE49-F238E27FC236}">
                <a16:creationId xmlns:a16="http://schemas.microsoft.com/office/drawing/2014/main" id="{05E85C63-65FD-4E0A-95DD-1D79D86F0CE8}"/>
              </a:ext>
            </a:extLst>
          </p:cNvPr>
          <p:cNvSpPr>
            <a:spLocks noGrp="1"/>
          </p:cNvSpPr>
          <p:nvPr>
            <p:ph type="dt" sz="quarter" idx="10"/>
          </p:nvPr>
        </p:nvSpPr>
        <p:spPr/>
        <p:txBody>
          <a:bodyPr/>
          <a:lstStyle/>
          <a:p>
            <a:pPr>
              <a:defRPr/>
            </a:pPr>
            <a:fld id="{BD43867D-CE38-49F4-B810-4202F321F4BB}" type="datetime9">
              <a:rPr lang="en-US"/>
              <a:pPr>
                <a:defRPr/>
              </a:pPr>
              <a:t>12/22/2017 6:41:50 PM</a:t>
            </a:fld>
            <a:endParaRPr lang="en-US" altLang="zh-CN"/>
          </a:p>
        </p:txBody>
      </p:sp>
      <p:sp>
        <p:nvSpPr>
          <p:cNvPr id="93" name="灯片编号占位符 3">
            <a:extLst>
              <a:ext uri="{FF2B5EF4-FFF2-40B4-BE49-F238E27FC236}">
                <a16:creationId xmlns:a16="http://schemas.microsoft.com/office/drawing/2014/main" id="{E95A2E15-8995-452F-AC80-B39079F8F1D6}"/>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E829D92-CB77-4306-B4CC-AE11881FD97E}" type="slidenum">
              <a:rPr lang="en-US" altLang="zh-CN" sz="1400" b="0">
                <a:ea typeface="宋体" panose="02010600030101010101" pitchFamily="2" charset="-122"/>
              </a:rPr>
              <a:pPr eaLnBrk="1" hangingPunct="1"/>
              <a:t>12</a:t>
            </a:fld>
            <a:endParaRPr lang="en-US" altLang="zh-CN" sz="1400" b="0">
              <a:ea typeface="宋体" panose="02010600030101010101" pitchFamily="2" charset="-122"/>
            </a:endParaRPr>
          </a:p>
        </p:txBody>
      </p:sp>
      <p:grpSp>
        <p:nvGrpSpPr>
          <p:cNvPr id="2" name="Group 114">
            <a:extLst>
              <a:ext uri="{FF2B5EF4-FFF2-40B4-BE49-F238E27FC236}">
                <a16:creationId xmlns:a16="http://schemas.microsoft.com/office/drawing/2014/main" id="{D35E0E33-FC5C-4919-A433-0588A0E06C96}"/>
              </a:ext>
            </a:extLst>
          </p:cNvPr>
          <p:cNvGrpSpPr>
            <a:grpSpLocks/>
          </p:cNvGrpSpPr>
          <p:nvPr/>
        </p:nvGrpSpPr>
        <p:grpSpPr bwMode="auto">
          <a:xfrm>
            <a:off x="4419600" y="2895600"/>
            <a:ext cx="4267200" cy="3429000"/>
            <a:chOff x="2784" y="1824"/>
            <a:chExt cx="2688" cy="2160"/>
          </a:xfrm>
        </p:grpSpPr>
        <p:sp>
          <p:nvSpPr>
            <p:cNvPr id="36869" name="Rectangle 5">
              <a:extLst>
                <a:ext uri="{FF2B5EF4-FFF2-40B4-BE49-F238E27FC236}">
                  <a16:creationId xmlns:a16="http://schemas.microsoft.com/office/drawing/2014/main" id="{C2167856-B0EF-4E83-875B-CEDA67F24AC2}"/>
                </a:ext>
              </a:extLst>
            </p:cNvPr>
            <p:cNvSpPr>
              <a:spLocks noChangeArrowheads="1"/>
            </p:cNvSpPr>
            <p:nvPr/>
          </p:nvSpPr>
          <p:spPr bwMode="auto">
            <a:xfrm>
              <a:off x="2784" y="1824"/>
              <a:ext cx="2688" cy="2160"/>
            </a:xfrm>
            <a:prstGeom prst="rect">
              <a:avLst/>
            </a:prstGeom>
            <a:gradFill rotWithShape="0">
              <a:gsLst>
                <a:gs pos="0">
                  <a:srgbClr val="9999FF"/>
                </a:gs>
                <a:gs pos="100000">
                  <a:srgbClr val="9999FF">
                    <a:gamma/>
                    <a:shade val="45882"/>
                    <a:invGamma/>
                  </a:srgbClr>
                </a:gs>
              </a:gsLst>
              <a:path path="rect">
                <a:fillToRect r="100000" b="100000"/>
              </a:path>
            </a:gradFill>
            <a:ln w="9525">
              <a:solidFill>
                <a:srgbClr val="6666FF"/>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870" name="Line 6">
              <a:extLst>
                <a:ext uri="{FF2B5EF4-FFF2-40B4-BE49-F238E27FC236}">
                  <a16:creationId xmlns:a16="http://schemas.microsoft.com/office/drawing/2014/main" id="{3521B62C-7291-4AD4-882D-34E4EEA3C205}"/>
                </a:ext>
              </a:extLst>
            </p:cNvPr>
            <p:cNvSpPr>
              <a:spLocks noChangeShapeType="1"/>
            </p:cNvSpPr>
            <p:nvPr/>
          </p:nvSpPr>
          <p:spPr bwMode="auto">
            <a:xfrm>
              <a:off x="3456" y="1920"/>
              <a:ext cx="0" cy="2016"/>
            </a:xfrm>
            <a:prstGeom prst="line">
              <a:avLst/>
            </a:prstGeom>
            <a:noFill/>
            <a:ln w="28575">
              <a:solidFill>
                <a:srgbClr val="FF99CC"/>
              </a:solidFill>
              <a:prstDash val="dash"/>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871" name="Line 7">
              <a:extLst>
                <a:ext uri="{FF2B5EF4-FFF2-40B4-BE49-F238E27FC236}">
                  <a16:creationId xmlns:a16="http://schemas.microsoft.com/office/drawing/2014/main" id="{A7DBDBCE-500D-4F4F-811C-616BDBD52172}"/>
                </a:ext>
              </a:extLst>
            </p:cNvPr>
            <p:cNvSpPr>
              <a:spLocks noChangeShapeType="1"/>
            </p:cNvSpPr>
            <p:nvPr/>
          </p:nvSpPr>
          <p:spPr bwMode="auto">
            <a:xfrm>
              <a:off x="3456" y="2160"/>
              <a:ext cx="0" cy="1488"/>
            </a:xfrm>
            <a:prstGeom prst="line">
              <a:avLst/>
            </a:prstGeom>
            <a:noFill/>
            <a:ln w="28575">
              <a:solidFill>
                <a:srgbClr val="FF99CC"/>
              </a:solidFill>
              <a:round/>
              <a:headEnd type="stealth" w="med" len="lg"/>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87" name="Object 44">
              <a:extLst>
                <a:ext uri="{FF2B5EF4-FFF2-40B4-BE49-F238E27FC236}">
                  <a16:creationId xmlns:a16="http://schemas.microsoft.com/office/drawing/2014/main" id="{7BC4AF0F-6741-4F1C-94E9-006F03B50906}"/>
                </a:ext>
              </a:extLst>
            </p:cNvPr>
            <p:cNvGraphicFramePr>
              <a:graphicFrameLocks noChangeAspect="1"/>
            </p:cNvGraphicFramePr>
            <p:nvPr/>
          </p:nvGraphicFramePr>
          <p:xfrm>
            <a:off x="3560" y="1933"/>
            <a:ext cx="131" cy="131"/>
          </p:xfrm>
          <a:graphic>
            <a:graphicData uri="http://schemas.openxmlformats.org/presentationml/2006/ole">
              <mc:AlternateContent xmlns:mc="http://schemas.openxmlformats.org/markup-compatibility/2006">
                <mc:Choice xmlns:v="urn:schemas-microsoft-com:vml" Requires="v">
                  <p:oleObj spid="_x0000_s20715" name="公式" r:id="rId3" imgW="126720" imgH="126720" progId="Equation.3">
                    <p:embed/>
                  </p:oleObj>
                </mc:Choice>
                <mc:Fallback>
                  <p:oleObj name="公式" r:id="rId3" imgW="126720" imgH="12672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193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45">
              <a:extLst>
                <a:ext uri="{FF2B5EF4-FFF2-40B4-BE49-F238E27FC236}">
                  <a16:creationId xmlns:a16="http://schemas.microsoft.com/office/drawing/2014/main" id="{06F91BB6-5ACD-440C-95D5-8B5E1696BD91}"/>
                </a:ext>
              </a:extLst>
            </p:cNvPr>
            <p:cNvGraphicFramePr>
              <a:graphicFrameLocks noChangeAspect="1"/>
            </p:cNvGraphicFramePr>
            <p:nvPr/>
          </p:nvGraphicFramePr>
          <p:xfrm>
            <a:off x="3560" y="2165"/>
            <a:ext cx="131" cy="131"/>
          </p:xfrm>
          <a:graphic>
            <a:graphicData uri="http://schemas.openxmlformats.org/presentationml/2006/ole">
              <mc:AlternateContent xmlns:mc="http://schemas.openxmlformats.org/markup-compatibility/2006">
                <mc:Choice xmlns:v="urn:schemas-microsoft-com:vml" Requires="v">
                  <p:oleObj spid="_x0000_s20716" name="公式" r:id="rId5" imgW="126720" imgH="126720" progId="Equation.3">
                    <p:embed/>
                  </p:oleObj>
                </mc:Choice>
                <mc:Fallback>
                  <p:oleObj name="公式" r:id="rId5" imgW="126720" imgH="12672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216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46">
              <a:extLst>
                <a:ext uri="{FF2B5EF4-FFF2-40B4-BE49-F238E27FC236}">
                  <a16:creationId xmlns:a16="http://schemas.microsoft.com/office/drawing/2014/main" id="{FDCA87E0-3036-474D-BC2C-2D41521D7465}"/>
                </a:ext>
              </a:extLst>
            </p:cNvPr>
            <p:cNvGraphicFramePr>
              <a:graphicFrameLocks noChangeAspect="1"/>
            </p:cNvGraphicFramePr>
            <p:nvPr/>
          </p:nvGraphicFramePr>
          <p:xfrm>
            <a:off x="3560" y="2392"/>
            <a:ext cx="131" cy="131"/>
          </p:xfrm>
          <a:graphic>
            <a:graphicData uri="http://schemas.openxmlformats.org/presentationml/2006/ole">
              <mc:AlternateContent xmlns:mc="http://schemas.openxmlformats.org/markup-compatibility/2006">
                <mc:Choice xmlns:v="urn:schemas-microsoft-com:vml" Requires="v">
                  <p:oleObj spid="_x0000_s20717" name="公式" r:id="rId7" imgW="126720" imgH="126720" progId="Equation.3">
                    <p:embed/>
                  </p:oleObj>
                </mc:Choice>
                <mc:Fallback>
                  <p:oleObj name="公式" r:id="rId7" imgW="126720" imgH="12672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 y="239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47">
              <a:extLst>
                <a:ext uri="{FF2B5EF4-FFF2-40B4-BE49-F238E27FC236}">
                  <a16:creationId xmlns:a16="http://schemas.microsoft.com/office/drawing/2014/main" id="{0D0AEB15-199E-4995-B039-5CB029F6B857}"/>
                </a:ext>
              </a:extLst>
            </p:cNvPr>
            <p:cNvGraphicFramePr>
              <a:graphicFrameLocks noChangeAspect="1"/>
            </p:cNvGraphicFramePr>
            <p:nvPr/>
          </p:nvGraphicFramePr>
          <p:xfrm>
            <a:off x="3560" y="2613"/>
            <a:ext cx="131" cy="131"/>
          </p:xfrm>
          <a:graphic>
            <a:graphicData uri="http://schemas.openxmlformats.org/presentationml/2006/ole">
              <mc:AlternateContent xmlns:mc="http://schemas.openxmlformats.org/markup-compatibility/2006">
                <mc:Choice xmlns:v="urn:schemas-microsoft-com:vml" Requires="v">
                  <p:oleObj spid="_x0000_s20718" name="公式" r:id="rId9" imgW="126720" imgH="126720" progId="Equation.3">
                    <p:embed/>
                  </p:oleObj>
                </mc:Choice>
                <mc:Fallback>
                  <p:oleObj name="公式" r:id="rId9" imgW="126720" imgH="12672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26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48">
              <a:extLst>
                <a:ext uri="{FF2B5EF4-FFF2-40B4-BE49-F238E27FC236}">
                  <a16:creationId xmlns:a16="http://schemas.microsoft.com/office/drawing/2014/main" id="{AC209B11-F27E-4032-BD44-156B9EF793E3}"/>
                </a:ext>
              </a:extLst>
            </p:cNvPr>
            <p:cNvGraphicFramePr>
              <a:graphicFrameLocks noChangeAspect="1"/>
            </p:cNvGraphicFramePr>
            <p:nvPr/>
          </p:nvGraphicFramePr>
          <p:xfrm>
            <a:off x="3560" y="2845"/>
            <a:ext cx="131" cy="131"/>
          </p:xfrm>
          <a:graphic>
            <a:graphicData uri="http://schemas.openxmlformats.org/presentationml/2006/ole">
              <mc:AlternateContent xmlns:mc="http://schemas.openxmlformats.org/markup-compatibility/2006">
                <mc:Choice xmlns:v="urn:schemas-microsoft-com:vml" Requires="v">
                  <p:oleObj spid="_x0000_s20719" name="公式" r:id="rId11" imgW="126720" imgH="126720" progId="Equation.3">
                    <p:embed/>
                  </p:oleObj>
                </mc:Choice>
                <mc:Fallback>
                  <p:oleObj name="公式" r:id="rId11" imgW="126720" imgH="12672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284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49">
              <a:extLst>
                <a:ext uri="{FF2B5EF4-FFF2-40B4-BE49-F238E27FC236}">
                  <a16:creationId xmlns:a16="http://schemas.microsoft.com/office/drawing/2014/main" id="{67F597C5-C54C-4D92-B36A-F8A35EF39EBF}"/>
                </a:ext>
              </a:extLst>
            </p:cNvPr>
            <p:cNvGraphicFramePr>
              <a:graphicFrameLocks noChangeAspect="1"/>
            </p:cNvGraphicFramePr>
            <p:nvPr/>
          </p:nvGraphicFramePr>
          <p:xfrm>
            <a:off x="3560" y="3072"/>
            <a:ext cx="131" cy="131"/>
          </p:xfrm>
          <a:graphic>
            <a:graphicData uri="http://schemas.openxmlformats.org/presentationml/2006/ole">
              <mc:AlternateContent xmlns:mc="http://schemas.openxmlformats.org/markup-compatibility/2006">
                <mc:Choice xmlns:v="urn:schemas-microsoft-com:vml" Requires="v">
                  <p:oleObj spid="_x0000_s20720" name="公式" r:id="rId13" imgW="126720" imgH="126720" progId="Equation.3">
                    <p:embed/>
                  </p:oleObj>
                </mc:Choice>
                <mc:Fallback>
                  <p:oleObj name="公式" r:id="rId13" imgW="126720" imgH="12672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307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50">
              <a:extLst>
                <a:ext uri="{FF2B5EF4-FFF2-40B4-BE49-F238E27FC236}">
                  <a16:creationId xmlns:a16="http://schemas.microsoft.com/office/drawing/2014/main" id="{1BA97944-B6CC-431C-9A46-7B202A90E4A0}"/>
                </a:ext>
              </a:extLst>
            </p:cNvPr>
            <p:cNvGraphicFramePr>
              <a:graphicFrameLocks noChangeAspect="1"/>
            </p:cNvGraphicFramePr>
            <p:nvPr/>
          </p:nvGraphicFramePr>
          <p:xfrm>
            <a:off x="3560" y="3339"/>
            <a:ext cx="131" cy="131"/>
          </p:xfrm>
          <a:graphic>
            <a:graphicData uri="http://schemas.openxmlformats.org/presentationml/2006/ole">
              <mc:AlternateContent xmlns:mc="http://schemas.openxmlformats.org/markup-compatibility/2006">
                <mc:Choice xmlns:v="urn:schemas-microsoft-com:vml" Requires="v">
                  <p:oleObj spid="_x0000_s20721" name="公式" r:id="rId15" imgW="126720" imgH="126720" progId="Equation.3">
                    <p:embed/>
                  </p:oleObj>
                </mc:Choice>
                <mc:Fallback>
                  <p:oleObj name="公式" r:id="rId15" imgW="126720" imgH="126720"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333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51">
              <a:extLst>
                <a:ext uri="{FF2B5EF4-FFF2-40B4-BE49-F238E27FC236}">
                  <a16:creationId xmlns:a16="http://schemas.microsoft.com/office/drawing/2014/main" id="{9AD6593F-91D0-49FE-8C76-7961026D37B0}"/>
                </a:ext>
              </a:extLst>
            </p:cNvPr>
            <p:cNvGraphicFramePr>
              <a:graphicFrameLocks noChangeAspect="1"/>
            </p:cNvGraphicFramePr>
            <p:nvPr/>
          </p:nvGraphicFramePr>
          <p:xfrm>
            <a:off x="3560" y="3571"/>
            <a:ext cx="131" cy="131"/>
          </p:xfrm>
          <a:graphic>
            <a:graphicData uri="http://schemas.openxmlformats.org/presentationml/2006/ole">
              <mc:AlternateContent xmlns:mc="http://schemas.openxmlformats.org/markup-compatibility/2006">
                <mc:Choice xmlns:v="urn:schemas-microsoft-com:vml" Requires="v">
                  <p:oleObj spid="_x0000_s20722" name="公式" r:id="rId17" imgW="126720" imgH="126720" progId="Equation.3">
                    <p:embed/>
                  </p:oleObj>
                </mc:Choice>
                <mc:Fallback>
                  <p:oleObj name="公式" r:id="rId17" imgW="126720" imgH="126720" progId="Equation.3">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0" y="3571"/>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52">
              <a:extLst>
                <a:ext uri="{FF2B5EF4-FFF2-40B4-BE49-F238E27FC236}">
                  <a16:creationId xmlns:a16="http://schemas.microsoft.com/office/drawing/2014/main" id="{7E54657C-81C4-4508-9979-A0466B9F2277}"/>
                </a:ext>
              </a:extLst>
            </p:cNvPr>
            <p:cNvGraphicFramePr>
              <a:graphicFrameLocks noChangeAspect="1"/>
            </p:cNvGraphicFramePr>
            <p:nvPr/>
          </p:nvGraphicFramePr>
          <p:xfrm>
            <a:off x="3560" y="3798"/>
            <a:ext cx="131" cy="131"/>
          </p:xfrm>
          <a:graphic>
            <a:graphicData uri="http://schemas.openxmlformats.org/presentationml/2006/ole">
              <mc:AlternateContent xmlns:mc="http://schemas.openxmlformats.org/markup-compatibility/2006">
                <mc:Choice xmlns:v="urn:schemas-microsoft-com:vml" Requires="v">
                  <p:oleObj spid="_x0000_s20723" name="公式" r:id="rId19" imgW="126720" imgH="126720" progId="Equation.3">
                    <p:embed/>
                  </p:oleObj>
                </mc:Choice>
                <mc:Fallback>
                  <p:oleObj name="公式" r:id="rId19" imgW="126720" imgH="126720"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60" y="379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53">
              <a:extLst>
                <a:ext uri="{FF2B5EF4-FFF2-40B4-BE49-F238E27FC236}">
                  <a16:creationId xmlns:a16="http://schemas.microsoft.com/office/drawing/2014/main" id="{514C8A2A-6680-4625-8A7A-28CEECD42C58}"/>
                </a:ext>
              </a:extLst>
            </p:cNvPr>
            <p:cNvGraphicFramePr>
              <a:graphicFrameLocks noChangeAspect="1"/>
            </p:cNvGraphicFramePr>
            <p:nvPr/>
          </p:nvGraphicFramePr>
          <p:xfrm>
            <a:off x="3747" y="1933"/>
            <a:ext cx="131" cy="131"/>
          </p:xfrm>
          <a:graphic>
            <a:graphicData uri="http://schemas.openxmlformats.org/presentationml/2006/ole">
              <mc:AlternateContent xmlns:mc="http://schemas.openxmlformats.org/markup-compatibility/2006">
                <mc:Choice xmlns:v="urn:schemas-microsoft-com:vml" Requires="v">
                  <p:oleObj spid="_x0000_s20724" name="公式" r:id="rId21" imgW="126720" imgH="126720" progId="Equation.3">
                    <p:embed/>
                  </p:oleObj>
                </mc:Choice>
                <mc:Fallback>
                  <p:oleObj name="公式" r:id="rId21" imgW="126720" imgH="126720"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7" y="193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54">
              <a:extLst>
                <a:ext uri="{FF2B5EF4-FFF2-40B4-BE49-F238E27FC236}">
                  <a16:creationId xmlns:a16="http://schemas.microsoft.com/office/drawing/2014/main" id="{EE5A6789-8672-4349-AD82-218D2ECD176A}"/>
                </a:ext>
              </a:extLst>
            </p:cNvPr>
            <p:cNvGraphicFramePr>
              <a:graphicFrameLocks noChangeAspect="1"/>
            </p:cNvGraphicFramePr>
            <p:nvPr/>
          </p:nvGraphicFramePr>
          <p:xfrm>
            <a:off x="3747" y="2165"/>
            <a:ext cx="131" cy="131"/>
          </p:xfrm>
          <a:graphic>
            <a:graphicData uri="http://schemas.openxmlformats.org/presentationml/2006/ole">
              <mc:AlternateContent xmlns:mc="http://schemas.openxmlformats.org/markup-compatibility/2006">
                <mc:Choice xmlns:v="urn:schemas-microsoft-com:vml" Requires="v">
                  <p:oleObj spid="_x0000_s20725" name="公式" r:id="rId23" imgW="126720" imgH="126720" progId="Equation.3">
                    <p:embed/>
                  </p:oleObj>
                </mc:Choice>
                <mc:Fallback>
                  <p:oleObj name="公式" r:id="rId23" imgW="126720" imgH="126720" progId="Equation.3">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47" y="216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8" name="Object 55">
              <a:extLst>
                <a:ext uri="{FF2B5EF4-FFF2-40B4-BE49-F238E27FC236}">
                  <a16:creationId xmlns:a16="http://schemas.microsoft.com/office/drawing/2014/main" id="{2CA4E8DA-5559-4132-B525-7A1A9AC81EE2}"/>
                </a:ext>
              </a:extLst>
            </p:cNvPr>
            <p:cNvGraphicFramePr>
              <a:graphicFrameLocks noChangeAspect="1"/>
            </p:cNvGraphicFramePr>
            <p:nvPr/>
          </p:nvGraphicFramePr>
          <p:xfrm>
            <a:off x="3747" y="2392"/>
            <a:ext cx="131" cy="131"/>
          </p:xfrm>
          <a:graphic>
            <a:graphicData uri="http://schemas.openxmlformats.org/presentationml/2006/ole">
              <mc:AlternateContent xmlns:mc="http://schemas.openxmlformats.org/markup-compatibility/2006">
                <mc:Choice xmlns:v="urn:schemas-microsoft-com:vml" Requires="v">
                  <p:oleObj spid="_x0000_s20726" name="公式" r:id="rId25" imgW="126720" imgH="126720" progId="Equation.3">
                    <p:embed/>
                  </p:oleObj>
                </mc:Choice>
                <mc:Fallback>
                  <p:oleObj name="公式" r:id="rId25" imgW="126720" imgH="126720" progId="Equation.3">
                    <p:embed/>
                    <p:pic>
                      <p:nvPicPr>
                        <p:cNvPr id="0" name="Object 5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47" y="239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56">
              <a:extLst>
                <a:ext uri="{FF2B5EF4-FFF2-40B4-BE49-F238E27FC236}">
                  <a16:creationId xmlns:a16="http://schemas.microsoft.com/office/drawing/2014/main" id="{B43261F1-C70D-4A9C-B1B6-2069EBB81819}"/>
                </a:ext>
              </a:extLst>
            </p:cNvPr>
            <p:cNvGraphicFramePr>
              <a:graphicFrameLocks noChangeAspect="1"/>
            </p:cNvGraphicFramePr>
            <p:nvPr/>
          </p:nvGraphicFramePr>
          <p:xfrm>
            <a:off x="3747" y="2613"/>
            <a:ext cx="131" cy="131"/>
          </p:xfrm>
          <a:graphic>
            <a:graphicData uri="http://schemas.openxmlformats.org/presentationml/2006/ole">
              <mc:AlternateContent xmlns:mc="http://schemas.openxmlformats.org/markup-compatibility/2006">
                <mc:Choice xmlns:v="urn:schemas-microsoft-com:vml" Requires="v">
                  <p:oleObj spid="_x0000_s20727" name="公式" r:id="rId27" imgW="126720" imgH="126720" progId="Equation.3">
                    <p:embed/>
                  </p:oleObj>
                </mc:Choice>
                <mc:Fallback>
                  <p:oleObj name="公式" r:id="rId27" imgW="126720" imgH="126720" progId="Equation.3">
                    <p:embed/>
                    <p:pic>
                      <p:nvPicPr>
                        <p:cNvPr id="0" name="Object 5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7" y="26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57">
              <a:extLst>
                <a:ext uri="{FF2B5EF4-FFF2-40B4-BE49-F238E27FC236}">
                  <a16:creationId xmlns:a16="http://schemas.microsoft.com/office/drawing/2014/main" id="{32FC8ECD-76E2-4503-9CF3-F1723724DB7E}"/>
                </a:ext>
              </a:extLst>
            </p:cNvPr>
            <p:cNvGraphicFramePr>
              <a:graphicFrameLocks noChangeAspect="1"/>
            </p:cNvGraphicFramePr>
            <p:nvPr/>
          </p:nvGraphicFramePr>
          <p:xfrm>
            <a:off x="3747" y="2845"/>
            <a:ext cx="131" cy="131"/>
          </p:xfrm>
          <a:graphic>
            <a:graphicData uri="http://schemas.openxmlformats.org/presentationml/2006/ole">
              <mc:AlternateContent xmlns:mc="http://schemas.openxmlformats.org/markup-compatibility/2006">
                <mc:Choice xmlns:v="urn:schemas-microsoft-com:vml" Requires="v">
                  <p:oleObj spid="_x0000_s20728" name="公式" r:id="rId29" imgW="126720" imgH="126720" progId="Equation.3">
                    <p:embed/>
                  </p:oleObj>
                </mc:Choice>
                <mc:Fallback>
                  <p:oleObj name="公式" r:id="rId29" imgW="126720" imgH="126720" progId="Equation.3">
                    <p:embed/>
                    <p:pic>
                      <p:nvPicPr>
                        <p:cNvPr id="0" name="Object 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47" y="284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58">
              <a:extLst>
                <a:ext uri="{FF2B5EF4-FFF2-40B4-BE49-F238E27FC236}">
                  <a16:creationId xmlns:a16="http://schemas.microsoft.com/office/drawing/2014/main" id="{8D9F2ED9-1179-447F-929E-BF17DFD2F6C1}"/>
                </a:ext>
              </a:extLst>
            </p:cNvPr>
            <p:cNvGraphicFramePr>
              <a:graphicFrameLocks noChangeAspect="1"/>
            </p:cNvGraphicFramePr>
            <p:nvPr/>
          </p:nvGraphicFramePr>
          <p:xfrm>
            <a:off x="3747" y="3072"/>
            <a:ext cx="131" cy="131"/>
          </p:xfrm>
          <a:graphic>
            <a:graphicData uri="http://schemas.openxmlformats.org/presentationml/2006/ole">
              <mc:AlternateContent xmlns:mc="http://schemas.openxmlformats.org/markup-compatibility/2006">
                <mc:Choice xmlns:v="urn:schemas-microsoft-com:vml" Requires="v">
                  <p:oleObj spid="_x0000_s20729" name="公式" r:id="rId31" imgW="126720" imgH="126720" progId="Equation.3">
                    <p:embed/>
                  </p:oleObj>
                </mc:Choice>
                <mc:Fallback>
                  <p:oleObj name="公式" r:id="rId31" imgW="126720" imgH="126720" progId="Equation.3">
                    <p:embed/>
                    <p:pic>
                      <p:nvPicPr>
                        <p:cNvPr id="0" name="Object 5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47" y="307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59">
              <a:extLst>
                <a:ext uri="{FF2B5EF4-FFF2-40B4-BE49-F238E27FC236}">
                  <a16:creationId xmlns:a16="http://schemas.microsoft.com/office/drawing/2014/main" id="{8E848586-547F-42E5-BD19-E8894C38D093}"/>
                </a:ext>
              </a:extLst>
            </p:cNvPr>
            <p:cNvGraphicFramePr>
              <a:graphicFrameLocks noChangeAspect="1"/>
            </p:cNvGraphicFramePr>
            <p:nvPr/>
          </p:nvGraphicFramePr>
          <p:xfrm>
            <a:off x="3747" y="3339"/>
            <a:ext cx="131" cy="131"/>
          </p:xfrm>
          <a:graphic>
            <a:graphicData uri="http://schemas.openxmlformats.org/presentationml/2006/ole">
              <mc:AlternateContent xmlns:mc="http://schemas.openxmlformats.org/markup-compatibility/2006">
                <mc:Choice xmlns:v="urn:schemas-microsoft-com:vml" Requires="v">
                  <p:oleObj spid="_x0000_s20730" name="公式" r:id="rId33" imgW="126720" imgH="126720" progId="Equation.3">
                    <p:embed/>
                  </p:oleObj>
                </mc:Choice>
                <mc:Fallback>
                  <p:oleObj name="公式" r:id="rId33" imgW="126720" imgH="126720" progId="Equation.3">
                    <p:embed/>
                    <p:pic>
                      <p:nvPicPr>
                        <p:cNvPr id="0" name="Object 5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47" y="333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60">
              <a:extLst>
                <a:ext uri="{FF2B5EF4-FFF2-40B4-BE49-F238E27FC236}">
                  <a16:creationId xmlns:a16="http://schemas.microsoft.com/office/drawing/2014/main" id="{4FC64B51-B330-466F-B8DC-3043A5ABF997}"/>
                </a:ext>
              </a:extLst>
            </p:cNvPr>
            <p:cNvGraphicFramePr>
              <a:graphicFrameLocks noChangeAspect="1"/>
            </p:cNvGraphicFramePr>
            <p:nvPr/>
          </p:nvGraphicFramePr>
          <p:xfrm>
            <a:off x="3747" y="3571"/>
            <a:ext cx="131" cy="131"/>
          </p:xfrm>
          <a:graphic>
            <a:graphicData uri="http://schemas.openxmlformats.org/presentationml/2006/ole">
              <mc:AlternateContent xmlns:mc="http://schemas.openxmlformats.org/markup-compatibility/2006">
                <mc:Choice xmlns:v="urn:schemas-microsoft-com:vml" Requires="v">
                  <p:oleObj spid="_x0000_s20731" name="公式" r:id="rId35" imgW="126720" imgH="126720" progId="Equation.3">
                    <p:embed/>
                  </p:oleObj>
                </mc:Choice>
                <mc:Fallback>
                  <p:oleObj name="公式" r:id="rId35" imgW="126720" imgH="126720" progId="Equation.3">
                    <p:embed/>
                    <p:pic>
                      <p:nvPicPr>
                        <p:cNvPr id="0" name="Object 6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47" y="3571"/>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4" name="Object 61">
              <a:extLst>
                <a:ext uri="{FF2B5EF4-FFF2-40B4-BE49-F238E27FC236}">
                  <a16:creationId xmlns:a16="http://schemas.microsoft.com/office/drawing/2014/main" id="{CE8767A0-1927-4F18-92D4-6A3E15506CF3}"/>
                </a:ext>
              </a:extLst>
            </p:cNvPr>
            <p:cNvGraphicFramePr>
              <a:graphicFrameLocks noChangeAspect="1"/>
            </p:cNvGraphicFramePr>
            <p:nvPr/>
          </p:nvGraphicFramePr>
          <p:xfrm>
            <a:off x="3747" y="3798"/>
            <a:ext cx="131" cy="131"/>
          </p:xfrm>
          <a:graphic>
            <a:graphicData uri="http://schemas.openxmlformats.org/presentationml/2006/ole">
              <mc:AlternateContent xmlns:mc="http://schemas.openxmlformats.org/markup-compatibility/2006">
                <mc:Choice xmlns:v="urn:schemas-microsoft-com:vml" Requires="v">
                  <p:oleObj spid="_x0000_s20732" name="公式" r:id="rId37" imgW="126720" imgH="126720" progId="Equation.3">
                    <p:embed/>
                  </p:oleObj>
                </mc:Choice>
                <mc:Fallback>
                  <p:oleObj name="公式" r:id="rId37" imgW="126720" imgH="126720" progId="Equation.3">
                    <p:embed/>
                    <p:pic>
                      <p:nvPicPr>
                        <p:cNvPr id="0" name="Object 6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47" y="379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5" name="Object 62">
              <a:extLst>
                <a:ext uri="{FF2B5EF4-FFF2-40B4-BE49-F238E27FC236}">
                  <a16:creationId xmlns:a16="http://schemas.microsoft.com/office/drawing/2014/main" id="{CCA301F8-7588-48CC-871D-5396E39606A0}"/>
                </a:ext>
              </a:extLst>
            </p:cNvPr>
            <p:cNvGraphicFramePr>
              <a:graphicFrameLocks noChangeAspect="1"/>
            </p:cNvGraphicFramePr>
            <p:nvPr/>
          </p:nvGraphicFramePr>
          <p:xfrm>
            <a:off x="4019" y="1933"/>
            <a:ext cx="131" cy="131"/>
          </p:xfrm>
          <a:graphic>
            <a:graphicData uri="http://schemas.openxmlformats.org/presentationml/2006/ole">
              <mc:AlternateContent xmlns:mc="http://schemas.openxmlformats.org/markup-compatibility/2006">
                <mc:Choice xmlns:v="urn:schemas-microsoft-com:vml" Requires="v">
                  <p:oleObj spid="_x0000_s20733" name="公式" r:id="rId39" imgW="126720" imgH="126720" progId="Equation.3">
                    <p:embed/>
                  </p:oleObj>
                </mc:Choice>
                <mc:Fallback>
                  <p:oleObj name="公式" r:id="rId39" imgW="126720" imgH="126720" progId="Equation.3">
                    <p:embed/>
                    <p:pic>
                      <p:nvPicPr>
                        <p:cNvPr id="0" name="Object 6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19" y="193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6" name="Object 63">
              <a:extLst>
                <a:ext uri="{FF2B5EF4-FFF2-40B4-BE49-F238E27FC236}">
                  <a16:creationId xmlns:a16="http://schemas.microsoft.com/office/drawing/2014/main" id="{F2CCB840-42CB-498E-9381-01EB39BF4F8C}"/>
                </a:ext>
              </a:extLst>
            </p:cNvPr>
            <p:cNvGraphicFramePr>
              <a:graphicFrameLocks noChangeAspect="1"/>
            </p:cNvGraphicFramePr>
            <p:nvPr/>
          </p:nvGraphicFramePr>
          <p:xfrm>
            <a:off x="4019" y="2165"/>
            <a:ext cx="131" cy="131"/>
          </p:xfrm>
          <a:graphic>
            <a:graphicData uri="http://schemas.openxmlformats.org/presentationml/2006/ole">
              <mc:AlternateContent xmlns:mc="http://schemas.openxmlformats.org/markup-compatibility/2006">
                <mc:Choice xmlns:v="urn:schemas-microsoft-com:vml" Requires="v">
                  <p:oleObj spid="_x0000_s20734" name="公式" r:id="rId41" imgW="126720" imgH="126720" progId="Equation.3">
                    <p:embed/>
                  </p:oleObj>
                </mc:Choice>
                <mc:Fallback>
                  <p:oleObj name="公式" r:id="rId41" imgW="126720" imgH="126720" progId="Equation.3">
                    <p:embed/>
                    <p:pic>
                      <p:nvPicPr>
                        <p:cNvPr id="0" name="Object 6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19" y="216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7" name="Object 64">
              <a:extLst>
                <a:ext uri="{FF2B5EF4-FFF2-40B4-BE49-F238E27FC236}">
                  <a16:creationId xmlns:a16="http://schemas.microsoft.com/office/drawing/2014/main" id="{8FF6A05E-918A-4C78-94AE-C2E399BC386D}"/>
                </a:ext>
              </a:extLst>
            </p:cNvPr>
            <p:cNvGraphicFramePr>
              <a:graphicFrameLocks noChangeAspect="1"/>
            </p:cNvGraphicFramePr>
            <p:nvPr/>
          </p:nvGraphicFramePr>
          <p:xfrm>
            <a:off x="4019" y="2392"/>
            <a:ext cx="131" cy="131"/>
          </p:xfrm>
          <a:graphic>
            <a:graphicData uri="http://schemas.openxmlformats.org/presentationml/2006/ole">
              <mc:AlternateContent xmlns:mc="http://schemas.openxmlformats.org/markup-compatibility/2006">
                <mc:Choice xmlns:v="urn:schemas-microsoft-com:vml" Requires="v">
                  <p:oleObj spid="_x0000_s20735" name="公式" r:id="rId43" imgW="126720" imgH="126720" progId="Equation.3">
                    <p:embed/>
                  </p:oleObj>
                </mc:Choice>
                <mc:Fallback>
                  <p:oleObj name="公式" r:id="rId43" imgW="126720" imgH="126720" progId="Equation.3">
                    <p:embed/>
                    <p:pic>
                      <p:nvPicPr>
                        <p:cNvPr id="0" name="Object 6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19" y="239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8" name="Object 65">
              <a:extLst>
                <a:ext uri="{FF2B5EF4-FFF2-40B4-BE49-F238E27FC236}">
                  <a16:creationId xmlns:a16="http://schemas.microsoft.com/office/drawing/2014/main" id="{B9B499FE-87DE-4D3B-BF38-D491DC3B7A91}"/>
                </a:ext>
              </a:extLst>
            </p:cNvPr>
            <p:cNvGraphicFramePr>
              <a:graphicFrameLocks noChangeAspect="1"/>
            </p:cNvGraphicFramePr>
            <p:nvPr/>
          </p:nvGraphicFramePr>
          <p:xfrm>
            <a:off x="4019" y="2613"/>
            <a:ext cx="131" cy="131"/>
          </p:xfrm>
          <a:graphic>
            <a:graphicData uri="http://schemas.openxmlformats.org/presentationml/2006/ole">
              <mc:AlternateContent xmlns:mc="http://schemas.openxmlformats.org/markup-compatibility/2006">
                <mc:Choice xmlns:v="urn:schemas-microsoft-com:vml" Requires="v">
                  <p:oleObj spid="_x0000_s20736" name="公式" r:id="rId45" imgW="126720" imgH="126720" progId="Equation.3">
                    <p:embed/>
                  </p:oleObj>
                </mc:Choice>
                <mc:Fallback>
                  <p:oleObj name="公式" r:id="rId45" imgW="126720" imgH="126720" progId="Equation.3">
                    <p:embed/>
                    <p:pic>
                      <p:nvPicPr>
                        <p:cNvPr id="0" name="Object 6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19" y="26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9" name="Object 66">
              <a:extLst>
                <a:ext uri="{FF2B5EF4-FFF2-40B4-BE49-F238E27FC236}">
                  <a16:creationId xmlns:a16="http://schemas.microsoft.com/office/drawing/2014/main" id="{F5646FC0-3C88-409A-9CFC-862C453A7736}"/>
                </a:ext>
              </a:extLst>
            </p:cNvPr>
            <p:cNvGraphicFramePr>
              <a:graphicFrameLocks noChangeAspect="1"/>
            </p:cNvGraphicFramePr>
            <p:nvPr/>
          </p:nvGraphicFramePr>
          <p:xfrm>
            <a:off x="4019" y="2845"/>
            <a:ext cx="131" cy="131"/>
          </p:xfrm>
          <a:graphic>
            <a:graphicData uri="http://schemas.openxmlformats.org/presentationml/2006/ole">
              <mc:AlternateContent xmlns:mc="http://schemas.openxmlformats.org/markup-compatibility/2006">
                <mc:Choice xmlns:v="urn:schemas-microsoft-com:vml" Requires="v">
                  <p:oleObj spid="_x0000_s20737" name="公式" r:id="rId47" imgW="126720" imgH="126720" progId="Equation.3">
                    <p:embed/>
                  </p:oleObj>
                </mc:Choice>
                <mc:Fallback>
                  <p:oleObj name="公式" r:id="rId47" imgW="126720" imgH="126720" progId="Equation.3">
                    <p:embed/>
                    <p:pic>
                      <p:nvPicPr>
                        <p:cNvPr id="0" name="Object 6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19" y="284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0" name="Object 67">
              <a:extLst>
                <a:ext uri="{FF2B5EF4-FFF2-40B4-BE49-F238E27FC236}">
                  <a16:creationId xmlns:a16="http://schemas.microsoft.com/office/drawing/2014/main" id="{BB0E4EAF-67C8-4B77-8004-94986AF644A1}"/>
                </a:ext>
              </a:extLst>
            </p:cNvPr>
            <p:cNvGraphicFramePr>
              <a:graphicFrameLocks noChangeAspect="1"/>
            </p:cNvGraphicFramePr>
            <p:nvPr/>
          </p:nvGraphicFramePr>
          <p:xfrm>
            <a:off x="4019" y="3072"/>
            <a:ext cx="131" cy="131"/>
          </p:xfrm>
          <a:graphic>
            <a:graphicData uri="http://schemas.openxmlformats.org/presentationml/2006/ole">
              <mc:AlternateContent xmlns:mc="http://schemas.openxmlformats.org/markup-compatibility/2006">
                <mc:Choice xmlns:v="urn:schemas-microsoft-com:vml" Requires="v">
                  <p:oleObj spid="_x0000_s20738" name="公式" r:id="rId49" imgW="126720" imgH="126720" progId="Equation.3">
                    <p:embed/>
                  </p:oleObj>
                </mc:Choice>
                <mc:Fallback>
                  <p:oleObj name="公式" r:id="rId49" imgW="126720" imgH="126720" progId="Equation.3">
                    <p:embed/>
                    <p:pic>
                      <p:nvPicPr>
                        <p:cNvPr id="0" name="Object 6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019" y="307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1" name="Object 68">
              <a:extLst>
                <a:ext uri="{FF2B5EF4-FFF2-40B4-BE49-F238E27FC236}">
                  <a16:creationId xmlns:a16="http://schemas.microsoft.com/office/drawing/2014/main" id="{65266405-25F6-4417-A90B-71B3976FFABC}"/>
                </a:ext>
              </a:extLst>
            </p:cNvPr>
            <p:cNvGraphicFramePr>
              <a:graphicFrameLocks noChangeAspect="1"/>
            </p:cNvGraphicFramePr>
            <p:nvPr/>
          </p:nvGraphicFramePr>
          <p:xfrm>
            <a:off x="4019" y="3339"/>
            <a:ext cx="131" cy="131"/>
          </p:xfrm>
          <a:graphic>
            <a:graphicData uri="http://schemas.openxmlformats.org/presentationml/2006/ole">
              <mc:AlternateContent xmlns:mc="http://schemas.openxmlformats.org/markup-compatibility/2006">
                <mc:Choice xmlns:v="urn:schemas-microsoft-com:vml" Requires="v">
                  <p:oleObj spid="_x0000_s20739" name="公式" r:id="rId51" imgW="126720" imgH="126720" progId="Equation.3">
                    <p:embed/>
                  </p:oleObj>
                </mc:Choice>
                <mc:Fallback>
                  <p:oleObj name="公式" r:id="rId51" imgW="126720" imgH="126720" progId="Equation.3">
                    <p:embed/>
                    <p:pic>
                      <p:nvPicPr>
                        <p:cNvPr id="0" name="Object 6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019" y="333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2" name="Object 69">
              <a:extLst>
                <a:ext uri="{FF2B5EF4-FFF2-40B4-BE49-F238E27FC236}">
                  <a16:creationId xmlns:a16="http://schemas.microsoft.com/office/drawing/2014/main" id="{56C54509-5D57-4BDB-9D3F-5ED94DCF77E2}"/>
                </a:ext>
              </a:extLst>
            </p:cNvPr>
            <p:cNvGraphicFramePr>
              <a:graphicFrameLocks noChangeAspect="1"/>
            </p:cNvGraphicFramePr>
            <p:nvPr/>
          </p:nvGraphicFramePr>
          <p:xfrm>
            <a:off x="4019" y="3571"/>
            <a:ext cx="131" cy="131"/>
          </p:xfrm>
          <a:graphic>
            <a:graphicData uri="http://schemas.openxmlformats.org/presentationml/2006/ole">
              <mc:AlternateContent xmlns:mc="http://schemas.openxmlformats.org/markup-compatibility/2006">
                <mc:Choice xmlns:v="urn:schemas-microsoft-com:vml" Requires="v">
                  <p:oleObj spid="_x0000_s20740" name="公式" r:id="rId53" imgW="126720" imgH="126720" progId="Equation.3">
                    <p:embed/>
                  </p:oleObj>
                </mc:Choice>
                <mc:Fallback>
                  <p:oleObj name="公式" r:id="rId53" imgW="126720" imgH="126720" progId="Equation.3">
                    <p:embed/>
                    <p:pic>
                      <p:nvPicPr>
                        <p:cNvPr id="0" name="Object 6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019" y="3571"/>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3" name="Object 70">
              <a:extLst>
                <a:ext uri="{FF2B5EF4-FFF2-40B4-BE49-F238E27FC236}">
                  <a16:creationId xmlns:a16="http://schemas.microsoft.com/office/drawing/2014/main" id="{2FB3D2A7-8DAC-49A1-AF18-C79D2B5A2705}"/>
                </a:ext>
              </a:extLst>
            </p:cNvPr>
            <p:cNvGraphicFramePr>
              <a:graphicFrameLocks noChangeAspect="1"/>
            </p:cNvGraphicFramePr>
            <p:nvPr/>
          </p:nvGraphicFramePr>
          <p:xfrm>
            <a:off x="4019" y="3798"/>
            <a:ext cx="131" cy="131"/>
          </p:xfrm>
          <a:graphic>
            <a:graphicData uri="http://schemas.openxmlformats.org/presentationml/2006/ole">
              <mc:AlternateContent xmlns:mc="http://schemas.openxmlformats.org/markup-compatibility/2006">
                <mc:Choice xmlns:v="urn:schemas-microsoft-com:vml" Requires="v">
                  <p:oleObj spid="_x0000_s20741" name="公式" r:id="rId55" imgW="126720" imgH="126720" progId="Equation.3">
                    <p:embed/>
                  </p:oleObj>
                </mc:Choice>
                <mc:Fallback>
                  <p:oleObj name="公式" r:id="rId55" imgW="126720" imgH="126720" progId="Equation.3">
                    <p:embed/>
                    <p:pic>
                      <p:nvPicPr>
                        <p:cNvPr id="0" name="Object 70"/>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019" y="379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4" name="Object 71">
              <a:extLst>
                <a:ext uri="{FF2B5EF4-FFF2-40B4-BE49-F238E27FC236}">
                  <a16:creationId xmlns:a16="http://schemas.microsoft.com/office/drawing/2014/main" id="{46C72E24-9B53-4840-943C-DE1FA6C451F8}"/>
                </a:ext>
              </a:extLst>
            </p:cNvPr>
            <p:cNvGraphicFramePr>
              <a:graphicFrameLocks noChangeAspect="1"/>
            </p:cNvGraphicFramePr>
            <p:nvPr/>
          </p:nvGraphicFramePr>
          <p:xfrm>
            <a:off x="4427" y="1933"/>
            <a:ext cx="131" cy="131"/>
          </p:xfrm>
          <a:graphic>
            <a:graphicData uri="http://schemas.openxmlformats.org/presentationml/2006/ole">
              <mc:AlternateContent xmlns:mc="http://schemas.openxmlformats.org/markup-compatibility/2006">
                <mc:Choice xmlns:v="urn:schemas-microsoft-com:vml" Requires="v">
                  <p:oleObj spid="_x0000_s20742" name="公式" r:id="rId57" imgW="126720" imgH="126720" progId="Equation.3">
                    <p:embed/>
                  </p:oleObj>
                </mc:Choice>
                <mc:Fallback>
                  <p:oleObj name="公式" r:id="rId57" imgW="126720" imgH="126720" progId="Equation.3">
                    <p:embed/>
                    <p:pic>
                      <p:nvPicPr>
                        <p:cNvPr id="0" name="Object 7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427" y="193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5" name="Object 72">
              <a:extLst>
                <a:ext uri="{FF2B5EF4-FFF2-40B4-BE49-F238E27FC236}">
                  <a16:creationId xmlns:a16="http://schemas.microsoft.com/office/drawing/2014/main" id="{6B8D6035-E42A-4847-9963-F113221B2BB2}"/>
                </a:ext>
              </a:extLst>
            </p:cNvPr>
            <p:cNvGraphicFramePr>
              <a:graphicFrameLocks noChangeAspect="1"/>
            </p:cNvGraphicFramePr>
            <p:nvPr/>
          </p:nvGraphicFramePr>
          <p:xfrm>
            <a:off x="4427" y="2165"/>
            <a:ext cx="131" cy="131"/>
          </p:xfrm>
          <a:graphic>
            <a:graphicData uri="http://schemas.openxmlformats.org/presentationml/2006/ole">
              <mc:AlternateContent xmlns:mc="http://schemas.openxmlformats.org/markup-compatibility/2006">
                <mc:Choice xmlns:v="urn:schemas-microsoft-com:vml" Requires="v">
                  <p:oleObj spid="_x0000_s20743" name="公式" r:id="rId59" imgW="126720" imgH="126720" progId="Equation.3">
                    <p:embed/>
                  </p:oleObj>
                </mc:Choice>
                <mc:Fallback>
                  <p:oleObj name="公式" r:id="rId59" imgW="126720" imgH="126720" progId="Equation.3">
                    <p:embed/>
                    <p:pic>
                      <p:nvPicPr>
                        <p:cNvPr id="0" name="Object 72"/>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427" y="216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6" name="Object 73">
              <a:extLst>
                <a:ext uri="{FF2B5EF4-FFF2-40B4-BE49-F238E27FC236}">
                  <a16:creationId xmlns:a16="http://schemas.microsoft.com/office/drawing/2014/main" id="{384D73B4-0633-4AFF-A608-37081DF11DF7}"/>
                </a:ext>
              </a:extLst>
            </p:cNvPr>
            <p:cNvGraphicFramePr>
              <a:graphicFrameLocks noChangeAspect="1"/>
            </p:cNvGraphicFramePr>
            <p:nvPr/>
          </p:nvGraphicFramePr>
          <p:xfrm>
            <a:off x="4427" y="2392"/>
            <a:ext cx="131" cy="131"/>
          </p:xfrm>
          <a:graphic>
            <a:graphicData uri="http://schemas.openxmlformats.org/presentationml/2006/ole">
              <mc:AlternateContent xmlns:mc="http://schemas.openxmlformats.org/markup-compatibility/2006">
                <mc:Choice xmlns:v="urn:schemas-microsoft-com:vml" Requires="v">
                  <p:oleObj spid="_x0000_s20744" name="公式" r:id="rId61" imgW="126720" imgH="126720" progId="Equation.3">
                    <p:embed/>
                  </p:oleObj>
                </mc:Choice>
                <mc:Fallback>
                  <p:oleObj name="公式" r:id="rId61" imgW="126720" imgH="126720" progId="Equation.3">
                    <p:embed/>
                    <p:pic>
                      <p:nvPicPr>
                        <p:cNvPr id="0" name="Object 73"/>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427" y="239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74">
              <a:extLst>
                <a:ext uri="{FF2B5EF4-FFF2-40B4-BE49-F238E27FC236}">
                  <a16:creationId xmlns:a16="http://schemas.microsoft.com/office/drawing/2014/main" id="{CE869720-C08B-4101-A4B2-28FA505F0476}"/>
                </a:ext>
              </a:extLst>
            </p:cNvPr>
            <p:cNvGraphicFramePr>
              <a:graphicFrameLocks noChangeAspect="1"/>
            </p:cNvGraphicFramePr>
            <p:nvPr/>
          </p:nvGraphicFramePr>
          <p:xfrm>
            <a:off x="4427" y="2613"/>
            <a:ext cx="131" cy="131"/>
          </p:xfrm>
          <a:graphic>
            <a:graphicData uri="http://schemas.openxmlformats.org/presentationml/2006/ole">
              <mc:AlternateContent xmlns:mc="http://schemas.openxmlformats.org/markup-compatibility/2006">
                <mc:Choice xmlns:v="urn:schemas-microsoft-com:vml" Requires="v">
                  <p:oleObj spid="_x0000_s20745" name="公式" r:id="rId63" imgW="126720" imgH="126720" progId="Equation.3">
                    <p:embed/>
                  </p:oleObj>
                </mc:Choice>
                <mc:Fallback>
                  <p:oleObj name="公式" r:id="rId63" imgW="126720" imgH="126720" progId="Equation.3">
                    <p:embed/>
                    <p:pic>
                      <p:nvPicPr>
                        <p:cNvPr id="0" name="Object 74"/>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427" y="26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75">
              <a:extLst>
                <a:ext uri="{FF2B5EF4-FFF2-40B4-BE49-F238E27FC236}">
                  <a16:creationId xmlns:a16="http://schemas.microsoft.com/office/drawing/2014/main" id="{9551A908-2EAB-49C7-9622-EE3FEBE2E053}"/>
                </a:ext>
              </a:extLst>
            </p:cNvPr>
            <p:cNvGraphicFramePr>
              <a:graphicFrameLocks noChangeAspect="1"/>
            </p:cNvGraphicFramePr>
            <p:nvPr/>
          </p:nvGraphicFramePr>
          <p:xfrm>
            <a:off x="4427" y="2845"/>
            <a:ext cx="131" cy="131"/>
          </p:xfrm>
          <a:graphic>
            <a:graphicData uri="http://schemas.openxmlformats.org/presentationml/2006/ole">
              <mc:AlternateContent xmlns:mc="http://schemas.openxmlformats.org/markup-compatibility/2006">
                <mc:Choice xmlns:v="urn:schemas-microsoft-com:vml" Requires="v">
                  <p:oleObj spid="_x0000_s20746" name="公式" r:id="rId65" imgW="126720" imgH="126720" progId="Equation.3">
                    <p:embed/>
                  </p:oleObj>
                </mc:Choice>
                <mc:Fallback>
                  <p:oleObj name="公式" r:id="rId65" imgW="126720" imgH="126720" progId="Equation.3">
                    <p:embed/>
                    <p:pic>
                      <p:nvPicPr>
                        <p:cNvPr id="0" name="Object 75"/>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427" y="284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9" name="Object 76">
              <a:extLst>
                <a:ext uri="{FF2B5EF4-FFF2-40B4-BE49-F238E27FC236}">
                  <a16:creationId xmlns:a16="http://schemas.microsoft.com/office/drawing/2014/main" id="{513C2C0D-8C5F-418A-BBD4-20AC505AF896}"/>
                </a:ext>
              </a:extLst>
            </p:cNvPr>
            <p:cNvGraphicFramePr>
              <a:graphicFrameLocks noChangeAspect="1"/>
            </p:cNvGraphicFramePr>
            <p:nvPr/>
          </p:nvGraphicFramePr>
          <p:xfrm>
            <a:off x="4427" y="3072"/>
            <a:ext cx="131" cy="131"/>
          </p:xfrm>
          <a:graphic>
            <a:graphicData uri="http://schemas.openxmlformats.org/presentationml/2006/ole">
              <mc:AlternateContent xmlns:mc="http://schemas.openxmlformats.org/markup-compatibility/2006">
                <mc:Choice xmlns:v="urn:schemas-microsoft-com:vml" Requires="v">
                  <p:oleObj spid="_x0000_s20747" name="公式" r:id="rId67" imgW="126720" imgH="126720" progId="Equation.3">
                    <p:embed/>
                  </p:oleObj>
                </mc:Choice>
                <mc:Fallback>
                  <p:oleObj name="公式" r:id="rId67" imgW="126720" imgH="126720" progId="Equation.3">
                    <p:embed/>
                    <p:pic>
                      <p:nvPicPr>
                        <p:cNvPr id="0" name="Object 76"/>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427" y="307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0" name="Object 77">
              <a:extLst>
                <a:ext uri="{FF2B5EF4-FFF2-40B4-BE49-F238E27FC236}">
                  <a16:creationId xmlns:a16="http://schemas.microsoft.com/office/drawing/2014/main" id="{E25EAE4E-C944-452C-B6B4-1770CACE7D76}"/>
                </a:ext>
              </a:extLst>
            </p:cNvPr>
            <p:cNvGraphicFramePr>
              <a:graphicFrameLocks noChangeAspect="1"/>
            </p:cNvGraphicFramePr>
            <p:nvPr/>
          </p:nvGraphicFramePr>
          <p:xfrm>
            <a:off x="4427" y="3339"/>
            <a:ext cx="131" cy="131"/>
          </p:xfrm>
          <a:graphic>
            <a:graphicData uri="http://schemas.openxmlformats.org/presentationml/2006/ole">
              <mc:AlternateContent xmlns:mc="http://schemas.openxmlformats.org/markup-compatibility/2006">
                <mc:Choice xmlns:v="urn:schemas-microsoft-com:vml" Requires="v">
                  <p:oleObj spid="_x0000_s20748" name="公式" r:id="rId69" imgW="126720" imgH="126720" progId="Equation.3">
                    <p:embed/>
                  </p:oleObj>
                </mc:Choice>
                <mc:Fallback>
                  <p:oleObj name="公式" r:id="rId69" imgW="126720" imgH="126720" progId="Equation.3">
                    <p:embed/>
                    <p:pic>
                      <p:nvPicPr>
                        <p:cNvPr id="0" name="Object 77"/>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427" y="333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1" name="Object 78">
              <a:extLst>
                <a:ext uri="{FF2B5EF4-FFF2-40B4-BE49-F238E27FC236}">
                  <a16:creationId xmlns:a16="http://schemas.microsoft.com/office/drawing/2014/main" id="{EA7AF4E6-F9B0-4804-B7C9-A692609FEA96}"/>
                </a:ext>
              </a:extLst>
            </p:cNvPr>
            <p:cNvGraphicFramePr>
              <a:graphicFrameLocks noChangeAspect="1"/>
            </p:cNvGraphicFramePr>
            <p:nvPr/>
          </p:nvGraphicFramePr>
          <p:xfrm>
            <a:off x="4427" y="3571"/>
            <a:ext cx="131" cy="131"/>
          </p:xfrm>
          <a:graphic>
            <a:graphicData uri="http://schemas.openxmlformats.org/presentationml/2006/ole">
              <mc:AlternateContent xmlns:mc="http://schemas.openxmlformats.org/markup-compatibility/2006">
                <mc:Choice xmlns:v="urn:schemas-microsoft-com:vml" Requires="v">
                  <p:oleObj spid="_x0000_s20749" name="公式" r:id="rId71" imgW="126720" imgH="126720" progId="Equation.3">
                    <p:embed/>
                  </p:oleObj>
                </mc:Choice>
                <mc:Fallback>
                  <p:oleObj name="公式" r:id="rId71" imgW="126720" imgH="126720" progId="Equation.3">
                    <p:embed/>
                    <p:pic>
                      <p:nvPicPr>
                        <p:cNvPr id="0" name="Object 78"/>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427" y="3571"/>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79">
              <a:extLst>
                <a:ext uri="{FF2B5EF4-FFF2-40B4-BE49-F238E27FC236}">
                  <a16:creationId xmlns:a16="http://schemas.microsoft.com/office/drawing/2014/main" id="{FDC42D7F-5EAA-4220-A60A-FE1E4AF8AAD6}"/>
                </a:ext>
              </a:extLst>
            </p:cNvPr>
            <p:cNvGraphicFramePr>
              <a:graphicFrameLocks noChangeAspect="1"/>
            </p:cNvGraphicFramePr>
            <p:nvPr/>
          </p:nvGraphicFramePr>
          <p:xfrm>
            <a:off x="4427" y="3798"/>
            <a:ext cx="131" cy="131"/>
          </p:xfrm>
          <a:graphic>
            <a:graphicData uri="http://schemas.openxmlformats.org/presentationml/2006/ole">
              <mc:AlternateContent xmlns:mc="http://schemas.openxmlformats.org/markup-compatibility/2006">
                <mc:Choice xmlns:v="urn:schemas-microsoft-com:vml" Requires="v">
                  <p:oleObj spid="_x0000_s20750" name="公式" r:id="rId73" imgW="126720" imgH="126720" progId="Equation.3">
                    <p:embed/>
                  </p:oleObj>
                </mc:Choice>
                <mc:Fallback>
                  <p:oleObj name="公式" r:id="rId73" imgW="126720" imgH="126720" progId="Equation.3">
                    <p:embed/>
                    <p:pic>
                      <p:nvPicPr>
                        <p:cNvPr id="0" name="Object 79"/>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427" y="379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3" name="Object 80">
              <a:extLst>
                <a:ext uri="{FF2B5EF4-FFF2-40B4-BE49-F238E27FC236}">
                  <a16:creationId xmlns:a16="http://schemas.microsoft.com/office/drawing/2014/main" id="{97B7EBC0-5DBC-444E-AF75-EA83513DEF6B}"/>
                </a:ext>
              </a:extLst>
            </p:cNvPr>
            <p:cNvGraphicFramePr>
              <a:graphicFrameLocks noChangeAspect="1"/>
            </p:cNvGraphicFramePr>
            <p:nvPr/>
          </p:nvGraphicFramePr>
          <p:xfrm>
            <a:off x="4972" y="1933"/>
            <a:ext cx="131" cy="131"/>
          </p:xfrm>
          <a:graphic>
            <a:graphicData uri="http://schemas.openxmlformats.org/presentationml/2006/ole">
              <mc:AlternateContent xmlns:mc="http://schemas.openxmlformats.org/markup-compatibility/2006">
                <mc:Choice xmlns:v="urn:schemas-microsoft-com:vml" Requires="v">
                  <p:oleObj spid="_x0000_s20751" name="公式" r:id="rId75" imgW="126720" imgH="126720" progId="Equation.3">
                    <p:embed/>
                  </p:oleObj>
                </mc:Choice>
                <mc:Fallback>
                  <p:oleObj name="公式" r:id="rId75" imgW="126720" imgH="126720" progId="Equation.3">
                    <p:embed/>
                    <p:pic>
                      <p:nvPicPr>
                        <p:cNvPr id="0" name="Object 80"/>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4972" y="193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4" name="Object 81">
              <a:extLst>
                <a:ext uri="{FF2B5EF4-FFF2-40B4-BE49-F238E27FC236}">
                  <a16:creationId xmlns:a16="http://schemas.microsoft.com/office/drawing/2014/main" id="{551BE107-9B05-4020-89D8-D85B1CE12522}"/>
                </a:ext>
              </a:extLst>
            </p:cNvPr>
            <p:cNvGraphicFramePr>
              <a:graphicFrameLocks noChangeAspect="1"/>
            </p:cNvGraphicFramePr>
            <p:nvPr/>
          </p:nvGraphicFramePr>
          <p:xfrm>
            <a:off x="4972" y="2165"/>
            <a:ext cx="131" cy="131"/>
          </p:xfrm>
          <a:graphic>
            <a:graphicData uri="http://schemas.openxmlformats.org/presentationml/2006/ole">
              <mc:AlternateContent xmlns:mc="http://schemas.openxmlformats.org/markup-compatibility/2006">
                <mc:Choice xmlns:v="urn:schemas-microsoft-com:vml" Requires="v">
                  <p:oleObj spid="_x0000_s20752" name="公式" r:id="rId77" imgW="126720" imgH="126720" progId="Equation.3">
                    <p:embed/>
                  </p:oleObj>
                </mc:Choice>
                <mc:Fallback>
                  <p:oleObj name="公式" r:id="rId77" imgW="126720" imgH="126720" progId="Equation.3">
                    <p:embed/>
                    <p:pic>
                      <p:nvPicPr>
                        <p:cNvPr id="0" name="Object 81"/>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4972" y="216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5" name="Object 82">
              <a:extLst>
                <a:ext uri="{FF2B5EF4-FFF2-40B4-BE49-F238E27FC236}">
                  <a16:creationId xmlns:a16="http://schemas.microsoft.com/office/drawing/2014/main" id="{9156D7DB-CE21-4889-8ADF-5F0933E71DC9}"/>
                </a:ext>
              </a:extLst>
            </p:cNvPr>
            <p:cNvGraphicFramePr>
              <a:graphicFrameLocks noChangeAspect="1"/>
            </p:cNvGraphicFramePr>
            <p:nvPr/>
          </p:nvGraphicFramePr>
          <p:xfrm>
            <a:off x="4972" y="2392"/>
            <a:ext cx="131" cy="131"/>
          </p:xfrm>
          <a:graphic>
            <a:graphicData uri="http://schemas.openxmlformats.org/presentationml/2006/ole">
              <mc:AlternateContent xmlns:mc="http://schemas.openxmlformats.org/markup-compatibility/2006">
                <mc:Choice xmlns:v="urn:schemas-microsoft-com:vml" Requires="v">
                  <p:oleObj spid="_x0000_s20753" name="公式" r:id="rId79" imgW="126720" imgH="126720" progId="Equation.3">
                    <p:embed/>
                  </p:oleObj>
                </mc:Choice>
                <mc:Fallback>
                  <p:oleObj name="公式" r:id="rId79" imgW="126720" imgH="126720" progId="Equation.3">
                    <p:embed/>
                    <p:pic>
                      <p:nvPicPr>
                        <p:cNvPr id="0" name="Object 82"/>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4972" y="239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6" name="Object 83">
              <a:extLst>
                <a:ext uri="{FF2B5EF4-FFF2-40B4-BE49-F238E27FC236}">
                  <a16:creationId xmlns:a16="http://schemas.microsoft.com/office/drawing/2014/main" id="{90345261-5072-431B-9BCB-372E39747757}"/>
                </a:ext>
              </a:extLst>
            </p:cNvPr>
            <p:cNvGraphicFramePr>
              <a:graphicFrameLocks noChangeAspect="1"/>
            </p:cNvGraphicFramePr>
            <p:nvPr/>
          </p:nvGraphicFramePr>
          <p:xfrm>
            <a:off x="4972" y="2613"/>
            <a:ext cx="131" cy="131"/>
          </p:xfrm>
          <a:graphic>
            <a:graphicData uri="http://schemas.openxmlformats.org/presentationml/2006/ole">
              <mc:AlternateContent xmlns:mc="http://schemas.openxmlformats.org/markup-compatibility/2006">
                <mc:Choice xmlns:v="urn:schemas-microsoft-com:vml" Requires="v">
                  <p:oleObj spid="_x0000_s20754" name="公式" r:id="rId81" imgW="126720" imgH="126720" progId="Equation.3">
                    <p:embed/>
                  </p:oleObj>
                </mc:Choice>
                <mc:Fallback>
                  <p:oleObj name="公式" r:id="rId81" imgW="126720" imgH="126720" progId="Equation.3">
                    <p:embed/>
                    <p:pic>
                      <p:nvPicPr>
                        <p:cNvPr id="0" name="Object 83"/>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4972" y="26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7" name="Object 84">
              <a:extLst>
                <a:ext uri="{FF2B5EF4-FFF2-40B4-BE49-F238E27FC236}">
                  <a16:creationId xmlns:a16="http://schemas.microsoft.com/office/drawing/2014/main" id="{309D024E-CEEA-454B-A006-5F2D3C1CD237}"/>
                </a:ext>
              </a:extLst>
            </p:cNvPr>
            <p:cNvGraphicFramePr>
              <a:graphicFrameLocks noChangeAspect="1"/>
            </p:cNvGraphicFramePr>
            <p:nvPr/>
          </p:nvGraphicFramePr>
          <p:xfrm>
            <a:off x="4972" y="2845"/>
            <a:ext cx="131" cy="131"/>
          </p:xfrm>
          <a:graphic>
            <a:graphicData uri="http://schemas.openxmlformats.org/presentationml/2006/ole">
              <mc:AlternateContent xmlns:mc="http://schemas.openxmlformats.org/markup-compatibility/2006">
                <mc:Choice xmlns:v="urn:schemas-microsoft-com:vml" Requires="v">
                  <p:oleObj spid="_x0000_s20755" name="公式" r:id="rId83" imgW="126720" imgH="126720" progId="Equation.3">
                    <p:embed/>
                  </p:oleObj>
                </mc:Choice>
                <mc:Fallback>
                  <p:oleObj name="公式" r:id="rId83" imgW="126720" imgH="126720" progId="Equation.3">
                    <p:embed/>
                    <p:pic>
                      <p:nvPicPr>
                        <p:cNvPr id="0" name="Object 84"/>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4972" y="284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8" name="Object 85">
              <a:extLst>
                <a:ext uri="{FF2B5EF4-FFF2-40B4-BE49-F238E27FC236}">
                  <a16:creationId xmlns:a16="http://schemas.microsoft.com/office/drawing/2014/main" id="{EA091857-CFC4-45AA-A322-FEDF4F4F7A6E}"/>
                </a:ext>
              </a:extLst>
            </p:cNvPr>
            <p:cNvGraphicFramePr>
              <a:graphicFrameLocks noChangeAspect="1"/>
            </p:cNvGraphicFramePr>
            <p:nvPr/>
          </p:nvGraphicFramePr>
          <p:xfrm>
            <a:off x="4972" y="3072"/>
            <a:ext cx="131" cy="131"/>
          </p:xfrm>
          <a:graphic>
            <a:graphicData uri="http://schemas.openxmlformats.org/presentationml/2006/ole">
              <mc:AlternateContent xmlns:mc="http://schemas.openxmlformats.org/markup-compatibility/2006">
                <mc:Choice xmlns:v="urn:schemas-microsoft-com:vml" Requires="v">
                  <p:oleObj spid="_x0000_s20756" name="公式" r:id="rId85" imgW="126720" imgH="126720" progId="Equation.3">
                    <p:embed/>
                  </p:oleObj>
                </mc:Choice>
                <mc:Fallback>
                  <p:oleObj name="公式" r:id="rId85" imgW="126720" imgH="126720" progId="Equation.3">
                    <p:embed/>
                    <p:pic>
                      <p:nvPicPr>
                        <p:cNvPr id="0" name="Object 85"/>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4972" y="307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9" name="Object 86">
              <a:extLst>
                <a:ext uri="{FF2B5EF4-FFF2-40B4-BE49-F238E27FC236}">
                  <a16:creationId xmlns:a16="http://schemas.microsoft.com/office/drawing/2014/main" id="{FD2EB05C-7F66-48FF-B882-1AE3A6D45137}"/>
                </a:ext>
              </a:extLst>
            </p:cNvPr>
            <p:cNvGraphicFramePr>
              <a:graphicFrameLocks noChangeAspect="1"/>
            </p:cNvGraphicFramePr>
            <p:nvPr/>
          </p:nvGraphicFramePr>
          <p:xfrm>
            <a:off x="4972" y="3339"/>
            <a:ext cx="131" cy="131"/>
          </p:xfrm>
          <a:graphic>
            <a:graphicData uri="http://schemas.openxmlformats.org/presentationml/2006/ole">
              <mc:AlternateContent xmlns:mc="http://schemas.openxmlformats.org/markup-compatibility/2006">
                <mc:Choice xmlns:v="urn:schemas-microsoft-com:vml" Requires="v">
                  <p:oleObj spid="_x0000_s20757" name="公式" r:id="rId87" imgW="126720" imgH="126720" progId="Equation.3">
                    <p:embed/>
                  </p:oleObj>
                </mc:Choice>
                <mc:Fallback>
                  <p:oleObj name="公式" r:id="rId87" imgW="126720" imgH="126720" progId="Equation.3">
                    <p:embed/>
                    <p:pic>
                      <p:nvPicPr>
                        <p:cNvPr id="0" name="Object 86"/>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4972" y="333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0" name="Object 87">
              <a:extLst>
                <a:ext uri="{FF2B5EF4-FFF2-40B4-BE49-F238E27FC236}">
                  <a16:creationId xmlns:a16="http://schemas.microsoft.com/office/drawing/2014/main" id="{A21CACB6-0A95-4792-83AF-D1870D83A7EF}"/>
                </a:ext>
              </a:extLst>
            </p:cNvPr>
            <p:cNvGraphicFramePr>
              <a:graphicFrameLocks noChangeAspect="1"/>
            </p:cNvGraphicFramePr>
            <p:nvPr/>
          </p:nvGraphicFramePr>
          <p:xfrm>
            <a:off x="4972" y="3571"/>
            <a:ext cx="131" cy="131"/>
          </p:xfrm>
          <a:graphic>
            <a:graphicData uri="http://schemas.openxmlformats.org/presentationml/2006/ole">
              <mc:AlternateContent xmlns:mc="http://schemas.openxmlformats.org/markup-compatibility/2006">
                <mc:Choice xmlns:v="urn:schemas-microsoft-com:vml" Requires="v">
                  <p:oleObj spid="_x0000_s20758" name="公式" r:id="rId89" imgW="126720" imgH="126720" progId="Equation.3">
                    <p:embed/>
                  </p:oleObj>
                </mc:Choice>
                <mc:Fallback>
                  <p:oleObj name="公式" r:id="rId89" imgW="126720" imgH="126720" progId="Equation.3">
                    <p:embed/>
                    <p:pic>
                      <p:nvPicPr>
                        <p:cNvPr id="0" name="Object 87"/>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4972" y="3571"/>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1" name="Object 88">
              <a:extLst>
                <a:ext uri="{FF2B5EF4-FFF2-40B4-BE49-F238E27FC236}">
                  <a16:creationId xmlns:a16="http://schemas.microsoft.com/office/drawing/2014/main" id="{D9CD10A8-C33A-4B43-B94A-8A7761CEDABD}"/>
                </a:ext>
              </a:extLst>
            </p:cNvPr>
            <p:cNvGraphicFramePr>
              <a:graphicFrameLocks noChangeAspect="1"/>
            </p:cNvGraphicFramePr>
            <p:nvPr/>
          </p:nvGraphicFramePr>
          <p:xfrm>
            <a:off x="4972" y="3798"/>
            <a:ext cx="131" cy="131"/>
          </p:xfrm>
          <a:graphic>
            <a:graphicData uri="http://schemas.openxmlformats.org/presentationml/2006/ole">
              <mc:AlternateContent xmlns:mc="http://schemas.openxmlformats.org/markup-compatibility/2006">
                <mc:Choice xmlns:v="urn:schemas-microsoft-com:vml" Requires="v">
                  <p:oleObj spid="_x0000_s20759" name="公式" r:id="rId91" imgW="126720" imgH="126720" progId="Equation.3">
                    <p:embed/>
                  </p:oleObj>
                </mc:Choice>
                <mc:Fallback>
                  <p:oleObj name="公式" r:id="rId91" imgW="126720" imgH="126720" progId="Equation.3">
                    <p:embed/>
                    <p:pic>
                      <p:nvPicPr>
                        <p:cNvPr id="0" name="Object 88"/>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4972" y="379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2" name="Object 89">
              <a:extLst>
                <a:ext uri="{FF2B5EF4-FFF2-40B4-BE49-F238E27FC236}">
                  <a16:creationId xmlns:a16="http://schemas.microsoft.com/office/drawing/2014/main" id="{E705635E-5A1A-4193-8905-D823D8C6AB37}"/>
                </a:ext>
              </a:extLst>
            </p:cNvPr>
            <p:cNvGraphicFramePr>
              <a:graphicFrameLocks noChangeAspect="1"/>
            </p:cNvGraphicFramePr>
            <p:nvPr/>
          </p:nvGraphicFramePr>
          <p:xfrm>
            <a:off x="3229" y="1959"/>
            <a:ext cx="78" cy="78"/>
          </p:xfrm>
          <a:graphic>
            <a:graphicData uri="http://schemas.openxmlformats.org/presentationml/2006/ole">
              <mc:AlternateContent xmlns:mc="http://schemas.openxmlformats.org/markup-compatibility/2006">
                <mc:Choice xmlns:v="urn:schemas-microsoft-com:vml" Requires="v">
                  <p:oleObj spid="_x0000_s20760" name="公式" r:id="rId93" imgW="75960" imgH="75960" progId="Equation.3">
                    <p:embed/>
                  </p:oleObj>
                </mc:Choice>
                <mc:Fallback>
                  <p:oleObj name="公式" r:id="rId93" imgW="75960" imgH="75960" progId="Equation.3">
                    <p:embed/>
                    <p:pic>
                      <p:nvPicPr>
                        <p:cNvPr id="0" name="Object 89"/>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3229" y="1959"/>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3" name="Object 90">
              <a:extLst>
                <a:ext uri="{FF2B5EF4-FFF2-40B4-BE49-F238E27FC236}">
                  <a16:creationId xmlns:a16="http://schemas.microsoft.com/office/drawing/2014/main" id="{0DE0CE33-1609-4C7F-A9A2-E08859C58E59}"/>
                </a:ext>
              </a:extLst>
            </p:cNvPr>
            <p:cNvGraphicFramePr>
              <a:graphicFrameLocks noChangeAspect="1"/>
            </p:cNvGraphicFramePr>
            <p:nvPr/>
          </p:nvGraphicFramePr>
          <p:xfrm>
            <a:off x="3229" y="2191"/>
            <a:ext cx="78" cy="79"/>
          </p:xfrm>
          <a:graphic>
            <a:graphicData uri="http://schemas.openxmlformats.org/presentationml/2006/ole">
              <mc:AlternateContent xmlns:mc="http://schemas.openxmlformats.org/markup-compatibility/2006">
                <mc:Choice xmlns:v="urn:schemas-microsoft-com:vml" Requires="v">
                  <p:oleObj spid="_x0000_s20761" name="公式" r:id="rId95" imgW="75960" imgH="75960" progId="Equation.3">
                    <p:embed/>
                  </p:oleObj>
                </mc:Choice>
                <mc:Fallback>
                  <p:oleObj name="公式" r:id="rId95" imgW="75960" imgH="75960" progId="Equation.3">
                    <p:embed/>
                    <p:pic>
                      <p:nvPicPr>
                        <p:cNvPr id="0" name="Object 90"/>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3229" y="2191"/>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4" name="Object 91">
              <a:extLst>
                <a:ext uri="{FF2B5EF4-FFF2-40B4-BE49-F238E27FC236}">
                  <a16:creationId xmlns:a16="http://schemas.microsoft.com/office/drawing/2014/main" id="{72977A18-B4B5-4C54-9E49-78D354A071A1}"/>
                </a:ext>
              </a:extLst>
            </p:cNvPr>
            <p:cNvGraphicFramePr>
              <a:graphicFrameLocks noChangeAspect="1"/>
            </p:cNvGraphicFramePr>
            <p:nvPr/>
          </p:nvGraphicFramePr>
          <p:xfrm>
            <a:off x="3229" y="2418"/>
            <a:ext cx="78" cy="79"/>
          </p:xfrm>
          <a:graphic>
            <a:graphicData uri="http://schemas.openxmlformats.org/presentationml/2006/ole">
              <mc:AlternateContent xmlns:mc="http://schemas.openxmlformats.org/markup-compatibility/2006">
                <mc:Choice xmlns:v="urn:schemas-microsoft-com:vml" Requires="v">
                  <p:oleObj spid="_x0000_s20762" name="公式" r:id="rId97" imgW="75960" imgH="75960" progId="Equation.3">
                    <p:embed/>
                  </p:oleObj>
                </mc:Choice>
                <mc:Fallback>
                  <p:oleObj name="公式" r:id="rId97" imgW="75960" imgH="75960" progId="Equation.3">
                    <p:embed/>
                    <p:pic>
                      <p:nvPicPr>
                        <p:cNvPr id="0" name="Object 91"/>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3229" y="2418"/>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5" name="Object 92">
              <a:extLst>
                <a:ext uri="{FF2B5EF4-FFF2-40B4-BE49-F238E27FC236}">
                  <a16:creationId xmlns:a16="http://schemas.microsoft.com/office/drawing/2014/main" id="{F9216CB0-6BF6-4941-B68A-394E6C056C4E}"/>
                </a:ext>
              </a:extLst>
            </p:cNvPr>
            <p:cNvGraphicFramePr>
              <a:graphicFrameLocks noChangeAspect="1"/>
            </p:cNvGraphicFramePr>
            <p:nvPr/>
          </p:nvGraphicFramePr>
          <p:xfrm>
            <a:off x="3229" y="2639"/>
            <a:ext cx="78" cy="78"/>
          </p:xfrm>
          <a:graphic>
            <a:graphicData uri="http://schemas.openxmlformats.org/presentationml/2006/ole">
              <mc:AlternateContent xmlns:mc="http://schemas.openxmlformats.org/markup-compatibility/2006">
                <mc:Choice xmlns:v="urn:schemas-microsoft-com:vml" Requires="v">
                  <p:oleObj spid="_x0000_s20763" name="公式" r:id="rId99" imgW="75960" imgH="75960" progId="Equation.3">
                    <p:embed/>
                  </p:oleObj>
                </mc:Choice>
                <mc:Fallback>
                  <p:oleObj name="公式" r:id="rId99" imgW="75960" imgH="75960" progId="Equation.3">
                    <p:embed/>
                    <p:pic>
                      <p:nvPicPr>
                        <p:cNvPr id="0" name="Object 92"/>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3229" y="2639"/>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6" name="Object 93">
              <a:extLst>
                <a:ext uri="{FF2B5EF4-FFF2-40B4-BE49-F238E27FC236}">
                  <a16:creationId xmlns:a16="http://schemas.microsoft.com/office/drawing/2014/main" id="{25624F1B-9DA7-453A-B80E-79F5C2B37E3F}"/>
                </a:ext>
              </a:extLst>
            </p:cNvPr>
            <p:cNvGraphicFramePr>
              <a:graphicFrameLocks noChangeAspect="1"/>
            </p:cNvGraphicFramePr>
            <p:nvPr/>
          </p:nvGraphicFramePr>
          <p:xfrm>
            <a:off x="3229" y="2871"/>
            <a:ext cx="78" cy="79"/>
          </p:xfrm>
          <a:graphic>
            <a:graphicData uri="http://schemas.openxmlformats.org/presentationml/2006/ole">
              <mc:AlternateContent xmlns:mc="http://schemas.openxmlformats.org/markup-compatibility/2006">
                <mc:Choice xmlns:v="urn:schemas-microsoft-com:vml" Requires="v">
                  <p:oleObj spid="_x0000_s20764" name="公式" r:id="rId101" imgW="75960" imgH="75960" progId="Equation.3">
                    <p:embed/>
                  </p:oleObj>
                </mc:Choice>
                <mc:Fallback>
                  <p:oleObj name="公式" r:id="rId101" imgW="75960" imgH="75960" progId="Equation.3">
                    <p:embed/>
                    <p:pic>
                      <p:nvPicPr>
                        <p:cNvPr id="0" name="Object 93"/>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3229" y="2871"/>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7" name="Object 94">
              <a:extLst>
                <a:ext uri="{FF2B5EF4-FFF2-40B4-BE49-F238E27FC236}">
                  <a16:creationId xmlns:a16="http://schemas.microsoft.com/office/drawing/2014/main" id="{D8377359-FED9-43A2-A3D6-F2F81ECCAE8A}"/>
                </a:ext>
              </a:extLst>
            </p:cNvPr>
            <p:cNvGraphicFramePr>
              <a:graphicFrameLocks noChangeAspect="1"/>
            </p:cNvGraphicFramePr>
            <p:nvPr/>
          </p:nvGraphicFramePr>
          <p:xfrm>
            <a:off x="3229" y="3098"/>
            <a:ext cx="78" cy="79"/>
          </p:xfrm>
          <a:graphic>
            <a:graphicData uri="http://schemas.openxmlformats.org/presentationml/2006/ole">
              <mc:AlternateContent xmlns:mc="http://schemas.openxmlformats.org/markup-compatibility/2006">
                <mc:Choice xmlns:v="urn:schemas-microsoft-com:vml" Requires="v">
                  <p:oleObj spid="_x0000_s20765" name="公式" r:id="rId103" imgW="75960" imgH="75960" progId="Equation.3">
                    <p:embed/>
                  </p:oleObj>
                </mc:Choice>
                <mc:Fallback>
                  <p:oleObj name="公式" r:id="rId103" imgW="75960" imgH="75960" progId="Equation.3">
                    <p:embed/>
                    <p:pic>
                      <p:nvPicPr>
                        <p:cNvPr id="0" name="Object 94"/>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3229" y="3098"/>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8" name="Object 95">
              <a:extLst>
                <a:ext uri="{FF2B5EF4-FFF2-40B4-BE49-F238E27FC236}">
                  <a16:creationId xmlns:a16="http://schemas.microsoft.com/office/drawing/2014/main" id="{B70D3480-BC98-4A3F-B0B7-4B3C50D7E8B4}"/>
                </a:ext>
              </a:extLst>
            </p:cNvPr>
            <p:cNvGraphicFramePr>
              <a:graphicFrameLocks noChangeAspect="1"/>
            </p:cNvGraphicFramePr>
            <p:nvPr/>
          </p:nvGraphicFramePr>
          <p:xfrm>
            <a:off x="3229" y="3365"/>
            <a:ext cx="78" cy="79"/>
          </p:xfrm>
          <a:graphic>
            <a:graphicData uri="http://schemas.openxmlformats.org/presentationml/2006/ole">
              <mc:AlternateContent xmlns:mc="http://schemas.openxmlformats.org/markup-compatibility/2006">
                <mc:Choice xmlns:v="urn:schemas-microsoft-com:vml" Requires="v">
                  <p:oleObj spid="_x0000_s20766" name="公式" r:id="rId105" imgW="75960" imgH="75960" progId="Equation.3">
                    <p:embed/>
                  </p:oleObj>
                </mc:Choice>
                <mc:Fallback>
                  <p:oleObj name="公式" r:id="rId105" imgW="75960" imgH="75960" progId="Equation.3">
                    <p:embed/>
                    <p:pic>
                      <p:nvPicPr>
                        <p:cNvPr id="0" name="Object 95"/>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3229" y="3365"/>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9" name="Object 96">
              <a:extLst>
                <a:ext uri="{FF2B5EF4-FFF2-40B4-BE49-F238E27FC236}">
                  <a16:creationId xmlns:a16="http://schemas.microsoft.com/office/drawing/2014/main" id="{D61DF9EE-6468-41B1-9834-4C9B0CCFB44D}"/>
                </a:ext>
              </a:extLst>
            </p:cNvPr>
            <p:cNvGraphicFramePr>
              <a:graphicFrameLocks noChangeAspect="1"/>
            </p:cNvGraphicFramePr>
            <p:nvPr/>
          </p:nvGraphicFramePr>
          <p:xfrm>
            <a:off x="3229" y="3597"/>
            <a:ext cx="78" cy="78"/>
          </p:xfrm>
          <a:graphic>
            <a:graphicData uri="http://schemas.openxmlformats.org/presentationml/2006/ole">
              <mc:AlternateContent xmlns:mc="http://schemas.openxmlformats.org/markup-compatibility/2006">
                <mc:Choice xmlns:v="urn:schemas-microsoft-com:vml" Requires="v">
                  <p:oleObj spid="_x0000_s20767" name="公式" r:id="rId107" imgW="75960" imgH="75960" progId="Equation.3">
                    <p:embed/>
                  </p:oleObj>
                </mc:Choice>
                <mc:Fallback>
                  <p:oleObj name="公式" r:id="rId107" imgW="75960" imgH="75960" progId="Equation.3">
                    <p:embed/>
                    <p:pic>
                      <p:nvPicPr>
                        <p:cNvPr id="0" name="Object 96"/>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3229" y="3597"/>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0" name="Object 97">
              <a:extLst>
                <a:ext uri="{FF2B5EF4-FFF2-40B4-BE49-F238E27FC236}">
                  <a16:creationId xmlns:a16="http://schemas.microsoft.com/office/drawing/2014/main" id="{84D6ACEE-77EB-41C2-BC97-F104DC21735E}"/>
                </a:ext>
              </a:extLst>
            </p:cNvPr>
            <p:cNvGraphicFramePr>
              <a:graphicFrameLocks noChangeAspect="1"/>
            </p:cNvGraphicFramePr>
            <p:nvPr/>
          </p:nvGraphicFramePr>
          <p:xfrm>
            <a:off x="3229" y="3824"/>
            <a:ext cx="78" cy="78"/>
          </p:xfrm>
          <a:graphic>
            <a:graphicData uri="http://schemas.openxmlformats.org/presentationml/2006/ole">
              <mc:AlternateContent xmlns:mc="http://schemas.openxmlformats.org/markup-compatibility/2006">
                <mc:Choice xmlns:v="urn:schemas-microsoft-com:vml" Requires="v">
                  <p:oleObj spid="_x0000_s20768" name="公式" r:id="rId109" imgW="75960" imgH="75960" progId="Equation.3">
                    <p:embed/>
                  </p:oleObj>
                </mc:Choice>
                <mc:Fallback>
                  <p:oleObj name="公式" r:id="rId109" imgW="75960" imgH="75960" progId="Equation.3">
                    <p:embed/>
                    <p:pic>
                      <p:nvPicPr>
                        <p:cNvPr id="0" name="Object 97"/>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3229" y="3824"/>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1" name="Object 98">
              <a:extLst>
                <a:ext uri="{FF2B5EF4-FFF2-40B4-BE49-F238E27FC236}">
                  <a16:creationId xmlns:a16="http://schemas.microsoft.com/office/drawing/2014/main" id="{9742B60A-4DAE-4CCE-A2F0-EC6E4B2815A6}"/>
                </a:ext>
              </a:extLst>
            </p:cNvPr>
            <p:cNvGraphicFramePr>
              <a:graphicFrameLocks noChangeAspect="1"/>
            </p:cNvGraphicFramePr>
            <p:nvPr/>
          </p:nvGraphicFramePr>
          <p:xfrm>
            <a:off x="3002" y="1959"/>
            <a:ext cx="78" cy="78"/>
          </p:xfrm>
          <a:graphic>
            <a:graphicData uri="http://schemas.openxmlformats.org/presentationml/2006/ole">
              <mc:AlternateContent xmlns:mc="http://schemas.openxmlformats.org/markup-compatibility/2006">
                <mc:Choice xmlns:v="urn:schemas-microsoft-com:vml" Requires="v">
                  <p:oleObj spid="_x0000_s20769" name="公式" r:id="rId111" imgW="75960" imgH="75960" progId="Equation.3">
                    <p:embed/>
                  </p:oleObj>
                </mc:Choice>
                <mc:Fallback>
                  <p:oleObj name="公式" r:id="rId111" imgW="75960" imgH="75960" progId="Equation.3">
                    <p:embed/>
                    <p:pic>
                      <p:nvPicPr>
                        <p:cNvPr id="0" name="Object 98"/>
                        <p:cNvPicPr>
                          <a:picLocks noChangeAspect="1" noChangeArrowheads="1"/>
                        </p:cNvPicPr>
                        <p:nvPr/>
                      </p:nvPicPr>
                      <p:blipFill>
                        <a:blip r:embed="rId112">
                          <a:extLst>
                            <a:ext uri="{28A0092B-C50C-407E-A947-70E740481C1C}">
                              <a14:useLocalDpi xmlns:a14="http://schemas.microsoft.com/office/drawing/2010/main" val="0"/>
                            </a:ext>
                          </a:extLst>
                        </a:blip>
                        <a:srcRect/>
                        <a:stretch>
                          <a:fillRect/>
                        </a:stretch>
                      </p:blipFill>
                      <p:spPr bwMode="auto">
                        <a:xfrm>
                          <a:off x="3002" y="1959"/>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2" name="Object 99">
              <a:extLst>
                <a:ext uri="{FF2B5EF4-FFF2-40B4-BE49-F238E27FC236}">
                  <a16:creationId xmlns:a16="http://schemas.microsoft.com/office/drawing/2014/main" id="{B3A412B7-F3D7-4AC9-8BE9-561C15627F9C}"/>
                </a:ext>
              </a:extLst>
            </p:cNvPr>
            <p:cNvGraphicFramePr>
              <a:graphicFrameLocks noChangeAspect="1"/>
            </p:cNvGraphicFramePr>
            <p:nvPr/>
          </p:nvGraphicFramePr>
          <p:xfrm>
            <a:off x="3002" y="2191"/>
            <a:ext cx="78" cy="79"/>
          </p:xfrm>
          <a:graphic>
            <a:graphicData uri="http://schemas.openxmlformats.org/presentationml/2006/ole">
              <mc:AlternateContent xmlns:mc="http://schemas.openxmlformats.org/markup-compatibility/2006">
                <mc:Choice xmlns:v="urn:schemas-microsoft-com:vml" Requires="v">
                  <p:oleObj spid="_x0000_s20770" name="公式" r:id="rId113" imgW="75960" imgH="75960" progId="Equation.3">
                    <p:embed/>
                  </p:oleObj>
                </mc:Choice>
                <mc:Fallback>
                  <p:oleObj name="公式" r:id="rId113" imgW="75960" imgH="75960" progId="Equation.3">
                    <p:embed/>
                    <p:pic>
                      <p:nvPicPr>
                        <p:cNvPr id="0" name="Object 99"/>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3002" y="2191"/>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3" name="Object 100">
              <a:extLst>
                <a:ext uri="{FF2B5EF4-FFF2-40B4-BE49-F238E27FC236}">
                  <a16:creationId xmlns:a16="http://schemas.microsoft.com/office/drawing/2014/main" id="{F21A8754-C534-4575-AA49-1AE875F36F2D}"/>
                </a:ext>
              </a:extLst>
            </p:cNvPr>
            <p:cNvGraphicFramePr>
              <a:graphicFrameLocks noChangeAspect="1"/>
            </p:cNvGraphicFramePr>
            <p:nvPr/>
          </p:nvGraphicFramePr>
          <p:xfrm>
            <a:off x="3002" y="2418"/>
            <a:ext cx="78" cy="79"/>
          </p:xfrm>
          <a:graphic>
            <a:graphicData uri="http://schemas.openxmlformats.org/presentationml/2006/ole">
              <mc:AlternateContent xmlns:mc="http://schemas.openxmlformats.org/markup-compatibility/2006">
                <mc:Choice xmlns:v="urn:schemas-microsoft-com:vml" Requires="v">
                  <p:oleObj spid="_x0000_s20771" name="公式" r:id="rId115" imgW="75960" imgH="75960" progId="Equation.3">
                    <p:embed/>
                  </p:oleObj>
                </mc:Choice>
                <mc:Fallback>
                  <p:oleObj name="公式" r:id="rId115" imgW="75960" imgH="75960" progId="Equation.3">
                    <p:embed/>
                    <p:pic>
                      <p:nvPicPr>
                        <p:cNvPr id="0" name="Object 100"/>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3002" y="2418"/>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4" name="Object 101">
              <a:extLst>
                <a:ext uri="{FF2B5EF4-FFF2-40B4-BE49-F238E27FC236}">
                  <a16:creationId xmlns:a16="http://schemas.microsoft.com/office/drawing/2014/main" id="{3F808AC0-F1A7-4F60-8AA8-DF79CF063F15}"/>
                </a:ext>
              </a:extLst>
            </p:cNvPr>
            <p:cNvGraphicFramePr>
              <a:graphicFrameLocks noChangeAspect="1"/>
            </p:cNvGraphicFramePr>
            <p:nvPr/>
          </p:nvGraphicFramePr>
          <p:xfrm>
            <a:off x="3002" y="2639"/>
            <a:ext cx="78" cy="78"/>
          </p:xfrm>
          <a:graphic>
            <a:graphicData uri="http://schemas.openxmlformats.org/presentationml/2006/ole">
              <mc:AlternateContent xmlns:mc="http://schemas.openxmlformats.org/markup-compatibility/2006">
                <mc:Choice xmlns:v="urn:schemas-microsoft-com:vml" Requires="v">
                  <p:oleObj spid="_x0000_s20772" name="公式" r:id="rId117" imgW="75960" imgH="75960" progId="Equation.3">
                    <p:embed/>
                  </p:oleObj>
                </mc:Choice>
                <mc:Fallback>
                  <p:oleObj name="公式" r:id="rId117" imgW="75960" imgH="75960" progId="Equation.3">
                    <p:embed/>
                    <p:pic>
                      <p:nvPicPr>
                        <p:cNvPr id="0" name="Object 101"/>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3002" y="2639"/>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5" name="Object 102">
              <a:extLst>
                <a:ext uri="{FF2B5EF4-FFF2-40B4-BE49-F238E27FC236}">
                  <a16:creationId xmlns:a16="http://schemas.microsoft.com/office/drawing/2014/main" id="{BFFCECFA-29A9-48C0-B628-344819E49068}"/>
                </a:ext>
              </a:extLst>
            </p:cNvPr>
            <p:cNvGraphicFramePr>
              <a:graphicFrameLocks noChangeAspect="1"/>
            </p:cNvGraphicFramePr>
            <p:nvPr/>
          </p:nvGraphicFramePr>
          <p:xfrm>
            <a:off x="3002" y="2871"/>
            <a:ext cx="78" cy="79"/>
          </p:xfrm>
          <a:graphic>
            <a:graphicData uri="http://schemas.openxmlformats.org/presentationml/2006/ole">
              <mc:AlternateContent xmlns:mc="http://schemas.openxmlformats.org/markup-compatibility/2006">
                <mc:Choice xmlns:v="urn:schemas-microsoft-com:vml" Requires="v">
                  <p:oleObj spid="_x0000_s20773" name="公式" r:id="rId119" imgW="75960" imgH="75960" progId="Equation.3">
                    <p:embed/>
                  </p:oleObj>
                </mc:Choice>
                <mc:Fallback>
                  <p:oleObj name="公式" r:id="rId119" imgW="75960" imgH="75960" progId="Equation.3">
                    <p:embed/>
                    <p:pic>
                      <p:nvPicPr>
                        <p:cNvPr id="0" name="Object 102"/>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3002" y="2871"/>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6" name="Object 103">
              <a:extLst>
                <a:ext uri="{FF2B5EF4-FFF2-40B4-BE49-F238E27FC236}">
                  <a16:creationId xmlns:a16="http://schemas.microsoft.com/office/drawing/2014/main" id="{BE3F8D38-AC7A-4D7C-99C1-1C4931791AD1}"/>
                </a:ext>
              </a:extLst>
            </p:cNvPr>
            <p:cNvGraphicFramePr>
              <a:graphicFrameLocks noChangeAspect="1"/>
            </p:cNvGraphicFramePr>
            <p:nvPr/>
          </p:nvGraphicFramePr>
          <p:xfrm>
            <a:off x="3002" y="3098"/>
            <a:ext cx="78" cy="79"/>
          </p:xfrm>
          <a:graphic>
            <a:graphicData uri="http://schemas.openxmlformats.org/presentationml/2006/ole">
              <mc:AlternateContent xmlns:mc="http://schemas.openxmlformats.org/markup-compatibility/2006">
                <mc:Choice xmlns:v="urn:schemas-microsoft-com:vml" Requires="v">
                  <p:oleObj spid="_x0000_s20774" name="公式" r:id="rId121" imgW="75960" imgH="75960" progId="Equation.3">
                    <p:embed/>
                  </p:oleObj>
                </mc:Choice>
                <mc:Fallback>
                  <p:oleObj name="公式" r:id="rId121" imgW="75960" imgH="75960" progId="Equation.3">
                    <p:embed/>
                    <p:pic>
                      <p:nvPicPr>
                        <p:cNvPr id="0" name="Object 103"/>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3002" y="3098"/>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7" name="Object 104">
              <a:extLst>
                <a:ext uri="{FF2B5EF4-FFF2-40B4-BE49-F238E27FC236}">
                  <a16:creationId xmlns:a16="http://schemas.microsoft.com/office/drawing/2014/main" id="{3E4793A9-2CB1-4DE0-9C42-2CB219DC83BA}"/>
                </a:ext>
              </a:extLst>
            </p:cNvPr>
            <p:cNvGraphicFramePr>
              <a:graphicFrameLocks noChangeAspect="1"/>
            </p:cNvGraphicFramePr>
            <p:nvPr/>
          </p:nvGraphicFramePr>
          <p:xfrm>
            <a:off x="3002" y="3365"/>
            <a:ext cx="78" cy="79"/>
          </p:xfrm>
          <a:graphic>
            <a:graphicData uri="http://schemas.openxmlformats.org/presentationml/2006/ole">
              <mc:AlternateContent xmlns:mc="http://schemas.openxmlformats.org/markup-compatibility/2006">
                <mc:Choice xmlns:v="urn:schemas-microsoft-com:vml" Requires="v">
                  <p:oleObj spid="_x0000_s20775" name="公式" r:id="rId123" imgW="75960" imgH="75960" progId="Equation.3">
                    <p:embed/>
                  </p:oleObj>
                </mc:Choice>
                <mc:Fallback>
                  <p:oleObj name="公式" r:id="rId123" imgW="75960" imgH="75960" progId="Equation.3">
                    <p:embed/>
                    <p:pic>
                      <p:nvPicPr>
                        <p:cNvPr id="0" name="Object 104"/>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3002" y="3365"/>
                          <a:ext cx="78"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8" name="Object 105">
              <a:extLst>
                <a:ext uri="{FF2B5EF4-FFF2-40B4-BE49-F238E27FC236}">
                  <a16:creationId xmlns:a16="http://schemas.microsoft.com/office/drawing/2014/main" id="{94024067-0C9C-40D3-ADE3-9D52531225BC}"/>
                </a:ext>
              </a:extLst>
            </p:cNvPr>
            <p:cNvGraphicFramePr>
              <a:graphicFrameLocks noChangeAspect="1"/>
            </p:cNvGraphicFramePr>
            <p:nvPr/>
          </p:nvGraphicFramePr>
          <p:xfrm>
            <a:off x="3002" y="3597"/>
            <a:ext cx="78" cy="78"/>
          </p:xfrm>
          <a:graphic>
            <a:graphicData uri="http://schemas.openxmlformats.org/presentationml/2006/ole">
              <mc:AlternateContent xmlns:mc="http://schemas.openxmlformats.org/markup-compatibility/2006">
                <mc:Choice xmlns:v="urn:schemas-microsoft-com:vml" Requires="v">
                  <p:oleObj spid="_x0000_s20776" name="公式" r:id="rId125" imgW="75960" imgH="75960" progId="Equation.3">
                    <p:embed/>
                  </p:oleObj>
                </mc:Choice>
                <mc:Fallback>
                  <p:oleObj name="公式" r:id="rId125" imgW="75960" imgH="75960" progId="Equation.3">
                    <p:embed/>
                    <p:pic>
                      <p:nvPicPr>
                        <p:cNvPr id="0" name="Object 105"/>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3002" y="3597"/>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9" name="Object 106">
              <a:extLst>
                <a:ext uri="{FF2B5EF4-FFF2-40B4-BE49-F238E27FC236}">
                  <a16:creationId xmlns:a16="http://schemas.microsoft.com/office/drawing/2014/main" id="{98E86F89-9F66-4639-8C9C-EEC43D843203}"/>
                </a:ext>
              </a:extLst>
            </p:cNvPr>
            <p:cNvGraphicFramePr>
              <a:graphicFrameLocks noChangeAspect="1"/>
            </p:cNvGraphicFramePr>
            <p:nvPr/>
          </p:nvGraphicFramePr>
          <p:xfrm>
            <a:off x="3002" y="3824"/>
            <a:ext cx="78" cy="78"/>
          </p:xfrm>
          <a:graphic>
            <a:graphicData uri="http://schemas.openxmlformats.org/presentationml/2006/ole">
              <mc:AlternateContent xmlns:mc="http://schemas.openxmlformats.org/markup-compatibility/2006">
                <mc:Choice xmlns:v="urn:schemas-microsoft-com:vml" Requires="v">
                  <p:oleObj spid="_x0000_s20777" name="公式" r:id="rId127" imgW="75960" imgH="75960" progId="Equation.3">
                    <p:embed/>
                  </p:oleObj>
                </mc:Choice>
                <mc:Fallback>
                  <p:oleObj name="公式" r:id="rId127" imgW="75960" imgH="75960" progId="Equation.3">
                    <p:embed/>
                    <p:pic>
                      <p:nvPicPr>
                        <p:cNvPr id="0" name="Object 106"/>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3002" y="3824"/>
                          <a:ext cx="78"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0" name="Object 11">
              <a:extLst>
                <a:ext uri="{FF2B5EF4-FFF2-40B4-BE49-F238E27FC236}">
                  <a16:creationId xmlns:a16="http://schemas.microsoft.com/office/drawing/2014/main" id="{A7013E15-798C-4F6A-894C-0CBD62BB4A80}"/>
                </a:ext>
              </a:extLst>
            </p:cNvPr>
            <p:cNvGraphicFramePr>
              <a:graphicFrameLocks noChangeAspect="1"/>
            </p:cNvGraphicFramePr>
            <p:nvPr/>
          </p:nvGraphicFramePr>
          <p:xfrm>
            <a:off x="3198" y="2341"/>
            <a:ext cx="211" cy="274"/>
          </p:xfrm>
          <a:graphic>
            <a:graphicData uri="http://schemas.openxmlformats.org/presentationml/2006/ole">
              <mc:AlternateContent xmlns:mc="http://schemas.openxmlformats.org/markup-compatibility/2006">
                <mc:Choice xmlns:v="urn:schemas-microsoft-com:vml" Requires="v">
                  <p:oleObj spid="_x0000_s20778" name="公式" r:id="rId129" imgW="126720" imgH="164880" progId="Equation.3">
                    <p:embed/>
                  </p:oleObj>
                </mc:Choice>
                <mc:Fallback>
                  <p:oleObj name="公式" r:id="rId129" imgW="126720" imgH="164880" progId="Equation.3">
                    <p:embed/>
                    <p:pic>
                      <p:nvPicPr>
                        <p:cNvPr id="0" name="Object 11"/>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3198" y="2341"/>
                          <a:ext cx="211" cy="274"/>
                        </a:xfrm>
                        <a:prstGeom prst="rect">
                          <a:avLst/>
                        </a:prstGeom>
                        <a:noFill/>
                        <a:ln>
                          <a:noFill/>
                        </a:ln>
                        <a:effectLst>
                          <a:outerShdw dist="28398" dir="1593903" algn="ctr" rotWithShape="0">
                            <a:schemeClr val="bg1">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42">
            <a:extLst>
              <a:ext uri="{FF2B5EF4-FFF2-40B4-BE49-F238E27FC236}">
                <a16:creationId xmlns:a16="http://schemas.microsoft.com/office/drawing/2014/main" id="{11A2B444-A0B9-4E75-AE26-6F158DB49EB8}"/>
              </a:ext>
            </a:extLst>
          </p:cNvPr>
          <p:cNvGrpSpPr>
            <a:grpSpLocks/>
          </p:cNvGrpSpPr>
          <p:nvPr/>
        </p:nvGrpSpPr>
        <p:grpSpPr bwMode="auto">
          <a:xfrm>
            <a:off x="5478463" y="4365625"/>
            <a:ext cx="2592387" cy="835025"/>
            <a:chOff x="3455" y="2784"/>
            <a:chExt cx="1633" cy="526"/>
          </a:xfrm>
        </p:grpSpPr>
        <p:sp>
          <p:nvSpPr>
            <p:cNvPr id="36877" name="Line 13">
              <a:extLst>
                <a:ext uri="{FF2B5EF4-FFF2-40B4-BE49-F238E27FC236}">
                  <a16:creationId xmlns:a16="http://schemas.microsoft.com/office/drawing/2014/main" id="{2D109B02-2F9C-47FF-BCA2-2C0077443003}"/>
                </a:ext>
              </a:extLst>
            </p:cNvPr>
            <p:cNvSpPr>
              <a:spLocks noChangeShapeType="1"/>
            </p:cNvSpPr>
            <p:nvPr/>
          </p:nvSpPr>
          <p:spPr bwMode="auto">
            <a:xfrm>
              <a:off x="3840" y="2784"/>
              <a:ext cx="0" cy="192"/>
            </a:xfrm>
            <a:prstGeom prst="line">
              <a:avLst/>
            </a:prstGeom>
            <a:noFill/>
            <a:ln w="19050">
              <a:solidFill>
                <a:schemeClr val="tx1"/>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878" name="Line 14">
              <a:extLst>
                <a:ext uri="{FF2B5EF4-FFF2-40B4-BE49-F238E27FC236}">
                  <a16:creationId xmlns:a16="http://schemas.microsoft.com/office/drawing/2014/main" id="{BC2542EF-6197-4C94-ACA1-182CFF086447}"/>
                </a:ext>
              </a:extLst>
            </p:cNvPr>
            <p:cNvSpPr>
              <a:spLocks noChangeShapeType="1"/>
            </p:cNvSpPr>
            <p:nvPr/>
          </p:nvSpPr>
          <p:spPr bwMode="auto">
            <a:xfrm>
              <a:off x="5088" y="2784"/>
              <a:ext cx="0" cy="384"/>
            </a:xfrm>
            <a:prstGeom prst="line">
              <a:avLst/>
            </a:prstGeom>
            <a:noFill/>
            <a:ln w="19050">
              <a:solidFill>
                <a:schemeClr val="tx1"/>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879" name="Line 15">
              <a:extLst>
                <a:ext uri="{FF2B5EF4-FFF2-40B4-BE49-F238E27FC236}">
                  <a16:creationId xmlns:a16="http://schemas.microsoft.com/office/drawing/2014/main" id="{932AC00E-E759-4C81-8674-0D5CEF4F773D}"/>
                </a:ext>
              </a:extLst>
            </p:cNvPr>
            <p:cNvSpPr>
              <a:spLocks noChangeShapeType="1"/>
            </p:cNvSpPr>
            <p:nvPr/>
          </p:nvSpPr>
          <p:spPr bwMode="auto">
            <a:xfrm>
              <a:off x="3455" y="2895"/>
              <a:ext cx="383" cy="0"/>
            </a:xfrm>
            <a:prstGeom prst="line">
              <a:avLst/>
            </a:prstGeom>
            <a:noFill/>
            <a:ln w="19050">
              <a:solidFill>
                <a:schemeClr val="tx1"/>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85" name="Object 16">
              <a:extLst>
                <a:ext uri="{FF2B5EF4-FFF2-40B4-BE49-F238E27FC236}">
                  <a16:creationId xmlns:a16="http://schemas.microsoft.com/office/drawing/2014/main" id="{31605663-7FC0-4F43-824C-0188D840153D}"/>
                </a:ext>
              </a:extLst>
            </p:cNvPr>
            <p:cNvGraphicFramePr>
              <a:graphicFrameLocks noChangeAspect="1"/>
            </p:cNvGraphicFramePr>
            <p:nvPr/>
          </p:nvGraphicFramePr>
          <p:xfrm>
            <a:off x="3552" y="2888"/>
            <a:ext cx="169" cy="188"/>
          </p:xfrm>
          <a:graphic>
            <a:graphicData uri="http://schemas.openxmlformats.org/presentationml/2006/ole">
              <mc:AlternateContent xmlns:mc="http://schemas.openxmlformats.org/markup-compatibility/2006">
                <mc:Choice xmlns:v="urn:schemas-microsoft-com:vml" Requires="v">
                  <p:oleObj spid="_x0000_s20779" name="公式" r:id="rId131" imgW="126720" imgH="139680" progId="Equation.3">
                    <p:embed/>
                  </p:oleObj>
                </mc:Choice>
                <mc:Fallback>
                  <p:oleObj name="公式" r:id="rId131" imgW="126720" imgH="139680" progId="Equation.3">
                    <p:embed/>
                    <p:pic>
                      <p:nvPicPr>
                        <p:cNvPr id="0" name="Object 16"/>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3552" y="2888"/>
                          <a:ext cx="169" cy="18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Line 17">
              <a:extLst>
                <a:ext uri="{FF2B5EF4-FFF2-40B4-BE49-F238E27FC236}">
                  <a16:creationId xmlns:a16="http://schemas.microsoft.com/office/drawing/2014/main" id="{E81FA828-9895-4F62-9BF2-11B46ECF8C60}"/>
                </a:ext>
              </a:extLst>
            </p:cNvPr>
            <p:cNvSpPr>
              <a:spLocks noChangeShapeType="1"/>
            </p:cNvSpPr>
            <p:nvPr/>
          </p:nvSpPr>
          <p:spPr bwMode="auto">
            <a:xfrm>
              <a:off x="3456" y="3072"/>
              <a:ext cx="1632" cy="0"/>
            </a:xfrm>
            <a:prstGeom prst="line">
              <a:avLst/>
            </a:prstGeom>
            <a:noFill/>
            <a:ln w="19050">
              <a:solidFill>
                <a:schemeClr val="tx1"/>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86" name="Object 18">
              <a:extLst>
                <a:ext uri="{FF2B5EF4-FFF2-40B4-BE49-F238E27FC236}">
                  <a16:creationId xmlns:a16="http://schemas.microsoft.com/office/drawing/2014/main" id="{16E916C3-8559-446F-8CDC-16905D1F0B24}"/>
                </a:ext>
              </a:extLst>
            </p:cNvPr>
            <p:cNvGraphicFramePr>
              <a:graphicFrameLocks noChangeAspect="1"/>
            </p:cNvGraphicFramePr>
            <p:nvPr/>
          </p:nvGraphicFramePr>
          <p:xfrm>
            <a:off x="4128" y="3072"/>
            <a:ext cx="169" cy="238"/>
          </p:xfrm>
          <a:graphic>
            <a:graphicData uri="http://schemas.openxmlformats.org/presentationml/2006/ole">
              <mc:AlternateContent xmlns:mc="http://schemas.openxmlformats.org/markup-compatibility/2006">
                <mc:Choice xmlns:v="urn:schemas-microsoft-com:vml" Requires="v">
                  <p:oleObj spid="_x0000_s20780" name="公式" r:id="rId133" imgW="126720" imgH="177480" progId="Equation.3">
                    <p:embed/>
                  </p:oleObj>
                </mc:Choice>
                <mc:Fallback>
                  <p:oleObj name="公式" r:id="rId133" imgW="126720" imgH="177480" progId="Equation.3">
                    <p:embed/>
                    <p:pic>
                      <p:nvPicPr>
                        <p:cNvPr id="0" name="Object 18"/>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4128" y="3072"/>
                          <a:ext cx="169" cy="2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66" name="Text Box 2">
            <a:extLst>
              <a:ext uri="{FF2B5EF4-FFF2-40B4-BE49-F238E27FC236}">
                <a16:creationId xmlns:a16="http://schemas.microsoft.com/office/drawing/2014/main" id="{8C60BE94-4182-4EDE-B7F3-3A7376EB7EA0}"/>
              </a:ext>
            </a:extLst>
          </p:cNvPr>
          <p:cNvSpPr txBox="1">
            <a:spLocks noChangeArrowheads="1"/>
          </p:cNvSpPr>
          <p:nvPr/>
        </p:nvSpPr>
        <p:spPr bwMode="auto">
          <a:xfrm>
            <a:off x="409575" y="1412875"/>
            <a:ext cx="8382000" cy="1800225"/>
          </a:xfrm>
          <a:prstGeom prst="rect">
            <a:avLst/>
          </a:prstGeom>
          <a:noFill/>
          <a:ln w="9525">
            <a:noFill/>
            <a:miter lim="800000"/>
            <a:headEnd/>
            <a:tailEnd type="none" w="sm" len="lg"/>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在无限长直载流导线周围，有一导体棒，载流导线与导体棒共面并相互垂直（见图），导体棒沿电流方向以速度</a:t>
            </a:r>
            <a:r>
              <a:rPr lang="en-US" altLang="zh-CN" i="1">
                <a:effectLst>
                  <a:outerShdw blurRad="38100" dist="38100" dir="2700000" algn="tl">
                    <a:srgbClr val="000000"/>
                  </a:outerShdw>
                </a:effectLst>
              </a:rPr>
              <a:t>v</a:t>
            </a:r>
            <a:r>
              <a:rPr lang="zh-CN" altLang="en-US">
                <a:effectLst>
                  <a:outerShdw blurRad="38100" dist="38100" dir="2700000" algn="tl">
                    <a:srgbClr val="000000"/>
                  </a:outerShdw>
                </a:effectLst>
                <a:latin typeface="幼圆" pitchFamily="49" charset="-122"/>
              </a:rPr>
              <a:t>运动，载流导线的电流为</a:t>
            </a:r>
            <a:r>
              <a:rPr lang="en-US" altLang="zh-CN" i="1">
                <a:effectLst>
                  <a:outerShdw blurRad="38100" dist="38100" dir="2700000" algn="tl">
                    <a:srgbClr val="000000"/>
                  </a:outerShdw>
                </a:effectLst>
              </a:rPr>
              <a:t>I</a:t>
            </a:r>
            <a:r>
              <a:rPr lang="zh-CN" altLang="en-US">
                <a:effectLst>
                  <a:outerShdw blurRad="38100" dist="38100" dir="2700000" algn="tl">
                    <a:srgbClr val="000000"/>
                  </a:outerShdw>
                </a:effectLst>
                <a:latin typeface="幼圆" pitchFamily="49" charset="-122"/>
              </a:rPr>
              <a:t>。求导体棒的动生电动势。</a:t>
            </a:r>
          </a:p>
        </p:txBody>
      </p:sp>
      <p:sp>
        <p:nvSpPr>
          <p:cNvPr id="36867" name="Text Box 3">
            <a:extLst>
              <a:ext uri="{FF2B5EF4-FFF2-40B4-BE49-F238E27FC236}">
                <a16:creationId xmlns:a16="http://schemas.microsoft.com/office/drawing/2014/main" id="{1BCCF5CC-FFC4-4615-9E25-2CD942652904}"/>
              </a:ext>
            </a:extLst>
          </p:cNvPr>
          <p:cNvSpPr txBox="1">
            <a:spLocks noChangeArrowheads="1"/>
          </p:cNvSpPr>
          <p:nvPr/>
        </p:nvSpPr>
        <p:spPr bwMode="auto">
          <a:xfrm>
            <a:off x="401638" y="3279775"/>
            <a:ext cx="3810000" cy="1311275"/>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rgbClr val="99FF66"/>
                </a:solidFill>
                <a:effectLst>
                  <a:outerShdw blurRad="38100" dist="38100" dir="2700000" algn="tl">
                    <a:srgbClr val="000000"/>
                  </a:outerShdw>
                </a:effectLst>
                <a:latin typeface="幼圆" panose="02010509060101010101" pitchFamily="49" charset="-122"/>
              </a:rPr>
              <a:t>解：</a:t>
            </a:r>
            <a:r>
              <a:rPr lang="zh-CN" altLang="en-US">
                <a:effectLst>
                  <a:outerShdw blurRad="38100" dist="38100" dir="2700000" algn="tl">
                    <a:srgbClr val="000000"/>
                  </a:outerShdw>
                </a:effectLst>
                <a:latin typeface="幼圆" panose="02010509060101010101" pitchFamily="49" charset="-122"/>
              </a:rPr>
              <a:t>导体棒所在处的磁场不均匀，取线元</a:t>
            </a:r>
            <a:r>
              <a:rPr lang="en-US" altLang="zh-CN" i="1">
                <a:effectLst>
                  <a:outerShdw blurRad="38100" dist="38100" dir="2700000" algn="tl">
                    <a:srgbClr val="000000"/>
                  </a:outerShdw>
                </a:effectLst>
              </a:rPr>
              <a:t>dl</a:t>
            </a:r>
            <a:r>
              <a:rPr lang="zh-CN" altLang="en-US">
                <a:effectLst>
                  <a:outerShdw blurRad="38100" dist="38100" dir="2700000" algn="tl">
                    <a:srgbClr val="000000"/>
                  </a:outerShdw>
                </a:effectLst>
                <a:latin typeface="幼圆" panose="02010509060101010101" pitchFamily="49" charset="-122"/>
              </a:rPr>
              <a:t>，</a:t>
            </a:r>
            <a:r>
              <a:rPr lang="zh-CN" altLang="en-US" sz="2400">
                <a:solidFill>
                  <a:srgbClr val="FF00FF"/>
                </a:solidFill>
                <a:effectLst>
                  <a:outerShdw blurRad="38100" dist="38100" dir="2700000" algn="tl">
                    <a:srgbClr val="000000"/>
                  </a:outerShdw>
                </a:effectLst>
                <a:latin typeface="幼圆" panose="02010509060101010101" pitchFamily="49" charset="-122"/>
              </a:rPr>
              <a:t>规定正方向：水平向右</a:t>
            </a:r>
          </a:p>
        </p:txBody>
      </p:sp>
      <p:grpSp>
        <p:nvGrpSpPr>
          <p:cNvPr id="4" name="Group 43">
            <a:extLst>
              <a:ext uri="{FF2B5EF4-FFF2-40B4-BE49-F238E27FC236}">
                <a16:creationId xmlns:a16="http://schemas.microsoft.com/office/drawing/2014/main" id="{2D339D48-934C-4D0D-A045-E4A21DB85DB4}"/>
              </a:ext>
            </a:extLst>
          </p:cNvPr>
          <p:cNvGrpSpPr>
            <a:grpSpLocks/>
          </p:cNvGrpSpPr>
          <p:nvPr/>
        </p:nvGrpSpPr>
        <p:grpSpPr bwMode="auto">
          <a:xfrm>
            <a:off x="6091238" y="3667125"/>
            <a:ext cx="1981200" cy="698500"/>
            <a:chOff x="3840" y="2392"/>
            <a:chExt cx="1248" cy="440"/>
          </a:xfrm>
        </p:grpSpPr>
        <p:grpSp>
          <p:nvGrpSpPr>
            <p:cNvPr id="20563" name="Group 32">
              <a:extLst>
                <a:ext uri="{FF2B5EF4-FFF2-40B4-BE49-F238E27FC236}">
                  <a16:creationId xmlns:a16="http://schemas.microsoft.com/office/drawing/2014/main" id="{2ADF413A-0B04-492A-BC6F-242D6D9A2CAE}"/>
                </a:ext>
              </a:extLst>
            </p:cNvPr>
            <p:cNvGrpSpPr>
              <a:grpSpLocks/>
            </p:cNvGrpSpPr>
            <p:nvPr/>
          </p:nvGrpSpPr>
          <p:grpSpPr bwMode="auto">
            <a:xfrm>
              <a:off x="4464" y="2392"/>
              <a:ext cx="262" cy="392"/>
              <a:chOff x="4128" y="2344"/>
              <a:chExt cx="262" cy="392"/>
            </a:xfrm>
          </p:grpSpPr>
          <p:sp>
            <p:nvSpPr>
              <p:cNvPr id="36873" name="Line 9">
                <a:extLst>
                  <a:ext uri="{FF2B5EF4-FFF2-40B4-BE49-F238E27FC236}">
                    <a16:creationId xmlns:a16="http://schemas.microsoft.com/office/drawing/2014/main" id="{5ED4EBBF-2480-4652-A13B-D53BDBC6B6AA}"/>
                  </a:ext>
                </a:extLst>
              </p:cNvPr>
              <p:cNvSpPr>
                <a:spLocks noChangeShapeType="1"/>
              </p:cNvSpPr>
              <p:nvPr/>
            </p:nvSpPr>
            <p:spPr bwMode="auto">
              <a:xfrm flipV="1">
                <a:off x="4128" y="2448"/>
                <a:ext cx="0" cy="288"/>
              </a:xfrm>
              <a:prstGeom prst="line">
                <a:avLst/>
              </a:prstGeom>
              <a:noFill/>
              <a:ln w="19050">
                <a:solidFill>
                  <a:srgbClr val="FF7C80"/>
                </a:solidFill>
                <a:round/>
                <a:headEnd/>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84" name="Object 10">
                <a:extLst>
                  <a:ext uri="{FF2B5EF4-FFF2-40B4-BE49-F238E27FC236}">
                    <a16:creationId xmlns:a16="http://schemas.microsoft.com/office/drawing/2014/main" id="{7480A0E3-C372-4D46-A721-8005C962A167}"/>
                  </a:ext>
                </a:extLst>
              </p:cNvPr>
              <p:cNvGraphicFramePr>
                <a:graphicFrameLocks noChangeAspect="1"/>
              </p:cNvGraphicFramePr>
              <p:nvPr/>
            </p:nvGraphicFramePr>
            <p:xfrm>
              <a:off x="4179" y="2344"/>
              <a:ext cx="211" cy="296"/>
            </p:xfrm>
            <a:graphic>
              <a:graphicData uri="http://schemas.openxmlformats.org/presentationml/2006/ole">
                <mc:AlternateContent xmlns:mc="http://schemas.openxmlformats.org/markup-compatibility/2006">
                  <mc:Choice xmlns:v="urn:schemas-microsoft-com:vml" Requires="v">
                    <p:oleObj spid="_x0000_s20781" name="公式" r:id="rId135" imgW="126720" imgH="177480" progId="Equation.3">
                      <p:embed/>
                    </p:oleObj>
                  </mc:Choice>
                  <mc:Fallback>
                    <p:oleObj name="公式" r:id="rId135" imgW="126720" imgH="177480" progId="Equation.3">
                      <p:embed/>
                      <p:pic>
                        <p:nvPicPr>
                          <p:cNvPr id="0" name="Object 10"/>
                          <p:cNvPicPr>
                            <a:picLocks noChangeAspect="1" noChangeArrowheads="1"/>
                          </p:cNvPicPr>
                          <p:nvPr/>
                        </p:nvPicPr>
                        <p:blipFill>
                          <a:blip r:embed="rId136">
                            <a:extLst>
                              <a:ext uri="{28A0092B-C50C-407E-A947-70E740481C1C}">
                                <a14:useLocalDpi xmlns:a14="http://schemas.microsoft.com/office/drawing/2010/main" val="0"/>
                              </a:ext>
                            </a:extLst>
                          </a:blip>
                          <a:srcRect/>
                          <a:stretch>
                            <a:fillRect/>
                          </a:stretch>
                        </p:blipFill>
                        <p:spPr bwMode="auto">
                          <a:xfrm>
                            <a:off x="4179" y="2344"/>
                            <a:ext cx="211" cy="296"/>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99" name="Rectangle 35">
              <a:extLst>
                <a:ext uri="{FF2B5EF4-FFF2-40B4-BE49-F238E27FC236}">
                  <a16:creationId xmlns:a16="http://schemas.microsoft.com/office/drawing/2014/main" id="{46FCAF2D-6F76-4166-A778-5F664027DD9B}"/>
                </a:ext>
              </a:extLst>
            </p:cNvPr>
            <p:cNvSpPr>
              <a:spLocks noChangeArrowheads="1"/>
            </p:cNvSpPr>
            <p:nvPr/>
          </p:nvSpPr>
          <p:spPr bwMode="auto">
            <a:xfrm>
              <a:off x="3840" y="2784"/>
              <a:ext cx="1248" cy="48"/>
            </a:xfrm>
            <a:prstGeom prst="rect">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902" name="Rectangle 38">
              <a:extLst>
                <a:ext uri="{FF2B5EF4-FFF2-40B4-BE49-F238E27FC236}">
                  <a16:creationId xmlns:a16="http://schemas.microsoft.com/office/drawing/2014/main" id="{7B3A454E-6E8C-4D63-B2B5-968B79A13A32}"/>
                </a:ext>
              </a:extLst>
            </p:cNvPr>
            <p:cNvSpPr>
              <a:spLocks noChangeArrowheads="1"/>
            </p:cNvSpPr>
            <p:nvPr/>
          </p:nvSpPr>
          <p:spPr bwMode="auto">
            <a:xfrm>
              <a:off x="4344" y="2784"/>
              <a:ext cx="144" cy="48"/>
            </a:xfrm>
            <a:prstGeom prst="rect">
              <a:avLst/>
            </a:prstGeom>
            <a:gradFill rotWithShape="0">
              <a:gsLst>
                <a:gs pos="0">
                  <a:srgbClr val="FF7C80">
                    <a:gamma/>
                    <a:shade val="50980"/>
                    <a:invGamma/>
                  </a:srgbClr>
                </a:gs>
                <a:gs pos="50000">
                  <a:srgbClr val="FF7C80"/>
                </a:gs>
                <a:gs pos="100000">
                  <a:srgbClr val="FF7C80">
                    <a:gamma/>
                    <a:shade val="50980"/>
                    <a:invGamma/>
                  </a:srgb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pic>
        <p:nvPicPr>
          <p:cNvPr id="36974" name="Picture 110" descr="E白">
            <a:extLst>
              <a:ext uri="{FF2B5EF4-FFF2-40B4-BE49-F238E27FC236}">
                <a16:creationId xmlns:a16="http://schemas.microsoft.com/office/drawing/2014/main" id="{0A831C56-2B0E-4BD9-9572-B1B5A4CE8F53}"/>
              </a:ext>
            </a:extLst>
          </p:cNvPr>
          <p:cNvPicPr>
            <a:picLocks noChangeAspect="1" noChangeArrowheads="1"/>
          </p:cNvPicPr>
          <p:nvPr/>
        </p:nvPicPr>
        <p:blipFill>
          <a:blip r:embed="rId137">
            <a:clrChange>
              <a:clrFrom>
                <a:srgbClr val="000000"/>
              </a:clrFrom>
              <a:clrTo>
                <a:srgbClr val="000000">
                  <a:alpha val="0"/>
                </a:srgbClr>
              </a:clrTo>
            </a:clrChange>
          </a:blip>
          <a:srcRect/>
          <a:stretch>
            <a:fillRect/>
          </a:stretch>
        </p:blipFill>
        <p:spPr bwMode="auto">
          <a:xfrm>
            <a:off x="986645" y="4970646"/>
            <a:ext cx="446075" cy="393334"/>
          </a:xfrm>
          <a:prstGeom prst="rect">
            <a:avLst/>
          </a:prstGeom>
          <a:noFill/>
          <a:effectLst>
            <a:outerShdw dist="35921" dir="2700000" algn="ctr" rotWithShape="0">
              <a:schemeClr val="bg2"/>
            </a:outerShdw>
          </a:effectLst>
        </p:spPr>
      </p:pic>
      <p:graphicFrame>
        <p:nvGraphicFramePr>
          <p:cNvPr id="94" name="Object 1024">
            <a:extLst>
              <a:ext uri="{FF2B5EF4-FFF2-40B4-BE49-F238E27FC236}">
                <a16:creationId xmlns:a16="http://schemas.microsoft.com/office/drawing/2014/main" id="{15085FF3-8044-4BDA-9288-25CE54349B7A}"/>
              </a:ext>
            </a:extLst>
          </p:cNvPr>
          <p:cNvGraphicFramePr>
            <a:graphicFrameLocks noChangeAspect="1"/>
          </p:cNvGraphicFramePr>
          <p:nvPr>
            <p:extLst>
              <p:ext uri="{D42A27DB-BD31-4B8C-83A1-F6EECF244321}">
                <p14:modId xmlns:p14="http://schemas.microsoft.com/office/powerpoint/2010/main" val="1390568410"/>
              </p:ext>
            </p:extLst>
          </p:nvPr>
        </p:nvGraphicFramePr>
        <p:xfrm>
          <a:off x="1470026" y="4724401"/>
          <a:ext cx="1889125" cy="885825"/>
        </p:xfrm>
        <a:graphic>
          <a:graphicData uri="http://schemas.openxmlformats.org/presentationml/2006/ole">
            <mc:AlternateContent xmlns:mc="http://schemas.openxmlformats.org/markup-compatibility/2006">
              <mc:Choice xmlns:v="urn:schemas-microsoft-com:vml" Requires="v">
                <p:oleObj spid="_x0000_s20782" name="公式" r:id="rId138" imgW="863280" imgH="406080" progId="Equation.3">
                  <p:embed/>
                </p:oleObj>
              </mc:Choice>
              <mc:Fallback>
                <p:oleObj name="公式" r:id="rId138" imgW="863280" imgH="406080" progId="Equation.3">
                  <p:embed/>
                  <p:pic>
                    <p:nvPicPr>
                      <p:cNvPr id="176128" name="Object 1024">
                        <a:extLst>
                          <a:ext uri="{FF2B5EF4-FFF2-40B4-BE49-F238E27FC236}">
                            <a16:creationId xmlns:a16="http://schemas.microsoft.com/office/drawing/2014/main" id="{90DD0546-B872-429B-99C0-45245CDDD146}"/>
                          </a:ext>
                        </a:extLst>
                      </p:cNvPr>
                      <p:cNvPicPr>
                        <a:picLocks noChangeAspect="1" noChangeArrowheads="1"/>
                      </p:cNvPicPr>
                      <p:nvPr/>
                    </p:nvPicPr>
                    <p:blipFill>
                      <a:blip r:embed="rId139">
                        <a:extLst>
                          <a:ext uri="{28A0092B-C50C-407E-A947-70E740481C1C}">
                            <a14:useLocalDpi xmlns:a14="http://schemas.microsoft.com/office/drawing/2010/main" val="0"/>
                          </a:ext>
                        </a:extLst>
                      </a:blip>
                      <a:srcRect/>
                      <a:stretch>
                        <a:fillRect/>
                      </a:stretch>
                    </p:blipFill>
                    <p:spPr bwMode="auto">
                      <a:xfrm>
                        <a:off x="1470026" y="4724401"/>
                        <a:ext cx="1889125" cy="885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67"/>
                                        </p:tgtEl>
                                        <p:attrNameLst>
                                          <p:attrName>style.visibility</p:attrName>
                                        </p:attrNameLst>
                                      </p:cBhvr>
                                      <p:to>
                                        <p:strVal val="visible"/>
                                      </p:to>
                                    </p:set>
                                    <p:animEffect transition="in" filter="dissolve">
                                      <p:cBhvr>
                                        <p:cTn id="27" dur="500"/>
                                        <p:tgtEl>
                                          <p:spTgt spid="3686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dissolve">
                                      <p:cBhvr>
                                        <p:cTn id="3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2987675" y="3013075"/>
            <a:ext cx="3278462"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感生电动势</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629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0C566A9C-C567-419C-B027-B784800E1031}"/>
              </a:ext>
            </a:extLst>
          </p:cNvPr>
          <p:cNvSpPr>
            <a:spLocks noGrp="1"/>
          </p:cNvSpPr>
          <p:nvPr>
            <p:ph type="dt" sz="quarter" idx="10"/>
          </p:nvPr>
        </p:nvSpPr>
        <p:spPr/>
        <p:txBody>
          <a:bodyPr/>
          <a:lstStyle/>
          <a:p>
            <a:pPr>
              <a:defRPr/>
            </a:pPr>
            <a:fld id="{13B982EE-F776-43B8-A21C-4C92F193FD0B}" type="datetime9">
              <a:rPr lang="en-US"/>
              <a:pPr>
                <a:defRPr/>
              </a:pPr>
              <a:t>12/22/2017 6:15:40 PM</a:t>
            </a:fld>
            <a:endParaRPr lang="en-US" altLang="zh-CN"/>
          </a:p>
        </p:txBody>
      </p:sp>
      <p:sp>
        <p:nvSpPr>
          <p:cNvPr id="30" name="灯片编号占位符 3">
            <a:extLst>
              <a:ext uri="{FF2B5EF4-FFF2-40B4-BE49-F238E27FC236}">
                <a16:creationId xmlns:a16="http://schemas.microsoft.com/office/drawing/2014/main" id="{6BECCC3A-8072-4776-B383-483D888BDD9C}"/>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A0C8964-646B-41E9-AEE7-BFF625270F23}" type="slidenum">
              <a:rPr lang="en-US" altLang="zh-CN" sz="1400" b="0">
                <a:ea typeface="宋体" panose="02010600030101010101" pitchFamily="2" charset="-122"/>
              </a:rPr>
              <a:pPr eaLnBrk="1" hangingPunct="1"/>
              <a:t>14</a:t>
            </a:fld>
            <a:endParaRPr lang="en-US" altLang="zh-CN" sz="1400" b="0">
              <a:ea typeface="宋体" panose="02010600030101010101" pitchFamily="2" charset="-122"/>
            </a:endParaRPr>
          </a:p>
        </p:txBody>
      </p:sp>
      <p:grpSp>
        <p:nvGrpSpPr>
          <p:cNvPr id="2" name="Group 42">
            <a:extLst>
              <a:ext uri="{FF2B5EF4-FFF2-40B4-BE49-F238E27FC236}">
                <a16:creationId xmlns:a16="http://schemas.microsoft.com/office/drawing/2014/main" id="{BD42FD12-E9B4-446D-B482-A3ADA58327D5}"/>
              </a:ext>
            </a:extLst>
          </p:cNvPr>
          <p:cNvGrpSpPr>
            <a:grpSpLocks/>
          </p:cNvGrpSpPr>
          <p:nvPr/>
        </p:nvGrpSpPr>
        <p:grpSpPr bwMode="auto">
          <a:xfrm>
            <a:off x="914400" y="2459038"/>
            <a:ext cx="7391400" cy="609600"/>
            <a:chOff x="576" y="1008"/>
            <a:chExt cx="4656" cy="384"/>
          </a:xfrm>
        </p:grpSpPr>
        <p:sp>
          <p:nvSpPr>
            <p:cNvPr id="47107" name="Text Box 3">
              <a:extLst>
                <a:ext uri="{FF2B5EF4-FFF2-40B4-BE49-F238E27FC236}">
                  <a16:creationId xmlns:a16="http://schemas.microsoft.com/office/drawing/2014/main" id="{45A339B4-E2B6-4B6E-8395-F24B9AFD590E}"/>
                </a:ext>
              </a:extLst>
            </p:cNvPr>
            <p:cNvSpPr txBox="1">
              <a:spLocks noChangeArrowheads="1"/>
            </p:cNvSpPr>
            <p:nvPr/>
          </p:nvSpPr>
          <p:spPr bwMode="auto">
            <a:xfrm>
              <a:off x="1296" y="1008"/>
              <a:ext cx="1584" cy="327"/>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静电场</a:t>
              </a:r>
            </a:p>
          </p:txBody>
        </p:sp>
        <p:sp>
          <p:nvSpPr>
            <p:cNvPr id="47108" name="Text Box 4">
              <a:extLst>
                <a:ext uri="{FF2B5EF4-FFF2-40B4-BE49-F238E27FC236}">
                  <a16:creationId xmlns:a16="http://schemas.microsoft.com/office/drawing/2014/main" id="{1C2B0C91-936F-450A-8A9E-BF058FF3DB8B}"/>
                </a:ext>
              </a:extLst>
            </p:cNvPr>
            <p:cNvSpPr txBox="1">
              <a:spLocks noChangeArrowheads="1"/>
            </p:cNvSpPr>
            <p:nvPr/>
          </p:nvSpPr>
          <p:spPr bwMode="auto">
            <a:xfrm>
              <a:off x="3623" y="1008"/>
              <a:ext cx="1344" cy="327"/>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感生电场</a:t>
              </a:r>
            </a:p>
          </p:txBody>
        </p:sp>
        <p:sp>
          <p:nvSpPr>
            <p:cNvPr id="47109" name="Line 5">
              <a:extLst>
                <a:ext uri="{FF2B5EF4-FFF2-40B4-BE49-F238E27FC236}">
                  <a16:creationId xmlns:a16="http://schemas.microsoft.com/office/drawing/2014/main" id="{2F4FD12E-87DF-4050-98D7-4B56B03313F3}"/>
                </a:ext>
              </a:extLst>
            </p:cNvPr>
            <p:cNvSpPr>
              <a:spLocks noChangeShapeType="1"/>
            </p:cNvSpPr>
            <p:nvPr/>
          </p:nvSpPr>
          <p:spPr bwMode="auto">
            <a:xfrm>
              <a:off x="576" y="1392"/>
              <a:ext cx="4656" cy="0"/>
            </a:xfrm>
            <a:prstGeom prst="line">
              <a:avLst/>
            </a:prstGeom>
            <a:noFill/>
            <a:ln w="19050">
              <a:solidFill>
                <a:schemeClr val="tx2"/>
              </a:solid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34">
            <a:extLst>
              <a:ext uri="{FF2B5EF4-FFF2-40B4-BE49-F238E27FC236}">
                <a16:creationId xmlns:a16="http://schemas.microsoft.com/office/drawing/2014/main" id="{DEAA5028-2D7E-4F37-9357-CDEB2DD48127}"/>
              </a:ext>
            </a:extLst>
          </p:cNvPr>
          <p:cNvGrpSpPr>
            <a:grpSpLocks/>
          </p:cNvGrpSpPr>
          <p:nvPr/>
        </p:nvGrpSpPr>
        <p:grpSpPr bwMode="auto">
          <a:xfrm>
            <a:off x="1104900" y="3068638"/>
            <a:ext cx="3683000" cy="946150"/>
            <a:chOff x="696" y="1682"/>
            <a:chExt cx="2320" cy="596"/>
          </a:xfrm>
        </p:grpSpPr>
        <p:sp>
          <p:nvSpPr>
            <p:cNvPr id="47111" name="Text Box 7">
              <a:extLst>
                <a:ext uri="{FF2B5EF4-FFF2-40B4-BE49-F238E27FC236}">
                  <a16:creationId xmlns:a16="http://schemas.microsoft.com/office/drawing/2014/main" id="{E3B24638-4816-444A-BF57-7D2311FE3549}"/>
                </a:ext>
              </a:extLst>
            </p:cNvPr>
            <p:cNvSpPr txBox="1">
              <a:spLocks noChangeArrowheads="1"/>
            </p:cNvSpPr>
            <p:nvPr/>
          </p:nvSpPr>
          <p:spPr bwMode="auto">
            <a:xfrm>
              <a:off x="697" y="1682"/>
              <a:ext cx="2319" cy="596"/>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电场线由正电荷出发，终止于负电荷。 </a:t>
              </a:r>
            </a:p>
          </p:txBody>
        </p:sp>
        <p:graphicFrame>
          <p:nvGraphicFramePr>
            <p:cNvPr id="23559" name="Object 8">
              <a:extLst>
                <a:ext uri="{FF2B5EF4-FFF2-40B4-BE49-F238E27FC236}">
                  <a16:creationId xmlns:a16="http://schemas.microsoft.com/office/drawing/2014/main" id="{A3C28E94-285B-4330-B927-9C2AB51090D8}"/>
                </a:ext>
              </a:extLst>
            </p:cNvPr>
            <p:cNvGraphicFramePr>
              <a:graphicFrameLocks noChangeAspect="1"/>
            </p:cNvGraphicFramePr>
            <p:nvPr/>
          </p:nvGraphicFramePr>
          <p:xfrm>
            <a:off x="696" y="1751"/>
            <a:ext cx="258" cy="240"/>
          </p:xfrm>
          <a:graphic>
            <a:graphicData uri="http://schemas.openxmlformats.org/presentationml/2006/ole">
              <mc:AlternateContent xmlns:mc="http://schemas.openxmlformats.org/markup-compatibility/2006">
                <mc:Choice xmlns:v="urn:schemas-microsoft-com:vml" Requires="v">
                  <p:oleObj spid="_x0000_s23599" name="剪辑" r:id="rId3" imgW="266385" imgH="266385" progId="MS_ClipArt_Gallery.2">
                    <p:embed/>
                  </p:oleObj>
                </mc:Choice>
                <mc:Fallback>
                  <p:oleObj name="剪辑" r:id="rId3" imgW="266385" imgH="266385"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 y="1751"/>
                          <a:ext cx="25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7">
            <a:extLst>
              <a:ext uri="{FF2B5EF4-FFF2-40B4-BE49-F238E27FC236}">
                <a16:creationId xmlns:a16="http://schemas.microsoft.com/office/drawing/2014/main" id="{79E098DE-8093-41A8-AFAD-5077A80EDE19}"/>
              </a:ext>
            </a:extLst>
          </p:cNvPr>
          <p:cNvGrpSpPr>
            <a:grpSpLocks/>
          </p:cNvGrpSpPr>
          <p:nvPr/>
        </p:nvGrpSpPr>
        <p:grpSpPr bwMode="auto">
          <a:xfrm>
            <a:off x="5178425" y="3068638"/>
            <a:ext cx="3714750" cy="946150"/>
            <a:chOff x="3262" y="1673"/>
            <a:chExt cx="2340" cy="596"/>
          </a:xfrm>
        </p:grpSpPr>
        <p:sp>
          <p:nvSpPr>
            <p:cNvPr id="47114" name="Text Box 10">
              <a:extLst>
                <a:ext uri="{FF2B5EF4-FFF2-40B4-BE49-F238E27FC236}">
                  <a16:creationId xmlns:a16="http://schemas.microsoft.com/office/drawing/2014/main" id="{57780D60-FDBC-4796-8B7C-767E7C1BFD82}"/>
                </a:ext>
              </a:extLst>
            </p:cNvPr>
            <p:cNvSpPr txBox="1">
              <a:spLocks noChangeArrowheads="1"/>
            </p:cNvSpPr>
            <p:nvPr/>
          </p:nvSpPr>
          <p:spPr bwMode="auto">
            <a:xfrm>
              <a:off x="3262" y="1673"/>
              <a:ext cx="2340" cy="596"/>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感应电场是无源场。</a:t>
              </a:r>
            </a:p>
          </p:txBody>
        </p:sp>
        <p:graphicFrame>
          <p:nvGraphicFramePr>
            <p:cNvPr id="23558" name="Object 11">
              <a:extLst>
                <a:ext uri="{FF2B5EF4-FFF2-40B4-BE49-F238E27FC236}">
                  <a16:creationId xmlns:a16="http://schemas.microsoft.com/office/drawing/2014/main" id="{F37BC682-9D09-46DD-AD91-90B5B50FCB48}"/>
                </a:ext>
              </a:extLst>
            </p:cNvPr>
            <p:cNvGraphicFramePr>
              <a:graphicFrameLocks noChangeAspect="1"/>
            </p:cNvGraphicFramePr>
            <p:nvPr/>
          </p:nvGraphicFramePr>
          <p:xfrm>
            <a:off x="3276" y="1751"/>
            <a:ext cx="240" cy="240"/>
          </p:xfrm>
          <a:graphic>
            <a:graphicData uri="http://schemas.openxmlformats.org/presentationml/2006/ole">
              <mc:AlternateContent xmlns:mc="http://schemas.openxmlformats.org/markup-compatibility/2006">
                <mc:Choice xmlns:v="urn:schemas-microsoft-com:vml" Requires="v">
                  <p:oleObj spid="_x0000_s23600" name="剪辑" r:id="rId5" imgW="266385" imgH="266385" progId="MS_ClipArt_Gallery.2">
                    <p:embed/>
                  </p:oleObj>
                </mc:Choice>
                <mc:Fallback>
                  <p:oleObj name="剪辑" r:id="rId5" imgW="266385" imgH="266385"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 y="1751"/>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40">
            <a:extLst>
              <a:ext uri="{FF2B5EF4-FFF2-40B4-BE49-F238E27FC236}">
                <a16:creationId xmlns:a16="http://schemas.microsoft.com/office/drawing/2014/main" id="{4F348DA4-B92D-4058-A147-C53C0FE48568}"/>
              </a:ext>
            </a:extLst>
          </p:cNvPr>
          <p:cNvGrpSpPr>
            <a:grpSpLocks/>
          </p:cNvGrpSpPr>
          <p:nvPr/>
        </p:nvGrpSpPr>
        <p:grpSpPr bwMode="auto">
          <a:xfrm>
            <a:off x="1104900" y="4149725"/>
            <a:ext cx="3725863" cy="946150"/>
            <a:chOff x="696" y="2427"/>
            <a:chExt cx="2347" cy="596"/>
          </a:xfrm>
        </p:grpSpPr>
        <p:sp>
          <p:nvSpPr>
            <p:cNvPr id="47117" name="Text Box 13">
              <a:extLst>
                <a:ext uri="{FF2B5EF4-FFF2-40B4-BE49-F238E27FC236}">
                  <a16:creationId xmlns:a16="http://schemas.microsoft.com/office/drawing/2014/main" id="{8DB1D02D-7D27-432B-846D-EF3C6934F7ED}"/>
                </a:ext>
              </a:extLst>
            </p:cNvPr>
            <p:cNvSpPr txBox="1">
              <a:spLocks noChangeArrowheads="1"/>
            </p:cNvSpPr>
            <p:nvPr/>
          </p:nvSpPr>
          <p:spPr bwMode="auto">
            <a:xfrm>
              <a:off x="696" y="2427"/>
              <a:ext cx="2347" cy="596"/>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电场线不闭合，静电场是保守场。</a:t>
              </a:r>
            </a:p>
          </p:txBody>
        </p:sp>
        <p:graphicFrame>
          <p:nvGraphicFramePr>
            <p:cNvPr id="23557" name="Object 14">
              <a:extLst>
                <a:ext uri="{FF2B5EF4-FFF2-40B4-BE49-F238E27FC236}">
                  <a16:creationId xmlns:a16="http://schemas.microsoft.com/office/drawing/2014/main" id="{CB60D9BB-28FC-4E4F-B1E5-7AE1AB620B50}"/>
                </a:ext>
              </a:extLst>
            </p:cNvPr>
            <p:cNvGraphicFramePr>
              <a:graphicFrameLocks noChangeAspect="1"/>
            </p:cNvGraphicFramePr>
            <p:nvPr/>
          </p:nvGraphicFramePr>
          <p:xfrm>
            <a:off x="702" y="2496"/>
            <a:ext cx="240" cy="240"/>
          </p:xfrm>
          <a:graphic>
            <a:graphicData uri="http://schemas.openxmlformats.org/presentationml/2006/ole">
              <mc:AlternateContent xmlns:mc="http://schemas.openxmlformats.org/markup-compatibility/2006">
                <mc:Choice xmlns:v="urn:schemas-microsoft-com:vml" Requires="v">
                  <p:oleObj spid="_x0000_s23601" name="剪辑" r:id="rId7" imgW="266385" imgH="266385" progId="MS_ClipArt_Gallery.2">
                    <p:embed/>
                  </p:oleObj>
                </mc:Choice>
                <mc:Fallback>
                  <p:oleObj name="剪辑" r:id="rId7" imgW="266385" imgH="266385"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 y="2496"/>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1">
            <a:extLst>
              <a:ext uri="{FF2B5EF4-FFF2-40B4-BE49-F238E27FC236}">
                <a16:creationId xmlns:a16="http://schemas.microsoft.com/office/drawing/2014/main" id="{A4C2EF8F-C24C-417C-BE17-9622BA78976A}"/>
              </a:ext>
            </a:extLst>
          </p:cNvPr>
          <p:cNvGrpSpPr>
            <a:grpSpLocks/>
          </p:cNvGrpSpPr>
          <p:nvPr/>
        </p:nvGrpSpPr>
        <p:grpSpPr bwMode="auto">
          <a:xfrm>
            <a:off x="5200650" y="4076700"/>
            <a:ext cx="3692525" cy="1373188"/>
            <a:chOff x="3276" y="2400"/>
            <a:chExt cx="2326" cy="865"/>
          </a:xfrm>
        </p:grpSpPr>
        <p:sp>
          <p:nvSpPr>
            <p:cNvPr id="47120" name="Text Box 16">
              <a:extLst>
                <a:ext uri="{FF2B5EF4-FFF2-40B4-BE49-F238E27FC236}">
                  <a16:creationId xmlns:a16="http://schemas.microsoft.com/office/drawing/2014/main" id="{CA1478E9-792B-49DB-B0B3-B92E34CD5872}"/>
                </a:ext>
              </a:extLst>
            </p:cNvPr>
            <p:cNvSpPr txBox="1">
              <a:spLocks noChangeArrowheads="1"/>
            </p:cNvSpPr>
            <p:nvPr/>
          </p:nvSpPr>
          <p:spPr bwMode="auto">
            <a:xfrm>
              <a:off x="3307" y="2400"/>
              <a:ext cx="2295" cy="865"/>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电场线闭合，</a:t>
              </a:r>
              <a:r>
                <a:rPr lang="zh-CN" altLang="en-US">
                  <a:effectLst>
                    <a:outerShdw blurRad="38100" dist="38100" dir="2700000" algn="tl">
                      <a:srgbClr val="000000"/>
                    </a:outerShdw>
                  </a:effectLst>
                  <a:latin typeface="幼圆" pitchFamily="49" charset="-122"/>
                </a:rPr>
                <a:t>感应电场是非保守场又称涡旋场。</a:t>
              </a:r>
            </a:p>
          </p:txBody>
        </p:sp>
        <p:graphicFrame>
          <p:nvGraphicFramePr>
            <p:cNvPr id="23556" name="Object 17">
              <a:extLst>
                <a:ext uri="{FF2B5EF4-FFF2-40B4-BE49-F238E27FC236}">
                  <a16:creationId xmlns:a16="http://schemas.microsoft.com/office/drawing/2014/main" id="{9167FC8E-6427-4914-8BDD-7BF449AA77F5}"/>
                </a:ext>
              </a:extLst>
            </p:cNvPr>
            <p:cNvGraphicFramePr>
              <a:graphicFrameLocks noChangeAspect="1"/>
            </p:cNvGraphicFramePr>
            <p:nvPr/>
          </p:nvGraphicFramePr>
          <p:xfrm>
            <a:off x="3276" y="2496"/>
            <a:ext cx="240" cy="240"/>
          </p:xfrm>
          <a:graphic>
            <a:graphicData uri="http://schemas.openxmlformats.org/presentationml/2006/ole">
              <mc:AlternateContent xmlns:mc="http://schemas.openxmlformats.org/markup-compatibility/2006">
                <mc:Choice xmlns:v="urn:schemas-microsoft-com:vml" Requires="v">
                  <p:oleObj spid="_x0000_s23602" name="剪辑" r:id="rId8" imgW="266385" imgH="266385" progId="MS_ClipArt_Gallery.2">
                    <p:embed/>
                  </p:oleObj>
                </mc:Choice>
                <mc:Fallback>
                  <p:oleObj name="剪辑" r:id="rId8" imgW="266385" imgH="266385"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 y="2496"/>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6">
            <a:extLst>
              <a:ext uri="{FF2B5EF4-FFF2-40B4-BE49-F238E27FC236}">
                <a16:creationId xmlns:a16="http://schemas.microsoft.com/office/drawing/2014/main" id="{E5BFA8A6-FD5D-49BD-8FF1-427FE5EF9291}"/>
              </a:ext>
            </a:extLst>
          </p:cNvPr>
          <p:cNvGrpSpPr>
            <a:grpSpLocks/>
          </p:cNvGrpSpPr>
          <p:nvPr/>
        </p:nvGrpSpPr>
        <p:grpSpPr bwMode="auto">
          <a:xfrm>
            <a:off x="990600" y="5300663"/>
            <a:ext cx="3652838" cy="946150"/>
            <a:chOff x="624" y="3076"/>
            <a:chExt cx="2256" cy="596"/>
          </a:xfrm>
        </p:grpSpPr>
        <p:sp>
          <p:nvSpPr>
            <p:cNvPr id="47123" name="Text Box 19">
              <a:extLst>
                <a:ext uri="{FF2B5EF4-FFF2-40B4-BE49-F238E27FC236}">
                  <a16:creationId xmlns:a16="http://schemas.microsoft.com/office/drawing/2014/main" id="{2A2C43B0-C227-4C61-909F-01B7E3C09B5A}"/>
                </a:ext>
              </a:extLst>
            </p:cNvPr>
            <p:cNvSpPr txBox="1">
              <a:spLocks noChangeArrowheads="1"/>
            </p:cNvSpPr>
            <p:nvPr/>
          </p:nvSpPr>
          <p:spPr bwMode="auto">
            <a:xfrm>
              <a:off x="624" y="3076"/>
              <a:ext cx="2256" cy="596"/>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对电荷有力的作用。</a:t>
              </a:r>
            </a:p>
          </p:txBody>
        </p:sp>
        <p:graphicFrame>
          <p:nvGraphicFramePr>
            <p:cNvPr id="23555" name="Object 20">
              <a:extLst>
                <a:ext uri="{FF2B5EF4-FFF2-40B4-BE49-F238E27FC236}">
                  <a16:creationId xmlns:a16="http://schemas.microsoft.com/office/drawing/2014/main" id="{80D36E84-FB0E-40E4-A37C-2FAA282BA0C2}"/>
                </a:ext>
              </a:extLst>
            </p:cNvPr>
            <p:cNvGraphicFramePr>
              <a:graphicFrameLocks noChangeAspect="1"/>
            </p:cNvGraphicFramePr>
            <p:nvPr/>
          </p:nvGraphicFramePr>
          <p:xfrm>
            <a:off x="702" y="3163"/>
            <a:ext cx="240" cy="240"/>
          </p:xfrm>
          <a:graphic>
            <a:graphicData uri="http://schemas.openxmlformats.org/presentationml/2006/ole">
              <mc:AlternateContent xmlns:mc="http://schemas.openxmlformats.org/markup-compatibility/2006">
                <mc:Choice xmlns:v="urn:schemas-microsoft-com:vml" Requires="v">
                  <p:oleObj spid="_x0000_s23603" name="剪辑" r:id="rId9" imgW="266385" imgH="266385" progId="MS_ClipArt_Gallery.2">
                    <p:embed/>
                  </p:oleObj>
                </mc:Choice>
                <mc:Fallback>
                  <p:oleObj name="剪辑" r:id="rId9" imgW="266385" imgH="266385"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 y="3163"/>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39">
            <a:extLst>
              <a:ext uri="{FF2B5EF4-FFF2-40B4-BE49-F238E27FC236}">
                <a16:creationId xmlns:a16="http://schemas.microsoft.com/office/drawing/2014/main" id="{972C242C-45F3-4977-BDE1-FA6F4BAC58DD}"/>
              </a:ext>
            </a:extLst>
          </p:cNvPr>
          <p:cNvGrpSpPr>
            <a:grpSpLocks/>
          </p:cNvGrpSpPr>
          <p:nvPr/>
        </p:nvGrpSpPr>
        <p:grpSpPr bwMode="auto">
          <a:xfrm>
            <a:off x="5178425" y="5373688"/>
            <a:ext cx="3570288" cy="946150"/>
            <a:chOff x="3262" y="3076"/>
            <a:chExt cx="2249" cy="596"/>
          </a:xfrm>
        </p:grpSpPr>
        <p:sp>
          <p:nvSpPr>
            <p:cNvPr id="47126" name="Text Box 22">
              <a:extLst>
                <a:ext uri="{FF2B5EF4-FFF2-40B4-BE49-F238E27FC236}">
                  <a16:creationId xmlns:a16="http://schemas.microsoft.com/office/drawing/2014/main" id="{FBB51100-E701-4792-BDF9-58BCE222B137}"/>
                </a:ext>
              </a:extLst>
            </p:cNvPr>
            <p:cNvSpPr txBox="1">
              <a:spLocks noChangeArrowheads="1"/>
            </p:cNvSpPr>
            <p:nvPr/>
          </p:nvSpPr>
          <p:spPr bwMode="auto">
            <a:xfrm>
              <a:off x="3262" y="3076"/>
              <a:ext cx="2249" cy="596"/>
            </a:xfrm>
            <a:prstGeom prst="rect">
              <a:avLst/>
            </a:prstGeom>
            <a:noFill/>
            <a:ln w="19050">
              <a:noFill/>
              <a:miter lim="800000"/>
              <a:headEnd type="none" w="sm" len="lg"/>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对电荷有力的作用。</a:t>
              </a:r>
            </a:p>
          </p:txBody>
        </p:sp>
        <p:graphicFrame>
          <p:nvGraphicFramePr>
            <p:cNvPr id="23554" name="Object 23">
              <a:extLst>
                <a:ext uri="{FF2B5EF4-FFF2-40B4-BE49-F238E27FC236}">
                  <a16:creationId xmlns:a16="http://schemas.microsoft.com/office/drawing/2014/main" id="{ED6C01DB-EBB8-425A-99EB-8E981C2FC5A5}"/>
                </a:ext>
              </a:extLst>
            </p:cNvPr>
            <p:cNvGraphicFramePr>
              <a:graphicFrameLocks noChangeAspect="1"/>
            </p:cNvGraphicFramePr>
            <p:nvPr/>
          </p:nvGraphicFramePr>
          <p:xfrm>
            <a:off x="3282" y="3163"/>
            <a:ext cx="240" cy="240"/>
          </p:xfrm>
          <a:graphic>
            <a:graphicData uri="http://schemas.openxmlformats.org/presentationml/2006/ole">
              <mc:AlternateContent xmlns:mc="http://schemas.openxmlformats.org/markup-compatibility/2006">
                <mc:Choice xmlns:v="urn:schemas-microsoft-com:vml" Requires="v">
                  <p:oleObj spid="_x0000_s23604" name="剪辑" r:id="rId10" imgW="266385" imgH="266385" progId="MS_ClipArt_Gallery.2">
                    <p:embed/>
                  </p:oleObj>
                </mc:Choice>
                <mc:Fallback>
                  <p:oleObj name="剪辑" r:id="rId10" imgW="266385" imgH="266385" progId="MS_ClipArt_Gallery.2">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 y="3163"/>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29" name="Text Box 25">
            <a:extLst>
              <a:ext uri="{FF2B5EF4-FFF2-40B4-BE49-F238E27FC236}">
                <a16:creationId xmlns:a16="http://schemas.microsoft.com/office/drawing/2014/main" id="{AE114510-C380-4161-902C-C8F78FFE1AE4}"/>
              </a:ext>
            </a:extLst>
          </p:cNvPr>
          <p:cNvSpPr txBox="1">
            <a:spLocks noChangeArrowheads="1"/>
          </p:cNvSpPr>
          <p:nvPr/>
        </p:nvSpPr>
        <p:spPr bwMode="auto">
          <a:xfrm>
            <a:off x="395288" y="1901825"/>
            <a:ext cx="86106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麦克斯韦假设</a:t>
            </a:r>
            <a:r>
              <a:rPr lang="en-US" altLang="zh-CN"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effectLst>
                  <a:outerShdw blurRad="38100" dist="38100" dir="2700000" algn="tl">
                    <a:srgbClr val="000000"/>
                  </a:outerShdw>
                </a:effectLst>
                <a:latin typeface="隶书" panose="02010509060101010101" pitchFamily="49" charset="-122"/>
                <a:ea typeface="隶书" panose="02010509060101010101" pitchFamily="49" charset="-122"/>
              </a:rPr>
              <a:t>变化的磁场在其周围激发感生电场。</a:t>
            </a:r>
          </a:p>
        </p:txBody>
      </p:sp>
      <p:sp>
        <p:nvSpPr>
          <p:cNvPr id="47150" name="Text Box 46">
            <a:extLst>
              <a:ext uri="{FF2B5EF4-FFF2-40B4-BE49-F238E27FC236}">
                <a16:creationId xmlns:a16="http://schemas.microsoft.com/office/drawing/2014/main" id="{FC210F44-2364-47BF-A421-CE6518AB9C99}"/>
              </a:ext>
            </a:extLst>
          </p:cNvPr>
          <p:cNvSpPr txBox="1">
            <a:spLocks noChangeArrowheads="1"/>
          </p:cNvSpPr>
          <p:nvPr/>
        </p:nvSpPr>
        <p:spPr bwMode="auto">
          <a:xfrm>
            <a:off x="350929" y="301626"/>
            <a:ext cx="31115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感生电场</a:t>
            </a:r>
            <a:endParaRPr lang="zh-CN" altLang="en-US" dirty="0">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9" name="矩形 8">
            <a:extLst>
              <a:ext uri="{FF2B5EF4-FFF2-40B4-BE49-F238E27FC236}">
                <a16:creationId xmlns:a16="http://schemas.microsoft.com/office/drawing/2014/main" id="{D2E5A19A-1F90-49F3-9BCF-2F48D7EB11D9}"/>
              </a:ext>
            </a:extLst>
          </p:cNvPr>
          <p:cNvSpPr/>
          <p:nvPr/>
        </p:nvSpPr>
        <p:spPr>
          <a:xfrm>
            <a:off x="635621" y="994218"/>
            <a:ext cx="8304560" cy="830997"/>
          </a:xfrm>
          <a:prstGeom prst="rect">
            <a:avLst/>
          </a:prstGeom>
        </p:spPr>
        <p:txBody>
          <a:bodyPr wrap="square">
            <a:spAutoFit/>
          </a:bodyPr>
          <a:lstStyle/>
          <a:p>
            <a:pPr>
              <a:spcBef>
                <a:spcPct val="50000"/>
              </a:spcBef>
              <a:defRPr/>
            </a:pPr>
            <a:r>
              <a:rPr lang="en-US" altLang="zh-CN" sz="2400" dirty="0">
                <a:effectLst>
                  <a:outerShdw blurRad="38100" dist="38100" dir="2700000" algn="tl">
                    <a:srgbClr val="000000"/>
                  </a:outerShdw>
                </a:effectLst>
              </a:rPr>
              <a:t>	</a:t>
            </a:r>
            <a:r>
              <a:rPr lang="zh-CN" altLang="en-US" sz="2400" dirty="0">
                <a:effectLst>
                  <a:outerShdw blurRad="38100" dist="38100" dir="2700000" algn="tl">
                    <a:srgbClr val="000000"/>
                  </a:outerShdw>
                </a:effectLst>
              </a:rPr>
              <a:t>变化产生的电动势称作</a:t>
            </a:r>
            <a:r>
              <a:rPr lang="zh-CN" altLang="en-US" sz="2400" dirty="0">
                <a:solidFill>
                  <a:srgbClr val="99FF99"/>
                </a:solidFill>
                <a:effectLst>
                  <a:outerShdw blurRad="38100" dist="38100" dir="2700000" algn="tl">
                    <a:srgbClr val="000000"/>
                  </a:outerShdw>
                </a:effectLst>
              </a:rPr>
              <a:t>感生电动势</a:t>
            </a:r>
            <a:r>
              <a:rPr lang="zh-CN" altLang="en-US" sz="2400" dirty="0">
                <a:effectLst>
                  <a:outerShdw blurRad="38100" dist="38100" dir="2700000" algn="tl">
                    <a:srgbClr val="000000"/>
                  </a:outerShdw>
                </a:effectLst>
              </a:rPr>
              <a:t>。</a:t>
            </a:r>
            <a:r>
              <a:rPr lang="zh-CN" altLang="en-US" sz="2400" dirty="0">
                <a:effectLst>
                  <a:outerShdw blurRad="38100" dist="38100" dir="2700000" algn="tl">
                    <a:srgbClr val="000000"/>
                  </a:outerShdw>
                </a:effectLst>
                <a:latin typeface="幼圆" pitchFamily="49" charset="-122"/>
              </a:rPr>
              <a:t>如空间磁场发生变化，磁场内的导体回路同样会产生感应电动势。</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50"/>
                                        </p:tgtEl>
                                        <p:attrNameLst>
                                          <p:attrName>style.visibility</p:attrName>
                                        </p:attrNameLst>
                                      </p:cBhvr>
                                      <p:to>
                                        <p:strVal val="visible"/>
                                      </p:to>
                                    </p:set>
                                    <p:animEffect transition="in" filter="blinds(horizontal)">
                                      <p:cBhvr>
                                        <p:cTn id="7" dur="500"/>
                                        <p:tgtEl>
                                          <p:spTgt spid="47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29"/>
                                        </p:tgtEl>
                                        <p:attrNameLst>
                                          <p:attrName>style.visibility</p:attrName>
                                        </p:attrNameLst>
                                      </p:cBhvr>
                                      <p:to>
                                        <p:strVal val="visible"/>
                                      </p:to>
                                    </p:set>
                                    <p:animEffect transition="in" filter="wipe(left)">
                                      <p:cBhvr>
                                        <p:cTn id="12" dur="500"/>
                                        <p:tgtEl>
                                          <p:spTgt spid="47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9" grpId="0"/>
      <p:bldP spid="471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EA611BB4-C700-4CFD-ADFC-6040E771AF5F}"/>
              </a:ext>
            </a:extLst>
          </p:cNvPr>
          <p:cNvSpPr txBox="1">
            <a:spLocks noChangeArrowheads="1"/>
          </p:cNvSpPr>
          <p:nvPr/>
        </p:nvSpPr>
        <p:spPr bwMode="auto">
          <a:xfrm>
            <a:off x="683568" y="404663"/>
            <a:ext cx="5029200"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感应电场的环路定理</a:t>
            </a:r>
          </a:p>
        </p:txBody>
      </p:sp>
      <p:graphicFrame>
        <p:nvGraphicFramePr>
          <p:cNvPr id="48135" name="Object 7">
            <a:extLst>
              <a:ext uri="{FF2B5EF4-FFF2-40B4-BE49-F238E27FC236}">
                <a16:creationId xmlns:a16="http://schemas.microsoft.com/office/drawing/2014/main" id="{FB573DBC-27ED-4A45-9EDC-595C3785A476}"/>
              </a:ext>
            </a:extLst>
          </p:cNvPr>
          <p:cNvGraphicFramePr>
            <a:graphicFrameLocks noChangeAspect="1"/>
          </p:cNvGraphicFramePr>
          <p:nvPr>
            <p:extLst>
              <p:ext uri="{D42A27DB-BD31-4B8C-83A1-F6EECF244321}">
                <p14:modId xmlns:p14="http://schemas.microsoft.com/office/powerpoint/2010/main" val="35535579"/>
              </p:ext>
            </p:extLst>
          </p:nvPr>
        </p:nvGraphicFramePr>
        <p:xfrm>
          <a:off x="579070" y="1083255"/>
          <a:ext cx="4021138" cy="1176338"/>
        </p:xfrm>
        <a:graphic>
          <a:graphicData uri="http://schemas.openxmlformats.org/presentationml/2006/ole">
            <mc:AlternateContent xmlns:mc="http://schemas.openxmlformats.org/markup-compatibility/2006">
              <mc:Choice xmlns:v="urn:schemas-microsoft-com:vml" Requires="v">
                <p:oleObj spid="_x0000_s24616" name="公式" r:id="rId3" imgW="1650960" imgH="482400" progId="Equation.3">
                  <p:embed/>
                </p:oleObj>
              </mc:Choice>
              <mc:Fallback>
                <p:oleObj name="公式" r:id="rId3" imgW="1650960" imgH="482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70" y="1083255"/>
                        <a:ext cx="4021138" cy="11763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28">
            <a:extLst>
              <a:ext uri="{FF2B5EF4-FFF2-40B4-BE49-F238E27FC236}">
                <a16:creationId xmlns:a16="http://schemas.microsoft.com/office/drawing/2014/main" id="{2F6FA72D-B1F4-425D-8C67-88AFF42569EB}"/>
              </a:ext>
            </a:extLst>
          </p:cNvPr>
          <p:cNvSpPr txBox="1">
            <a:spLocks noChangeArrowheads="1"/>
          </p:cNvSpPr>
          <p:nvPr/>
        </p:nvSpPr>
        <p:spPr bwMode="auto">
          <a:xfrm>
            <a:off x="4499992" y="404663"/>
            <a:ext cx="4897438" cy="519113"/>
          </a:xfrm>
          <a:prstGeom prst="rect">
            <a:avLst/>
          </a:prstGeom>
          <a:noFill/>
          <a:ln w="9525">
            <a:noFill/>
            <a:miter lim="800000"/>
            <a:headEnd/>
            <a:tailEnd/>
          </a:ln>
          <a:effectLst>
            <a:outerShdw dist="35921" dir="2700000" algn="ctr" rotWithShape="0">
              <a:srgbClr val="B2B2B2">
                <a:alpha val="50000"/>
              </a:srgbClr>
            </a:outerShdw>
          </a:effectLst>
        </p:spPr>
        <p:txBody>
          <a:bodyPr>
            <a:spAutoFit/>
          </a:bodyPr>
          <a:lstStyle/>
          <a:p>
            <a:pPr>
              <a:spcBef>
                <a:spcPct val="50000"/>
              </a:spcBef>
              <a:defRPr/>
            </a:pPr>
            <a:r>
              <a:rPr lang="zh-CN" altLang="en-US" dirty="0"/>
              <a:t>对比磁场中的安培环路定律</a:t>
            </a:r>
          </a:p>
        </p:txBody>
      </p:sp>
      <p:graphicFrame>
        <p:nvGraphicFramePr>
          <p:cNvPr id="29" name="Object 29">
            <a:extLst>
              <a:ext uri="{FF2B5EF4-FFF2-40B4-BE49-F238E27FC236}">
                <a16:creationId xmlns:a16="http://schemas.microsoft.com/office/drawing/2014/main" id="{E5B01660-2AB5-4E64-80B8-1FA295361E8E}"/>
              </a:ext>
            </a:extLst>
          </p:cNvPr>
          <p:cNvGraphicFramePr>
            <a:graphicFrameLocks noChangeAspect="1"/>
          </p:cNvGraphicFramePr>
          <p:nvPr>
            <p:extLst>
              <p:ext uri="{D42A27DB-BD31-4B8C-83A1-F6EECF244321}">
                <p14:modId xmlns:p14="http://schemas.microsoft.com/office/powerpoint/2010/main" val="2126340989"/>
              </p:ext>
            </p:extLst>
          </p:nvPr>
        </p:nvGraphicFramePr>
        <p:xfrm>
          <a:off x="5220072" y="1300742"/>
          <a:ext cx="3219450" cy="741363"/>
        </p:xfrm>
        <a:graphic>
          <a:graphicData uri="http://schemas.openxmlformats.org/presentationml/2006/ole">
            <mc:AlternateContent xmlns:mc="http://schemas.openxmlformats.org/markup-compatibility/2006">
              <mc:Choice xmlns:v="urn:schemas-microsoft-com:vml" Requires="v">
                <p:oleObj spid="_x0000_s24617" name="Equation" r:id="rId5" imgW="1320480" imgH="304560" progId="Equation.DSMT4">
                  <p:embed/>
                </p:oleObj>
              </mc:Choice>
              <mc:Fallback>
                <p:oleObj name="Equation" r:id="rId5" imgW="1320480" imgH="304560" progId="Equation.DSMT4">
                  <p:embed/>
                  <p:pic>
                    <p:nvPicPr>
                      <p:cNvPr id="24582" name="Object 29">
                        <a:extLst>
                          <a:ext uri="{FF2B5EF4-FFF2-40B4-BE49-F238E27FC236}">
                            <a16:creationId xmlns:a16="http://schemas.microsoft.com/office/drawing/2014/main" id="{9A4050ED-80E0-4EA8-ADDA-799EF98618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300742"/>
                        <a:ext cx="3219450" cy="741363"/>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Text Box 3">
            <a:extLst>
              <a:ext uri="{FF2B5EF4-FFF2-40B4-BE49-F238E27FC236}">
                <a16:creationId xmlns:a16="http://schemas.microsoft.com/office/drawing/2014/main" id="{918BB8AF-7062-4E3C-9C5E-BFDE49E06EB7}"/>
              </a:ext>
            </a:extLst>
          </p:cNvPr>
          <p:cNvSpPr txBox="1">
            <a:spLocks noChangeArrowheads="1"/>
          </p:cNvSpPr>
          <p:nvPr/>
        </p:nvSpPr>
        <p:spPr bwMode="auto">
          <a:xfrm>
            <a:off x="371108" y="2433662"/>
            <a:ext cx="8458200" cy="2677656"/>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由于回路内的电流变化，使得穿过自身回路的磁通量变化，在自身回路内感应电动势的现象称作</a:t>
            </a:r>
            <a:r>
              <a:rPr lang="zh-CN" altLang="en-US" dirty="0">
                <a:solidFill>
                  <a:schemeClr val="hlink"/>
                </a:solidFill>
                <a:effectLst>
                  <a:outerShdw blurRad="38100" dist="38100" dir="2700000" algn="tl">
                    <a:srgbClr val="000000"/>
                  </a:outerShdw>
                </a:effectLst>
                <a:latin typeface="幼圆" pitchFamily="49" charset="-122"/>
              </a:rPr>
              <a:t>自感现象</a:t>
            </a:r>
            <a:endParaRPr lang="en-US" altLang="en-US" i="1" dirty="0">
              <a:solidFill>
                <a:schemeClr val="hlink"/>
              </a:solidFill>
              <a:effectLst>
                <a:outerShdw blurRad="38100" dist="38100" dir="2700000" algn="tl">
                  <a:srgbClr val="000000"/>
                </a:outerShdw>
              </a:effectLst>
            </a:endParaRPr>
          </a:p>
          <a:p>
            <a:pPr>
              <a:spcBef>
                <a:spcPct val="50000"/>
              </a:spcBef>
              <a:defRPr/>
            </a:pPr>
            <a:endParaRPr lang="en-US" altLang="en-US" i="1" dirty="0">
              <a:solidFill>
                <a:schemeClr val="hlink"/>
              </a:solidFill>
              <a:effectLst>
                <a:outerShdw blurRad="38100" dist="38100" dir="2700000" algn="tl">
                  <a:srgbClr val="000000"/>
                </a:outerShdw>
              </a:effectLst>
            </a:endParaRPr>
          </a:p>
          <a:p>
            <a:pPr>
              <a:spcBef>
                <a:spcPct val="50000"/>
              </a:spcBef>
              <a:defRPr/>
            </a:pPr>
            <a:endParaRPr lang="en-US" altLang="en-US" i="1" dirty="0">
              <a:solidFill>
                <a:schemeClr val="hlink"/>
              </a:solidFill>
              <a:effectLst>
                <a:outerShdw blurRad="38100" dist="38100" dir="2700000" algn="tl">
                  <a:srgbClr val="000000"/>
                </a:outerShdw>
              </a:effectLst>
            </a:endParaRPr>
          </a:p>
        </p:txBody>
      </p:sp>
      <p:graphicFrame>
        <p:nvGraphicFramePr>
          <p:cNvPr id="31" name="Object 5">
            <a:extLst>
              <a:ext uri="{FF2B5EF4-FFF2-40B4-BE49-F238E27FC236}">
                <a16:creationId xmlns:a16="http://schemas.microsoft.com/office/drawing/2014/main" id="{F3517BBF-12A5-442E-848E-A2AEFBFEAFAD}"/>
              </a:ext>
            </a:extLst>
          </p:cNvPr>
          <p:cNvGraphicFramePr>
            <a:graphicFrameLocks noChangeAspect="1"/>
          </p:cNvGraphicFramePr>
          <p:nvPr>
            <p:extLst>
              <p:ext uri="{D42A27DB-BD31-4B8C-83A1-F6EECF244321}">
                <p14:modId xmlns:p14="http://schemas.microsoft.com/office/powerpoint/2010/main" val="342603903"/>
              </p:ext>
            </p:extLst>
          </p:nvPr>
        </p:nvGraphicFramePr>
        <p:xfrm>
          <a:off x="1897812" y="4033450"/>
          <a:ext cx="1219200" cy="403225"/>
        </p:xfrm>
        <a:graphic>
          <a:graphicData uri="http://schemas.openxmlformats.org/presentationml/2006/ole">
            <mc:AlternateContent xmlns:mc="http://schemas.openxmlformats.org/markup-compatibility/2006">
              <mc:Choice xmlns:v="urn:schemas-microsoft-com:vml" Requires="v">
                <p:oleObj spid="_x0000_s24618" name="Equation" r:id="rId7" imgW="495000" imgH="164880" progId="Equation.DSMT4">
                  <p:embed/>
                </p:oleObj>
              </mc:Choice>
              <mc:Fallback>
                <p:oleObj name="Equation" r:id="rId7" imgW="495000" imgH="164880" progId="Equation.DSMT4">
                  <p:embed/>
                  <p:pic>
                    <p:nvPicPr>
                      <p:cNvPr id="59397" name="Object 5">
                        <a:extLst>
                          <a:ext uri="{FF2B5EF4-FFF2-40B4-BE49-F238E27FC236}">
                            <a16:creationId xmlns:a16="http://schemas.microsoft.com/office/drawing/2014/main" id="{C0B68245-E7E2-4F81-AA70-8C93260F54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812" y="4033450"/>
                        <a:ext cx="1219200" cy="4032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 Box 6">
            <a:extLst>
              <a:ext uri="{FF2B5EF4-FFF2-40B4-BE49-F238E27FC236}">
                <a16:creationId xmlns:a16="http://schemas.microsoft.com/office/drawing/2014/main" id="{54216317-09D7-46E7-81C6-CD81BC96F1EE}"/>
              </a:ext>
            </a:extLst>
          </p:cNvPr>
          <p:cNvSpPr txBox="1">
            <a:spLocks noChangeArrowheads="1"/>
          </p:cNvSpPr>
          <p:nvPr/>
        </p:nvSpPr>
        <p:spPr bwMode="auto">
          <a:xfrm>
            <a:off x="457652" y="5032023"/>
            <a:ext cx="8458200" cy="1373188"/>
          </a:xfrm>
          <a:prstGeom prst="rect">
            <a:avLst/>
          </a:prstGeom>
          <a:noFill/>
          <a:ln w="9525">
            <a:noFill/>
            <a:miter lim="800000"/>
            <a:headEnd/>
            <a:tailEnd/>
          </a:ln>
          <a:effectLst/>
        </p:spPr>
        <p:txBody>
          <a:bodyPr>
            <a:spAutoFit/>
          </a:bodyPr>
          <a:lstStyle/>
          <a:p>
            <a:pPr>
              <a:spcBef>
                <a:spcPct val="50000"/>
              </a:spcBef>
              <a:defRPr/>
            </a:pPr>
            <a:r>
              <a:rPr lang="en-US" altLang="zh-CN" i="1" dirty="0">
                <a:effectLst>
                  <a:outerShdw blurRad="38100" dist="38100" dir="2700000" algn="tl">
                    <a:srgbClr val="000000"/>
                  </a:outerShdw>
                </a:effectLst>
              </a:rPr>
              <a:t>	L</a:t>
            </a:r>
            <a:r>
              <a:rPr lang="zh-CN" altLang="en-US" dirty="0">
                <a:effectLst>
                  <a:outerShdw blurRad="38100" dist="38100" dir="2700000" algn="tl">
                    <a:srgbClr val="000000"/>
                  </a:outerShdw>
                </a:effectLst>
                <a:latin typeface="幼圆" pitchFamily="49" charset="-122"/>
              </a:rPr>
              <a:t>为</a:t>
            </a:r>
            <a:r>
              <a:rPr lang="zh-CN" altLang="en-US" dirty="0">
                <a:solidFill>
                  <a:schemeClr val="hlink"/>
                </a:solidFill>
                <a:effectLst>
                  <a:outerShdw blurRad="38100" dist="38100" dir="2700000" algn="tl">
                    <a:srgbClr val="000000"/>
                  </a:outerShdw>
                </a:effectLst>
                <a:latin typeface="幼圆" pitchFamily="49" charset="-122"/>
              </a:rPr>
              <a:t>自感系数</a:t>
            </a:r>
            <a:r>
              <a:rPr lang="en-US" altLang="zh-CN" dirty="0">
                <a:solidFill>
                  <a:schemeClr val="hlink"/>
                </a:solidFill>
                <a:effectLst>
                  <a:outerShdw blurRad="38100" dist="38100" dir="2700000" algn="tl">
                    <a:srgbClr val="000000"/>
                  </a:outerShdw>
                </a:effectLst>
                <a:latin typeface="幼圆" pitchFamily="49" charset="-122"/>
              </a:rPr>
              <a:t>(</a:t>
            </a:r>
            <a:r>
              <a:rPr lang="en-US" altLang="en-US" i="1" dirty="0">
                <a:solidFill>
                  <a:schemeClr val="hlink"/>
                </a:solidFill>
                <a:effectLst>
                  <a:outerShdw blurRad="38100" dist="38100" dir="2700000" algn="tl">
                    <a:srgbClr val="000000"/>
                  </a:outerShdw>
                </a:effectLst>
              </a:rPr>
              <a:t>self-inductance</a:t>
            </a:r>
            <a:r>
              <a:rPr lang="en-US" altLang="zh-CN" dirty="0">
                <a:solidFill>
                  <a:schemeClr val="hlink"/>
                </a:solidFill>
                <a:effectLst>
                  <a:outerShdw blurRad="38100" dist="38100" dir="2700000" algn="tl">
                    <a:srgbClr val="000000"/>
                  </a:outerShdw>
                </a:effectLst>
                <a:latin typeface="幼圆" pitchFamily="49" charset="-122"/>
              </a:rPr>
              <a:t>)</a:t>
            </a:r>
            <a:r>
              <a:rPr lang="zh-CN" altLang="en-US" dirty="0">
                <a:effectLst>
                  <a:outerShdw blurRad="38100" dist="38100" dir="2700000" algn="tl">
                    <a:srgbClr val="000000"/>
                  </a:outerShdw>
                </a:effectLst>
                <a:latin typeface="幼圆" pitchFamily="49" charset="-122"/>
              </a:rPr>
              <a:t>。自感系数与导体回路的大小形状，周围介质的磁导率有关。自感系数的单位为</a:t>
            </a:r>
            <a:r>
              <a:rPr lang="zh-CN" altLang="en-US" dirty="0">
                <a:solidFill>
                  <a:schemeClr val="hlink"/>
                </a:solidFill>
                <a:effectLst>
                  <a:outerShdw blurRad="38100" dist="38100" dir="2700000" algn="tl">
                    <a:srgbClr val="000000"/>
                  </a:outerShdw>
                </a:effectLst>
                <a:latin typeface="幼圆" pitchFamily="49" charset="-122"/>
              </a:rPr>
              <a:t>亨利（</a:t>
            </a:r>
            <a:r>
              <a:rPr lang="en-US" altLang="zh-CN" i="1" dirty="0">
                <a:solidFill>
                  <a:schemeClr val="hlink"/>
                </a:solidFill>
                <a:effectLst>
                  <a:outerShdw blurRad="38100" dist="38100" dir="2700000" algn="tl">
                    <a:srgbClr val="000000"/>
                  </a:outerShdw>
                </a:effectLst>
              </a:rPr>
              <a:t>H</a:t>
            </a:r>
            <a:r>
              <a:rPr lang="zh-CN" altLang="en-US" dirty="0">
                <a:solidFill>
                  <a:schemeClr val="hlink"/>
                </a:solidFill>
                <a:effectLst>
                  <a:outerShdw blurRad="38100" dist="38100" dir="2700000" algn="tl">
                    <a:srgbClr val="000000"/>
                  </a:outerShdw>
                </a:effectLst>
                <a:latin typeface="幼圆" pitchFamily="49" charset="-122"/>
              </a:rPr>
              <a:t>）</a:t>
            </a:r>
            <a:r>
              <a:rPr lang="zh-CN" altLang="en-US" dirty="0">
                <a:effectLst>
                  <a:outerShdw blurRad="38100" dist="38100" dir="2700000" algn="tl">
                    <a:srgbClr val="000000"/>
                  </a:outerShdw>
                </a:effectLst>
                <a:latin typeface="幼圆" pitchFamily="49" charset="-122"/>
              </a:rPr>
              <a:t>。</a:t>
            </a:r>
          </a:p>
        </p:txBody>
      </p:sp>
      <p:grpSp>
        <p:nvGrpSpPr>
          <p:cNvPr id="33" name="Group 9">
            <a:extLst>
              <a:ext uri="{FF2B5EF4-FFF2-40B4-BE49-F238E27FC236}">
                <a16:creationId xmlns:a16="http://schemas.microsoft.com/office/drawing/2014/main" id="{CF025763-1F2D-434F-B544-98E97B2BBADD}"/>
              </a:ext>
            </a:extLst>
          </p:cNvPr>
          <p:cNvGrpSpPr>
            <a:grpSpLocks/>
          </p:cNvGrpSpPr>
          <p:nvPr/>
        </p:nvGrpSpPr>
        <p:grpSpPr bwMode="auto">
          <a:xfrm>
            <a:off x="5050999" y="3727555"/>
            <a:ext cx="1741459" cy="1004888"/>
            <a:chOff x="2650" y="1266"/>
            <a:chExt cx="1296" cy="708"/>
          </a:xfrm>
        </p:grpSpPr>
        <p:graphicFrame>
          <p:nvGraphicFramePr>
            <p:cNvPr id="34" name="Object 10">
              <a:extLst>
                <a:ext uri="{FF2B5EF4-FFF2-40B4-BE49-F238E27FC236}">
                  <a16:creationId xmlns:a16="http://schemas.microsoft.com/office/drawing/2014/main" id="{9C04B4E9-7C8B-4E4A-AD05-21B0E08C4BDD}"/>
                </a:ext>
              </a:extLst>
            </p:cNvPr>
            <p:cNvGraphicFramePr>
              <a:graphicFrameLocks noChangeAspect="1"/>
            </p:cNvGraphicFramePr>
            <p:nvPr>
              <p:extLst>
                <p:ext uri="{D42A27DB-BD31-4B8C-83A1-F6EECF244321}">
                  <p14:modId xmlns:p14="http://schemas.microsoft.com/office/powerpoint/2010/main" val="2131316105"/>
                </p:ext>
              </p:extLst>
            </p:nvPr>
          </p:nvGraphicFramePr>
          <p:xfrm>
            <a:off x="2969" y="1266"/>
            <a:ext cx="977" cy="708"/>
          </p:xfrm>
          <a:graphic>
            <a:graphicData uri="http://schemas.openxmlformats.org/presentationml/2006/ole">
              <mc:AlternateContent xmlns:mc="http://schemas.openxmlformats.org/markup-compatibility/2006">
                <mc:Choice xmlns:v="urn:schemas-microsoft-com:vml" Requires="v">
                  <p:oleObj spid="_x0000_s24619" name="公式" r:id="rId9" imgW="558720" imgH="406080" progId="Equation.3">
                    <p:embed/>
                  </p:oleObj>
                </mc:Choice>
                <mc:Fallback>
                  <p:oleObj name="公式" r:id="rId9" imgW="558720" imgH="406080" progId="Equation.3">
                    <p:embed/>
                    <p:pic>
                      <p:nvPicPr>
                        <p:cNvPr id="12" name="Object 10">
                          <a:extLst>
                            <a:ext uri="{FF2B5EF4-FFF2-40B4-BE49-F238E27FC236}">
                              <a16:creationId xmlns:a16="http://schemas.microsoft.com/office/drawing/2014/main" id="{83CAC590-C47C-4C72-A6B3-F284F84A9B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9" y="1266"/>
                          <a:ext cx="977" cy="7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 name="Picture 11" descr="E白">
              <a:extLst>
                <a:ext uri="{FF2B5EF4-FFF2-40B4-BE49-F238E27FC236}">
                  <a16:creationId xmlns:a16="http://schemas.microsoft.com/office/drawing/2014/main" id="{F259DB2F-EC7B-4FD9-AC58-1413E6D2144E}"/>
                </a:ext>
              </a:extLst>
            </p:cNvPr>
            <p:cNvPicPr>
              <a:picLocks noChangeAspect="1" noChangeArrowheads="1"/>
            </p:cNvPicPr>
            <p:nvPr/>
          </p:nvPicPr>
          <p:blipFill>
            <a:blip r:embed="rId11">
              <a:clrChange>
                <a:clrFrom>
                  <a:srgbClr val="000000"/>
                </a:clrFrom>
                <a:clrTo>
                  <a:srgbClr val="000000">
                    <a:alpha val="0"/>
                  </a:srgbClr>
                </a:clrTo>
              </a:clrChange>
            </a:blip>
            <a:srcRect/>
            <a:stretch>
              <a:fillRect/>
            </a:stretch>
          </p:blipFill>
          <p:spPr bwMode="auto">
            <a:xfrm>
              <a:off x="2650" y="1521"/>
              <a:ext cx="336" cy="238"/>
            </a:xfrm>
            <a:prstGeom prst="rect">
              <a:avLst/>
            </a:prstGeom>
            <a:noFill/>
            <a:effectLst>
              <a:outerShdw dist="35921" dir="2700000" algn="ctr" rotWithShape="0">
                <a:schemeClr val="bg2"/>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dissolve">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dissolve">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30" grpId="0" autoUpdateAnimBg="0"/>
      <p:bldP spid="3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3851920" y="3013501"/>
            <a:ext cx="3528541" cy="830997"/>
          </a:xfrm>
          <a:prstGeom prst="rect">
            <a:avLst/>
          </a:prstGeom>
          <a:noFill/>
        </p:spPr>
        <p:txBody>
          <a:bodyPr wrap="square">
            <a:spAutoFit/>
          </a:bodyPr>
          <a:lstStyle/>
          <a:p>
            <a:pPr eaLnBrk="1" hangingPunct="1">
              <a:defRPr/>
            </a:pPr>
            <a:r>
              <a:rPr lang="zh-CN" altLang="en-US" sz="4800" dirty="0">
                <a:effectLst>
                  <a:outerShdw blurRad="38100" dist="38100" dir="2700000" algn="tl">
                    <a:srgbClr val="000000">
                      <a:alpha val="43137"/>
                    </a:srgbClr>
                  </a:outerShdw>
                </a:effectLst>
              </a:rPr>
              <a:t>自  感</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467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1">
            <a:extLst>
              <a:ext uri="{FF2B5EF4-FFF2-40B4-BE49-F238E27FC236}">
                <a16:creationId xmlns:a16="http://schemas.microsoft.com/office/drawing/2014/main" id="{E6C4E90E-6489-4012-9755-CF5FB3956894}"/>
              </a:ext>
            </a:extLst>
          </p:cNvPr>
          <p:cNvSpPr>
            <a:spLocks noGrp="1"/>
          </p:cNvSpPr>
          <p:nvPr>
            <p:ph type="dt" sz="quarter" idx="10"/>
          </p:nvPr>
        </p:nvSpPr>
        <p:spPr/>
        <p:txBody>
          <a:bodyPr/>
          <a:lstStyle/>
          <a:p>
            <a:pPr>
              <a:defRPr/>
            </a:pPr>
            <a:fld id="{A5B32523-5447-46BA-9A48-8D632A3DBB95}" type="datetime9">
              <a:rPr lang="en-US"/>
              <a:pPr>
                <a:defRPr/>
              </a:pPr>
              <a:t>12/22/2017 6:15:41 PM</a:t>
            </a:fld>
            <a:endParaRPr lang="en-US" altLang="zh-CN"/>
          </a:p>
        </p:txBody>
      </p:sp>
      <p:sp>
        <p:nvSpPr>
          <p:cNvPr id="46" name="灯片编号占位符 3">
            <a:extLst>
              <a:ext uri="{FF2B5EF4-FFF2-40B4-BE49-F238E27FC236}">
                <a16:creationId xmlns:a16="http://schemas.microsoft.com/office/drawing/2014/main" id="{BBF1D270-9758-460D-833C-1819DF85790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9782F5F-9F2F-4E0F-B77F-B4E5471A636D}" type="slidenum">
              <a:rPr lang="en-US" altLang="zh-CN" sz="1400" b="0">
                <a:ea typeface="宋体" panose="02010600030101010101" pitchFamily="2" charset="-122"/>
              </a:rPr>
              <a:pPr eaLnBrk="1" hangingPunct="1"/>
              <a:t>17</a:t>
            </a:fld>
            <a:endParaRPr lang="en-US" altLang="zh-CN" sz="1400" b="0">
              <a:ea typeface="宋体" panose="02010600030101010101" pitchFamily="2" charset="-122"/>
            </a:endParaRPr>
          </a:p>
        </p:txBody>
      </p:sp>
      <p:grpSp>
        <p:nvGrpSpPr>
          <p:cNvPr id="3" name="Group 42">
            <a:extLst>
              <a:ext uri="{FF2B5EF4-FFF2-40B4-BE49-F238E27FC236}">
                <a16:creationId xmlns:a16="http://schemas.microsoft.com/office/drawing/2014/main" id="{4180D0DB-77C9-43D0-8567-E6B5AFEEA659}"/>
              </a:ext>
            </a:extLst>
          </p:cNvPr>
          <p:cNvGrpSpPr>
            <a:grpSpLocks/>
          </p:cNvGrpSpPr>
          <p:nvPr/>
        </p:nvGrpSpPr>
        <p:grpSpPr bwMode="auto">
          <a:xfrm>
            <a:off x="3686175" y="1495425"/>
            <a:ext cx="5181600" cy="5029200"/>
            <a:chOff x="2160" y="672"/>
            <a:chExt cx="3264" cy="3168"/>
          </a:xfrm>
        </p:grpSpPr>
        <p:sp>
          <p:nvSpPr>
            <p:cNvPr id="62467" name="Rectangle 3">
              <a:extLst>
                <a:ext uri="{FF2B5EF4-FFF2-40B4-BE49-F238E27FC236}">
                  <a16:creationId xmlns:a16="http://schemas.microsoft.com/office/drawing/2014/main" id="{62249594-4CF9-4F71-BB70-12AC883B40C2}"/>
                </a:ext>
              </a:extLst>
            </p:cNvPr>
            <p:cNvSpPr>
              <a:spLocks noChangeArrowheads="1"/>
            </p:cNvSpPr>
            <p:nvPr/>
          </p:nvSpPr>
          <p:spPr bwMode="auto">
            <a:xfrm>
              <a:off x="2160" y="672"/>
              <a:ext cx="3264" cy="3168"/>
            </a:xfrm>
            <a:prstGeom prst="rect">
              <a:avLst/>
            </a:prstGeom>
            <a:gradFill rotWithShape="0">
              <a:gsLst>
                <a:gs pos="0">
                  <a:srgbClr val="9999FF"/>
                </a:gs>
                <a:gs pos="100000">
                  <a:srgbClr val="9999FF">
                    <a:gamma/>
                    <a:shade val="46275"/>
                    <a:invGamma/>
                  </a:srgbClr>
                </a:gs>
              </a:gsLst>
              <a:path path="rect">
                <a:fillToRect l="100000" b="100000"/>
              </a:path>
            </a:gradFill>
            <a:ln w="9525">
              <a:solidFill>
                <a:srgbClr val="6666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68" name="AutoShape 4">
              <a:extLst>
                <a:ext uri="{FF2B5EF4-FFF2-40B4-BE49-F238E27FC236}">
                  <a16:creationId xmlns:a16="http://schemas.microsoft.com/office/drawing/2014/main" id="{7FD3EF1F-CC5B-4168-8CB8-ACE9630C1D04}"/>
                </a:ext>
              </a:extLst>
            </p:cNvPr>
            <p:cNvSpPr>
              <a:spLocks noChangeArrowheads="1"/>
            </p:cNvSpPr>
            <p:nvPr/>
          </p:nvSpPr>
          <p:spPr bwMode="auto">
            <a:xfrm>
              <a:off x="3168" y="1728"/>
              <a:ext cx="1104" cy="1008"/>
            </a:xfrm>
            <a:custGeom>
              <a:avLst/>
              <a:gdLst>
                <a:gd name="G0" fmla="+- 934 0 0"/>
                <a:gd name="G1" fmla="+- 21600 0 934"/>
                <a:gd name="G2" fmla="+- 21600 0 9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34" y="10800"/>
                  </a:moveTo>
                  <a:cubicBezTo>
                    <a:pt x="934" y="16249"/>
                    <a:pt x="5351" y="20666"/>
                    <a:pt x="10800" y="20666"/>
                  </a:cubicBezTo>
                  <a:cubicBezTo>
                    <a:pt x="16249" y="20666"/>
                    <a:pt x="20666" y="16249"/>
                    <a:pt x="20666" y="10800"/>
                  </a:cubicBezTo>
                  <a:cubicBezTo>
                    <a:pt x="20666" y="5351"/>
                    <a:pt x="16249" y="934"/>
                    <a:pt x="10800" y="934"/>
                  </a:cubicBezTo>
                  <a:cubicBezTo>
                    <a:pt x="5351" y="934"/>
                    <a:pt x="934" y="5351"/>
                    <a:pt x="934" y="10800"/>
                  </a:cubicBezTo>
                  <a:close/>
                </a:path>
              </a:pathLst>
            </a:custGeom>
            <a:solidFill>
              <a:srgbClr val="D60093"/>
            </a:solidFill>
            <a:ln w="9525">
              <a:noFill/>
              <a:round/>
              <a:headEnd/>
              <a:tailEnd/>
            </a:ln>
            <a:effectLst/>
            <a:scene3d>
              <a:camera prst="legacyPerspectiveFront">
                <a:rot lat="19199999" lon="18300000" rev="0"/>
              </a:camera>
              <a:lightRig rig="legacyFlat4" dir="b"/>
            </a:scene3d>
            <a:sp3d extrusionH="125400" prstMaterial="legacyMatte">
              <a:bevelT w="13500" h="13500" prst="angle"/>
              <a:bevelB w="13500" h="13500" prst="angle"/>
              <a:extrusionClr>
                <a:srgbClr val="D60093"/>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62469" name="Freeform 5">
              <a:extLst>
                <a:ext uri="{FF2B5EF4-FFF2-40B4-BE49-F238E27FC236}">
                  <a16:creationId xmlns:a16="http://schemas.microsoft.com/office/drawing/2014/main" id="{ECB2A7AF-4527-4E0D-86B2-84607FB2ADA7}"/>
                </a:ext>
              </a:extLst>
            </p:cNvPr>
            <p:cNvSpPr>
              <a:spLocks/>
            </p:cNvSpPr>
            <p:nvPr/>
          </p:nvSpPr>
          <p:spPr bwMode="auto">
            <a:xfrm>
              <a:off x="3336" y="2022"/>
              <a:ext cx="102" cy="289"/>
            </a:xfrm>
            <a:custGeom>
              <a:avLst/>
              <a:gdLst/>
              <a:ahLst/>
              <a:cxnLst>
                <a:cxn ang="0">
                  <a:pos x="0" y="0"/>
                </a:cxn>
                <a:cxn ang="0">
                  <a:pos x="16" y="86"/>
                </a:cxn>
                <a:cxn ang="0">
                  <a:pos x="47" y="188"/>
                </a:cxn>
                <a:cxn ang="0">
                  <a:pos x="102" y="289"/>
                </a:cxn>
              </a:cxnLst>
              <a:rect l="0" t="0" r="r" b="b"/>
              <a:pathLst>
                <a:path w="102" h="289">
                  <a:moveTo>
                    <a:pt x="0" y="0"/>
                  </a:moveTo>
                  <a:cubicBezTo>
                    <a:pt x="3" y="14"/>
                    <a:pt x="8" y="55"/>
                    <a:pt x="16" y="86"/>
                  </a:cubicBezTo>
                  <a:cubicBezTo>
                    <a:pt x="24" y="117"/>
                    <a:pt x="33" y="154"/>
                    <a:pt x="47" y="188"/>
                  </a:cubicBezTo>
                  <a:cubicBezTo>
                    <a:pt x="61" y="222"/>
                    <a:pt x="91" y="268"/>
                    <a:pt x="102" y="289"/>
                  </a:cubicBezTo>
                </a:path>
              </a:pathLst>
            </a:custGeom>
            <a:noFill/>
            <a:ln w="28575" cmpd="sng">
              <a:solidFill>
                <a:schemeClr val="hlink"/>
              </a:solidFill>
              <a:round/>
              <a:headEnd type="none" w="sm" len="lg"/>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8919" name="Object 6">
              <a:extLst>
                <a:ext uri="{FF2B5EF4-FFF2-40B4-BE49-F238E27FC236}">
                  <a16:creationId xmlns:a16="http://schemas.microsoft.com/office/drawing/2014/main" id="{B9E6F9EB-1C75-4BE5-8A4F-2C3D13E7B69C}"/>
                </a:ext>
              </a:extLst>
            </p:cNvPr>
            <p:cNvGraphicFramePr>
              <a:graphicFrameLocks noChangeAspect="1"/>
            </p:cNvGraphicFramePr>
            <p:nvPr/>
          </p:nvGraphicFramePr>
          <p:xfrm>
            <a:off x="3054" y="2200"/>
            <a:ext cx="196" cy="256"/>
          </p:xfrm>
          <a:graphic>
            <a:graphicData uri="http://schemas.openxmlformats.org/presentationml/2006/ole">
              <mc:AlternateContent xmlns:mc="http://schemas.openxmlformats.org/markup-compatibility/2006">
                <mc:Choice xmlns:v="urn:schemas-microsoft-com:vml" Requires="v">
                  <p:oleObj spid="_x0000_s38977" name="公式" r:id="rId3" imgW="126720" imgH="164880" progId="Equation.3">
                    <p:embed/>
                  </p:oleObj>
                </mc:Choice>
                <mc:Fallback>
                  <p:oleObj name="公式" r:id="rId3" imgW="126720" imgH="1648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 y="2200"/>
                          <a:ext cx="196" cy="25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1" name="Freeform 7">
              <a:extLst>
                <a:ext uri="{FF2B5EF4-FFF2-40B4-BE49-F238E27FC236}">
                  <a16:creationId xmlns:a16="http://schemas.microsoft.com/office/drawing/2014/main" id="{0DC6364B-72D6-4578-95F2-9BD8D3606DFD}"/>
                </a:ext>
              </a:extLst>
            </p:cNvPr>
            <p:cNvSpPr>
              <a:spLocks/>
            </p:cNvSpPr>
            <p:nvPr/>
          </p:nvSpPr>
          <p:spPr bwMode="auto">
            <a:xfrm>
              <a:off x="3456" y="1584"/>
              <a:ext cx="393" cy="562"/>
            </a:xfrm>
            <a:custGeom>
              <a:avLst/>
              <a:gdLst/>
              <a:ahLst/>
              <a:cxnLst>
                <a:cxn ang="0">
                  <a:pos x="0" y="514"/>
                </a:cxn>
                <a:cxn ang="0">
                  <a:pos x="93" y="545"/>
                </a:cxn>
                <a:cxn ang="0">
                  <a:pos x="148" y="553"/>
                </a:cxn>
                <a:cxn ang="0">
                  <a:pos x="280" y="491"/>
                </a:cxn>
                <a:cxn ang="0">
                  <a:pos x="358" y="350"/>
                </a:cxn>
                <a:cxn ang="0">
                  <a:pos x="389" y="179"/>
                </a:cxn>
                <a:cxn ang="0">
                  <a:pos x="381" y="0"/>
                </a:cxn>
              </a:cxnLst>
              <a:rect l="0" t="0" r="r" b="b"/>
              <a:pathLst>
                <a:path w="393" h="562">
                  <a:moveTo>
                    <a:pt x="0" y="514"/>
                  </a:moveTo>
                  <a:cubicBezTo>
                    <a:pt x="15" y="519"/>
                    <a:pt x="68" y="539"/>
                    <a:pt x="93" y="545"/>
                  </a:cubicBezTo>
                  <a:cubicBezTo>
                    <a:pt x="118" y="551"/>
                    <a:pt x="117" y="562"/>
                    <a:pt x="148" y="553"/>
                  </a:cubicBezTo>
                  <a:cubicBezTo>
                    <a:pt x="179" y="544"/>
                    <a:pt x="245" y="525"/>
                    <a:pt x="280" y="491"/>
                  </a:cubicBezTo>
                  <a:cubicBezTo>
                    <a:pt x="315" y="457"/>
                    <a:pt x="340" y="402"/>
                    <a:pt x="358" y="350"/>
                  </a:cubicBezTo>
                  <a:cubicBezTo>
                    <a:pt x="376" y="298"/>
                    <a:pt x="385" y="237"/>
                    <a:pt x="389" y="179"/>
                  </a:cubicBezTo>
                  <a:cubicBezTo>
                    <a:pt x="393" y="121"/>
                    <a:pt x="383" y="37"/>
                    <a:pt x="381" y="0"/>
                  </a:cubicBezTo>
                </a:path>
              </a:pathLst>
            </a:custGeom>
            <a:noFill/>
            <a:ln w="19050" cmpd="sng">
              <a:solidFill>
                <a:schemeClr val="tx2"/>
              </a:solidFill>
              <a:round/>
              <a:headEnd type="none" w="sm" len="lg"/>
              <a:tailEnd type="triangl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2" name="Freeform 8">
              <a:extLst>
                <a:ext uri="{FF2B5EF4-FFF2-40B4-BE49-F238E27FC236}">
                  <a16:creationId xmlns:a16="http://schemas.microsoft.com/office/drawing/2014/main" id="{74CEA070-A6F3-4311-925D-F6684C2A7647}"/>
                </a:ext>
              </a:extLst>
            </p:cNvPr>
            <p:cNvSpPr>
              <a:spLocks/>
            </p:cNvSpPr>
            <p:nvPr/>
          </p:nvSpPr>
          <p:spPr bwMode="auto">
            <a:xfrm>
              <a:off x="2928" y="1008"/>
              <a:ext cx="899" cy="1061"/>
            </a:xfrm>
            <a:custGeom>
              <a:avLst/>
              <a:gdLst/>
              <a:ahLst/>
              <a:cxnLst>
                <a:cxn ang="0">
                  <a:pos x="394" y="1061"/>
                </a:cxn>
                <a:cxn ang="0">
                  <a:pos x="254" y="960"/>
                </a:cxn>
                <a:cxn ang="0">
                  <a:pos x="106" y="765"/>
                </a:cxn>
                <a:cxn ang="0">
                  <a:pos x="28" y="601"/>
                </a:cxn>
                <a:cxn ang="0">
                  <a:pos x="4" y="383"/>
                </a:cxn>
                <a:cxn ang="0">
                  <a:pos x="51" y="181"/>
                </a:cxn>
                <a:cxn ang="0">
                  <a:pos x="160" y="40"/>
                </a:cxn>
                <a:cxn ang="0">
                  <a:pos x="316" y="1"/>
                </a:cxn>
                <a:cxn ang="0">
                  <a:pos x="503" y="32"/>
                </a:cxn>
                <a:cxn ang="0">
                  <a:pos x="673" y="142"/>
                </a:cxn>
                <a:cxn ang="0">
                  <a:pos x="798" y="290"/>
                </a:cxn>
                <a:cxn ang="0">
                  <a:pos x="860" y="453"/>
                </a:cxn>
                <a:cxn ang="0">
                  <a:pos x="899" y="594"/>
                </a:cxn>
              </a:cxnLst>
              <a:rect l="0" t="0" r="r" b="b"/>
              <a:pathLst>
                <a:path w="899" h="1061">
                  <a:moveTo>
                    <a:pt x="394" y="1061"/>
                  </a:moveTo>
                  <a:cubicBezTo>
                    <a:pt x="371" y="1044"/>
                    <a:pt x="302" y="1009"/>
                    <a:pt x="254" y="960"/>
                  </a:cubicBezTo>
                  <a:cubicBezTo>
                    <a:pt x="206" y="911"/>
                    <a:pt x="144" y="825"/>
                    <a:pt x="106" y="765"/>
                  </a:cubicBezTo>
                  <a:cubicBezTo>
                    <a:pt x="68" y="705"/>
                    <a:pt x="45" y="665"/>
                    <a:pt x="28" y="601"/>
                  </a:cubicBezTo>
                  <a:cubicBezTo>
                    <a:pt x="11" y="537"/>
                    <a:pt x="0" y="453"/>
                    <a:pt x="4" y="383"/>
                  </a:cubicBezTo>
                  <a:cubicBezTo>
                    <a:pt x="8" y="313"/>
                    <a:pt x="25" y="238"/>
                    <a:pt x="51" y="181"/>
                  </a:cubicBezTo>
                  <a:cubicBezTo>
                    <a:pt x="77" y="124"/>
                    <a:pt x="116" y="70"/>
                    <a:pt x="160" y="40"/>
                  </a:cubicBezTo>
                  <a:cubicBezTo>
                    <a:pt x="204" y="10"/>
                    <a:pt x="259" y="2"/>
                    <a:pt x="316" y="1"/>
                  </a:cubicBezTo>
                  <a:cubicBezTo>
                    <a:pt x="373" y="0"/>
                    <a:pt x="443" y="8"/>
                    <a:pt x="503" y="32"/>
                  </a:cubicBezTo>
                  <a:cubicBezTo>
                    <a:pt x="563" y="56"/>
                    <a:pt x="624" y="99"/>
                    <a:pt x="673" y="142"/>
                  </a:cubicBezTo>
                  <a:cubicBezTo>
                    <a:pt x="722" y="185"/>
                    <a:pt x="767" y="238"/>
                    <a:pt x="798" y="290"/>
                  </a:cubicBezTo>
                  <a:cubicBezTo>
                    <a:pt x="829" y="342"/>
                    <a:pt x="843" y="402"/>
                    <a:pt x="860" y="453"/>
                  </a:cubicBezTo>
                  <a:cubicBezTo>
                    <a:pt x="877" y="504"/>
                    <a:pt x="891" y="565"/>
                    <a:pt x="899" y="594"/>
                  </a:cubicBezTo>
                </a:path>
              </a:pathLst>
            </a:custGeom>
            <a:noFill/>
            <a:ln w="19050" cmpd="sng">
              <a:solidFill>
                <a:schemeClr val="tx2"/>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3" name="Line 9">
              <a:extLst>
                <a:ext uri="{FF2B5EF4-FFF2-40B4-BE49-F238E27FC236}">
                  <a16:creationId xmlns:a16="http://schemas.microsoft.com/office/drawing/2014/main" id="{2C374BAE-6349-4332-9188-FA1DF7F602DE}"/>
                </a:ext>
              </a:extLst>
            </p:cNvPr>
            <p:cNvSpPr>
              <a:spLocks noChangeShapeType="1"/>
            </p:cNvSpPr>
            <p:nvPr/>
          </p:nvSpPr>
          <p:spPr bwMode="auto">
            <a:xfrm flipV="1">
              <a:off x="3536" y="1664"/>
              <a:ext cx="1440" cy="720"/>
            </a:xfrm>
            <a:prstGeom prst="line">
              <a:avLst/>
            </a:prstGeom>
            <a:noFill/>
            <a:ln w="19050">
              <a:solidFill>
                <a:schemeClr val="tx2"/>
              </a:solidFill>
              <a:round/>
              <a:headEnd type="none" w="sm" len="lg"/>
              <a:tailEnd type="triangl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4" name="Line 10">
              <a:extLst>
                <a:ext uri="{FF2B5EF4-FFF2-40B4-BE49-F238E27FC236}">
                  <a16:creationId xmlns:a16="http://schemas.microsoft.com/office/drawing/2014/main" id="{E1928501-9F99-4249-9F29-C945687A1E11}"/>
                </a:ext>
              </a:extLst>
            </p:cNvPr>
            <p:cNvSpPr>
              <a:spLocks noChangeShapeType="1"/>
            </p:cNvSpPr>
            <p:nvPr/>
          </p:nvSpPr>
          <p:spPr bwMode="auto">
            <a:xfrm flipH="1">
              <a:off x="2848" y="2424"/>
              <a:ext cx="576" cy="288"/>
            </a:xfrm>
            <a:prstGeom prst="line">
              <a:avLst/>
            </a:prstGeom>
            <a:noFill/>
            <a:ln w="19050">
              <a:solidFill>
                <a:schemeClr val="tx2"/>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5" name="Freeform 11">
              <a:extLst>
                <a:ext uri="{FF2B5EF4-FFF2-40B4-BE49-F238E27FC236}">
                  <a16:creationId xmlns:a16="http://schemas.microsoft.com/office/drawing/2014/main" id="{141CA9F7-D6DD-4236-80E6-CDF43B49B4BF}"/>
                </a:ext>
              </a:extLst>
            </p:cNvPr>
            <p:cNvSpPr>
              <a:spLocks/>
            </p:cNvSpPr>
            <p:nvPr/>
          </p:nvSpPr>
          <p:spPr bwMode="auto">
            <a:xfrm>
              <a:off x="3485" y="963"/>
              <a:ext cx="1005" cy="1271"/>
            </a:xfrm>
            <a:custGeom>
              <a:avLst/>
              <a:gdLst/>
              <a:ahLst/>
              <a:cxnLst>
                <a:cxn ang="0">
                  <a:pos x="0" y="1254"/>
                </a:cxn>
                <a:cxn ang="0">
                  <a:pos x="171" y="1262"/>
                </a:cxn>
                <a:cxn ang="0">
                  <a:pos x="327" y="1200"/>
                </a:cxn>
                <a:cxn ang="0">
                  <a:pos x="490" y="1021"/>
                </a:cxn>
                <a:cxn ang="0">
                  <a:pos x="685" y="763"/>
                </a:cxn>
                <a:cxn ang="0">
                  <a:pos x="888" y="413"/>
                </a:cxn>
                <a:cxn ang="0">
                  <a:pos x="1005" y="0"/>
                </a:cxn>
              </a:cxnLst>
              <a:rect l="0" t="0" r="r" b="b"/>
              <a:pathLst>
                <a:path w="1005" h="1271">
                  <a:moveTo>
                    <a:pt x="0" y="1254"/>
                  </a:moveTo>
                  <a:cubicBezTo>
                    <a:pt x="28" y="1255"/>
                    <a:pt x="117" y="1271"/>
                    <a:pt x="171" y="1262"/>
                  </a:cubicBezTo>
                  <a:cubicBezTo>
                    <a:pt x="225" y="1253"/>
                    <a:pt x="274" y="1240"/>
                    <a:pt x="327" y="1200"/>
                  </a:cubicBezTo>
                  <a:cubicBezTo>
                    <a:pt x="380" y="1160"/>
                    <a:pt x="430" y="1094"/>
                    <a:pt x="490" y="1021"/>
                  </a:cubicBezTo>
                  <a:cubicBezTo>
                    <a:pt x="550" y="948"/>
                    <a:pt x="619" y="864"/>
                    <a:pt x="685" y="763"/>
                  </a:cubicBezTo>
                  <a:cubicBezTo>
                    <a:pt x="751" y="662"/>
                    <a:pt x="835" y="540"/>
                    <a:pt x="888" y="413"/>
                  </a:cubicBezTo>
                  <a:cubicBezTo>
                    <a:pt x="941" y="286"/>
                    <a:pt x="981" y="86"/>
                    <a:pt x="1005" y="0"/>
                  </a:cubicBezTo>
                </a:path>
              </a:pathLst>
            </a:custGeom>
            <a:noFill/>
            <a:ln w="19050" cmpd="sng">
              <a:solidFill>
                <a:schemeClr val="tx2"/>
              </a:solidFill>
              <a:round/>
              <a:headEnd type="none" w="sm" len="lg"/>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6" name="Freeform 12">
              <a:extLst>
                <a:ext uri="{FF2B5EF4-FFF2-40B4-BE49-F238E27FC236}">
                  <a16:creationId xmlns:a16="http://schemas.microsoft.com/office/drawing/2014/main" id="{C993E690-2FD6-44CD-B7B4-BD574C0A9A50}"/>
                </a:ext>
              </a:extLst>
            </p:cNvPr>
            <p:cNvSpPr>
              <a:spLocks/>
            </p:cNvSpPr>
            <p:nvPr/>
          </p:nvSpPr>
          <p:spPr bwMode="auto">
            <a:xfrm>
              <a:off x="2440" y="1734"/>
              <a:ext cx="889" cy="483"/>
            </a:xfrm>
            <a:custGeom>
              <a:avLst/>
              <a:gdLst/>
              <a:ahLst/>
              <a:cxnLst>
                <a:cxn ang="0">
                  <a:pos x="889" y="483"/>
                </a:cxn>
                <a:cxn ang="0">
                  <a:pos x="663" y="405"/>
                </a:cxn>
                <a:cxn ang="0">
                  <a:pos x="374" y="265"/>
                </a:cxn>
                <a:cxn ang="0">
                  <a:pos x="234" y="164"/>
                </a:cxn>
                <a:cxn ang="0">
                  <a:pos x="0" y="0"/>
                </a:cxn>
              </a:cxnLst>
              <a:rect l="0" t="0" r="r" b="b"/>
              <a:pathLst>
                <a:path w="889" h="483">
                  <a:moveTo>
                    <a:pt x="889" y="483"/>
                  </a:moveTo>
                  <a:cubicBezTo>
                    <a:pt x="851" y="469"/>
                    <a:pt x="749" y="441"/>
                    <a:pt x="663" y="405"/>
                  </a:cubicBezTo>
                  <a:cubicBezTo>
                    <a:pt x="577" y="369"/>
                    <a:pt x="445" y="305"/>
                    <a:pt x="374" y="265"/>
                  </a:cubicBezTo>
                  <a:cubicBezTo>
                    <a:pt x="303" y="225"/>
                    <a:pt x="296" y="208"/>
                    <a:pt x="234" y="164"/>
                  </a:cubicBezTo>
                  <a:cubicBezTo>
                    <a:pt x="172" y="120"/>
                    <a:pt x="49" y="34"/>
                    <a:pt x="0" y="0"/>
                  </a:cubicBezTo>
                </a:path>
              </a:pathLst>
            </a:custGeom>
            <a:noFill/>
            <a:ln w="19050" cmpd="sng">
              <a:solidFill>
                <a:schemeClr val="tx2"/>
              </a:solidFill>
              <a:round/>
              <a:headEnd type="none" w="sm" len="lg"/>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7" name="Freeform 13">
              <a:extLst>
                <a:ext uri="{FF2B5EF4-FFF2-40B4-BE49-F238E27FC236}">
                  <a16:creationId xmlns:a16="http://schemas.microsoft.com/office/drawing/2014/main" id="{0B1CD8D1-10B2-43ED-88EB-DB2A5C41571A}"/>
                </a:ext>
              </a:extLst>
            </p:cNvPr>
            <p:cNvSpPr>
              <a:spLocks/>
            </p:cNvSpPr>
            <p:nvPr/>
          </p:nvSpPr>
          <p:spPr bwMode="auto">
            <a:xfrm>
              <a:off x="3567" y="2688"/>
              <a:ext cx="338" cy="807"/>
            </a:xfrm>
            <a:custGeom>
              <a:avLst/>
              <a:gdLst/>
              <a:ahLst/>
              <a:cxnLst>
                <a:cxn ang="0">
                  <a:pos x="338" y="807"/>
                </a:cxn>
                <a:cxn ang="0">
                  <a:pos x="253" y="737"/>
                </a:cxn>
                <a:cxn ang="0">
                  <a:pos x="136" y="589"/>
                </a:cxn>
                <a:cxn ang="0">
                  <a:pos x="66" y="449"/>
                </a:cxn>
                <a:cxn ang="0">
                  <a:pos x="19" y="285"/>
                </a:cxn>
                <a:cxn ang="0">
                  <a:pos x="3" y="114"/>
                </a:cxn>
                <a:cxn ang="0">
                  <a:pos x="38" y="0"/>
                </a:cxn>
              </a:cxnLst>
              <a:rect l="0" t="0" r="r" b="b"/>
              <a:pathLst>
                <a:path w="338" h="807">
                  <a:moveTo>
                    <a:pt x="338" y="807"/>
                  </a:moveTo>
                  <a:cubicBezTo>
                    <a:pt x="324" y="795"/>
                    <a:pt x="287" y="773"/>
                    <a:pt x="253" y="737"/>
                  </a:cubicBezTo>
                  <a:cubicBezTo>
                    <a:pt x="219" y="701"/>
                    <a:pt x="167" y="637"/>
                    <a:pt x="136" y="589"/>
                  </a:cubicBezTo>
                  <a:cubicBezTo>
                    <a:pt x="105" y="541"/>
                    <a:pt x="85" y="500"/>
                    <a:pt x="66" y="449"/>
                  </a:cubicBezTo>
                  <a:cubicBezTo>
                    <a:pt x="47" y="398"/>
                    <a:pt x="29" y="341"/>
                    <a:pt x="19" y="285"/>
                  </a:cubicBezTo>
                  <a:cubicBezTo>
                    <a:pt x="9" y="229"/>
                    <a:pt x="0" y="161"/>
                    <a:pt x="3" y="114"/>
                  </a:cubicBezTo>
                  <a:cubicBezTo>
                    <a:pt x="6" y="67"/>
                    <a:pt x="31" y="24"/>
                    <a:pt x="38" y="0"/>
                  </a:cubicBezTo>
                </a:path>
              </a:pathLst>
            </a:custGeom>
            <a:noFill/>
            <a:ln w="19050" cmpd="sng">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8" name="Freeform 14">
              <a:extLst>
                <a:ext uri="{FF2B5EF4-FFF2-40B4-BE49-F238E27FC236}">
                  <a16:creationId xmlns:a16="http://schemas.microsoft.com/office/drawing/2014/main" id="{D8FF1DE9-CC19-4D24-9E22-66F5E567A18C}"/>
                </a:ext>
              </a:extLst>
            </p:cNvPr>
            <p:cNvSpPr>
              <a:spLocks/>
            </p:cNvSpPr>
            <p:nvPr/>
          </p:nvSpPr>
          <p:spPr bwMode="auto">
            <a:xfrm>
              <a:off x="3664" y="2439"/>
              <a:ext cx="837" cy="1134"/>
            </a:xfrm>
            <a:custGeom>
              <a:avLst/>
              <a:gdLst/>
              <a:ahLst/>
              <a:cxnLst>
                <a:cxn ang="0">
                  <a:pos x="249" y="1064"/>
                </a:cxn>
                <a:cxn ang="0">
                  <a:pos x="358" y="1111"/>
                </a:cxn>
                <a:cxn ang="0">
                  <a:pos x="483" y="1134"/>
                </a:cxn>
                <a:cxn ang="0">
                  <a:pos x="615" y="1111"/>
                </a:cxn>
                <a:cxn ang="0">
                  <a:pos x="732" y="1025"/>
                </a:cxn>
                <a:cxn ang="0">
                  <a:pos x="818" y="854"/>
                </a:cxn>
                <a:cxn ang="0">
                  <a:pos x="834" y="682"/>
                </a:cxn>
                <a:cxn ang="0">
                  <a:pos x="802" y="472"/>
                </a:cxn>
                <a:cxn ang="0">
                  <a:pos x="701" y="277"/>
                </a:cxn>
                <a:cxn ang="0">
                  <a:pos x="576" y="137"/>
                </a:cxn>
                <a:cxn ang="0">
                  <a:pos x="452" y="43"/>
                </a:cxn>
                <a:cxn ang="0">
                  <a:pos x="304" y="4"/>
                </a:cxn>
                <a:cxn ang="0">
                  <a:pos x="140" y="19"/>
                </a:cxn>
                <a:cxn ang="0">
                  <a:pos x="0" y="113"/>
                </a:cxn>
              </a:cxnLst>
              <a:rect l="0" t="0" r="r" b="b"/>
              <a:pathLst>
                <a:path w="837" h="1134">
                  <a:moveTo>
                    <a:pt x="249" y="1064"/>
                  </a:moveTo>
                  <a:cubicBezTo>
                    <a:pt x="267" y="1072"/>
                    <a:pt x="319" y="1099"/>
                    <a:pt x="358" y="1111"/>
                  </a:cubicBezTo>
                  <a:cubicBezTo>
                    <a:pt x="397" y="1123"/>
                    <a:pt x="440" y="1134"/>
                    <a:pt x="483" y="1134"/>
                  </a:cubicBezTo>
                  <a:cubicBezTo>
                    <a:pt x="526" y="1134"/>
                    <a:pt x="573" y="1129"/>
                    <a:pt x="615" y="1111"/>
                  </a:cubicBezTo>
                  <a:cubicBezTo>
                    <a:pt x="657" y="1093"/>
                    <a:pt x="698" y="1068"/>
                    <a:pt x="732" y="1025"/>
                  </a:cubicBezTo>
                  <a:cubicBezTo>
                    <a:pt x="766" y="982"/>
                    <a:pt x="801" y="911"/>
                    <a:pt x="818" y="854"/>
                  </a:cubicBezTo>
                  <a:cubicBezTo>
                    <a:pt x="835" y="797"/>
                    <a:pt x="837" y="746"/>
                    <a:pt x="834" y="682"/>
                  </a:cubicBezTo>
                  <a:cubicBezTo>
                    <a:pt x="831" y="618"/>
                    <a:pt x="824" y="540"/>
                    <a:pt x="802" y="472"/>
                  </a:cubicBezTo>
                  <a:cubicBezTo>
                    <a:pt x="780" y="404"/>
                    <a:pt x="739" y="333"/>
                    <a:pt x="701" y="277"/>
                  </a:cubicBezTo>
                  <a:cubicBezTo>
                    <a:pt x="663" y="221"/>
                    <a:pt x="617" y="176"/>
                    <a:pt x="576" y="137"/>
                  </a:cubicBezTo>
                  <a:cubicBezTo>
                    <a:pt x="535" y="98"/>
                    <a:pt x="497" y="65"/>
                    <a:pt x="452" y="43"/>
                  </a:cubicBezTo>
                  <a:cubicBezTo>
                    <a:pt x="407" y="21"/>
                    <a:pt x="356" y="8"/>
                    <a:pt x="304" y="4"/>
                  </a:cubicBezTo>
                  <a:cubicBezTo>
                    <a:pt x="252" y="0"/>
                    <a:pt x="191" y="1"/>
                    <a:pt x="140" y="19"/>
                  </a:cubicBezTo>
                  <a:cubicBezTo>
                    <a:pt x="89" y="37"/>
                    <a:pt x="29" y="94"/>
                    <a:pt x="0" y="113"/>
                  </a:cubicBezTo>
                </a:path>
              </a:pathLst>
            </a:custGeom>
            <a:noFill/>
            <a:ln w="19050" cmpd="sng">
              <a:solidFill>
                <a:schemeClr val="tx2"/>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79" name="Line 15">
              <a:extLst>
                <a:ext uri="{FF2B5EF4-FFF2-40B4-BE49-F238E27FC236}">
                  <a16:creationId xmlns:a16="http://schemas.microsoft.com/office/drawing/2014/main" id="{E5F13614-B075-4463-898B-65DFEB595E2E}"/>
                </a:ext>
              </a:extLst>
            </p:cNvPr>
            <p:cNvSpPr>
              <a:spLocks noChangeShapeType="1"/>
            </p:cNvSpPr>
            <p:nvPr/>
          </p:nvSpPr>
          <p:spPr bwMode="auto">
            <a:xfrm>
              <a:off x="4352" y="2688"/>
              <a:ext cx="96" cy="192"/>
            </a:xfrm>
            <a:prstGeom prst="line">
              <a:avLst/>
            </a:prstGeom>
            <a:noFill/>
            <a:ln w="19050">
              <a:solidFill>
                <a:schemeClr val="tx2"/>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80" name="Freeform 16">
              <a:extLst>
                <a:ext uri="{FF2B5EF4-FFF2-40B4-BE49-F238E27FC236}">
                  <a16:creationId xmlns:a16="http://schemas.microsoft.com/office/drawing/2014/main" id="{61385EB3-2BA4-4E49-B320-988D9EC50252}"/>
                </a:ext>
              </a:extLst>
            </p:cNvPr>
            <p:cNvSpPr>
              <a:spLocks/>
            </p:cNvSpPr>
            <p:nvPr/>
          </p:nvSpPr>
          <p:spPr bwMode="auto">
            <a:xfrm>
              <a:off x="3602" y="2314"/>
              <a:ext cx="1542" cy="198"/>
            </a:xfrm>
            <a:custGeom>
              <a:avLst/>
              <a:gdLst/>
              <a:ahLst/>
              <a:cxnLst>
                <a:cxn ang="0">
                  <a:pos x="0" y="153"/>
                </a:cxn>
                <a:cxn ang="0">
                  <a:pos x="109" y="75"/>
                </a:cxn>
                <a:cxn ang="0">
                  <a:pos x="202" y="36"/>
                </a:cxn>
                <a:cxn ang="0">
                  <a:pos x="389" y="13"/>
                </a:cxn>
                <a:cxn ang="0">
                  <a:pos x="717" y="13"/>
                </a:cxn>
                <a:cxn ang="0">
                  <a:pos x="1114" y="91"/>
                </a:cxn>
                <a:cxn ang="0">
                  <a:pos x="1542" y="198"/>
                </a:cxn>
              </a:cxnLst>
              <a:rect l="0" t="0" r="r" b="b"/>
              <a:pathLst>
                <a:path w="1542" h="198">
                  <a:moveTo>
                    <a:pt x="0" y="153"/>
                  </a:moveTo>
                  <a:cubicBezTo>
                    <a:pt x="18" y="140"/>
                    <a:pt x="75" y="94"/>
                    <a:pt x="109" y="75"/>
                  </a:cubicBezTo>
                  <a:cubicBezTo>
                    <a:pt x="143" y="56"/>
                    <a:pt x="155" y="46"/>
                    <a:pt x="202" y="36"/>
                  </a:cubicBezTo>
                  <a:cubicBezTo>
                    <a:pt x="249" y="26"/>
                    <a:pt x="303" y="17"/>
                    <a:pt x="389" y="13"/>
                  </a:cubicBezTo>
                  <a:cubicBezTo>
                    <a:pt x="475" y="9"/>
                    <a:pt x="596" y="0"/>
                    <a:pt x="717" y="13"/>
                  </a:cubicBezTo>
                  <a:cubicBezTo>
                    <a:pt x="838" y="26"/>
                    <a:pt x="977" y="60"/>
                    <a:pt x="1114" y="91"/>
                  </a:cubicBezTo>
                  <a:cubicBezTo>
                    <a:pt x="1251" y="122"/>
                    <a:pt x="1453" y="176"/>
                    <a:pt x="1542" y="198"/>
                  </a:cubicBezTo>
                </a:path>
              </a:pathLst>
            </a:custGeom>
            <a:noFill/>
            <a:ln w="19050" cmpd="sng">
              <a:solidFill>
                <a:schemeClr val="tx2"/>
              </a:solidFill>
              <a:round/>
              <a:headEnd type="none" w="sm" len="lg"/>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81" name="Freeform 17">
              <a:extLst>
                <a:ext uri="{FF2B5EF4-FFF2-40B4-BE49-F238E27FC236}">
                  <a16:creationId xmlns:a16="http://schemas.microsoft.com/office/drawing/2014/main" id="{535F678A-D7D1-4247-8A34-68FD2DB99162}"/>
                </a:ext>
              </a:extLst>
            </p:cNvPr>
            <p:cNvSpPr>
              <a:spLocks/>
            </p:cNvSpPr>
            <p:nvPr/>
          </p:nvSpPr>
          <p:spPr bwMode="auto">
            <a:xfrm>
              <a:off x="3256" y="2568"/>
              <a:ext cx="261" cy="1064"/>
            </a:xfrm>
            <a:custGeom>
              <a:avLst/>
              <a:gdLst/>
              <a:ahLst/>
              <a:cxnLst>
                <a:cxn ang="0">
                  <a:pos x="261" y="0"/>
                </a:cxn>
                <a:cxn ang="0">
                  <a:pos x="135" y="234"/>
                </a:cxn>
                <a:cxn ang="0">
                  <a:pos x="88" y="405"/>
                </a:cxn>
                <a:cxn ang="0">
                  <a:pos x="48" y="584"/>
                </a:cxn>
                <a:cxn ang="0">
                  <a:pos x="0" y="1064"/>
                </a:cxn>
              </a:cxnLst>
              <a:rect l="0" t="0" r="r" b="b"/>
              <a:pathLst>
                <a:path w="261" h="1064">
                  <a:moveTo>
                    <a:pt x="261" y="0"/>
                  </a:moveTo>
                  <a:cubicBezTo>
                    <a:pt x="240" y="39"/>
                    <a:pt x="164" y="166"/>
                    <a:pt x="135" y="234"/>
                  </a:cubicBezTo>
                  <a:cubicBezTo>
                    <a:pt x="106" y="302"/>
                    <a:pt x="102" y="347"/>
                    <a:pt x="88" y="405"/>
                  </a:cubicBezTo>
                  <a:cubicBezTo>
                    <a:pt x="74" y="463"/>
                    <a:pt x="63" y="474"/>
                    <a:pt x="48" y="584"/>
                  </a:cubicBezTo>
                  <a:cubicBezTo>
                    <a:pt x="33" y="694"/>
                    <a:pt x="12" y="892"/>
                    <a:pt x="0" y="1064"/>
                  </a:cubicBezTo>
                </a:path>
              </a:pathLst>
            </a:custGeom>
            <a:noFill/>
            <a:ln w="19050" cmpd="sng">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8920" name="Object 18">
              <a:extLst>
                <a:ext uri="{FF2B5EF4-FFF2-40B4-BE49-F238E27FC236}">
                  <a16:creationId xmlns:a16="http://schemas.microsoft.com/office/drawing/2014/main" id="{C5A21368-AA3B-49E9-BCF1-6A773BBD094D}"/>
                </a:ext>
              </a:extLst>
            </p:cNvPr>
            <p:cNvGraphicFramePr>
              <a:graphicFrameLocks noChangeAspect="1"/>
            </p:cNvGraphicFramePr>
            <p:nvPr/>
          </p:nvGraphicFramePr>
          <p:xfrm>
            <a:off x="4800" y="1882"/>
            <a:ext cx="256" cy="316"/>
          </p:xfrm>
          <a:graphic>
            <a:graphicData uri="http://schemas.openxmlformats.org/presentationml/2006/ole">
              <mc:AlternateContent xmlns:mc="http://schemas.openxmlformats.org/markup-compatibility/2006">
                <mc:Choice xmlns:v="urn:schemas-microsoft-com:vml" Requires="v">
                  <p:oleObj spid="_x0000_s38978" name="公式" r:id="rId5" imgW="164880" imgH="203040" progId="Equation.3">
                    <p:embed/>
                  </p:oleObj>
                </mc:Choice>
                <mc:Fallback>
                  <p:oleObj name="公式" r:id="rId5" imgW="164880" imgH="20304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882"/>
                          <a:ext cx="256" cy="31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9">
            <a:extLst>
              <a:ext uri="{FF2B5EF4-FFF2-40B4-BE49-F238E27FC236}">
                <a16:creationId xmlns:a16="http://schemas.microsoft.com/office/drawing/2014/main" id="{A43E0933-ADBB-4065-A2BA-75EB9FF4BF00}"/>
              </a:ext>
            </a:extLst>
          </p:cNvPr>
          <p:cNvGrpSpPr>
            <a:grpSpLocks/>
          </p:cNvGrpSpPr>
          <p:nvPr/>
        </p:nvGrpSpPr>
        <p:grpSpPr bwMode="auto">
          <a:xfrm>
            <a:off x="813229" y="5183817"/>
            <a:ext cx="2020982" cy="990600"/>
            <a:chOff x="202" y="2509"/>
            <a:chExt cx="1394" cy="708"/>
          </a:xfrm>
        </p:grpSpPr>
        <p:graphicFrame>
          <p:nvGraphicFramePr>
            <p:cNvPr id="38918" name="Object 20">
              <a:extLst>
                <a:ext uri="{FF2B5EF4-FFF2-40B4-BE49-F238E27FC236}">
                  <a16:creationId xmlns:a16="http://schemas.microsoft.com/office/drawing/2014/main" id="{CF5EAA39-3811-4E85-9428-9D31A51A6FF5}"/>
                </a:ext>
              </a:extLst>
            </p:cNvPr>
            <p:cNvGraphicFramePr>
              <a:graphicFrameLocks noChangeAspect="1"/>
            </p:cNvGraphicFramePr>
            <p:nvPr>
              <p:extLst>
                <p:ext uri="{D42A27DB-BD31-4B8C-83A1-F6EECF244321}">
                  <p14:modId xmlns:p14="http://schemas.microsoft.com/office/powerpoint/2010/main" val="2658389241"/>
                </p:ext>
              </p:extLst>
            </p:nvPr>
          </p:nvGraphicFramePr>
          <p:xfrm>
            <a:off x="618" y="2509"/>
            <a:ext cx="978" cy="708"/>
          </p:xfrm>
          <a:graphic>
            <a:graphicData uri="http://schemas.openxmlformats.org/presentationml/2006/ole">
              <mc:AlternateContent xmlns:mc="http://schemas.openxmlformats.org/markup-compatibility/2006">
                <mc:Choice xmlns:v="urn:schemas-microsoft-com:vml" Requires="v">
                  <p:oleObj spid="_x0000_s38979" name="公式" r:id="rId7" imgW="558720" imgH="406080" progId="Equation.3">
                    <p:embed/>
                  </p:oleObj>
                </mc:Choice>
                <mc:Fallback>
                  <p:oleObj name="公式" r:id="rId7" imgW="558720" imgH="40608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 y="2509"/>
                          <a:ext cx="978" cy="7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2485" name="Picture 21" descr="E白">
              <a:extLst>
                <a:ext uri="{FF2B5EF4-FFF2-40B4-BE49-F238E27FC236}">
                  <a16:creationId xmlns:a16="http://schemas.microsoft.com/office/drawing/2014/main" id="{B344F123-99A1-4FE1-8172-E78E368D1977}"/>
                </a:ext>
              </a:extLst>
            </p:cNvPr>
            <p:cNvPicPr>
              <a:picLocks noChangeAspect="1" noChangeArrowheads="1"/>
            </p:cNvPicPr>
            <p:nvPr/>
          </p:nvPicPr>
          <p:blipFill>
            <a:blip r:embed="rId9">
              <a:clrChange>
                <a:clrFrom>
                  <a:srgbClr val="000000"/>
                </a:clrFrom>
                <a:clrTo>
                  <a:srgbClr val="000000">
                    <a:alpha val="0"/>
                  </a:srgbClr>
                </a:clrTo>
              </a:clrChange>
            </a:blip>
            <a:srcRect/>
            <a:stretch>
              <a:fillRect/>
            </a:stretch>
          </p:blipFill>
          <p:spPr bwMode="auto">
            <a:xfrm>
              <a:off x="202" y="2743"/>
              <a:ext cx="336" cy="239"/>
            </a:xfrm>
            <a:prstGeom prst="rect">
              <a:avLst/>
            </a:prstGeom>
            <a:noFill/>
            <a:effectLst>
              <a:outerShdw dist="35921" dir="2700000" algn="ctr" rotWithShape="0">
                <a:schemeClr val="bg2"/>
              </a:outerShdw>
            </a:effectLst>
          </p:spPr>
        </p:pic>
      </p:grpSp>
      <p:sp>
        <p:nvSpPr>
          <p:cNvPr id="62486" name="Text Box 22">
            <a:extLst>
              <a:ext uri="{FF2B5EF4-FFF2-40B4-BE49-F238E27FC236}">
                <a16:creationId xmlns:a16="http://schemas.microsoft.com/office/drawing/2014/main" id="{0FB241C8-90A9-47E9-8D7E-86E2BB0595A3}"/>
              </a:ext>
            </a:extLst>
          </p:cNvPr>
          <p:cNvSpPr txBox="1">
            <a:spLocks noChangeArrowheads="1"/>
          </p:cNvSpPr>
          <p:nvPr/>
        </p:nvSpPr>
        <p:spPr bwMode="auto">
          <a:xfrm>
            <a:off x="400051" y="780256"/>
            <a:ext cx="3217862"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自感电动势的方向</a:t>
            </a:r>
            <a:r>
              <a:rPr lang="en-US" altLang="zh-CN" dirty="0">
                <a:effectLst>
                  <a:outerShdw blurRad="38100" dist="38100" dir="2700000" algn="tl">
                    <a:srgbClr val="000000"/>
                  </a:outerShdw>
                </a:effectLst>
                <a:latin typeface="幼圆" pitchFamily="49" charset="-122"/>
              </a:rPr>
              <a:t>:</a:t>
            </a:r>
          </a:p>
        </p:txBody>
      </p:sp>
      <p:grpSp>
        <p:nvGrpSpPr>
          <p:cNvPr id="5" name="Group 23">
            <a:extLst>
              <a:ext uri="{FF2B5EF4-FFF2-40B4-BE49-F238E27FC236}">
                <a16:creationId xmlns:a16="http://schemas.microsoft.com/office/drawing/2014/main" id="{10D1D542-7BCF-443A-9C47-27DCF5B02232}"/>
              </a:ext>
            </a:extLst>
          </p:cNvPr>
          <p:cNvGrpSpPr>
            <a:grpSpLocks/>
          </p:cNvGrpSpPr>
          <p:nvPr/>
        </p:nvGrpSpPr>
        <p:grpSpPr bwMode="auto">
          <a:xfrm>
            <a:off x="3962400" y="304800"/>
            <a:ext cx="4495800" cy="2590800"/>
            <a:chOff x="2592" y="288"/>
            <a:chExt cx="2832" cy="1632"/>
          </a:xfrm>
        </p:grpSpPr>
        <p:sp>
          <p:nvSpPr>
            <p:cNvPr id="62488" name="AutoShape 24">
              <a:extLst>
                <a:ext uri="{FF2B5EF4-FFF2-40B4-BE49-F238E27FC236}">
                  <a16:creationId xmlns:a16="http://schemas.microsoft.com/office/drawing/2014/main" id="{5E9D45E5-0A55-43CC-84E3-BA7CE9F70E27}"/>
                </a:ext>
              </a:extLst>
            </p:cNvPr>
            <p:cNvSpPr>
              <a:spLocks noChangeArrowheads="1"/>
            </p:cNvSpPr>
            <p:nvPr/>
          </p:nvSpPr>
          <p:spPr bwMode="auto">
            <a:xfrm>
              <a:off x="2592" y="288"/>
              <a:ext cx="2832" cy="1632"/>
            </a:xfrm>
            <a:prstGeom prst="wedgeRoundRectCallout">
              <a:avLst>
                <a:gd name="adj1" fmla="val -20306"/>
                <a:gd name="adj2" fmla="val 66481"/>
                <a:gd name="adj3" fmla="val 16667"/>
              </a:avLst>
            </a:prstGeom>
            <a:solidFill>
              <a:srgbClr val="99CCFF">
                <a:alpha val="50000"/>
              </a:srgbClr>
            </a:solidFill>
            <a:ln w="9525">
              <a:solidFill>
                <a:schemeClr val="tx1"/>
              </a:solidFill>
              <a:miter lim="800000"/>
              <a:headEnd/>
              <a:tailEnd/>
            </a:ln>
            <a:effectLst/>
          </p:spPr>
          <p:txBody>
            <a:bodyPr wrap="none" anchor="ctr"/>
            <a:lstStyle/>
            <a:p>
              <a:pPr algn="ctr">
                <a:defRPr/>
              </a:pPr>
              <a:endParaRPr lang="zh-CN" altLang="zh-CN" sz="3200">
                <a:effectLst>
                  <a:outerShdw blurRad="38100" dist="38100" dir="2700000" algn="tl">
                    <a:srgbClr val="000000"/>
                  </a:outerShdw>
                </a:effectLst>
                <a:ea typeface="文鼎CS中等线" pitchFamily="49" charset="-122"/>
              </a:endParaRPr>
            </a:p>
          </p:txBody>
        </p:sp>
        <p:graphicFrame>
          <p:nvGraphicFramePr>
            <p:cNvPr id="38916" name="Object 25">
              <a:extLst>
                <a:ext uri="{FF2B5EF4-FFF2-40B4-BE49-F238E27FC236}">
                  <a16:creationId xmlns:a16="http://schemas.microsoft.com/office/drawing/2014/main" id="{C165CB87-703A-421D-83A2-41BBD4B5CEA5}"/>
                </a:ext>
              </a:extLst>
            </p:cNvPr>
            <p:cNvGraphicFramePr>
              <a:graphicFrameLocks noChangeAspect="1"/>
            </p:cNvGraphicFramePr>
            <p:nvPr/>
          </p:nvGraphicFramePr>
          <p:xfrm>
            <a:off x="2976" y="432"/>
            <a:ext cx="777" cy="638"/>
          </p:xfrm>
          <a:graphic>
            <a:graphicData uri="http://schemas.openxmlformats.org/presentationml/2006/ole">
              <mc:AlternateContent xmlns:mc="http://schemas.openxmlformats.org/markup-compatibility/2006">
                <mc:Choice xmlns:v="urn:schemas-microsoft-com:vml" Requires="v">
                  <p:oleObj spid="_x0000_s38980" name="公式" r:id="rId10" imgW="495000" imgH="406080" progId="Equation.3">
                    <p:embed/>
                  </p:oleObj>
                </mc:Choice>
                <mc:Fallback>
                  <p:oleObj name="公式" r:id="rId10" imgW="495000" imgH="40608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432"/>
                          <a:ext cx="777" cy="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90" name="Text Box 26">
              <a:extLst>
                <a:ext uri="{FF2B5EF4-FFF2-40B4-BE49-F238E27FC236}">
                  <a16:creationId xmlns:a16="http://schemas.microsoft.com/office/drawing/2014/main" id="{1A0E6832-060E-4EDB-A12F-4F1137D9011A}"/>
                </a:ext>
              </a:extLst>
            </p:cNvPr>
            <p:cNvSpPr txBox="1">
              <a:spLocks noChangeArrowheads="1"/>
            </p:cNvSpPr>
            <p:nvPr/>
          </p:nvSpPr>
          <p:spPr bwMode="auto">
            <a:xfrm>
              <a:off x="2784" y="1056"/>
              <a:ext cx="2496" cy="596"/>
            </a:xfrm>
            <a:prstGeom prst="rect">
              <a:avLst/>
            </a:prstGeom>
            <a:noFill/>
            <a:ln w="9525">
              <a:noFill/>
              <a:miter lim="800000"/>
              <a:headEnd/>
              <a:tailEnd/>
            </a:ln>
            <a:effectLst/>
          </p:spPr>
          <p:txBody>
            <a:bodyPr>
              <a:spAutoFit/>
            </a:bodyPr>
            <a:lstStyle/>
            <a:p>
              <a:pPr>
                <a:spcBef>
                  <a:spcPct val="50000"/>
                </a:spcBef>
                <a:defRPr/>
              </a:pPr>
              <a:r>
                <a:rPr lang="zh-CN" altLang="en-US">
                  <a:solidFill>
                    <a:srgbClr val="FF99CC"/>
                  </a:solidFill>
                  <a:effectLst>
                    <a:outerShdw blurRad="38100" dist="38100" dir="2700000" algn="tl">
                      <a:srgbClr val="000000"/>
                    </a:outerShdw>
                  </a:effectLst>
                  <a:ea typeface="隶书" pitchFamily="49" charset="-122"/>
                </a:rPr>
                <a:t>自感电动势的方向与电流方向相反。</a:t>
              </a:r>
            </a:p>
          </p:txBody>
        </p:sp>
        <p:pic>
          <p:nvPicPr>
            <p:cNvPr id="62491" name="Picture 27" descr="E白">
              <a:extLst>
                <a:ext uri="{FF2B5EF4-FFF2-40B4-BE49-F238E27FC236}">
                  <a16:creationId xmlns:a16="http://schemas.microsoft.com/office/drawing/2014/main" id="{C020AA4C-13E0-47BE-9821-878A43C49AE8}"/>
                </a:ext>
              </a:extLst>
            </p:cNvPr>
            <p:cNvPicPr>
              <a:picLocks noChangeAspect="1" noChangeArrowheads="1"/>
            </p:cNvPicPr>
            <p:nvPr/>
          </p:nvPicPr>
          <p:blipFill>
            <a:blip r:embed="rId9">
              <a:clrChange>
                <a:clrFrom>
                  <a:srgbClr val="000000"/>
                </a:clrFrom>
                <a:clrTo>
                  <a:srgbClr val="000000">
                    <a:alpha val="0"/>
                  </a:srgbClr>
                </a:clrTo>
              </a:clrChange>
            </a:blip>
            <a:srcRect/>
            <a:stretch>
              <a:fillRect/>
            </a:stretch>
          </p:blipFill>
          <p:spPr bwMode="auto">
            <a:xfrm>
              <a:off x="3744" y="624"/>
              <a:ext cx="384" cy="254"/>
            </a:xfrm>
            <a:prstGeom prst="rect">
              <a:avLst/>
            </a:prstGeom>
            <a:noFill/>
            <a:effectLst>
              <a:outerShdw dist="35921" dir="2700000" algn="ctr" rotWithShape="0">
                <a:schemeClr val="bg2"/>
              </a:outerShdw>
            </a:effectLst>
          </p:spPr>
        </p:pic>
        <p:graphicFrame>
          <p:nvGraphicFramePr>
            <p:cNvPr id="38917" name="Object 28">
              <a:extLst>
                <a:ext uri="{FF2B5EF4-FFF2-40B4-BE49-F238E27FC236}">
                  <a16:creationId xmlns:a16="http://schemas.microsoft.com/office/drawing/2014/main" id="{A8B9FD0B-1CF5-484F-B656-8DA85BB10326}"/>
                </a:ext>
              </a:extLst>
            </p:cNvPr>
            <p:cNvGraphicFramePr>
              <a:graphicFrameLocks noChangeAspect="1"/>
            </p:cNvGraphicFramePr>
            <p:nvPr/>
          </p:nvGraphicFramePr>
          <p:xfrm>
            <a:off x="4032" y="432"/>
            <a:ext cx="1268" cy="652"/>
          </p:xfrm>
          <a:graphic>
            <a:graphicData uri="http://schemas.openxmlformats.org/presentationml/2006/ole">
              <mc:AlternateContent xmlns:mc="http://schemas.openxmlformats.org/markup-compatibility/2006">
                <mc:Choice xmlns:v="urn:schemas-microsoft-com:vml" Requires="v">
                  <p:oleObj spid="_x0000_s38981" name="公式" r:id="rId12" imgW="787320" imgH="406080" progId="Equation.3">
                    <p:embed/>
                  </p:oleObj>
                </mc:Choice>
                <mc:Fallback>
                  <p:oleObj name="公式" r:id="rId12" imgW="787320" imgH="406080"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2" y="432"/>
                          <a:ext cx="1268" cy="6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29">
            <a:extLst>
              <a:ext uri="{FF2B5EF4-FFF2-40B4-BE49-F238E27FC236}">
                <a16:creationId xmlns:a16="http://schemas.microsoft.com/office/drawing/2014/main" id="{5DA38049-D916-4A71-BDAB-FD91CFF926BB}"/>
              </a:ext>
            </a:extLst>
          </p:cNvPr>
          <p:cNvGrpSpPr>
            <a:grpSpLocks/>
          </p:cNvGrpSpPr>
          <p:nvPr/>
        </p:nvGrpSpPr>
        <p:grpSpPr bwMode="auto">
          <a:xfrm>
            <a:off x="340519" y="1981200"/>
            <a:ext cx="4495800" cy="2590800"/>
            <a:chOff x="-982" y="1072"/>
            <a:chExt cx="2832" cy="1632"/>
          </a:xfrm>
        </p:grpSpPr>
        <p:sp>
          <p:nvSpPr>
            <p:cNvPr id="62494" name="AutoShape 30">
              <a:extLst>
                <a:ext uri="{FF2B5EF4-FFF2-40B4-BE49-F238E27FC236}">
                  <a16:creationId xmlns:a16="http://schemas.microsoft.com/office/drawing/2014/main" id="{9D71BCB6-272D-427F-A5B6-40A7980CE6F6}"/>
                </a:ext>
              </a:extLst>
            </p:cNvPr>
            <p:cNvSpPr>
              <a:spLocks noChangeArrowheads="1"/>
            </p:cNvSpPr>
            <p:nvPr/>
          </p:nvSpPr>
          <p:spPr bwMode="auto">
            <a:xfrm>
              <a:off x="-982" y="1072"/>
              <a:ext cx="2832" cy="1632"/>
            </a:xfrm>
            <a:prstGeom prst="wedgeRoundRectCallout">
              <a:avLst>
                <a:gd name="adj1" fmla="val -20306"/>
                <a:gd name="adj2" fmla="val 66481"/>
                <a:gd name="adj3" fmla="val 16667"/>
              </a:avLst>
            </a:prstGeom>
            <a:solidFill>
              <a:srgbClr val="99CCFF">
                <a:alpha val="50000"/>
              </a:srgbClr>
            </a:solidFill>
            <a:ln w="9525">
              <a:solidFill>
                <a:schemeClr val="tx1"/>
              </a:solidFill>
              <a:miter lim="800000"/>
              <a:headEnd/>
              <a:tailEnd/>
            </a:ln>
            <a:effectLst/>
          </p:spPr>
          <p:txBody>
            <a:bodyPr wrap="none" anchor="ctr"/>
            <a:lstStyle/>
            <a:p>
              <a:pPr algn="ctr">
                <a:defRPr/>
              </a:pPr>
              <a:endParaRPr lang="zh-CN" altLang="zh-CN" sz="3200" dirty="0">
                <a:effectLst>
                  <a:outerShdw blurRad="38100" dist="38100" dir="2700000" algn="tl">
                    <a:srgbClr val="000000"/>
                  </a:outerShdw>
                </a:effectLst>
                <a:latin typeface="幼圆" pitchFamily="49" charset="-122"/>
              </a:endParaRPr>
            </a:p>
          </p:txBody>
        </p:sp>
        <p:graphicFrame>
          <p:nvGraphicFramePr>
            <p:cNvPr id="38914" name="Object 31">
              <a:extLst>
                <a:ext uri="{FF2B5EF4-FFF2-40B4-BE49-F238E27FC236}">
                  <a16:creationId xmlns:a16="http://schemas.microsoft.com/office/drawing/2014/main" id="{5751757C-47A1-46A0-9CC2-10A89A784991}"/>
                </a:ext>
              </a:extLst>
            </p:cNvPr>
            <p:cNvGraphicFramePr>
              <a:graphicFrameLocks noChangeAspect="1"/>
            </p:cNvGraphicFramePr>
            <p:nvPr/>
          </p:nvGraphicFramePr>
          <p:xfrm>
            <a:off x="-720" y="1200"/>
            <a:ext cx="777" cy="638"/>
          </p:xfrm>
          <a:graphic>
            <a:graphicData uri="http://schemas.openxmlformats.org/presentationml/2006/ole">
              <mc:AlternateContent xmlns:mc="http://schemas.openxmlformats.org/markup-compatibility/2006">
                <mc:Choice xmlns:v="urn:schemas-microsoft-com:vml" Requires="v">
                  <p:oleObj spid="_x0000_s38982" name="公式" r:id="rId14" imgW="495000" imgH="406080" progId="Equation.3">
                    <p:embed/>
                  </p:oleObj>
                </mc:Choice>
                <mc:Fallback>
                  <p:oleObj name="公式" r:id="rId14" imgW="495000" imgH="40608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0" y="1200"/>
                          <a:ext cx="777" cy="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96" name="Text Box 32">
              <a:extLst>
                <a:ext uri="{FF2B5EF4-FFF2-40B4-BE49-F238E27FC236}">
                  <a16:creationId xmlns:a16="http://schemas.microsoft.com/office/drawing/2014/main" id="{FFFA2768-5E3F-4C5D-AD43-EEB4BA5EAEC5}"/>
                </a:ext>
              </a:extLst>
            </p:cNvPr>
            <p:cNvSpPr txBox="1">
              <a:spLocks noChangeArrowheads="1"/>
            </p:cNvSpPr>
            <p:nvPr/>
          </p:nvSpPr>
          <p:spPr bwMode="auto">
            <a:xfrm>
              <a:off x="-912" y="1824"/>
              <a:ext cx="2496" cy="596"/>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FF99CC"/>
                  </a:solidFill>
                  <a:effectLst>
                    <a:outerShdw blurRad="38100" dist="38100" dir="2700000" algn="tl">
                      <a:srgbClr val="000000"/>
                    </a:outerShdw>
                  </a:effectLst>
                  <a:latin typeface="隶书" pitchFamily="49" charset="-122"/>
                  <a:ea typeface="隶书" pitchFamily="49" charset="-122"/>
                </a:rPr>
                <a:t>自感电动势的方向与电流方向一致。</a:t>
              </a:r>
            </a:p>
          </p:txBody>
        </p:sp>
        <p:graphicFrame>
          <p:nvGraphicFramePr>
            <p:cNvPr id="38915" name="Object 33">
              <a:extLst>
                <a:ext uri="{FF2B5EF4-FFF2-40B4-BE49-F238E27FC236}">
                  <a16:creationId xmlns:a16="http://schemas.microsoft.com/office/drawing/2014/main" id="{C61D1819-6E7D-440F-8771-1C7043D1864B}"/>
                </a:ext>
              </a:extLst>
            </p:cNvPr>
            <p:cNvGraphicFramePr>
              <a:graphicFrameLocks noChangeAspect="1"/>
            </p:cNvGraphicFramePr>
            <p:nvPr>
              <p:extLst>
                <p:ext uri="{D42A27DB-BD31-4B8C-83A1-F6EECF244321}">
                  <p14:modId xmlns:p14="http://schemas.microsoft.com/office/powerpoint/2010/main" val="2539909429"/>
                </p:ext>
              </p:extLst>
            </p:nvPr>
          </p:nvGraphicFramePr>
          <p:xfrm>
            <a:off x="366" y="1194"/>
            <a:ext cx="1268" cy="652"/>
          </p:xfrm>
          <a:graphic>
            <a:graphicData uri="http://schemas.openxmlformats.org/presentationml/2006/ole">
              <mc:AlternateContent xmlns:mc="http://schemas.openxmlformats.org/markup-compatibility/2006">
                <mc:Choice xmlns:v="urn:schemas-microsoft-com:vml" Requires="v">
                  <p:oleObj spid="_x0000_s38983" name="公式" r:id="rId16" imgW="787320" imgH="406080" progId="Equation.3">
                    <p:embed/>
                  </p:oleObj>
                </mc:Choice>
                <mc:Fallback>
                  <p:oleObj name="公式" r:id="rId16" imgW="787320" imgH="406080" progId="Equation.3">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 y="1194"/>
                          <a:ext cx="1268" cy="6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2498" name="Picture 34" descr="E白">
              <a:extLst>
                <a:ext uri="{FF2B5EF4-FFF2-40B4-BE49-F238E27FC236}">
                  <a16:creationId xmlns:a16="http://schemas.microsoft.com/office/drawing/2014/main" id="{4EEBB19C-E3E1-4D42-9A6B-43635D6777A9}"/>
                </a:ext>
              </a:extLst>
            </p:cNvPr>
            <p:cNvPicPr>
              <a:picLocks noChangeAspect="1" noChangeArrowheads="1"/>
            </p:cNvPicPr>
            <p:nvPr/>
          </p:nvPicPr>
          <p:blipFill>
            <a:blip r:embed="rId9">
              <a:clrChange>
                <a:clrFrom>
                  <a:srgbClr val="000000"/>
                </a:clrFrom>
                <a:clrTo>
                  <a:srgbClr val="000000">
                    <a:alpha val="0"/>
                  </a:srgbClr>
                </a:clrTo>
              </a:clrChange>
            </a:blip>
            <a:srcRect/>
            <a:stretch>
              <a:fillRect/>
            </a:stretch>
          </p:blipFill>
          <p:spPr bwMode="auto">
            <a:xfrm>
              <a:off x="0" y="1392"/>
              <a:ext cx="384" cy="254"/>
            </a:xfrm>
            <a:prstGeom prst="rect">
              <a:avLst/>
            </a:prstGeom>
            <a:noFill/>
            <a:effectLst>
              <a:outerShdw dist="35921" dir="2700000" algn="ctr" rotWithShape="0">
                <a:schemeClr val="bg2"/>
              </a:outerShdw>
            </a:effectLst>
          </p:spPr>
        </p:pic>
      </p:grpSp>
      <p:grpSp>
        <p:nvGrpSpPr>
          <p:cNvPr id="7" name="Group 36">
            <a:extLst>
              <a:ext uri="{FF2B5EF4-FFF2-40B4-BE49-F238E27FC236}">
                <a16:creationId xmlns:a16="http://schemas.microsoft.com/office/drawing/2014/main" id="{00753A80-E3D4-4636-95D3-9BF6AA2AE1C1}"/>
              </a:ext>
            </a:extLst>
          </p:cNvPr>
          <p:cNvGrpSpPr>
            <a:grpSpLocks/>
          </p:cNvGrpSpPr>
          <p:nvPr/>
        </p:nvGrpSpPr>
        <p:grpSpPr bwMode="auto">
          <a:xfrm>
            <a:off x="5210175" y="4314825"/>
            <a:ext cx="762000" cy="533400"/>
            <a:chOff x="624" y="3408"/>
            <a:chExt cx="480" cy="336"/>
          </a:xfrm>
        </p:grpSpPr>
        <p:sp>
          <p:nvSpPr>
            <p:cNvPr id="62501" name="Line 37">
              <a:extLst>
                <a:ext uri="{FF2B5EF4-FFF2-40B4-BE49-F238E27FC236}">
                  <a16:creationId xmlns:a16="http://schemas.microsoft.com/office/drawing/2014/main" id="{D0DC6D26-3DAA-46E9-BFB9-EF31F4E83866}"/>
                </a:ext>
              </a:extLst>
            </p:cNvPr>
            <p:cNvSpPr>
              <a:spLocks noChangeShapeType="1"/>
            </p:cNvSpPr>
            <p:nvPr/>
          </p:nvSpPr>
          <p:spPr bwMode="auto">
            <a:xfrm>
              <a:off x="1008" y="3408"/>
              <a:ext cx="96" cy="144"/>
            </a:xfrm>
            <a:prstGeom prst="line">
              <a:avLst/>
            </a:prstGeom>
            <a:noFill/>
            <a:ln w="28575">
              <a:solidFill>
                <a:schemeClr val="folHlink"/>
              </a:solidFill>
              <a:round/>
              <a:headEnd type="none" w="sm" len="lg"/>
              <a:tailEnd type="triangl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62502" name="Picture 38" descr="E绿">
              <a:extLst>
                <a:ext uri="{FF2B5EF4-FFF2-40B4-BE49-F238E27FC236}">
                  <a16:creationId xmlns:a16="http://schemas.microsoft.com/office/drawing/2014/main" id="{78718ADD-99DB-47B5-ADC2-F9B144CDFAA5}"/>
                </a:ext>
              </a:extLst>
            </p:cNvPr>
            <p:cNvPicPr>
              <a:picLocks noChangeAspect="1" noChangeArrowheads="1"/>
            </p:cNvPicPr>
            <p:nvPr/>
          </p:nvPicPr>
          <p:blipFill>
            <a:blip r:embed="rId18">
              <a:clrChange>
                <a:clrFrom>
                  <a:srgbClr val="000000"/>
                </a:clrFrom>
                <a:clrTo>
                  <a:srgbClr val="000000">
                    <a:alpha val="0"/>
                  </a:srgbClr>
                </a:clrTo>
              </a:clrChange>
            </a:blip>
            <a:srcRect/>
            <a:stretch>
              <a:fillRect/>
            </a:stretch>
          </p:blipFill>
          <p:spPr bwMode="auto">
            <a:xfrm>
              <a:off x="624" y="3552"/>
              <a:ext cx="279" cy="192"/>
            </a:xfrm>
            <a:prstGeom prst="rect">
              <a:avLst/>
            </a:prstGeom>
            <a:noFill/>
            <a:effectLst>
              <a:outerShdw dist="35921" dir="2700000" algn="ctr" rotWithShape="0">
                <a:schemeClr val="bg2"/>
              </a:outerShdw>
            </a:effectLst>
          </p:spPr>
        </p:pic>
      </p:grpSp>
      <p:grpSp>
        <p:nvGrpSpPr>
          <p:cNvPr id="8" name="Group 39">
            <a:extLst>
              <a:ext uri="{FF2B5EF4-FFF2-40B4-BE49-F238E27FC236}">
                <a16:creationId xmlns:a16="http://schemas.microsoft.com/office/drawing/2014/main" id="{4FD83273-37FE-4642-97D4-BC00B685ECB4}"/>
              </a:ext>
            </a:extLst>
          </p:cNvPr>
          <p:cNvGrpSpPr>
            <a:grpSpLocks/>
          </p:cNvGrpSpPr>
          <p:nvPr/>
        </p:nvGrpSpPr>
        <p:grpSpPr bwMode="auto">
          <a:xfrm>
            <a:off x="5133975" y="4238625"/>
            <a:ext cx="762000" cy="609600"/>
            <a:chOff x="1488" y="3312"/>
            <a:chExt cx="480" cy="384"/>
          </a:xfrm>
        </p:grpSpPr>
        <p:sp>
          <p:nvSpPr>
            <p:cNvPr id="62504" name="Line 40">
              <a:extLst>
                <a:ext uri="{FF2B5EF4-FFF2-40B4-BE49-F238E27FC236}">
                  <a16:creationId xmlns:a16="http://schemas.microsoft.com/office/drawing/2014/main" id="{83BF4CF1-3305-4FBD-B938-28EFCF869B10}"/>
                </a:ext>
              </a:extLst>
            </p:cNvPr>
            <p:cNvSpPr>
              <a:spLocks noChangeShapeType="1"/>
            </p:cNvSpPr>
            <p:nvPr/>
          </p:nvSpPr>
          <p:spPr bwMode="auto">
            <a:xfrm>
              <a:off x="1872" y="3312"/>
              <a:ext cx="96" cy="144"/>
            </a:xfrm>
            <a:prstGeom prst="line">
              <a:avLst/>
            </a:prstGeom>
            <a:noFill/>
            <a:ln w="28575">
              <a:solidFill>
                <a:schemeClr val="folHlink"/>
              </a:solidFill>
              <a:round/>
              <a:headEnd type="triangle" w="sm" len="lg"/>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62505" name="Picture 41" descr="E绿">
              <a:extLst>
                <a:ext uri="{FF2B5EF4-FFF2-40B4-BE49-F238E27FC236}">
                  <a16:creationId xmlns:a16="http://schemas.microsoft.com/office/drawing/2014/main" id="{38B3656F-91F7-4912-A60D-61AB160A90BC}"/>
                </a:ext>
              </a:extLst>
            </p:cNvPr>
            <p:cNvPicPr>
              <a:picLocks noChangeAspect="1" noChangeArrowheads="1"/>
            </p:cNvPicPr>
            <p:nvPr/>
          </p:nvPicPr>
          <p:blipFill>
            <a:blip r:embed="rId18">
              <a:clrChange>
                <a:clrFrom>
                  <a:srgbClr val="000000"/>
                </a:clrFrom>
                <a:clrTo>
                  <a:srgbClr val="000000">
                    <a:alpha val="0"/>
                  </a:srgbClr>
                </a:clrTo>
              </a:clrChange>
            </a:blip>
            <a:srcRect/>
            <a:stretch>
              <a:fillRect/>
            </a:stretch>
          </p:blipFill>
          <p:spPr bwMode="auto">
            <a:xfrm>
              <a:off x="1488" y="3504"/>
              <a:ext cx="279" cy="192"/>
            </a:xfrm>
            <a:prstGeom prst="rect">
              <a:avLst/>
            </a:prstGeom>
            <a:noFill/>
            <a:effectLst>
              <a:outerShdw dist="35921" dir="2700000" algn="ctr" rotWithShape="0">
                <a:schemeClr val="bg2"/>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86"/>
                                        </p:tgtEl>
                                        <p:attrNameLst>
                                          <p:attrName>style.visibility</p:attrName>
                                        </p:attrNameLst>
                                      </p:cBhvr>
                                      <p:to>
                                        <p:strVal val="visible"/>
                                      </p:to>
                                    </p:set>
                                    <p:animEffect transition="in" filter="dissolve">
                                      <p:cBhvr>
                                        <p:cTn id="12" dur="500"/>
                                        <p:tgtEl>
                                          <p:spTgt spid="62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C4997FD2-F017-44A2-91CE-01DDCC9B4093}"/>
              </a:ext>
            </a:extLst>
          </p:cNvPr>
          <p:cNvSpPr txBox="1">
            <a:spLocks noChangeArrowheads="1"/>
          </p:cNvSpPr>
          <p:nvPr/>
        </p:nvSpPr>
        <p:spPr bwMode="auto">
          <a:xfrm>
            <a:off x="457200" y="1403350"/>
            <a:ext cx="8435975"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rPr>
              <a:t>例题    </a:t>
            </a:r>
            <a:r>
              <a:rPr lang="zh-CN" altLang="en-US" dirty="0">
                <a:effectLst>
                  <a:outerShdw blurRad="38100" dist="38100" dir="2700000" algn="tl">
                    <a:srgbClr val="000000"/>
                  </a:outerShdw>
                </a:effectLst>
              </a:rPr>
              <a:t>一长直密绕螺线管长为</a:t>
            </a:r>
            <a:r>
              <a:rPr lang="en-US" altLang="zh-CN" i="1" dirty="0">
                <a:effectLst>
                  <a:outerShdw blurRad="38100" dist="38100" dir="2700000" algn="tl">
                    <a:srgbClr val="000000"/>
                  </a:outerShdw>
                </a:effectLst>
              </a:rPr>
              <a:t>l</a:t>
            </a:r>
            <a:r>
              <a:rPr lang="zh-CN" altLang="en-US" dirty="0">
                <a:effectLst>
                  <a:outerShdw blurRad="38100" dist="38100" dir="2700000" algn="tl">
                    <a:srgbClr val="000000"/>
                  </a:outerShdw>
                </a:effectLst>
              </a:rPr>
              <a:t>，横截面积为</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rPr>
              <a:t>，单位长度匝数为</a:t>
            </a:r>
            <a:r>
              <a:rPr lang="en-US" altLang="zh-CN" i="1" dirty="0">
                <a:effectLst>
                  <a:outerShdw blurRad="38100" dist="38100" dir="2700000" algn="tl">
                    <a:srgbClr val="000000"/>
                  </a:outerShdw>
                </a:effectLst>
              </a:rPr>
              <a:t>n</a:t>
            </a:r>
            <a:r>
              <a:rPr lang="zh-CN" altLang="en-US" dirty="0">
                <a:effectLst>
                  <a:outerShdw blurRad="38100" dist="38100" dir="2700000" algn="tl">
                    <a:srgbClr val="000000"/>
                  </a:outerShdw>
                </a:effectLst>
              </a:rPr>
              <a:t>。</a:t>
            </a:r>
            <a:r>
              <a:rPr lang="zh-CN" altLang="en-US" dirty="0">
                <a:effectLst>
                  <a:outerShdw blurRad="38100" dist="38100" dir="2700000" algn="tl">
                    <a:srgbClr val="000000"/>
                  </a:outerShdw>
                </a:effectLst>
                <a:sym typeface="Symbol" pitchFamily="18" charset="2"/>
              </a:rPr>
              <a:t>求自感系数。</a:t>
            </a:r>
            <a:endParaRPr lang="zh-CN" altLang="en-US" dirty="0">
              <a:effectLst>
                <a:outerShdw blurRad="38100" dist="38100" dir="2700000" algn="tl">
                  <a:srgbClr val="000000"/>
                </a:outerShdw>
              </a:effectLst>
            </a:endParaRPr>
          </a:p>
        </p:txBody>
      </p:sp>
      <p:graphicFrame>
        <p:nvGraphicFramePr>
          <p:cNvPr id="177152" name="Object 1024">
            <a:extLst>
              <a:ext uri="{FF2B5EF4-FFF2-40B4-BE49-F238E27FC236}">
                <a16:creationId xmlns:a16="http://schemas.microsoft.com/office/drawing/2014/main" id="{B8153F03-DF75-46E4-9B85-2E0E24289BEC}"/>
              </a:ext>
            </a:extLst>
          </p:cNvPr>
          <p:cNvGraphicFramePr>
            <a:graphicFrameLocks noChangeAspect="1"/>
          </p:cNvGraphicFramePr>
          <p:nvPr>
            <p:extLst>
              <p:ext uri="{D42A27DB-BD31-4B8C-83A1-F6EECF244321}">
                <p14:modId xmlns:p14="http://schemas.microsoft.com/office/powerpoint/2010/main" val="2910977894"/>
              </p:ext>
            </p:extLst>
          </p:nvPr>
        </p:nvGraphicFramePr>
        <p:xfrm>
          <a:off x="826864" y="2546390"/>
          <a:ext cx="1536700" cy="874713"/>
        </p:xfrm>
        <a:graphic>
          <a:graphicData uri="http://schemas.openxmlformats.org/presentationml/2006/ole">
            <mc:AlternateContent xmlns:mc="http://schemas.openxmlformats.org/markup-compatibility/2006">
              <mc:Choice xmlns:v="urn:schemas-microsoft-com:vml" Requires="v">
                <p:oleObj spid="_x0000_s40029" name="公式" r:id="rId3" imgW="711000" imgH="406080" progId="Equation.3">
                  <p:embed/>
                </p:oleObj>
              </mc:Choice>
              <mc:Fallback>
                <p:oleObj name="公式" r:id="rId3" imgW="711000" imgH="4060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64" y="2546390"/>
                        <a:ext cx="1536700" cy="874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Text Box 6">
            <a:extLst>
              <a:ext uri="{FF2B5EF4-FFF2-40B4-BE49-F238E27FC236}">
                <a16:creationId xmlns:a16="http://schemas.microsoft.com/office/drawing/2014/main" id="{9021EF28-4033-47D5-95B8-98AEFC751DBA}"/>
              </a:ext>
            </a:extLst>
          </p:cNvPr>
          <p:cNvSpPr txBox="1">
            <a:spLocks noChangeArrowheads="1"/>
          </p:cNvSpPr>
          <p:nvPr/>
        </p:nvSpPr>
        <p:spPr bwMode="auto">
          <a:xfrm>
            <a:off x="3158911" y="2643921"/>
            <a:ext cx="5975596" cy="523220"/>
          </a:xfrm>
          <a:prstGeom prst="rect">
            <a:avLst/>
          </a:prstGeom>
          <a:noFill/>
          <a:ln w="9525">
            <a:noFill/>
            <a:miter lim="800000"/>
            <a:headEnd/>
            <a:tailEnd/>
          </a:ln>
          <a:effectLst/>
        </p:spPr>
        <p:txBody>
          <a:bodyPr wrap="square">
            <a:spAutoFit/>
          </a:bodyPr>
          <a:lstStyle/>
          <a:p>
            <a:pPr>
              <a:spcBef>
                <a:spcPct val="50000"/>
              </a:spcBef>
              <a:defRPr/>
            </a:pPr>
            <a:r>
              <a:rPr lang="zh-CN" altLang="en-US" dirty="0">
                <a:effectLst>
                  <a:outerShdw blurRad="38100" dist="38100" dir="2700000" algn="tl">
                    <a:srgbClr val="000000"/>
                  </a:outerShdw>
                </a:effectLst>
                <a:latin typeface="幼圆" pitchFamily="49" charset="-122"/>
              </a:rPr>
              <a:t>　　穿过每匝线圈的磁通量相等为</a:t>
            </a:r>
          </a:p>
        </p:txBody>
      </p:sp>
      <p:graphicFrame>
        <p:nvGraphicFramePr>
          <p:cNvPr id="177153" name="Object 1025">
            <a:extLst>
              <a:ext uri="{FF2B5EF4-FFF2-40B4-BE49-F238E27FC236}">
                <a16:creationId xmlns:a16="http://schemas.microsoft.com/office/drawing/2014/main" id="{5B784974-E8E2-45DB-89F6-EA155203E5FC}"/>
              </a:ext>
            </a:extLst>
          </p:cNvPr>
          <p:cNvGraphicFramePr>
            <a:graphicFrameLocks noChangeAspect="1"/>
          </p:cNvGraphicFramePr>
          <p:nvPr>
            <p:extLst>
              <p:ext uri="{D42A27DB-BD31-4B8C-83A1-F6EECF244321}">
                <p14:modId xmlns:p14="http://schemas.microsoft.com/office/powerpoint/2010/main" val="1925401569"/>
              </p:ext>
            </p:extLst>
          </p:nvPr>
        </p:nvGraphicFramePr>
        <p:xfrm>
          <a:off x="5868144" y="3312214"/>
          <a:ext cx="1535113" cy="492125"/>
        </p:xfrm>
        <a:graphic>
          <a:graphicData uri="http://schemas.openxmlformats.org/presentationml/2006/ole">
            <mc:AlternateContent xmlns:mc="http://schemas.openxmlformats.org/markup-compatibility/2006">
              <mc:Choice xmlns:v="urn:schemas-microsoft-com:vml" Requires="v">
                <p:oleObj spid="_x0000_s40030" name="Equation" r:id="rId5" imgW="711000" imgH="228600" progId="Equation.3">
                  <p:embed/>
                </p:oleObj>
              </mc:Choice>
              <mc:Fallback>
                <p:oleObj name="Equation" r:id="rId5" imgW="71100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3312214"/>
                        <a:ext cx="1535113" cy="492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54" name="Object 1026">
            <a:extLst>
              <a:ext uri="{FF2B5EF4-FFF2-40B4-BE49-F238E27FC236}">
                <a16:creationId xmlns:a16="http://schemas.microsoft.com/office/drawing/2014/main" id="{6FB05717-A36D-4CF0-A5C9-0CA5C02A6343}"/>
              </a:ext>
            </a:extLst>
          </p:cNvPr>
          <p:cNvGraphicFramePr>
            <a:graphicFrameLocks noChangeAspect="1"/>
          </p:cNvGraphicFramePr>
          <p:nvPr>
            <p:extLst>
              <p:ext uri="{D42A27DB-BD31-4B8C-83A1-F6EECF244321}">
                <p14:modId xmlns:p14="http://schemas.microsoft.com/office/powerpoint/2010/main" val="2135529211"/>
              </p:ext>
            </p:extLst>
          </p:nvPr>
        </p:nvGraphicFramePr>
        <p:xfrm>
          <a:off x="2339752" y="2762290"/>
          <a:ext cx="1041400" cy="490538"/>
        </p:xfrm>
        <a:graphic>
          <a:graphicData uri="http://schemas.openxmlformats.org/presentationml/2006/ole">
            <mc:AlternateContent xmlns:mc="http://schemas.openxmlformats.org/markup-compatibility/2006">
              <mc:Choice xmlns:v="urn:schemas-microsoft-com:vml" Requires="v">
                <p:oleObj spid="_x0000_s40031" name="公式" r:id="rId7" imgW="482400" imgH="228600" progId="Equation.3">
                  <p:embed/>
                </p:oleObj>
              </mc:Choice>
              <mc:Fallback>
                <p:oleObj name="公式" r:id="rId7" imgW="482400" imgH="2286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2762290"/>
                        <a:ext cx="1041400" cy="490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013" name="Group 77">
            <a:extLst>
              <a:ext uri="{FF2B5EF4-FFF2-40B4-BE49-F238E27FC236}">
                <a16:creationId xmlns:a16="http://schemas.microsoft.com/office/drawing/2014/main" id="{DFA5A480-0F87-40C8-8952-0D5F6E307949}"/>
              </a:ext>
            </a:extLst>
          </p:cNvPr>
          <p:cNvGrpSpPr>
            <a:grpSpLocks/>
          </p:cNvGrpSpPr>
          <p:nvPr/>
        </p:nvGrpSpPr>
        <p:grpSpPr bwMode="auto">
          <a:xfrm>
            <a:off x="0" y="260350"/>
            <a:ext cx="2555875" cy="1068388"/>
            <a:chOff x="0" y="164"/>
            <a:chExt cx="1610" cy="673"/>
          </a:xfrm>
        </p:grpSpPr>
        <p:pic>
          <p:nvPicPr>
            <p:cNvPr id="40014" name="Picture 15" descr="bar_1">
              <a:extLst>
                <a:ext uri="{FF2B5EF4-FFF2-40B4-BE49-F238E27FC236}">
                  <a16:creationId xmlns:a16="http://schemas.microsoft.com/office/drawing/2014/main" id="{50DF05C6-B84F-4AFA-A922-D0A3C21107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64"/>
              <a:ext cx="161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4" name="Text Box 16">
              <a:extLst>
                <a:ext uri="{FF2B5EF4-FFF2-40B4-BE49-F238E27FC236}">
                  <a16:creationId xmlns:a16="http://schemas.microsoft.com/office/drawing/2014/main" id="{E27AB323-09DA-47BF-AEDC-4196D6B252DB}"/>
                </a:ext>
              </a:extLst>
            </p:cNvPr>
            <p:cNvSpPr txBox="1">
              <a:spLocks noChangeArrowheads="1"/>
            </p:cNvSpPr>
            <p:nvPr/>
          </p:nvSpPr>
          <p:spPr bwMode="auto">
            <a:xfrm>
              <a:off x="22" y="336"/>
              <a:ext cx="118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ea typeface="隶书" panose="02010509060101010101" pitchFamily="49" charset="-122"/>
                </a:rPr>
                <a:t>5-3</a:t>
              </a:r>
              <a:r>
                <a:rPr lang="en-US" altLang="zh-CN">
                  <a:solidFill>
                    <a:srgbClr val="FF3399"/>
                  </a:solidFill>
                  <a:latin typeface="隶书" panose="02010509060101010101" pitchFamily="49" charset="-122"/>
                  <a:ea typeface="隶书" panose="02010509060101010101" pitchFamily="49" charset="-122"/>
                </a:rPr>
                <a:t> </a:t>
              </a:r>
              <a:r>
                <a:rPr lang="zh-CN" altLang="en-US">
                  <a:solidFill>
                    <a:srgbClr val="FF3399"/>
                  </a:solidFill>
                  <a:latin typeface="隶书" panose="02010509060101010101" pitchFamily="49" charset="-122"/>
                  <a:ea typeface="隶书" panose="02010509060101010101" pitchFamily="49" charset="-122"/>
                </a:rPr>
                <a:t>自感</a:t>
              </a:r>
              <a:endParaRPr lang="zh-CN" altLang="en-US">
                <a:solidFill>
                  <a:srgbClr val="FF3399"/>
                </a:solidFill>
                <a:ea typeface="隶书" panose="02010509060101010101" pitchFamily="49" charset="-122"/>
              </a:endParaRPr>
            </a:p>
          </p:txBody>
        </p:sp>
      </p:grpSp>
      <p:sp>
        <p:nvSpPr>
          <p:cNvPr id="87" name="Text Box 2">
            <a:extLst>
              <a:ext uri="{FF2B5EF4-FFF2-40B4-BE49-F238E27FC236}">
                <a16:creationId xmlns:a16="http://schemas.microsoft.com/office/drawing/2014/main" id="{AB85A2BE-8FE0-4290-9039-C36FE114999E}"/>
              </a:ext>
            </a:extLst>
          </p:cNvPr>
          <p:cNvSpPr txBox="1">
            <a:spLocks noChangeArrowheads="1"/>
          </p:cNvSpPr>
          <p:nvPr/>
        </p:nvSpPr>
        <p:spPr bwMode="auto">
          <a:xfrm>
            <a:off x="635000" y="3943818"/>
            <a:ext cx="41148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latin typeface="幼圆" panose="02010509060101010101" pitchFamily="49" charset="-122"/>
              </a:rPr>
              <a:t>穿过螺线管的磁链为</a:t>
            </a:r>
          </a:p>
        </p:txBody>
      </p:sp>
      <p:graphicFrame>
        <p:nvGraphicFramePr>
          <p:cNvPr id="88" name="Object 3">
            <a:extLst>
              <a:ext uri="{FF2B5EF4-FFF2-40B4-BE49-F238E27FC236}">
                <a16:creationId xmlns:a16="http://schemas.microsoft.com/office/drawing/2014/main" id="{0BF0E17C-94AF-4A4F-B61B-984D29C51E4D}"/>
              </a:ext>
            </a:extLst>
          </p:cNvPr>
          <p:cNvGraphicFramePr>
            <a:graphicFrameLocks noChangeAspect="1"/>
          </p:cNvGraphicFramePr>
          <p:nvPr>
            <p:extLst>
              <p:ext uri="{D42A27DB-BD31-4B8C-83A1-F6EECF244321}">
                <p14:modId xmlns:p14="http://schemas.microsoft.com/office/powerpoint/2010/main" val="3159559456"/>
              </p:ext>
            </p:extLst>
          </p:nvPr>
        </p:nvGraphicFramePr>
        <p:xfrm>
          <a:off x="4413926" y="4058615"/>
          <a:ext cx="1344612" cy="387350"/>
        </p:xfrm>
        <a:graphic>
          <a:graphicData uri="http://schemas.openxmlformats.org/presentationml/2006/ole">
            <mc:AlternateContent xmlns:mc="http://schemas.openxmlformats.org/markup-compatibility/2006">
              <mc:Choice xmlns:v="urn:schemas-microsoft-com:vml" Requires="v">
                <p:oleObj spid="_x0000_s40032" name="公式" r:id="rId10" imgW="571320" imgH="164880" progId="Equation.3">
                  <p:embed/>
                </p:oleObj>
              </mc:Choice>
              <mc:Fallback>
                <p:oleObj name="公式" r:id="rId10" imgW="571320" imgH="164880" progId="Equation.3">
                  <p:embed/>
                  <p:pic>
                    <p:nvPicPr>
                      <p:cNvPr id="64515" name="Object 3">
                        <a:extLst>
                          <a:ext uri="{FF2B5EF4-FFF2-40B4-BE49-F238E27FC236}">
                            <a16:creationId xmlns:a16="http://schemas.microsoft.com/office/drawing/2014/main" id="{DD387122-252C-4693-8FC5-1154BB3D55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3926" y="4058615"/>
                        <a:ext cx="1344612" cy="387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 name="Object 140">
            <a:extLst>
              <a:ext uri="{FF2B5EF4-FFF2-40B4-BE49-F238E27FC236}">
                <a16:creationId xmlns:a16="http://schemas.microsoft.com/office/drawing/2014/main" id="{B7B92FBB-CB69-4F7C-9ABA-3A2B052F0F07}"/>
              </a:ext>
            </a:extLst>
          </p:cNvPr>
          <p:cNvGraphicFramePr>
            <a:graphicFrameLocks noChangeAspect="1"/>
          </p:cNvGraphicFramePr>
          <p:nvPr>
            <p:extLst>
              <p:ext uri="{D42A27DB-BD31-4B8C-83A1-F6EECF244321}">
                <p14:modId xmlns:p14="http://schemas.microsoft.com/office/powerpoint/2010/main" val="1446885613"/>
              </p:ext>
            </p:extLst>
          </p:nvPr>
        </p:nvGraphicFramePr>
        <p:xfrm>
          <a:off x="5880355" y="3956321"/>
          <a:ext cx="1554163" cy="566738"/>
        </p:xfrm>
        <a:graphic>
          <a:graphicData uri="http://schemas.openxmlformats.org/presentationml/2006/ole">
            <mc:AlternateContent xmlns:mc="http://schemas.openxmlformats.org/markup-compatibility/2006">
              <mc:Choice xmlns:v="urn:schemas-microsoft-com:vml" Requires="v">
                <p:oleObj spid="_x0000_s40033" name="公式" r:id="rId12" imgW="660240" imgH="241200" progId="Equation.3">
                  <p:embed/>
                </p:oleObj>
              </mc:Choice>
              <mc:Fallback>
                <p:oleObj name="公式" r:id="rId12" imgW="660240" imgH="241200" progId="Equation.3">
                  <p:embed/>
                  <p:pic>
                    <p:nvPicPr>
                      <p:cNvPr id="64652" name="Object 140">
                        <a:extLst>
                          <a:ext uri="{FF2B5EF4-FFF2-40B4-BE49-F238E27FC236}">
                            <a16:creationId xmlns:a16="http://schemas.microsoft.com/office/drawing/2014/main" id="{58F6D874-F7D8-4851-B36B-E3E650BFA3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80355" y="3956321"/>
                        <a:ext cx="1554163" cy="5667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 name="Text Box 4">
            <a:extLst>
              <a:ext uri="{FF2B5EF4-FFF2-40B4-BE49-F238E27FC236}">
                <a16:creationId xmlns:a16="http://schemas.microsoft.com/office/drawing/2014/main" id="{1ECABB22-277C-4DC4-A0B3-F2B0F313F525}"/>
              </a:ext>
            </a:extLst>
          </p:cNvPr>
          <p:cNvSpPr txBox="1">
            <a:spLocks noChangeArrowheads="1"/>
          </p:cNvSpPr>
          <p:nvPr/>
        </p:nvSpPr>
        <p:spPr bwMode="auto">
          <a:xfrm>
            <a:off x="685800" y="5250795"/>
            <a:ext cx="7543800"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latin typeface="幼圆" panose="02010509060101010101" pitchFamily="49" charset="-122"/>
              </a:rPr>
              <a:t>根据定义可得长直螺线管的自感系数为</a:t>
            </a:r>
          </a:p>
        </p:txBody>
      </p:sp>
      <p:graphicFrame>
        <p:nvGraphicFramePr>
          <p:cNvPr id="94" name="Object 5">
            <a:extLst>
              <a:ext uri="{FF2B5EF4-FFF2-40B4-BE49-F238E27FC236}">
                <a16:creationId xmlns:a16="http://schemas.microsoft.com/office/drawing/2014/main" id="{2C8042EE-2D90-415E-AF24-12A817EF16F3}"/>
              </a:ext>
            </a:extLst>
          </p:cNvPr>
          <p:cNvGraphicFramePr>
            <a:graphicFrameLocks noChangeAspect="1"/>
          </p:cNvGraphicFramePr>
          <p:nvPr>
            <p:extLst>
              <p:ext uri="{D42A27DB-BD31-4B8C-83A1-F6EECF244321}">
                <p14:modId xmlns:p14="http://schemas.microsoft.com/office/powerpoint/2010/main" val="2920766120"/>
              </p:ext>
            </p:extLst>
          </p:nvPr>
        </p:nvGraphicFramePr>
        <p:xfrm>
          <a:off x="1966912" y="5798483"/>
          <a:ext cx="1355725" cy="965200"/>
        </p:xfrm>
        <a:graphic>
          <a:graphicData uri="http://schemas.openxmlformats.org/presentationml/2006/ole">
            <mc:AlternateContent xmlns:mc="http://schemas.openxmlformats.org/markup-compatibility/2006">
              <mc:Choice xmlns:v="urn:schemas-microsoft-com:vml" Requires="v">
                <p:oleObj spid="_x0000_s40034" name="公式" r:id="rId14" imgW="571320" imgH="406080" progId="Equation.3">
                  <p:embed/>
                </p:oleObj>
              </mc:Choice>
              <mc:Fallback>
                <p:oleObj name="公式" r:id="rId14" imgW="571320" imgH="406080" progId="Equation.3">
                  <p:embed/>
                  <p:pic>
                    <p:nvPicPr>
                      <p:cNvPr id="64517" name="Object 5">
                        <a:extLst>
                          <a:ext uri="{FF2B5EF4-FFF2-40B4-BE49-F238E27FC236}">
                            <a16:creationId xmlns:a16="http://schemas.microsoft.com/office/drawing/2014/main" id="{A116E8C8-EAAF-4D7B-963C-E51A0EBAE3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6912" y="5798483"/>
                        <a:ext cx="1355725" cy="9652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141">
            <a:extLst>
              <a:ext uri="{FF2B5EF4-FFF2-40B4-BE49-F238E27FC236}">
                <a16:creationId xmlns:a16="http://schemas.microsoft.com/office/drawing/2014/main" id="{43FEE392-A72B-48B5-8CBC-EA1FE3469E18}"/>
              </a:ext>
            </a:extLst>
          </p:cNvPr>
          <p:cNvGraphicFramePr>
            <a:graphicFrameLocks noChangeAspect="1"/>
          </p:cNvGraphicFramePr>
          <p:nvPr>
            <p:extLst>
              <p:ext uri="{D42A27DB-BD31-4B8C-83A1-F6EECF244321}">
                <p14:modId xmlns:p14="http://schemas.microsoft.com/office/powerpoint/2010/main" val="2438023638"/>
              </p:ext>
            </p:extLst>
          </p:nvPr>
        </p:nvGraphicFramePr>
        <p:xfrm>
          <a:off x="3333750" y="5998508"/>
          <a:ext cx="1416050" cy="573087"/>
        </p:xfrm>
        <a:graphic>
          <a:graphicData uri="http://schemas.openxmlformats.org/presentationml/2006/ole">
            <mc:AlternateContent xmlns:mc="http://schemas.openxmlformats.org/markup-compatibility/2006">
              <mc:Choice xmlns:v="urn:schemas-microsoft-com:vml" Requires="v">
                <p:oleObj spid="_x0000_s40035" name="公式" r:id="rId16" imgW="596880" imgH="241200" progId="Equation.3">
                  <p:embed/>
                </p:oleObj>
              </mc:Choice>
              <mc:Fallback>
                <p:oleObj name="公式" r:id="rId16" imgW="596880" imgH="241200" progId="Equation.3">
                  <p:embed/>
                  <p:pic>
                    <p:nvPicPr>
                      <p:cNvPr id="64653" name="Object 141">
                        <a:extLst>
                          <a:ext uri="{FF2B5EF4-FFF2-40B4-BE49-F238E27FC236}">
                            <a16:creationId xmlns:a16="http://schemas.microsoft.com/office/drawing/2014/main" id="{23FB86B5-2646-44AF-BEB9-613720BCD9C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3750" y="5998508"/>
                        <a:ext cx="1416050" cy="57308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 name="Object 7">
            <a:extLst>
              <a:ext uri="{FF2B5EF4-FFF2-40B4-BE49-F238E27FC236}">
                <a16:creationId xmlns:a16="http://schemas.microsoft.com/office/drawing/2014/main" id="{283FDCC6-0D2E-4FF8-8514-FA355CFA2584}"/>
              </a:ext>
            </a:extLst>
          </p:cNvPr>
          <p:cNvGraphicFramePr>
            <a:graphicFrameLocks noChangeAspect="1"/>
          </p:cNvGraphicFramePr>
          <p:nvPr>
            <p:extLst>
              <p:ext uri="{D42A27DB-BD31-4B8C-83A1-F6EECF244321}">
                <p14:modId xmlns:p14="http://schemas.microsoft.com/office/powerpoint/2010/main" val="2891248717"/>
              </p:ext>
            </p:extLst>
          </p:nvPr>
        </p:nvGraphicFramePr>
        <p:xfrm>
          <a:off x="6012160" y="6014583"/>
          <a:ext cx="1657350" cy="573087"/>
        </p:xfrm>
        <a:graphic>
          <a:graphicData uri="http://schemas.openxmlformats.org/presentationml/2006/ole">
            <mc:AlternateContent xmlns:mc="http://schemas.openxmlformats.org/markup-compatibility/2006">
              <mc:Choice xmlns:v="urn:schemas-microsoft-com:vml" Requires="v">
                <p:oleObj spid="_x0000_s40036" name="Equation" r:id="rId18" imgW="698400" imgH="241200" progId="Equation.3">
                  <p:embed/>
                </p:oleObj>
              </mc:Choice>
              <mc:Fallback>
                <p:oleObj name="Equation" r:id="rId18" imgW="698400" imgH="241200" progId="Equation.3">
                  <p:embed/>
                  <p:pic>
                    <p:nvPicPr>
                      <p:cNvPr id="64519" name="Object 7">
                        <a:extLst>
                          <a:ext uri="{FF2B5EF4-FFF2-40B4-BE49-F238E27FC236}">
                            <a16:creationId xmlns:a16="http://schemas.microsoft.com/office/drawing/2014/main" id="{AAC958D5-1B6D-4888-B3D9-DCCCFAFC22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12160" y="6014583"/>
                        <a:ext cx="1657350" cy="57308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dissolve">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7152"/>
                                        </p:tgtEl>
                                        <p:attrNameLst>
                                          <p:attrName>style.visibility</p:attrName>
                                        </p:attrNameLst>
                                      </p:cBhvr>
                                      <p:to>
                                        <p:strVal val="visible"/>
                                      </p:to>
                                    </p:set>
                                    <p:animEffect transition="in" filter="dissolve">
                                      <p:cBhvr>
                                        <p:cTn id="12" dur="500"/>
                                        <p:tgtEl>
                                          <p:spTgt spid="1771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dissolve">
                                      <p:cBhvr>
                                        <p:cTn id="17" dur="500"/>
                                        <p:tgtEl>
                                          <p:spTgt spid="177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dissolve">
                                      <p:cBhvr>
                                        <p:cTn id="22" dur="500"/>
                                        <p:tgtEl>
                                          <p:spTgt spid="63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7153"/>
                                        </p:tgtEl>
                                        <p:attrNameLst>
                                          <p:attrName>style.visibility</p:attrName>
                                        </p:attrNameLst>
                                      </p:cBhvr>
                                      <p:to>
                                        <p:strVal val="visible"/>
                                      </p:to>
                                    </p:set>
                                    <p:animEffect transition="in" filter="dissolve">
                                      <p:cBhvr>
                                        <p:cTn id="27" dur="500"/>
                                        <p:tgtEl>
                                          <p:spTgt spid="1771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dissolve">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dissolv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dissolv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dissolve">
                                      <p:cBhvr>
                                        <p:cTn id="52" dur="500"/>
                                        <p:tgtEl>
                                          <p:spTgt spid="9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dissolve">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dissolve">
                                      <p:cBhvr>
                                        <p:cTn id="6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4" grpId="0" autoUpdateAnimBg="0"/>
      <p:bldP spid="87" grpId="0" autoUpdateAnimBg="0"/>
      <p:bldP spid="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a:extLst>
              <a:ext uri="{FF2B5EF4-FFF2-40B4-BE49-F238E27FC236}">
                <a16:creationId xmlns:a16="http://schemas.microsoft.com/office/drawing/2014/main" id="{BB589EB6-3F39-4ACC-B821-43FC2E8F5823}"/>
              </a:ext>
            </a:extLst>
          </p:cNvPr>
          <p:cNvSpPr txBox="1">
            <a:spLocks noChangeArrowheads="1"/>
          </p:cNvSpPr>
          <p:nvPr/>
        </p:nvSpPr>
        <p:spPr bwMode="auto">
          <a:xfrm>
            <a:off x="457200" y="493713"/>
            <a:ext cx="8435975"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：两个同轴圆筒型导体，半径分别为</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1</a:t>
            </a:r>
            <a:r>
              <a:rPr lang="zh-CN" altLang="en-US" dirty="0">
                <a:effectLst>
                  <a:outerShdw blurRad="38100" dist="38100" dir="2700000" algn="tl">
                    <a:srgbClr val="000000"/>
                  </a:outerShdw>
                </a:effectLst>
              </a:rPr>
              <a:t>、</a:t>
            </a:r>
            <a:r>
              <a:rPr lang="en-US" altLang="zh-CN" i="1" dirty="0">
                <a:effectLst>
                  <a:outerShdw blurRad="38100" dist="38100" dir="2700000" algn="tl">
                    <a:srgbClr val="000000"/>
                  </a:outerShdw>
                </a:effectLst>
              </a:rPr>
              <a:t>R</a:t>
            </a:r>
            <a:r>
              <a:rPr lang="en-US" altLang="zh-CN" baseline="-25000" dirty="0">
                <a:effectLst>
                  <a:outerShdw blurRad="38100" dist="38100" dir="2700000" algn="tl">
                    <a:srgbClr val="000000"/>
                  </a:outerShdw>
                </a:effectLst>
              </a:rPr>
              <a:t>2</a:t>
            </a:r>
            <a:r>
              <a:rPr lang="zh-CN" altLang="en-US" dirty="0">
                <a:effectLst>
                  <a:outerShdw blurRad="38100" dist="38100" dir="2700000" algn="tl">
                    <a:srgbClr val="000000"/>
                  </a:outerShdw>
                </a:effectLst>
                <a:latin typeface="幼圆" pitchFamily="49" charset="-122"/>
              </a:rPr>
              <a:t>，各自流过等量反向的电流，求自感系数。</a:t>
            </a:r>
          </a:p>
        </p:txBody>
      </p:sp>
      <p:sp>
        <p:nvSpPr>
          <p:cNvPr id="66564" name="Text Box 4">
            <a:extLst>
              <a:ext uri="{FF2B5EF4-FFF2-40B4-BE49-F238E27FC236}">
                <a16:creationId xmlns:a16="http://schemas.microsoft.com/office/drawing/2014/main" id="{18703FD6-4BDE-40BB-A042-AAA2D69389B2}"/>
              </a:ext>
            </a:extLst>
          </p:cNvPr>
          <p:cNvSpPr txBox="1">
            <a:spLocks noChangeArrowheads="1"/>
          </p:cNvSpPr>
          <p:nvPr/>
        </p:nvSpPr>
        <p:spPr bwMode="auto">
          <a:xfrm>
            <a:off x="470722" y="1599679"/>
            <a:ext cx="86868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99FF66"/>
                </a:solidFill>
                <a:effectLst>
                  <a:outerShdw blurRad="38100" dist="38100" dir="2700000" algn="tl">
                    <a:srgbClr val="000000"/>
                  </a:outerShdw>
                </a:effectLst>
                <a:latin typeface="幼圆" pitchFamily="49" charset="-122"/>
              </a:rPr>
              <a:t>解：</a:t>
            </a:r>
            <a:r>
              <a:rPr lang="zh-CN" altLang="en-US" dirty="0">
                <a:effectLst>
                  <a:outerShdw blurRad="38100" dist="38100" dir="2700000" algn="tl">
                    <a:srgbClr val="000000"/>
                  </a:outerShdw>
                </a:effectLst>
                <a:latin typeface="幼圆" pitchFamily="49" charset="-122"/>
              </a:rPr>
              <a:t>同轴电缆的内外导体构成回路，通过回路的磁通量与回路电流成正比。</a:t>
            </a:r>
          </a:p>
        </p:txBody>
      </p:sp>
      <p:graphicFrame>
        <p:nvGraphicFramePr>
          <p:cNvPr id="22" name="Object 37">
            <a:extLst>
              <a:ext uri="{FF2B5EF4-FFF2-40B4-BE49-F238E27FC236}">
                <a16:creationId xmlns:a16="http://schemas.microsoft.com/office/drawing/2014/main" id="{9BF29AC8-C506-4A9E-AF21-71D0F267AB37}"/>
              </a:ext>
            </a:extLst>
          </p:cNvPr>
          <p:cNvGraphicFramePr>
            <a:graphicFrameLocks noChangeAspect="1"/>
          </p:cNvGraphicFramePr>
          <p:nvPr>
            <p:extLst>
              <p:ext uri="{D42A27DB-BD31-4B8C-83A1-F6EECF244321}">
                <p14:modId xmlns:p14="http://schemas.microsoft.com/office/powerpoint/2010/main" val="2726808762"/>
              </p:ext>
            </p:extLst>
          </p:nvPr>
        </p:nvGraphicFramePr>
        <p:xfrm>
          <a:off x="684213" y="2924175"/>
          <a:ext cx="2451100" cy="1020763"/>
        </p:xfrm>
        <a:graphic>
          <a:graphicData uri="http://schemas.openxmlformats.org/presentationml/2006/ole">
            <mc:AlternateContent xmlns:mc="http://schemas.openxmlformats.org/markup-compatibility/2006">
              <mc:Choice xmlns:v="urn:schemas-microsoft-com:vml" Requires="v">
                <p:oleObj spid="_x0000_s43046" name="Equation" r:id="rId3" imgW="1066680" imgH="444240" progId="Equation.3">
                  <p:embed/>
                </p:oleObj>
              </mc:Choice>
              <mc:Fallback>
                <p:oleObj name="Equation" r:id="rId3" imgW="1066680" imgH="444240" progId="Equation.3">
                  <p:embed/>
                  <p:pic>
                    <p:nvPicPr>
                      <p:cNvPr id="67621" name="Object 37">
                        <a:extLst>
                          <a:ext uri="{FF2B5EF4-FFF2-40B4-BE49-F238E27FC236}">
                            <a16:creationId xmlns:a16="http://schemas.microsoft.com/office/drawing/2014/main" id="{3DF53695-0A81-4C31-AF2F-9145DEF07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2451100" cy="102076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38">
            <a:extLst>
              <a:ext uri="{FF2B5EF4-FFF2-40B4-BE49-F238E27FC236}">
                <a16:creationId xmlns:a16="http://schemas.microsoft.com/office/drawing/2014/main" id="{4B5C60DC-67F9-47F7-9F03-21E8E7EB8AA9}"/>
              </a:ext>
            </a:extLst>
          </p:cNvPr>
          <p:cNvGraphicFramePr>
            <a:graphicFrameLocks noChangeAspect="1"/>
          </p:cNvGraphicFramePr>
          <p:nvPr>
            <p:extLst>
              <p:ext uri="{D42A27DB-BD31-4B8C-83A1-F6EECF244321}">
                <p14:modId xmlns:p14="http://schemas.microsoft.com/office/powerpoint/2010/main" val="2278155557"/>
              </p:ext>
            </p:extLst>
          </p:nvPr>
        </p:nvGraphicFramePr>
        <p:xfrm>
          <a:off x="693448" y="4152900"/>
          <a:ext cx="1257300" cy="933450"/>
        </p:xfrm>
        <a:graphic>
          <a:graphicData uri="http://schemas.openxmlformats.org/presentationml/2006/ole">
            <mc:AlternateContent xmlns:mc="http://schemas.openxmlformats.org/markup-compatibility/2006">
              <mc:Choice xmlns:v="urn:schemas-microsoft-com:vml" Requires="v">
                <p:oleObj spid="_x0000_s43047" name="公式" r:id="rId5" imgW="545760" imgH="406080" progId="Equation.3">
                  <p:embed/>
                </p:oleObj>
              </mc:Choice>
              <mc:Fallback>
                <p:oleObj name="公式" r:id="rId5" imgW="545760" imgH="406080" progId="Equation.3">
                  <p:embed/>
                  <p:pic>
                    <p:nvPicPr>
                      <p:cNvPr id="67622" name="Object 38">
                        <a:extLst>
                          <a:ext uri="{FF2B5EF4-FFF2-40B4-BE49-F238E27FC236}">
                            <a16:creationId xmlns:a16="http://schemas.microsoft.com/office/drawing/2014/main" id="{922D5A4E-FD69-4D53-8D59-C9025ADDF2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48" y="4152900"/>
                        <a:ext cx="1257300" cy="93345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47">
            <a:extLst>
              <a:ext uri="{FF2B5EF4-FFF2-40B4-BE49-F238E27FC236}">
                <a16:creationId xmlns:a16="http://schemas.microsoft.com/office/drawing/2014/main" id="{0C489309-1225-4F3F-81D1-173A75B53916}"/>
              </a:ext>
            </a:extLst>
          </p:cNvPr>
          <p:cNvGraphicFramePr>
            <a:graphicFrameLocks noChangeAspect="1"/>
          </p:cNvGraphicFramePr>
          <p:nvPr>
            <p:extLst>
              <p:ext uri="{D42A27DB-BD31-4B8C-83A1-F6EECF244321}">
                <p14:modId xmlns:p14="http://schemas.microsoft.com/office/powerpoint/2010/main" val="1648690856"/>
              </p:ext>
            </p:extLst>
          </p:nvPr>
        </p:nvGraphicFramePr>
        <p:xfrm>
          <a:off x="2041081" y="4166964"/>
          <a:ext cx="1666875" cy="1020762"/>
        </p:xfrm>
        <a:graphic>
          <a:graphicData uri="http://schemas.openxmlformats.org/presentationml/2006/ole">
            <mc:AlternateContent xmlns:mc="http://schemas.openxmlformats.org/markup-compatibility/2006">
              <mc:Choice xmlns:v="urn:schemas-microsoft-com:vml" Requires="v">
                <p:oleObj spid="_x0000_s43048" name="公式" r:id="rId7" imgW="723600" imgH="444240" progId="Equation.3">
                  <p:embed/>
                </p:oleObj>
              </mc:Choice>
              <mc:Fallback>
                <p:oleObj name="公式" r:id="rId7" imgW="723600" imgH="444240" progId="Equation.3">
                  <p:embed/>
                  <p:pic>
                    <p:nvPicPr>
                      <p:cNvPr id="67631" name="Object 47">
                        <a:extLst>
                          <a:ext uri="{FF2B5EF4-FFF2-40B4-BE49-F238E27FC236}">
                            <a16:creationId xmlns:a16="http://schemas.microsoft.com/office/drawing/2014/main" id="{C3AC3E23-9A7C-4B1D-92F4-C2BA1DDF69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081" y="4166964"/>
                        <a:ext cx="1666875" cy="102076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灯片编号占位符 3">
            <a:extLst>
              <a:ext uri="{FF2B5EF4-FFF2-40B4-BE49-F238E27FC236}">
                <a16:creationId xmlns:a16="http://schemas.microsoft.com/office/drawing/2014/main" id="{FDD22C3C-BBA3-4FFC-A435-FC64FDDBCE00}"/>
              </a:ext>
            </a:extLst>
          </p:cNvPr>
          <p:cNvSpPr>
            <a:spLocks noGrp="1"/>
          </p:cNvSpPr>
          <p:nvPr>
            <p:ph type="sldNum" sz="quarter" idx="12"/>
          </p:nvPr>
        </p:nvSpPr>
        <p:spPr>
          <a:xfrm>
            <a:off x="6228528" y="6395018"/>
            <a:ext cx="1905000" cy="457200"/>
          </a:xfrm>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FACCB083-7F1F-4DB0-B2C7-15F75E9A4C3E}" type="slidenum">
              <a:rPr lang="en-US" altLang="zh-CN" sz="1400" b="0">
                <a:ea typeface="宋体" panose="02010600030101010101" pitchFamily="2" charset="-122"/>
              </a:rPr>
              <a:pPr eaLnBrk="1" hangingPunct="1"/>
              <a:t>19</a:t>
            </a:fld>
            <a:endParaRPr lang="en-US" altLang="zh-CN" sz="1400" b="0">
              <a:ea typeface="宋体" panose="02010600030101010101" pitchFamily="2" charset="-122"/>
            </a:endParaRPr>
          </a:p>
        </p:txBody>
      </p:sp>
      <p:sp>
        <p:nvSpPr>
          <p:cNvPr id="26" name="Rectangle 2">
            <a:extLst>
              <a:ext uri="{FF2B5EF4-FFF2-40B4-BE49-F238E27FC236}">
                <a16:creationId xmlns:a16="http://schemas.microsoft.com/office/drawing/2014/main" id="{D981CF31-2BAA-4803-8A9C-7CAEF8F33F8A}"/>
              </a:ext>
            </a:extLst>
          </p:cNvPr>
          <p:cNvSpPr>
            <a:spLocks noChangeArrowheads="1"/>
          </p:cNvSpPr>
          <p:nvPr/>
        </p:nvSpPr>
        <p:spPr bwMode="auto">
          <a:xfrm>
            <a:off x="4463228" y="2207193"/>
            <a:ext cx="4210050" cy="4464050"/>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7" name="Group 4">
            <a:extLst>
              <a:ext uri="{FF2B5EF4-FFF2-40B4-BE49-F238E27FC236}">
                <a16:creationId xmlns:a16="http://schemas.microsoft.com/office/drawing/2014/main" id="{98847BF8-E13E-46AE-AC8A-B787BC75418E}"/>
              </a:ext>
            </a:extLst>
          </p:cNvPr>
          <p:cNvGrpSpPr>
            <a:grpSpLocks/>
          </p:cNvGrpSpPr>
          <p:nvPr/>
        </p:nvGrpSpPr>
        <p:grpSpPr bwMode="auto">
          <a:xfrm>
            <a:off x="5142678" y="2556443"/>
            <a:ext cx="2400300" cy="3657600"/>
            <a:chOff x="1632" y="1440"/>
            <a:chExt cx="1512" cy="2304"/>
          </a:xfrm>
        </p:grpSpPr>
        <p:sp>
          <p:nvSpPr>
            <p:cNvPr id="28" name="Line 5">
              <a:extLst>
                <a:ext uri="{FF2B5EF4-FFF2-40B4-BE49-F238E27FC236}">
                  <a16:creationId xmlns:a16="http://schemas.microsoft.com/office/drawing/2014/main" id="{93CE212E-1064-4BC2-9048-5A66D6811438}"/>
                </a:ext>
              </a:extLst>
            </p:cNvPr>
            <p:cNvSpPr>
              <a:spLocks noChangeShapeType="1"/>
            </p:cNvSpPr>
            <p:nvPr/>
          </p:nvSpPr>
          <p:spPr bwMode="auto">
            <a:xfrm flipH="1" flipV="1">
              <a:off x="1920" y="1776"/>
              <a:ext cx="528" cy="144"/>
            </a:xfrm>
            <a:prstGeom prst="line">
              <a:avLst/>
            </a:prstGeom>
            <a:noFill/>
            <a:ln w="19050">
              <a:solidFill>
                <a:srgbClr val="99FF66"/>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9" name="Object 6">
              <a:extLst>
                <a:ext uri="{FF2B5EF4-FFF2-40B4-BE49-F238E27FC236}">
                  <a16:creationId xmlns:a16="http://schemas.microsoft.com/office/drawing/2014/main" id="{0EE3BB0A-A39A-4B78-95F8-375B352273CC}"/>
                </a:ext>
              </a:extLst>
            </p:cNvPr>
            <p:cNvGraphicFramePr>
              <a:graphicFrameLocks noChangeAspect="1"/>
            </p:cNvGraphicFramePr>
            <p:nvPr/>
          </p:nvGraphicFramePr>
          <p:xfrm>
            <a:off x="1632" y="1488"/>
            <a:ext cx="271" cy="288"/>
          </p:xfrm>
          <a:graphic>
            <a:graphicData uri="http://schemas.openxmlformats.org/presentationml/2006/ole">
              <mc:AlternateContent xmlns:mc="http://schemas.openxmlformats.org/markup-compatibility/2006">
                <mc:Choice xmlns:v="urn:schemas-microsoft-com:vml" Requires="v">
                  <p:oleObj spid="_x0000_s43049" name="公式" r:id="rId9" imgW="203040" imgH="215640" progId="Equation.3">
                    <p:embed/>
                  </p:oleObj>
                </mc:Choice>
                <mc:Fallback>
                  <p:oleObj name="公式" r:id="rId9" imgW="203040" imgH="215640" progId="Equation.3">
                    <p:embed/>
                    <p:pic>
                      <p:nvPicPr>
                        <p:cNvPr id="44043" name="Object 6">
                          <a:extLst>
                            <a:ext uri="{FF2B5EF4-FFF2-40B4-BE49-F238E27FC236}">
                              <a16:creationId xmlns:a16="http://schemas.microsoft.com/office/drawing/2014/main" id="{AB3C7C88-594B-4B06-8841-4C0424DC14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1488"/>
                          <a:ext cx="271"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Line 7">
              <a:extLst>
                <a:ext uri="{FF2B5EF4-FFF2-40B4-BE49-F238E27FC236}">
                  <a16:creationId xmlns:a16="http://schemas.microsoft.com/office/drawing/2014/main" id="{E568A66A-8811-4FA0-B87A-7234483C528F}"/>
                </a:ext>
              </a:extLst>
            </p:cNvPr>
            <p:cNvSpPr>
              <a:spLocks noChangeShapeType="1"/>
            </p:cNvSpPr>
            <p:nvPr/>
          </p:nvSpPr>
          <p:spPr bwMode="auto">
            <a:xfrm flipV="1">
              <a:off x="2448" y="1872"/>
              <a:ext cx="96" cy="48"/>
            </a:xfrm>
            <a:prstGeom prst="line">
              <a:avLst/>
            </a:prstGeom>
            <a:noFill/>
            <a:ln w="19050">
              <a:solidFill>
                <a:srgbClr val="99FF66"/>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1" name="Object 8">
              <a:extLst>
                <a:ext uri="{FF2B5EF4-FFF2-40B4-BE49-F238E27FC236}">
                  <a16:creationId xmlns:a16="http://schemas.microsoft.com/office/drawing/2014/main" id="{B8B0FC79-A173-4356-8287-904A305237CA}"/>
                </a:ext>
              </a:extLst>
            </p:cNvPr>
            <p:cNvGraphicFramePr>
              <a:graphicFrameLocks noChangeAspect="1"/>
            </p:cNvGraphicFramePr>
            <p:nvPr/>
          </p:nvGraphicFramePr>
          <p:xfrm>
            <a:off x="2544" y="1656"/>
            <a:ext cx="256" cy="288"/>
          </p:xfrm>
          <a:graphic>
            <a:graphicData uri="http://schemas.openxmlformats.org/presentationml/2006/ole">
              <mc:AlternateContent xmlns:mc="http://schemas.openxmlformats.org/markup-compatibility/2006">
                <mc:Choice xmlns:v="urn:schemas-microsoft-com:vml" Requires="v">
                  <p:oleObj spid="_x0000_s43050" name="公式" r:id="rId11" imgW="190440" imgH="215640" progId="Equation.3">
                    <p:embed/>
                  </p:oleObj>
                </mc:Choice>
                <mc:Fallback>
                  <p:oleObj name="公式" r:id="rId11" imgW="190440" imgH="215640" progId="Equation.3">
                    <p:embed/>
                    <p:pic>
                      <p:nvPicPr>
                        <p:cNvPr id="44044" name="Object 8">
                          <a:extLst>
                            <a:ext uri="{FF2B5EF4-FFF2-40B4-BE49-F238E27FC236}">
                              <a16:creationId xmlns:a16="http://schemas.microsoft.com/office/drawing/2014/main" id="{3200A7BC-40CA-4FF9-932D-8146FB6A90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 y="1656"/>
                          <a:ext cx="25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 name="Group 9">
              <a:extLst>
                <a:ext uri="{FF2B5EF4-FFF2-40B4-BE49-F238E27FC236}">
                  <a16:creationId xmlns:a16="http://schemas.microsoft.com/office/drawing/2014/main" id="{A89E86A5-D2FE-47C1-BC5E-E5E672281EEA}"/>
                </a:ext>
              </a:extLst>
            </p:cNvPr>
            <p:cNvGrpSpPr>
              <a:grpSpLocks/>
            </p:cNvGrpSpPr>
            <p:nvPr/>
          </p:nvGrpSpPr>
          <p:grpSpPr bwMode="auto">
            <a:xfrm>
              <a:off x="1776" y="1680"/>
              <a:ext cx="1368" cy="1880"/>
              <a:chOff x="3552" y="1680"/>
              <a:chExt cx="1368" cy="1880"/>
            </a:xfrm>
          </p:grpSpPr>
          <p:sp>
            <p:nvSpPr>
              <p:cNvPr id="34" name="AutoShape 10">
                <a:extLst>
                  <a:ext uri="{FF2B5EF4-FFF2-40B4-BE49-F238E27FC236}">
                    <a16:creationId xmlns:a16="http://schemas.microsoft.com/office/drawing/2014/main" id="{D22502B4-765E-47B4-A7B2-0EF0DF474A26}"/>
                  </a:ext>
                </a:extLst>
              </p:cNvPr>
              <p:cNvSpPr>
                <a:spLocks noChangeArrowheads="1"/>
              </p:cNvSpPr>
              <p:nvPr/>
            </p:nvSpPr>
            <p:spPr bwMode="auto">
              <a:xfrm>
                <a:off x="4088" y="1832"/>
                <a:ext cx="288" cy="1584"/>
              </a:xfrm>
              <a:prstGeom prst="can">
                <a:avLst>
                  <a:gd name="adj" fmla="val 59023"/>
                </a:avLst>
              </a:prstGeom>
              <a:noFill/>
              <a:ln w="19050">
                <a:solidFill>
                  <a:schemeClr val="tx2"/>
                </a:solidFill>
                <a:round/>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 name="AutoShape 11">
                <a:extLst>
                  <a:ext uri="{FF2B5EF4-FFF2-40B4-BE49-F238E27FC236}">
                    <a16:creationId xmlns:a16="http://schemas.microsoft.com/office/drawing/2014/main" id="{E5BF2AE6-C863-4A1D-BD87-C745FAA9FEE5}"/>
                  </a:ext>
                </a:extLst>
              </p:cNvPr>
              <p:cNvSpPr>
                <a:spLocks noChangeArrowheads="1"/>
              </p:cNvSpPr>
              <p:nvPr/>
            </p:nvSpPr>
            <p:spPr bwMode="auto">
              <a:xfrm>
                <a:off x="3552" y="1680"/>
                <a:ext cx="1368" cy="1880"/>
              </a:xfrm>
              <a:prstGeom prst="can">
                <a:avLst>
                  <a:gd name="adj" fmla="val 36005"/>
                </a:avLst>
              </a:prstGeom>
              <a:noFill/>
              <a:ln w="19050">
                <a:solidFill>
                  <a:schemeClr val="tx2"/>
                </a:solidFill>
                <a:round/>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3" name="Line 12">
              <a:extLst>
                <a:ext uri="{FF2B5EF4-FFF2-40B4-BE49-F238E27FC236}">
                  <a16:creationId xmlns:a16="http://schemas.microsoft.com/office/drawing/2014/main" id="{C47F916D-FA30-4110-ACEC-60DAC6D01ED2}"/>
                </a:ext>
              </a:extLst>
            </p:cNvPr>
            <p:cNvSpPr>
              <a:spLocks noChangeShapeType="1"/>
            </p:cNvSpPr>
            <p:nvPr/>
          </p:nvSpPr>
          <p:spPr bwMode="auto">
            <a:xfrm>
              <a:off x="2448" y="1440"/>
              <a:ext cx="0" cy="2304"/>
            </a:xfrm>
            <a:prstGeom prst="line">
              <a:avLst/>
            </a:prstGeom>
            <a:noFill/>
            <a:ln w="19050">
              <a:solidFill>
                <a:schemeClr val="tx1"/>
              </a:solidFill>
              <a:prstDash val="lgDashDot"/>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6" name="Group 39">
            <a:extLst>
              <a:ext uri="{FF2B5EF4-FFF2-40B4-BE49-F238E27FC236}">
                <a16:creationId xmlns:a16="http://schemas.microsoft.com/office/drawing/2014/main" id="{48A4CC58-5062-47C7-A152-8468B7BBC48B}"/>
              </a:ext>
            </a:extLst>
          </p:cNvPr>
          <p:cNvGrpSpPr>
            <a:grpSpLocks/>
          </p:cNvGrpSpPr>
          <p:nvPr/>
        </p:nvGrpSpPr>
        <p:grpSpPr bwMode="auto">
          <a:xfrm>
            <a:off x="6819078" y="3521643"/>
            <a:ext cx="552450" cy="2946400"/>
            <a:chOff x="4272" y="2000"/>
            <a:chExt cx="348" cy="1856"/>
          </a:xfrm>
        </p:grpSpPr>
        <p:sp>
          <p:nvSpPr>
            <p:cNvPr id="37" name="Freeform 14">
              <a:extLst>
                <a:ext uri="{FF2B5EF4-FFF2-40B4-BE49-F238E27FC236}">
                  <a16:creationId xmlns:a16="http://schemas.microsoft.com/office/drawing/2014/main" id="{EF7073FB-D7F5-4397-A867-05B248F9B6B4}"/>
                </a:ext>
              </a:extLst>
            </p:cNvPr>
            <p:cNvSpPr>
              <a:spLocks/>
            </p:cNvSpPr>
            <p:nvPr/>
          </p:nvSpPr>
          <p:spPr bwMode="auto">
            <a:xfrm>
              <a:off x="4280" y="2000"/>
              <a:ext cx="78" cy="1426"/>
            </a:xfrm>
            <a:custGeom>
              <a:avLst/>
              <a:gdLst/>
              <a:ahLst/>
              <a:cxnLst>
                <a:cxn ang="0">
                  <a:pos x="0" y="0"/>
                </a:cxn>
                <a:cxn ang="0">
                  <a:pos x="0" y="1380"/>
                </a:cxn>
                <a:cxn ang="0">
                  <a:pos x="78" y="1426"/>
                </a:cxn>
                <a:cxn ang="0">
                  <a:pos x="78" y="31"/>
                </a:cxn>
                <a:cxn ang="0">
                  <a:pos x="0" y="0"/>
                </a:cxn>
              </a:cxnLst>
              <a:rect l="0" t="0" r="r" b="b"/>
              <a:pathLst>
                <a:path w="78" h="1426">
                  <a:moveTo>
                    <a:pt x="0" y="0"/>
                  </a:moveTo>
                  <a:lnTo>
                    <a:pt x="0" y="1380"/>
                  </a:lnTo>
                  <a:lnTo>
                    <a:pt x="78" y="1426"/>
                  </a:lnTo>
                  <a:lnTo>
                    <a:pt x="78" y="31"/>
                  </a:lnTo>
                  <a:lnTo>
                    <a:pt x="0" y="0"/>
                  </a:lnTo>
                  <a:close/>
                </a:path>
              </a:pathLst>
            </a:custGeom>
            <a:solidFill>
              <a:srgbClr val="CCFF99">
                <a:alpha val="70000"/>
              </a:srgbClr>
            </a:soli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 name="Line 15">
              <a:extLst>
                <a:ext uri="{FF2B5EF4-FFF2-40B4-BE49-F238E27FC236}">
                  <a16:creationId xmlns:a16="http://schemas.microsoft.com/office/drawing/2014/main" id="{CCFE260D-85DC-4758-87A2-BFBFCE081614}"/>
                </a:ext>
              </a:extLst>
            </p:cNvPr>
            <p:cNvSpPr>
              <a:spLocks noChangeShapeType="1"/>
            </p:cNvSpPr>
            <p:nvPr/>
          </p:nvSpPr>
          <p:spPr bwMode="auto">
            <a:xfrm>
              <a:off x="4272" y="3360"/>
              <a:ext cx="0" cy="432"/>
            </a:xfrm>
            <a:prstGeom prst="line">
              <a:avLst/>
            </a:prstGeom>
            <a:noFill/>
            <a:ln w="9525">
              <a:solidFill>
                <a:schemeClr val="tx1"/>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 name="Line 16">
              <a:extLst>
                <a:ext uri="{FF2B5EF4-FFF2-40B4-BE49-F238E27FC236}">
                  <a16:creationId xmlns:a16="http://schemas.microsoft.com/office/drawing/2014/main" id="{99902412-9584-45EC-ABD4-959656019A43}"/>
                </a:ext>
              </a:extLst>
            </p:cNvPr>
            <p:cNvSpPr>
              <a:spLocks noChangeShapeType="1"/>
            </p:cNvSpPr>
            <p:nvPr/>
          </p:nvSpPr>
          <p:spPr bwMode="auto">
            <a:xfrm>
              <a:off x="4352" y="3424"/>
              <a:ext cx="0" cy="432"/>
            </a:xfrm>
            <a:prstGeom prst="line">
              <a:avLst/>
            </a:prstGeom>
            <a:noFill/>
            <a:ln w="9525">
              <a:solidFill>
                <a:schemeClr val="tx1"/>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Line 17">
              <a:extLst>
                <a:ext uri="{FF2B5EF4-FFF2-40B4-BE49-F238E27FC236}">
                  <a16:creationId xmlns:a16="http://schemas.microsoft.com/office/drawing/2014/main" id="{C0D2A7B1-1921-4D94-8DC3-4166326B7C44}"/>
                </a:ext>
              </a:extLst>
            </p:cNvPr>
            <p:cNvSpPr>
              <a:spLocks noChangeShapeType="1"/>
            </p:cNvSpPr>
            <p:nvPr/>
          </p:nvSpPr>
          <p:spPr bwMode="auto">
            <a:xfrm>
              <a:off x="4288" y="3648"/>
              <a:ext cx="48" cy="48"/>
            </a:xfrm>
            <a:prstGeom prst="line">
              <a:avLst/>
            </a:prstGeom>
            <a:noFill/>
            <a:ln w="19050">
              <a:solidFill>
                <a:schemeClr val="tx1"/>
              </a:solidFill>
              <a:round/>
              <a:headEnd type="none" w="sm" len="lg"/>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 name="Object 18">
              <a:extLst>
                <a:ext uri="{FF2B5EF4-FFF2-40B4-BE49-F238E27FC236}">
                  <a16:creationId xmlns:a16="http://schemas.microsoft.com/office/drawing/2014/main" id="{D3993BF3-8D2A-4973-96FC-92893AD8D67F}"/>
                </a:ext>
              </a:extLst>
            </p:cNvPr>
            <p:cNvGraphicFramePr>
              <a:graphicFrameLocks noChangeAspect="1"/>
            </p:cNvGraphicFramePr>
            <p:nvPr/>
          </p:nvGraphicFramePr>
          <p:xfrm>
            <a:off x="4368" y="3552"/>
            <a:ext cx="252" cy="233"/>
          </p:xfrm>
          <a:graphic>
            <a:graphicData uri="http://schemas.openxmlformats.org/presentationml/2006/ole">
              <mc:AlternateContent xmlns:mc="http://schemas.openxmlformats.org/markup-compatibility/2006">
                <mc:Choice xmlns:v="urn:schemas-microsoft-com:vml" Requires="v">
                  <p:oleObj spid="_x0000_s43051" name="公式" r:id="rId13" imgW="190440" imgH="177480" progId="Equation.3">
                    <p:embed/>
                  </p:oleObj>
                </mc:Choice>
                <mc:Fallback>
                  <p:oleObj name="公式" r:id="rId13" imgW="190440" imgH="177480" progId="Equation.3">
                    <p:embed/>
                    <p:pic>
                      <p:nvPicPr>
                        <p:cNvPr id="44042" name="Object 18">
                          <a:extLst>
                            <a:ext uri="{FF2B5EF4-FFF2-40B4-BE49-F238E27FC236}">
                              <a16:creationId xmlns:a16="http://schemas.microsoft.com/office/drawing/2014/main" id="{5C819538-590F-48A8-896D-79CF20A987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552"/>
                          <a:ext cx="252"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2" name="Group 19">
            <a:extLst>
              <a:ext uri="{FF2B5EF4-FFF2-40B4-BE49-F238E27FC236}">
                <a16:creationId xmlns:a16="http://schemas.microsoft.com/office/drawing/2014/main" id="{7E5AF628-6307-4058-ACF7-D16B07A8D5EB}"/>
              </a:ext>
            </a:extLst>
          </p:cNvPr>
          <p:cNvGrpSpPr>
            <a:grpSpLocks/>
          </p:cNvGrpSpPr>
          <p:nvPr/>
        </p:nvGrpSpPr>
        <p:grpSpPr bwMode="auto">
          <a:xfrm>
            <a:off x="5676078" y="4093143"/>
            <a:ext cx="1447800" cy="831850"/>
            <a:chOff x="1968" y="2408"/>
            <a:chExt cx="912" cy="524"/>
          </a:xfrm>
        </p:grpSpPr>
        <p:sp>
          <p:nvSpPr>
            <p:cNvPr id="43" name="Oval 20">
              <a:extLst>
                <a:ext uri="{FF2B5EF4-FFF2-40B4-BE49-F238E27FC236}">
                  <a16:creationId xmlns:a16="http://schemas.microsoft.com/office/drawing/2014/main" id="{38DDF587-03A7-4401-BAE5-B8AC493FEA20}"/>
                </a:ext>
              </a:extLst>
            </p:cNvPr>
            <p:cNvSpPr>
              <a:spLocks noChangeArrowheads="1"/>
            </p:cNvSpPr>
            <p:nvPr/>
          </p:nvSpPr>
          <p:spPr bwMode="auto">
            <a:xfrm>
              <a:off x="2016" y="2408"/>
              <a:ext cx="864" cy="336"/>
            </a:xfrm>
            <a:prstGeom prst="ellipse">
              <a:avLst/>
            </a:prstGeom>
            <a:noFill/>
            <a:ln w="19050">
              <a:solidFill>
                <a:srgbClr val="99FF66"/>
              </a:solidFill>
              <a:round/>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4" name="Object 21">
              <a:extLst>
                <a:ext uri="{FF2B5EF4-FFF2-40B4-BE49-F238E27FC236}">
                  <a16:creationId xmlns:a16="http://schemas.microsoft.com/office/drawing/2014/main" id="{E55FEAE4-8652-4B8D-880A-DB35A35328D6}"/>
                </a:ext>
              </a:extLst>
            </p:cNvPr>
            <p:cNvGraphicFramePr>
              <a:graphicFrameLocks noChangeAspect="1"/>
            </p:cNvGraphicFramePr>
            <p:nvPr/>
          </p:nvGraphicFramePr>
          <p:xfrm>
            <a:off x="1968" y="2688"/>
            <a:ext cx="225" cy="244"/>
          </p:xfrm>
          <a:graphic>
            <a:graphicData uri="http://schemas.openxmlformats.org/presentationml/2006/ole">
              <mc:AlternateContent xmlns:mc="http://schemas.openxmlformats.org/markup-compatibility/2006">
                <mc:Choice xmlns:v="urn:schemas-microsoft-com:vml" Requires="v">
                  <p:oleObj spid="_x0000_s43052" name="公式" r:id="rId15" imgW="152280" imgH="164880" progId="Equation.3">
                    <p:embed/>
                  </p:oleObj>
                </mc:Choice>
                <mc:Fallback>
                  <p:oleObj name="公式" r:id="rId15" imgW="152280" imgH="164880" progId="Equation.3">
                    <p:embed/>
                    <p:pic>
                      <p:nvPicPr>
                        <p:cNvPr id="44040" name="Object 21">
                          <a:extLst>
                            <a:ext uri="{FF2B5EF4-FFF2-40B4-BE49-F238E27FC236}">
                              <a16:creationId xmlns:a16="http://schemas.microsoft.com/office/drawing/2014/main" id="{2CFFAA71-8DF9-4815-91F9-30D5C0B143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 y="2688"/>
                          <a:ext cx="225" cy="24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Line 22">
              <a:extLst>
                <a:ext uri="{FF2B5EF4-FFF2-40B4-BE49-F238E27FC236}">
                  <a16:creationId xmlns:a16="http://schemas.microsoft.com/office/drawing/2014/main" id="{4C9BEBBC-1653-4949-B288-736B67A297C5}"/>
                </a:ext>
              </a:extLst>
            </p:cNvPr>
            <p:cNvSpPr>
              <a:spLocks noChangeShapeType="1"/>
            </p:cNvSpPr>
            <p:nvPr/>
          </p:nvSpPr>
          <p:spPr bwMode="auto">
            <a:xfrm>
              <a:off x="2448" y="2592"/>
              <a:ext cx="288" cy="96"/>
            </a:xfrm>
            <a:prstGeom prst="line">
              <a:avLst/>
            </a:prstGeom>
            <a:noFill/>
            <a:ln w="19050">
              <a:solidFill>
                <a:srgbClr val="99FF66"/>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6" name="Object 23">
              <a:extLst>
                <a:ext uri="{FF2B5EF4-FFF2-40B4-BE49-F238E27FC236}">
                  <a16:creationId xmlns:a16="http://schemas.microsoft.com/office/drawing/2014/main" id="{67269EB6-BA91-4E48-A8CE-48F51E8A70A6}"/>
                </a:ext>
              </a:extLst>
            </p:cNvPr>
            <p:cNvGraphicFramePr>
              <a:graphicFrameLocks noChangeAspect="1"/>
            </p:cNvGraphicFramePr>
            <p:nvPr/>
          </p:nvGraphicFramePr>
          <p:xfrm>
            <a:off x="2304" y="2496"/>
            <a:ext cx="172" cy="192"/>
          </p:xfrm>
          <a:graphic>
            <a:graphicData uri="http://schemas.openxmlformats.org/presentationml/2006/ole">
              <mc:AlternateContent xmlns:mc="http://schemas.openxmlformats.org/markup-compatibility/2006">
                <mc:Choice xmlns:v="urn:schemas-microsoft-com:vml" Requires="v">
                  <p:oleObj spid="_x0000_s43053" name="公式" r:id="rId17" imgW="114120" imgH="126720" progId="Equation.3">
                    <p:embed/>
                  </p:oleObj>
                </mc:Choice>
                <mc:Fallback>
                  <p:oleObj name="公式" r:id="rId17" imgW="114120" imgH="126720" progId="Equation.3">
                    <p:embed/>
                    <p:pic>
                      <p:nvPicPr>
                        <p:cNvPr id="44041" name="Object 23">
                          <a:extLst>
                            <a:ext uri="{FF2B5EF4-FFF2-40B4-BE49-F238E27FC236}">
                              <a16:creationId xmlns:a16="http://schemas.microsoft.com/office/drawing/2014/main" id="{EF040C5D-765A-4672-B40E-6DB0DAC206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04" y="2496"/>
                          <a:ext cx="17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24">
              <a:extLst>
                <a:ext uri="{FF2B5EF4-FFF2-40B4-BE49-F238E27FC236}">
                  <a16:creationId xmlns:a16="http://schemas.microsoft.com/office/drawing/2014/main" id="{DD23B0A8-CCFB-493C-90B7-226165F64526}"/>
                </a:ext>
              </a:extLst>
            </p:cNvPr>
            <p:cNvSpPr>
              <a:spLocks noChangeShapeType="1"/>
            </p:cNvSpPr>
            <p:nvPr/>
          </p:nvSpPr>
          <p:spPr bwMode="auto">
            <a:xfrm>
              <a:off x="2352" y="2736"/>
              <a:ext cx="192" cy="0"/>
            </a:xfrm>
            <a:prstGeom prst="line">
              <a:avLst/>
            </a:prstGeom>
            <a:noFill/>
            <a:ln w="9525">
              <a:solidFill>
                <a:srgbClr val="99FF66"/>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8" name="Group 25">
            <a:extLst>
              <a:ext uri="{FF2B5EF4-FFF2-40B4-BE49-F238E27FC236}">
                <a16:creationId xmlns:a16="http://schemas.microsoft.com/office/drawing/2014/main" id="{2D56224D-16D5-4C50-AC4E-49239B4DF827}"/>
              </a:ext>
            </a:extLst>
          </p:cNvPr>
          <p:cNvGrpSpPr>
            <a:grpSpLocks/>
          </p:cNvGrpSpPr>
          <p:nvPr/>
        </p:nvGrpSpPr>
        <p:grpSpPr bwMode="auto">
          <a:xfrm>
            <a:off x="6603178" y="3407343"/>
            <a:ext cx="457200" cy="2438400"/>
            <a:chOff x="2552" y="1976"/>
            <a:chExt cx="288" cy="1536"/>
          </a:xfrm>
        </p:grpSpPr>
        <p:sp>
          <p:nvSpPr>
            <p:cNvPr id="49" name="Line 26">
              <a:extLst>
                <a:ext uri="{FF2B5EF4-FFF2-40B4-BE49-F238E27FC236}">
                  <a16:creationId xmlns:a16="http://schemas.microsoft.com/office/drawing/2014/main" id="{CB6C2F24-8824-41C1-A05A-34DADFD9CD19}"/>
                </a:ext>
              </a:extLst>
            </p:cNvPr>
            <p:cNvSpPr>
              <a:spLocks noChangeShapeType="1"/>
            </p:cNvSpPr>
            <p:nvPr/>
          </p:nvSpPr>
          <p:spPr bwMode="auto">
            <a:xfrm>
              <a:off x="2552" y="1976"/>
              <a:ext cx="288" cy="144"/>
            </a:xfrm>
            <a:prstGeom prst="line">
              <a:avLst/>
            </a:prstGeom>
            <a:noFill/>
            <a:ln w="19050">
              <a:solidFill>
                <a:srgbClr val="FF7C80"/>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 name="Line 27">
              <a:extLst>
                <a:ext uri="{FF2B5EF4-FFF2-40B4-BE49-F238E27FC236}">
                  <a16:creationId xmlns:a16="http://schemas.microsoft.com/office/drawing/2014/main" id="{DC3E88A8-1357-4CDB-B0E2-846469D1465E}"/>
                </a:ext>
              </a:extLst>
            </p:cNvPr>
            <p:cNvSpPr>
              <a:spLocks noChangeShapeType="1"/>
            </p:cNvSpPr>
            <p:nvPr/>
          </p:nvSpPr>
          <p:spPr bwMode="auto">
            <a:xfrm>
              <a:off x="2552" y="1976"/>
              <a:ext cx="0" cy="1392"/>
            </a:xfrm>
            <a:prstGeom prst="line">
              <a:avLst/>
            </a:prstGeom>
            <a:noFill/>
            <a:ln w="19050">
              <a:solidFill>
                <a:srgbClr val="FF7C80"/>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 name="Line 28">
              <a:extLst>
                <a:ext uri="{FF2B5EF4-FFF2-40B4-BE49-F238E27FC236}">
                  <a16:creationId xmlns:a16="http://schemas.microsoft.com/office/drawing/2014/main" id="{8718BF62-25AE-4F51-88F8-03BC4D1D870F}"/>
                </a:ext>
              </a:extLst>
            </p:cNvPr>
            <p:cNvSpPr>
              <a:spLocks noChangeShapeType="1"/>
            </p:cNvSpPr>
            <p:nvPr/>
          </p:nvSpPr>
          <p:spPr bwMode="auto">
            <a:xfrm>
              <a:off x="2840" y="2120"/>
              <a:ext cx="0" cy="1392"/>
            </a:xfrm>
            <a:prstGeom prst="line">
              <a:avLst/>
            </a:prstGeom>
            <a:noFill/>
            <a:ln w="19050">
              <a:solidFill>
                <a:srgbClr val="FF7C80"/>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 name="Line 29">
              <a:extLst>
                <a:ext uri="{FF2B5EF4-FFF2-40B4-BE49-F238E27FC236}">
                  <a16:creationId xmlns:a16="http://schemas.microsoft.com/office/drawing/2014/main" id="{F7B30693-5461-41D2-961F-C3398610C659}"/>
                </a:ext>
              </a:extLst>
            </p:cNvPr>
            <p:cNvSpPr>
              <a:spLocks noChangeShapeType="1"/>
            </p:cNvSpPr>
            <p:nvPr/>
          </p:nvSpPr>
          <p:spPr bwMode="auto">
            <a:xfrm>
              <a:off x="2552" y="3368"/>
              <a:ext cx="288" cy="144"/>
            </a:xfrm>
            <a:prstGeom prst="line">
              <a:avLst/>
            </a:prstGeom>
            <a:noFill/>
            <a:ln w="19050">
              <a:solidFill>
                <a:srgbClr val="FF7C80"/>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3" name="Group 30">
            <a:extLst>
              <a:ext uri="{FF2B5EF4-FFF2-40B4-BE49-F238E27FC236}">
                <a16:creationId xmlns:a16="http://schemas.microsoft.com/office/drawing/2014/main" id="{2A957725-B679-4EE9-A134-2F3D35B077C6}"/>
              </a:ext>
            </a:extLst>
          </p:cNvPr>
          <p:cNvGrpSpPr>
            <a:grpSpLocks/>
          </p:cNvGrpSpPr>
          <p:nvPr/>
        </p:nvGrpSpPr>
        <p:grpSpPr bwMode="auto">
          <a:xfrm>
            <a:off x="7530278" y="3318443"/>
            <a:ext cx="546100" cy="2222500"/>
            <a:chOff x="3136" y="1920"/>
            <a:chExt cx="344" cy="1400"/>
          </a:xfrm>
        </p:grpSpPr>
        <p:sp>
          <p:nvSpPr>
            <p:cNvPr id="54" name="Line 31">
              <a:extLst>
                <a:ext uri="{FF2B5EF4-FFF2-40B4-BE49-F238E27FC236}">
                  <a16:creationId xmlns:a16="http://schemas.microsoft.com/office/drawing/2014/main" id="{9857456C-A8B4-4C43-BECC-D141BE495FC8}"/>
                </a:ext>
              </a:extLst>
            </p:cNvPr>
            <p:cNvSpPr>
              <a:spLocks noChangeShapeType="1"/>
            </p:cNvSpPr>
            <p:nvPr/>
          </p:nvSpPr>
          <p:spPr bwMode="auto">
            <a:xfrm>
              <a:off x="3136" y="1920"/>
              <a:ext cx="240" cy="0"/>
            </a:xfrm>
            <a:prstGeom prst="line">
              <a:avLst/>
            </a:prstGeom>
            <a:noFill/>
            <a:ln w="19050">
              <a:solidFill>
                <a:schemeClr val="folHlink"/>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5" name="Line 32">
              <a:extLst>
                <a:ext uri="{FF2B5EF4-FFF2-40B4-BE49-F238E27FC236}">
                  <a16:creationId xmlns:a16="http://schemas.microsoft.com/office/drawing/2014/main" id="{9FA7D47D-45E8-4340-90C1-B81C4F39F90E}"/>
                </a:ext>
              </a:extLst>
            </p:cNvPr>
            <p:cNvSpPr>
              <a:spLocks noChangeShapeType="1"/>
            </p:cNvSpPr>
            <p:nvPr/>
          </p:nvSpPr>
          <p:spPr bwMode="auto">
            <a:xfrm>
              <a:off x="3144" y="3320"/>
              <a:ext cx="240" cy="0"/>
            </a:xfrm>
            <a:prstGeom prst="line">
              <a:avLst/>
            </a:prstGeom>
            <a:noFill/>
            <a:ln w="19050">
              <a:solidFill>
                <a:schemeClr val="folHlink"/>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 name="Line 33">
              <a:extLst>
                <a:ext uri="{FF2B5EF4-FFF2-40B4-BE49-F238E27FC236}">
                  <a16:creationId xmlns:a16="http://schemas.microsoft.com/office/drawing/2014/main" id="{8B2C18A5-3585-4F34-AE52-9E37C5E9FE59}"/>
                </a:ext>
              </a:extLst>
            </p:cNvPr>
            <p:cNvSpPr>
              <a:spLocks noChangeShapeType="1"/>
            </p:cNvSpPr>
            <p:nvPr/>
          </p:nvSpPr>
          <p:spPr bwMode="auto">
            <a:xfrm>
              <a:off x="3264" y="1920"/>
              <a:ext cx="0" cy="1392"/>
            </a:xfrm>
            <a:prstGeom prst="line">
              <a:avLst/>
            </a:prstGeom>
            <a:noFill/>
            <a:ln w="19050">
              <a:solidFill>
                <a:schemeClr val="folHlink"/>
              </a:solidFill>
              <a:round/>
              <a:headEnd type="triangle" w="sm" len="lg"/>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7" name="Object 34">
              <a:extLst>
                <a:ext uri="{FF2B5EF4-FFF2-40B4-BE49-F238E27FC236}">
                  <a16:creationId xmlns:a16="http://schemas.microsoft.com/office/drawing/2014/main" id="{9E65D61B-46F9-4742-8FDA-28AF27F98955}"/>
                </a:ext>
              </a:extLst>
            </p:cNvPr>
            <p:cNvGraphicFramePr>
              <a:graphicFrameLocks noChangeAspect="1"/>
            </p:cNvGraphicFramePr>
            <p:nvPr/>
          </p:nvGraphicFramePr>
          <p:xfrm>
            <a:off x="3312" y="2352"/>
            <a:ext cx="168" cy="296"/>
          </p:xfrm>
          <a:graphic>
            <a:graphicData uri="http://schemas.openxmlformats.org/presentationml/2006/ole">
              <mc:AlternateContent xmlns:mc="http://schemas.openxmlformats.org/markup-compatibility/2006">
                <mc:Choice xmlns:v="urn:schemas-microsoft-com:vml" Requires="v">
                  <p:oleObj spid="_x0000_s43054" name="公式" r:id="rId19" imgW="101520" imgH="177480" progId="Equation.3">
                    <p:embed/>
                  </p:oleObj>
                </mc:Choice>
                <mc:Fallback>
                  <p:oleObj name="公式" r:id="rId19" imgW="101520" imgH="177480" progId="Equation.3">
                    <p:embed/>
                    <p:pic>
                      <p:nvPicPr>
                        <p:cNvPr id="44039" name="Object 34">
                          <a:extLst>
                            <a:ext uri="{FF2B5EF4-FFF2-40B4-BE49-F238E27FC236}">
                              <a16:creationId xmlns:a16="http://schemas.microsoft.com/office/drawing/2014/main" id="{81B83B9A-A959-4117-ABD2-3E6F2F0F7C2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2352"/>
                          <a:ext cx="168" cy="2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ssolve">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dissolve">
                                      <p:cBhvr>
                                        <p:cTn id="12" dur="500"/>
                                        <p:tgtEl>
                                          <p:spTgt spid="665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strips(downRigh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dissolv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dissolv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4" grpId="0" autoUpdateAnimBg="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2987675" y="3013075"/>
            <a:ext cx="3278462"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动生电动势</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758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3707019" y="3013501"/>
            <a:ext cx="1729961"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互  感</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06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a:extLst>
              <a:ext uri="{FF2B5EF4-FFF2-40B4-BE49-F238E27FC236}">
                <a16:creationId xmlns:a16="http://schemas.microsoft.com/office/drawing/2014/main" id="{3660F9DD-8090-413B-BB2C-82F273AB44B8}"/>
              </a:ext>
            </a:extLst>
          </p:cNvPr>
          <p:cNvSpPr txBox="1">
            <a:spLocks noChangeArrowheads="1"/>
          </p:cNvSpPr>
          <p:nvPr/>
        </p:nvSpPr>
        <p:spPr bwMode="auto">
          <a:xfrm>
            <a:off x="233363" y="597054"/>
            <a:ext cx="8915400" cy="137318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由于邻近回路内的电流变化，使得穿过回路的磁通量变化，在回路内感应电动势的现象称作</a:t>
            </a:r>
            <a:r>
              <a:rPr lang="zh-CN" altLang="en-US" dirty="0">
                <a:solidFill>
                  <a:schemeClr val="hlink"/>
                </a:solidFill>
                <a:effectLst>
                  <a:outerShdw blurRad="38100" dist="38100" dir="2700000" algn="tl">
                    <a:srgbClr val="000000"/>
                  </a:outerShdw>
                </a:effectLst>
                <a:latin typeface="幼圆" pitchFamily="49" charset="-122"/>
              </a:rPr>
              <a:t>互感现象</a:t>
            </a:r>
            <a:r>
              <a:rPr lang="en-US" altLang="zh-CN" dirty="0">
                <a:solidFill>
                  <a:schemeClr val="hlink"/>
                </a:solidFill>
                <a:effectLst>
                  <a:outerShdw blurRad="38100" dist="38100" dir="2700000" algn="tl">
                    <a:srgbClr val="000000"/>
                  </a:outerShdw>
                </a:effectLst>
                <a:latin typeface="幼圆" pitchFamily="49" charset="-122"/>
              </a:rPr>
              <a:t>(</a:t>
            </a:r>
            <a:r>
              <a:rPr lang="en-US" altLang="en-US" i="1" dirty="0">
                <a:solidFill>
                  <a:schemeClr val="hlink"/>
                </a:solidFill>
                <a:effectLst>
                  <a:outerShdw blurRad="38100" dist="38100" dir="2700000" algn="tl">
                    <a:srgbClr val="000000"/>
                  </a:outerShdw>
                </a:effectLst>
              </a:rPr>
              <a:t>mutual induction</a:t>
            </a:r>
            <a:r>
              <a:rPr lang="en-US" altLang="zh-CN" dirty="0">
                <a:solidFill>
                  <a:schemeClr val="hlink"/>
                </a:solidFill>
                <a:effectLst>
                  <a:outerShdw blurRad="38100" dist="38100" dir="2700000" algn="tl">
                    <a:srgbClr val="000000"/>
                  </a:outerShdw>
                </a:effectLst>
                <a:latin typeface="幼圆" pitchFamily="49" charset="-122"/>
              </a:rPr>
              <a:t>)</a:t>
            </a:r>
            <a:r>
              <a:rPr lang="zh-CN" altLang="en-US" dirty="0">
                <a:effectLst>
                  <a:outerShdw blurRad="38100" dist="38100" dir="2700000" algn="tl">
                    <a:srgbClr val="000000"/>
                  </a:outerShdw>
                </a:effectLst>
                <a:latin typeface="幼圆" pitchFamily="49" charset="-122"/>
              </a:rPr>
              <a:t>。</a:t>
            </a:r>
          </a:p>
        </p:txBody>
      </p:sp>
      <p:graphicFrame>
        <p:nvGraphicFramePr>
          <p:cNvPr id="11" name="Object 1024">
            <a:extLst>
              <a:ext uri="{FF2B5EF4-FFF2-40B4-BE49-F238E27FC236}">
                <a16:creationId xmlns:a16="http://schemas.microsoft.com/office/drawing/2014/main" id="{894EF1B7-B8E8-42F0-A601-CAA9A0D1D6EE}"/>
              </a:ext>
            </a:extLst>
          </p:cNvPr>
          <p:cNvGraphicFramePr>
            <a:graphicFrameLocks noChangeAspect="1"/>
          </p:cNvGraphicFramePr>
          <p:nvPr>
            <p:extLst>
              <p:ext uri="{D42A27DB-BD31-4B8C-83A1-F6EECF244321}">
                <p14:modId xmlns:p14="http://schemas.microsoft.com/office/powerpoint/2010/main" val="2118452942"/>
              </p:ext>
            </p:extLst>
          </p:nvPr>
        </p:nvGraphicFramePr>
        <p:xfrm>
          <a:off x="2771800" y="4653136"/>
          <a:ext cx="2016125" cy="420688"/>
        </p:xfrm>
        <a:graphic>
          <a:graphicData uri="http://schemas.openxmlformats.org/presentationml/2006/ole">
            <mc:AlternateContent xmlns:mc="http://schemas.openxmlformats.org/markup-compatibility/2006">
              <mc:Choice xmlns:v="urn:schemas-microsoft-com:vml" Requires="v">
                <p:oleObj spid="_x0000_s45075" name="公式" r:id="rId3" imgW="1028520" imgH="215640" progId="Equation.3">
                  <p:embed/>
                </p:oleObj>
              </mc:Choice>
              <mc:Fallback>
                <p:oleObj name="公式" r:id="rId3" imgW="1028520" imgH="215640" progId="Equation.3">
                  <p:embed/>
                  <p:pic>
                    <p:nvPicPr>
                      <p:cNvPr id="179200" name="Object 1024">
                        <a:extLst>
                          <a:ext uri="{FF2B5EF4-FFF2-40B4-BE49-F238E27FC236}">
                            <a16:creationId xmlns:a16="http://schemas.microsoft.com/office/drawing/2014/main" id="{D9A21EB3-B597-4C1B-B5B7-1CD5613F6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653136"/>
                        <a:ext cx="2016125" cy="420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25">
            <a:extLst>
              <a:ext uri="{FF2B5EF4-FFF2-40B4-BE49-F238E27FC236}">
                <a16:creationId xmlns:a16="http://schemas.microsoft.com/office/drawing/2014/main" id="{4D507E5A-A534-4AE2-AE6A-B4EFC06B116F}"/>
              </a:ext>
            </a:extLst>
          </p:cNvPr>
          <p:cNvGraphicFramePr>
            <a:graphicFrameLocks noChangeAspect="1"/>
          </p:cNvGraphicFramePr>
          <p:nvPr>
            <p:extLst>
              <p:ext uri="{D42A27DB-BD31-4B8C-83A1-F6EECF244321}">
                <p14:modId xmlns:p14="http://schemas.microsoft.com/office/powerpoint/2010/main" val="3747067150"/>
              </p:ext>
            </p:extLst>
          </p:nvPr>
        </p:nvGraphicFramePr>
        <p:xfrm>
          <a:off x="1835696" y="2109341"/>
          <a:ext cx="1344612" cy="420688"/>
        </p:xfrm>
        <a:graphic>
          <a:graphicData uri="http://schemas.openxmlformats.org/presentationml/2006/ole">
            <mc:AlternateContent xmlns:mc="http://schemas.openxmlformats.org/markup-compatibility/2006">
              <mc:Choice xmlns:v="urn:schemas-microsoft-com:vml" Requires="v">
                <p:oleObj spid="_x0000_s45076" name="公式" r:id="rId5" imgW="685800" imgH="215640" progId="Equation.3">
                  <p:embed/>
                </p:oleObj>
              </mc:Choice>
              <mc:Fallback>
                <p:oleObj name="公式" r:id="rId5" imgW="685800" imgH="215640" progId="Equation.3">
                  <p:embed/>
                  <p:pic>
                    <p:nvPicPr>
                      <p:cNvPr id="179201" name="Object 1025">
                        <a:extLst>
                          <a:ext uri="{FF2B5EF4-FFF2-40B4-BE49-F238E27FC236}">
                            <a16:creationId xmlns:a16="http://schemas.microsoft.com/office/drawing/2014/main" id="{423C523E-C8DE-4A9C-BE8D-FF2590498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109341"/>
                        <a:ext cx="1344612" cy="420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26">
            <a:extLst>
              <a:ext uri="{FF2B5EF4-FFF2-40B4-BE49-F238E27FC236}">
                <a16:creationId xmlns:a16="http://schemas.microsoft.com/office/drawing/2014/main" id="{5D9287FC-AB09-49F2-A687-12147E359320}"/>
              </a:ext>
            </a:extLst>
          </p:cNvPr>
          <p:cNvGraphicFramePr>
            <a:graphicFrameLocks noChangeAspect="1"/>
          </p:cNvGraphicFramePr>
          <p:nvPr>
            <p:extLst>
              <p:ext uri="{D42A27DB-BD31-4B8C-83A1-F6EECF244321}">
                <p14:modId xmlns:p14="http://schemas.microsoft.com/office/powerpoint/2010/main" val="1659589139"/>
              </p:ext>
            </p:extLst>
          </p:nvPr>
        </p:nvGraphicFramePr>
        <p:xfrm>
          <a:off x="4345083" y="2141800"/>
          <a:ext cx="1293812" cy="420688"/>
        </p:xfrm>
        <a:graphic>
          <a:graphicData uri="http://schemas.openxmlformats.org/presentationml/2006/ole">
            <mc:AlternateContent xmlns:mc="http://schemas.openxmlformats.org/markup-compatibility/2006">
              <mc:Choice xmlns:v="urn:schemas-microsoft-com:vml" Requires="v">
                <p:oleObj spid="_x0000_s45077" name="公式" r:id="rId7" imgW="660240" imgH="215640" progId="Equation.3">
                  <p:embed/>
                </p:oleObj>
              </mc:Choice>
              <mc:Fallback>
                <p:oleObj name="公式" r:id="rId7" imgW="660240" imgH="215640" progId="Equation.3">
                  <p:embed/>
                  <p:pic>
                    <p:nvPicPr>
                      <p:cNvPr id="179202" name="Object 1026">
                        <a:extLst>
                          <a:ext uri="{FF2B5EF4-FFF2-40B4-BE49-F238E27FC236}">
                            <a16:creationId xmlns:a16="http://schemas.microsoft.com/office/drawing/2014/main" id="{B218FA22-9D3B-446E-B860-A7CD782F74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5083" y="2141800"/>
                        <a:ext cx="1293812" cy="420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7">
            <a:extLst>
              <a:ext uri="{FF2B5EF4-FFF2-40B4-BE49-F238E27FC236}">
                <a16:creationId xmlns:a16="http://schemas.microsoft.com/office/drawing/2014/main" id="{3452E621-49DE-4869-B254-F1AF5AAF83B8}"/>
              </a:ext>
            </a:extLst>
          </p:cNvPr>
          <p:cNvSpPr txBox="1">
            <a:spLocks noChangeArrowheads="1"/>
          </p:cNvSpPr>
          <p:nvPr/>
        </p:nvSpPr>
        <p:spPr bwMode="auto">
          <a:xfrm>
            <a:off x="348800" y="2780408"/>
            <a:ext cx="7992566" cy="1815882"/>
          </a:xfrm>
          <a:prstGeom prst="rect">
            <a:avLst/>
          </a:prstGeom>
          <a:noFill/>
          <a:ln w="9525">
            <a:noFill/>
            <a:miter lim="800000"/>
            <a:headEnd/>
            <a:tailEnd/>
          </a:ln>
          <a:effectLst/>
        </p:spPr>
        <p:txBody>
          <a:bodyPr wrap="square">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en-US" altLang="zh-CN" i="1" dirty="0">
                <a:effectLst>
                  <a:outerShdw blurRad="38100" dist="38100" dir="2700000" algn="tl">
                    <a:srgbClr val="000000"/>
                  </a:outerShdw>
                </a:effectLst>
              </a:rPr>
              <a:t>M </a:t>
            </a:r>
            <a:r>
              <a:rPr lang="zh-CN" altLang="en-US" dirty="0">
                <a:effectLst>
                  <a:outerShdw blurRad="38100" dist="38100" dir="2700000" algn="tl">
                    <a:srgbClr val="000000"/>
                  </a:outerShdw>
                </a:effectLst>
                <a:latin typeface="幼圆" pitchFamily="49" charset="-122"/>
              </a:rPr>
              <a:t>称作</a:t>
            </a:r>
            <a:r>
              <a:rPr lang="zh-CN" altLang="en-US" dirty="0">
                <a:solidFill>
                  <a:schemeClr val="hlink"/>
                </a:solidFill>
                <a:effectLst>
                  <a:outerShdw blurRad="38100" dist="38100" dir="2700000" algn="tl">
                    <a:srgbClr val="000000"/>
                  </a:outerShdw>
                </a:effectLst>
                <a:latin typeface="幼圆" pitchFamily="49" charset="-122"/>
              </a:rPr>
              <a:t>互感系数</a:t>
            </a:r>
            <a:r>
              <a:rPr lang="en-US" altLang="zh-CN" dirty="0">
                <a:solidFill>
                  <a:schemeClr val="hlink"/>
                </a:solidFill>
                <a:effectLst>
                  <a:outerShdw blurRad="38100" dist="38100" dir="2700000" algn="tl">
                    <a:srgbClr val="000000"/>
                  </a:outerShdw>
                </a:effectLst>
                <a:latin typeface="幼圆" pitchFamily="49" charset="-122"/>
              </a:rPr>
              <a:t>(</a:t>
            </a:r>
            <a:r>
              <a:rPr lang="en-US" altLang="en-US" i="1" dirty="0">
                <a:solidFill>
                  <a:schemeClr val="hlink"/>
                </a:solidFill>
                <a:effectLst>
                  <a:outerShdw blurRad="38100" dist="38100" dir="2700000" algn="tl">
                    <a:srgbClr val="000000"/>
                  </a:outerShdw>
                </a:effectLst>
              </a:rPr>
              <a:t>mutual inductance</a:t>
            </a:r>
            <a:r>
              <a:rPr lang="en-US" altLang="zh-CN" dirty="0">
                <a:solidFill>
                  <a:schemeClr val="hlink"/>
                </a:solidFill>
                <a:effectLst>
                  <a:outerShdw blurRad="38100" dist="38100" dir="2700000" algn="tl">
                    <a:srgbClr val="000000"/>
                  </a:outerShdw>
                </a:effectLst>
                <a:latin typeface="幼圆" pitchFamily="49" charset="-122"/>
              </a:rPr>
              <a:t>)</a:t>
            </a:r>
            <a:r>
              <a:rPr lang="zh-CN" altLang="en-US" dirty="0">
                <a:effectLst>
                  <a:outerShdw blurRad="38100" dist="38100" dir="2700000" algn="tl">
                    <a:srgbClr val="000000"/>
                  </a:outerShdw>
                </a:effectLst>
                <a:latin typeface="幼圆" pitchFamily="49" charset="-122"/>
              </a:rPr>
              <a:t>。互感系数与导体回路的大小形状、线圈的耦合程度、周围介质的磁导率等因素有关。互感系数的单位为</a:t>
            </a:r>
            <a:r>
              <a:rPr lang="zh-CN" altLang="en-US" dirty="0">
                <a:solidFill>
                  <a:schemeClr val="hlink"/>
                </a:solidFill>
                <a:effectLst>
                  <a:outerShdw blurRad="38100" dist="38100" dir="2700000" algn="tl">
                    <a:srgbClr val="000000"/>
                  </a:outerShdw>
                </a:effectLst>
                <a:latin typeface="幼圆" pitchFamily="49" charset="-122"/>
              </a:rPr>
              <a:t>亨利</a:t>
            </a:r>
            <a:r>
              <a:rPr lang="zh-CN" altLang="en-US" dirty="0">
                <a:effectLst>
                  <a:outerShdw blurRad="38100" dist="38100" dir="2700000" algn="tl">
                    <a:srgbClr val="000000"/>
                  </a:outerShdw>
                </a:effectLst>
                <a:latin typeface="幼圆" pitchFamily="49" charset="-122"/>
              </a:rPr>
              <a:t>。</a:t>
            </a:r>
          </a:p>
        </p:txBody>
      </p:sp>
      <p:sp>
        <p:nvSpPr>
          <p:cNvPr id="15" name="Text Box 2">
            <a:extLst>
              <a:ext uri="{FF2B5EF4-FFF2-40B4-BE49-F238E27FC236}">
                <a16:creationId xmlns:a16="http://schemas.microsoft.com/office/drawing/2014/main" id="{1C5D710D-B5AC-4117-9DB0-DEEB775D047E}"/>
              </a:ext>
            </a:extLst>
          </p:cNvPr>
          <p:cNvSpPr txBox="1">
            <a:spLocks noChangeArrowheads="1"/>
          </p:cNvSpPr>
          <p:nvPr/>
        </p:nvSpPr>
        <p:spPr bwMode="auto">
          <a:xfrm>
            <a:off x="957263" y="5517232"/>
            <a:ext cx="74676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互感系数与两个线圈的耦合程度有关。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dissolve">
                                      <p:cBhvr>
                                        <p:cTn id="7" dur="500"/>
                                        <p:tgtEl>
                                          <p:spTgt spid="696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14" grpId="0" autoUpdateAnimBg="0"/>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51CCA764-928B-4539-B379-1CE39E1A5D5E}"/>
              </a:ext>
            </a:extLst>
          </p:cNvPr>
          <p:cNvSpPr txBox="1">
            <a:spLocks noChangeArrowheads="1"/>
          </p:cNvSpPr>
          <p:nvPr/>
        </p:nvSpPr>
        <p:spPr bwMode="auto">
          <a:xfrm>
            <a:off x="572343" y="371807"/>
            <a:ext cx="8210550" cy="137318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根据法拉第电磁感应定律，并设线圈的大小形状和周围的磁介质都不随时间变化，可得互感电动势：</a:t>
            </a:r>
          </a:p>
        </p:txBody>
      </p:sp>
      <p:grpSp>
        <p:nvGrpSpPr>
          <p:cNvPr id="2" name="Group 22">
            <a:extLst>
              <a:ext uri="{FF2B5EF4-FFF2-40B4-BE49-F238E27FC236}">
                <a16:creationId xmlns:a16="http://schemas.microsoft.com/office/drawing/2014/main" id="{77FAF910-1AF1-40D6-9AA2-94C97D63EB15}"/>
              </a:ext>
            </a:extLst>
          </p:cNvPr>
          <p:cNvGrpSpPr>
            <a:grpSpLocks/>
          </p:cNvGrpSpPr>
          <p:nvPr/>
        </p:nvGrpSpPr>
        <p:grpSpPr bwMode="auto">
          <a:xfrm>
            <a:off x="5182393" y="1587134"/>
            <a:ext cx="1703388" cy="876300"/>
            <a:chOff x="1104" y="1752"/>
            <a:chExt cx="1284" cy="552"/>
          </a:xfrm>
        </p:grpSpPr>
        <p:graphicFrame>
          <p:nvGraphicFramePr>
            <p:cNvPr id="48133" name="Object 1027">
              <a:extLst>
                <a:ext uri="{FF2B5EF4-FFF2-40B4-BE49-F238E27FC236}">
                  <a16:creationId xmlns:a16="http://schemas.microsoft.com/office/drawing/2014/main" id="{635EF9E4-1731-4AAD-8BFB-560D55E4C5AA}"/>
                </a:ext>
              </a:extLst>
            </p:cNvPr>
            <p:cNvGraphicFramePr>
              <a:graphicFrameLocks noChangeAspect="1"/>
            </p:cNvGraphicFramePr>
            <p:nvPr/>
          </p:nvGraphicFramePr>
          <p:xfrm>
            <a:off x="1383" y="1752"/>
            <a:ext cx="1005" cy="552"/>
          </p:xfrm>
          <a:graphic>
            <a:graphicData uri="http://schemas.openxmlformats.org/presentationml/2006/ole">
              <mc:AlternateContent xmlns:mc="http://schemas.openxmlformats.org/markup-compatibility/2006">
                <mc:Choice xmlns:v="urn:schemas-microsoft-com:vml" Requires="v">
                  <p:oleObj spid="_x0000_s48160" name="公式" r:id="rId3" imgW="609480" imgH="406080" progId="Equation.3">
                    <p:embed/>
                  </p:oleObj>
                </mc:Choice>
                <mc:Fallback>
                  <p:oleObj name="公式" r:id="rId3" imgW="609480" imgH="40608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1752"/>
                          <a:ext cx="1005" cy="5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2709" name="Picture 5" descr="E白">
              <a:extLst>
                <a:ext uri="{FF2B5EF4-FFF2-40B4-BE49-F238E27FC236}">
                  <a16:creationId xmlns:a16="http://schemas.microsoft.com/office/drawing/2014/main" id="{FEFC9A73-1F75-4773-89CF-A81A8180AD53}"/>
                </a:ext>
              </a:extLst>
            </p:cNvPr>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a:off x="1104" y="1939"/>
              <a:ext cx="317" cy="187"/>
            </a:xfrm>
            <a:prstGeom prst="rect">
              <a:avLst/>
            </a:prstGeom>
            <a:noFill/>
            <a:effectLst>
              <a:outerShdw dist="35921" dir="2700000" algn="ctr" rotWithShape="0">
                <a:schemeClr val="bg2"/>
              </a:outerShdw>
            </a:effectLst>
          </p:spPr>
        </p:pic>
        <p:sp>
          <p:nvSpPr>
            <p:cNvPr id="72710" name="Text Box 6">
              <a:extLst>
                <a:ext uri="{FF2B5EF4-FFF2-40B4-BE49-F238E27FC236}">
                  <a16:creationId xmlns:a16="http://schemas.microsoft.com/office/drawing/2014/main" id="{812F7A72-1865-4F19-ADDD-DAEAF2C5C95B}"/>
                </a:ext>
              </a:extLst>
            </p:cNvPr>
            <p:cNvSpPr txBox="1">
              <a:spLocks noChangeArrowheads="1"/>
            </p:cNvSpPr>
            <p:nvPr/>
          </p:nvSpPr>
          <p:spPr bwMode="auto">
            <a:xfrm>
              <a:off x="1278" y="2015"/>
              <a:ext cx="273" cy="231"/>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sz="1800">
                  <a:effectLst>
                    <a:outerShdw blurRad="38100" dist="38100" dir="2700000" algn="tl">
                      <a:srgbClr val="000000"/>
                    </a:outerShdw>
                  </a:effectLst>
                  <a:ea typeface="文鼎CS中等线" pitchFamily="49" charset="-122"/>
                </a:rPr>
                <a:t>2</a:t>
              </a:r>
            </a:p>
          </p:txBody>
        </p:sp>
      </p:grpSp>
      <p:grpSp>
        <p:nvGrpSpPr>
          <p:cNvPr id="3" name="Group 24">
            <a:extLst>
              <a:ext uri="{FF2B5EF4-FFF2-40B4-BE49-F238E27FC236}">
                <a16:creationId xmlns:a16="http://schemas.microsoft.com/office/drawing/2014/main" id="{31D0964F-6C19-42FC-B594-9D241CEE4D0D}"/>
              </a:ext>
            </a:extLst>
          </p:cNvPr>
          <p:cNvGrpSpPr>
            <a:grpSpLocks/>
          </p:cNvGrpSpPr>
          <p:nvPr/>
        </p:nvGrpSpPr>
        <p:grpSpPr bwMode="auto">
          <a:xfrm>
            <a:off x="1636868" y="1583698"/>
            <a:ext cx="1739900" cy="876300"/>
            <a:chOff x="1104" y="2424"/>
            <a:chExt cx="1284" cy="552"/>
          </a:xfrm>
        </p:grpSpPr>
        <p:graphicFrame>
          <p:nvGraphicFramePr>
            <p:cNvPr id="48132" name="Object 1026">
              <a:extLst>
                <a:ext uri="{FF2B5EF4-FFF2-40B4-BE49-F238E27FC236}">
                  <a16:creationId xmlns:a16="http://schemas.microsoft.com/office/drawing/2014/main" id="{6D72569F-3077-4949-B6D3-402957323101}"/>
                </a:ext>
              </a:extLst>
            </p:cNvPr>
            <p:cNvGraphicFramePr>
              <a:graphicFrameLocks noChangeAspect="1"/>
            </p:cNvGraphicFramePr>
            <p:nvPr/>
          </p:nvGraphicFramePr>
          <p:xfrm>
            <a:off x="1383" y="2424"/>
            <a:ext cx="1005" cy="552"/>
          </p:xfrm>
          <a:graphic>
            <a:graphicData uri="http://schemas.openxmlformats.org/presentationml/2006/ole">
              <mc:AlternateContent xmlns:mc="http://schemas.openxmlformats.org/markup-compatibility/2006">
                <mc:Choice xmlns:v="urn:schemas-microsoft-com:vml" Requires="v">
                  <p:oleObj spid="_x0000_s48161" name="公式" r:id="rId6" imgW="609480" imgH="406080" progId="Equation.3">
                    <p:embed/>
                  </p:oleObj>
                </mc:Choice>
                <mc:Fallback>
                  <p:oleObj name="公式" r:id="rId6" imgW="609480" imgH="40608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3" y="2424"/>
                          <a:ext cx="1005" cy="5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2713" name="Picture 9" descr="E白">
              <a:extLst>
                <a:ext uri="{FF2B5EF4-FFF2-40B4-BE49-F238E27FC236}">
                  <a16:creationId xmlns:a16="http://schemas.microsoft.com/office/drawing/2014/main" id="{FB03470B-657D-48D9-A27B-A8ECF08F3907}"/>
                </a:ext>
              </a:extLst>
            </p:cNvPr>
            <p:cNvPicPr>
              <a:picLocks noChangeAspect="1" noChangeArrowheads="1"/>
            </p:cNvPicPr>
            <p:nvPr/>
          </p:nvPicPr>
          <p:blipFill>
            <a:blip r:embed="rId8">
              <a:clrChange>
                <a:clrFrom>
                  <a:srgbClr val="000000"/>
                </a:clrFrom>
                <a:clrTo>
                  <a:srgbClr val="000000">
                    <a:alpha val="0"/>
                  </a:srgbClr>
                </a:clrTo>
              </a:clrChange>
            </a:blip>
            <a:srcRect/>
            <a:stretch>
              <a:fillRect/>
            </a:stretch>
          </p:blipFill>
          <p:spPr bwMode="auto">
            <a:xfrm>
              <a:off x="1104" y="2611"/>
              <a:ext cx="317" cy="187"/>
            </a:xfrm>
            <a:prstGeom prst="rect">
              <a:avLst/>
            </a:prstGeom>
            <a:noFill/>
            <a:effectLst>
              <a:outerShdw dist="35921" dir="2700000" algn="ctr" rotWithShape="0">
                <a:schemeClr val="bg2"/>
              </a:outerShdw>
            </a:effectLst>
          </p:spPr>
        </p:pic>
        <p:sp>
          <p:nvSpPr>
            <p:cNvPr id="72714" name="Text Box 10">
              <a:extLst>
                <a:ext uri="{FF2B5EF4-FFF2-40B4-BE49-F238E27FC236}">
                  <a16:creationId xmlns:a16="http://schemas.microsoft.com/office/drawing/2014/main" id="{27515202-3965-4432-B078-B88477B72693}"/>
                </a:ext>
              </a:extLst>
            </p:cNvPr>
            <p:cNvSpPr txBox="1">
              <a:spLocks noChangeArrowheads="1"/>
            </p:cNvSpPr>
            <p:nvPr/>
          </p:nvSpPr>
          <p:spPr bwMode="auto">
            <a:xfrm>
              <a:off x="1277" y="2687"/>
              <a:ext cx="272" cy="231"/>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sz="1800">
                  <a:effectLst>
                    <a:outerShdw blurRad="38100" dist="38100" dir="2700000" algn="tl">
                      <a:srgbClr val="000000"/>
                    </a:outerShdw>
                  </a:effectLst>
                  <a:ea typeface="文鼎CS中等线" pitchFamily="49" charset="-122"/>
                </a:rPr>
                <a:t>1</a:t>
              </a:r>
            </a:p>
          </p:txBody>
        </p:sp>
      </p:grpSp>
      <p:sp>
        <p:nvSpPr>
          <p:cNvPr id="72715" name="Text Box 11">
            <a:extLst>
              <a:ext uri="{FF2B5EF4-FFF2-40B4-BE49-F238E27FC236}">
                <a16:creationId xmlns:a16="http://schemas.microsoft.com/office/drawing/2014/main" id="{ABC5879B-036B-4060-99DB-DB50F8ABD9E7}"/>
              </a:ext>
            </a:extLst>
          </p:cNvPr>
          <p:cNvSpPr txBox="1">
            <a:spLocks noChangeArrowheads="1"/>
          </p:cNvSpPr>
          <p:nvPr/>
        </p:nvSpPr>
        <p:spPr bwMode="auto">
          <a:xfrm>
            <a:off x="630393" y="2611701"/>
            <a:ext cx="8153400" cy="137318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一个线圈内的互感电动势数值上等于另一个线圈内的电流随时间的变化率乘以互感系数，通常两个线圈的互感电动势不相等。</a:t>
            </a:r>
          </a:p>
        </p:txBody>
      </p:sp>
      <p:graphicFrame>
        <p:nvGraphicFramePr>
          <p:cNvPr id="180224" name="Object 1024">
            <a:extLst>
              <a:ext uri="{FF2B5EF4-FFF2-40B4-BE49-F238E27FC236}">
                <a16:creationId xmlns:a16="http://schemas.microsoft.com/office/drawing/2014/main" id="{B3506E0C-F41D-4EEC-B462-7418655C1614}"/>
              </a:ext>
            </a:extLst>
          </p:cNvPr>
          <p:cNvGraphicFramePr>
            <a:graphicFrameLocks noChangeAspect="1"/>
          </p:cNvGraphicFramePr>
          <p:nvPr>
            <p:extLst>
              <p:ext uri="{D42A27DB-BD31-4B8C-83A1-F6EECF244321}">
                <p14:modId xmlns:p14="http://schemas.microsoft.com/office/powerpoint/2010/main" val="4081649568"/>
              </p:ext>
            </p:extLst>
          </p:nvPr>
        </p:nvGraphicFramePr>
        <p:xfrm>
          <a:off x="6876256" y="1587134"/>
          <a:ext cx="1417637" cy="876300"/>
        </p:xfrm>
        <a:graphic>
          <a:graphicData uri="http://schemas.openxmlformats.org/presentationml/2006/ole">
            <mc:AlternateContent xmlns:mc="http://schemas.openxmlformats.org/markup-compatibility/2006">
              <mc:Choice xmlns:v="urn:schemas-microsoft-com:vml" Requires="v">
                <p:oleObj spid="_x0000_s48162" name="公式" r:id="rId9" imgW="647640" imgH="406080" progId="Equation.3">
                  <p:embed/>
                </p:oleObj>
              </mc:Choice>
              <mc:Fallback>
                <p:oleObj name="公式" r:id="rId9" imgW="647640" imgH="406080" progId="Equation.3">
                  <p:embed/>
                  <p:pic>
                    <p:nvPicPr>
                      <p:cNvPr id="0"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256" y="1587134"/>
                        <a:ext cx="1417637"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25" name="Object 1025">
            <a:extLst>
              <a:ext uri="{FF2B5EF4-FFF2-40B4-BE49-F238E27FC236}">
                <a16:creationId xmlns:a16="http://schemas.microsoft.com/office/drawing/2014/main" id="{FBE74AD5-C517-4CF3-AEBA-2434A64BB3D3}"/>
              </a:ext>
            </a:extLst>
          </p:cNvPr>
          <p:cNvGraphicFramePr>
            <a:graphicFrameLocks noChangeAspect="1"/>
          </p:cNvGraphicFramePr>
          <p:nvPr>
            <p:extLst>
              <p:ext uri="{D42A27DB-BD31-4B8C-83A1-F6EECF244321}">
                <p14:modId xmlns:p14="http://schemas.microsoft.com/office/powerpoint/2010/main" val="1691586624"/>
              </p:ext>
            </p:extLst>
          </p:nvPr>
        </p:nvGraphicFramePr>
        <p:xfrm>
          <a:off x="3338668" y="1596398"/>
          <a:ext cx="1368425" cy="876300"/>
        </p:xfrm>
        <a:graphic>
          <a:graphicData uri="http://schemas.openxmlformats.org/presentationml/2006/ole">
            <mc:AlternateContent xmlns:mc="http://schemas.openxmlformats.org/markup-compatibility/2006">
              <mc:Choice xmlns:v="urn:schemas-microsoft-com:vml" Requires="v">
                <p:oleObj spid="_x0000_s48163" name="公式" r:id="rId11" imgW="672840" imgH="406080" progId="Equation.3">
                  <p:embed/>
                </p:oleObj>
              </mc:Choice>
              <mc:Fallback>
                <p:oleObj name="公式" r:id="rId11" imgW="672840" imgH="406080" progId="Equation.3">
                  <p:embed/>
                  <p:pic>
                    <p:nvPicPr>
                      <p:cNvPr id="0" name="Object 10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8668" y="1596398"/>
                        <a:ext cx="1368425"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 name="Group 2">
            <a:extLst>
              <a:ext uri="{FF2B5EF4-FFF2-40B4-BE49-F238E27FC236}">
                <a16:creationId xmlns:a16="http://schemas.microsoft.com/office/drawing/2014/main" id="{D2D0B08A-704F-4141-A708-96547F5E8F71}"/>
              </a:ext>
            </a:extLst>
          </p:cNvPr>
          <p:cNvGrpSpPr>
            <a:grpSpLocks/>
          </p:cNvGrpSpPr>
          <p:nvPr/>
        </p:nvGrpSpPr>
        <p:grpSpPr bwMode="auto">
          <a:xfrm>
            <a:off x="2005395" y="4725154"/>
            <a:ext cx="2127644" cy="990600"/>
            <a:chOff x="-2220" y="2955"/>
            <a:chExt cx="1529" cy="708"/>
          </a:xfrm>
        </p:grpSpPr>
        <p:graphicFrame>
          <p:nvGraphicFramePr>
            <p:cNvPr id="20" name="Object 3">
              <a:extLst>
                <a:ext uri="{FF2B5EF4-FFF2-40B4-BE49-F238E27FC236}">
                  <a16:creationId xmlns:a16="http://schemas.microsoft.com/office/drawing/2014/main" id="{561EBFA9-5DFB-4D36-B394-8A99364616BA}"/>
                </a:ext>
              </a:extLst>
            </p:cNvPr>
            <p:cNvGraphicFramePr>
              <a:graphicFrameLocks noChangeAspect="1"/>
            </p:cNvGraphicFramePr>
            <p:nvPr>
              <p:extLst>
                <p:ext uri="{D42A27DB-BD31-4B8C-83A1-F6EECF244321}">
                  <p14:modId xmlns:p14="http://schemas.microsoft.com/office/powerpoint/2010/main" val="3503629890"/>
                </p:ext>
              </p:extLst>
            </p:nvPr>
          </p:nvGraphicFramePr>
          <p:xfrm>
            <a:off x="-1778" y="2955"/>
            <a:ext cx="1087" cy="708"/>
          </p:xfrm>
          <a:graphic>
            <a:graphicData uri="http://schemas.openxmlformats.org/presentationml/2006/ole">
              <mc:AlternateContent xmlns:mc="http://schemas.openxmlformats.org/markup-compatibility/2006">
                <mc:Choice xmlns:v="urn:schemas-microsoft-com:vml" Requires="v">
                  <p:oleObj spid="_x0000_s48164" name="公式" r:id="rId13" imgW="622080" imgH="406080" progId="Equation.3">
                    <p:embed/>
                  </p:oleObj>
                </mc:Choice>
                <mc:Fallback>
                  <p:oleObj name="公式" r:id="rId13" imgW="622080" imgH="406080" progId="Equation.3">
                    <p:embed/>
                    <p:pic>
                      <p:nvPicPr>
                        <p:cNvPr id="49160" name="Object 3">
                          <a:extLst>
                            <a:ext uri="{FF2B5EF4-FFF2-40B4-BE49-F238E27FC236}">
                              <a16:creationId xmlns:a16="http://schemas.microsoft.com/office/drawing/2014/main" id="{1852B164-2511-4370-BF07-DE9CD20EAC1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 y="2955"/>
                          <a:ext cx="1087" cy="7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4" descr="E白">
              <a:extLst>
                <a:ext uri="{FF2B5EF4-FFF2-40B4-BE49-F238E27FC236}">
                  <a16:creationId xmlns:a16="http://schemas.microsoft.com/office/drawing/2014/main" id="{4905B8C0-89EC-48F0-B4E1-A119AF87C1A8}"/>
                </a:ext>
              </a:extLst>
            </p:cNvPr>
            <p:cNvPicPr>
              <a:picLocks noChangeAspect="1" noChangeArrowheads="1"/>
            </p:cNvPicPr>
            <p:nvPr/>
          </p:nvPicPr>
          <p:blipFill>
            <a:blip r:embed="rId15">
              <a:clrChange>
                <a:clrFrom>
                  <a:srgbClr val="000000"/>
                </a:clrFrom>
                <a:clrTo>
                  <a:srgbClr val="000000">
                    <a:alpha val="0"/>
                  </a:srgbClr>
                </a:clrTo>
              </a:clrChange>
            </a:blip>
            <a:srcRect/>
            <a:stretch>
              <a:fillRect/>
            </a:stretch>
          </p:blipFill>
          <p:spPr bwMode="auto">
            <a:xfrm>
              <a:off x="-2220" y="3189"/>
              <a:ext cx="337" cy="239"/>
            </a:xfrm>
            <a:prstGeom prst="rect">
              <a:avLst/>
            </a:prstGeom>
            <a:noFill/>
            <a:effectLst>
              <a:outerShdw dist="35921" dir="2700000" algn="ctr" rotWithShape="0">
                <a:schemeClr val="bg2"/>
              </a:outerShdw>
            </a:effectLst>
          </p:spPr>
        </p:pic>
      </p:grpSp>
      <p:sp>
        <p:nvSpPr>
          <p:cNvPr id="22" name="Text Box 6">
            <a:extLst>
              <a:ext uri="{FF2B5EF4-FFF2-40B4-BE49-F238E27FC236}">
                <a16:creationId xmlns:a16="http://schemas.microsoft.com/office/drawing/2014/main" id="{E2B819C1-3F25-4B67-947E-115D9318F303}"/>
              </a:ext>
            </a:extLst>
          </p:cNvPr>
          <p:cNvSpPr txBox="1">
            <a:spLocks noChangeArrowheads="1"/>
          </p:cNvSpPr>
          <p:nvPr/>
        </p:nvSpPr>
        <p:spPr bwMode="auto">
          <a:xfrm>
            <a:off x="4860032" y="4584272"/>
            <a:ext cx="3170238" cy="137318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回路内的感应电流总是要反抗回路内磁通量的变化。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0224"/>
                                        </p:tgtEl>
                                        <p:attrNameLst>
                                          <p:attrName>style.visibility</p:attrName>
                                        </p:attrNameLst>
                                      </p:cBhvr>
                                      <p:to>
                                        <p:strVal val="visible"/>
                                      </p:to>
                                    </p:set>
                                    <p:animEffect transition="in" filter="wipe(left)">
                                      <p:cBhvr>
                                        <p:cTn id="17" dur="500"/>
                                        <p:tgtEl>
                                          <p:spTgt spid="1802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0225"/>
                                        </p:tgtEl>
                                        <p:attrNameLst>
                                          <p:attrName>style.visibility</p:attrName>
                                        </p:attrNameLst>
                                      </p:cBhvr>
                                      <p:to>
                                        <p:strVal val="visible"/>
                                      </p:to>
                                    </p:set>
                                    <p:animEffect transition="in" filter="wipe(left)">
                                      <p:cBhvr>
                                        <p:cTn id="27" dur="500"/>
                                        <p:tgtEl>
                                          <p:spTgt spid="180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15"/>
                                        </p:tgtEl>
                                        <p:attrNameLst>
                                          <p:attrName>style.visibility</p:attrName>
                                        </p:attrNameLst>
                                      </p:cBhvr>
                                      <p:to>
                                        <p:strVal val="visible"/>
                                      </p:to>
                                    </p:set>
                                    <p:animEffect transition="in" filter="wipe(left)">
                                      <p:cBhvr>
                                        <p:cTn id="32" dur="500"/>
                                        <p:tgtEl>
                                          <p:spTgt spid="727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15" grpId="0" autoUpdateAnimBg="0"/>
      <p:bldP spid="2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4" name="Text Box 1124">
            <a:extLst>
              <a:ext uri="{FF2B5EF4-FFF2-40B4-BE49-F238E27FC236}">
                <a16:creationId xmlns:a16="http://schemas.microsoft.com/office/drawing/2014/main" id="{4267AFDA-058F-4980-BCCC-3BB938336168}"/>
              </a:ext>
            </a:extLst>
          </p:cNvPr>
          <p:cNvSpPr txBox="1">
            <a:spLocks noChangeArrowheads="1"/>
          </p:cNvSpPr>
          <p:nvPr/>
        </p:nvSpPr>
        <p:spPr bwMode="auto">
          <a:xfrm>
            <a:off x="419100" y="377824"/>
            <a:ext cx="8305800" cy="519113"/>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  </a:t>
            </a:r>
            <a:r>
              <a:rPr lang="zh-CN" altLang="en-US" dirty="0">
                <a:effectLst>
                  <a:outerShdw blurRad="38100" dist="38100" dir="2700000" algn="tl">
                    <a:srgbClr val="000000"/>
                  </a:outerShdw>
                </a:effectLst>
                <a:latin typeface="幼圆" pitchFamily="49" charset="-122"/>
              </a:rPr>
              <a:t>求同轴螺线管之间的互感系数。</a:t>
            </a:r>
          </a:p>
        </p:txBody>
      </p:sp>
      <p:graphicFrame>
        <p:nvGraphicFramePr>
          <p:cNvPr id="139366" name="Object 1126">
            <a:extLst>
              <a:ext uri="{FF2B5EF4-FFF2-40B4-BE49-F238E27FC236}">
                <a16:creationId xmlns:a16="http://schemas.microsoft.com/office/drawing/2014/main" id="{213792D5-0A0A-4AF3-A6F8-2BF80D33E590}"/>
              </a:ext>
            </a:extLst>
          </p:cNvPr>
          <p:cNvGraphicFramePr>
            <a:graphicFrameLocks noChangeAspect="1"/>
          </p:cNvGraphicFramePr>
          <p:nvPr>
            <p:extLst>
              <p:ext uri="{D42A27DB-BD31-4B8C-83A1-F6EECF244321}">
                <p14:modId xmlns:p14="http://schemas.microsoft.com/office/powerpoint/2010/main" val="211946338"/>
              </p:ext>
            </p:extLst>
          </p:nvPr>
        </p:nvGraphicFramePr>
        <p:xfrm>
          <a:off x="1187624" y="1304450"/>
          <a:ext cx="1685925" cy="512762"/>
        </p:xfrm>
        <a:graphic>
          <a:graphicData uri="http://schemas.openxmlformats.org/presentationml/2006/ole">
            <mc:AlternateContent xmlns:mc="http://schemas.openxmlformats.org/markup-compatibility/2006">
              <mc:Choice xmlns:v="urn:schemas-microsoft-com:vml" Requires="v">
                <p:oleObj spid="_x0000_s50287" name="Equation" r:id="rId3" imgW="749160" imgH="228600" progId="Equation.DSMT4">
                  <p:embed/>
                </p:oleObj>
              </mc:Choice>
              <mc:Fallback>
                <p:oleObj name="Equation" r:id="rId3" imgW="749160" imgH="228600" progId="Equation.DSMT4">
                  <p:embed/>
                  <p:pic>
                    <p:nvPicPr>
                      <p:cNvPr id="0" name="Object 1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304450"/>
                        <a:ext cx="1685925" cy="51276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371" name="Object 1131">
            <a:extLst>
              <a:ext uri="{FF2B5EF4-FFF2-40B4-BE49-F238E27FC236}">
                <a16:creationId xmlns:a16="http://schemas.microsoft.com/office/drawing/2014/main" id="{842E40AA-D529-4A0A-8607-E539D968EC70}"/>
              </a:ext>
            </a:extLst>
          </p:cNvPr>
          <p:cNvGraphicFramePr>
            <a:graphicFrameLocks noChangeAspect="1"/>
          </p:cNvGraphicFramePr>
          <p:nvPr>
            <p:extLst>
              <p:ext uri="{D42A27DB-BD31-4B8C-83A1-F6EECF244321}">
                <p14:modId xmlns:p14="http://schemas.microsoft.com/office/powerpoint/2010/main" val="1319137844"/>
              </p:ext>
            </p:extLst>
          </p:nvPr>
        </p:nvGraphicFramePr>
        <p:xfrm>
          <a:off x="3722687" y="1342229"/>
          <a:ext cx="1828800" cy="484187"/>
        </p:xfrm>
        <a:graphic>
          <a:graphicData uri="http://schemas.openxmlformats.org/presentationml/2006/ole">
            <mc:AlternateContent xmlns:mc="http://schemas.openxmlformats.org/markup-compatibility/2006">
              <mc:Choice xmlns:v="urn:schemas-microsoft-com:vml" Requires="v">
                <p:oleObj spid="_x0000_s50288" name="公式" r:id="rId5" imgW="812520" imgH="215640" progId="Equation.3">
                  <p:embed/>
                </p:oleObj>
              </mc:Choice>
              <mc:Fallback>
                <p:oleObj name="公式" r:id="rId5" imgW="812520" imgH="215640" progId="Equation.3">
                  <p:embed/>
                  <p:pic>
                    <p:nvPicPr>
                      <p:cNvPr id="0" name="Object 1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2687" y="1342229"/>
                        <a:ext cx="1828800" cy="48418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255">
            <a:extLst>
              <a:ext uri="{FF2B5EF4-FFF2-40B4-BE49-F238E27FC236}">
                <a16:creationId xmlns:a16="http://schemas.microsoft.com/office/drawing/2014/main" id="{68F2A5BF-AD1C-431D-8A2E-096F4D2C8366}"/>
              </a:ext>
            </a:extLst>
          </p:cNvPr>
          <p:cNvGrpSpPr>
            <a:grpSpLocks/>
          </p:cNvGrpSpPr>
          <p:nvPr/>
        </p:nvGrpSpPr>
        <p:grpSpPr bwMode="auto">
          <a:xfrm>
            <a:off x="3995738" y="3213100"/>
            <a:ext cx="4608512" cy="3024188"/>
            <a:chOff x="2517" y="1888"/>
            <a:chExt cx="2903" cy="1905"/>
          </a:xfrm>
        </p:grpSpPr>
        <p:sp>
          <p:nvSpPr>
            <p:cNvPr id="139376" name="Rectangle 1136">
              <a:extLst>
                <a:ext uri="{FF2B5EF4-FFF2-40B4-BE49-F238E27FC236}">
                  <a16:creationId xmlns:a16="http://schemas.microsoft.com/office/drawing/2014/main" id="{97990440-5F72-42D7-AFB2-171EE37C14BA}"/>
                </a:ext>
              </a:extLst>
            </p:cNvPr>
            <p:cNvSpPr>
              <a:spLocks noChangeArrowheads="1"/>
            </p:cNvSpPr>
            <p:nvPr/>
          </p:nvSpPr>
          <p:spPr bwMode="auto">
            <a:xfrm>
              <a:off x="2517" y="1888"/>
              <a:ext cx="2903" cy="1905"/>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77" name="AutoShape 1137">
              <a:extLst>
                <a:ext uri="{FF2B5EF4-FFF2-40B4-BE49-F238E27FC236}">
                  <a16:creationId xmlns:a16="http://schemas.microsoft.com/office/drawing/2014/main" id="{BE972267-6E31-43F0-AAF5-5C017B9BFE70}"/>
                </a:ext>
              </a:extLst>
            </p:cNvPr>
            <p:cNvSpPr>
              <a:spLocks noChangeArrowheads="1"/>
            </p:cNvSpPr>
            <p:nvPr/>
          </p:nvSpPr>
          <p:spPr bwMode="auto">
            <a:xfrm rot="5400000">
              <a:off x="3815" y="1823"/>
              <a:ext cx="350" cy="1947"/>
            </a:xfrm>
            <a:prstGeom prst="can">
              <a:avLst>
                <a:gd name="adj" fmla="val 64127"/>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noFill/>
              <a:miter lim="800000"/>
              <a:headEnd/>
              <a:tailEnd/>
            </a:ln>
            <a:effectLst/>
          </p:spPr>
          <p:txBody>
            <a:bodyPr rot="10800000" vert="eaVert" wrap="none" anchor="ctr"/>
            <a:lstStyle/>
            <a:p>
              <a:pPr algn="ctr">
                <a:defRPr/>
              </a:pPr>
              <a:endParaRPr lang="zh-CN" altLang="zh-CN">
                <a:effectLst>
                  <a:outerShdw blurRad="38100" dist="38100" dir="2700000" algn="tl">
                    <a:srgbClr val="000000"/>
                  </a:outerShdw>
                </a:effectLst>
              </a:endParaRPr>
            </a:p>
          </p:txBody>
        </p:sp>
        <p:sp>
          <p:nvSpPr>
            <p:cNvPr id="139378" name="Arc 1138">
              <a:extLst>
                <a:ext uri="{FF2B5EF4-FFF2-40B4-BE49-F238E27FC236}">
                  <a16:creationId xmlns:a16="http://schemas.microsoft.com/office/drawing/2014/main" id="{32A4AE95-1BDF-4BA3-BD2E-9E71CF75B9D6}"/>
                </a:ext>
              </a:extLst>
            </p:cNvPr>
            <p:cNvSpPr>
              <a:spLocks/>
            </p:cNvSpPr>
            <p:nvPr/>
          </p:nvSpPr>
          <p:spPr bwMode="auto">
            <a:xfrm rot="10800000">
              <a:off x="3112"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79" name="Arc 1139">
              <a:extLst>
                <a:ext uri="{FF2B5EF4-FFF2-40B4-BE49-F238E27FC236}">
                  <a16:creationId xmlns:a16="http://schemas.microsoft.com/office/drawing/2014/main" id="{852805EE-4196-42C1-B30E-616DDD6DDF0F}"/>
                </a:ext>
              </a:extLst>
            </p:cNvPr>
            <p:cNvSpPr>
              <a:spLocks/>
            </p:cNvSpPr>
            <p:nvPr/>
          </p:nvSpPr>
          <p:spPr bwMode="auto">
            <a:xfrm rot="10800000">
              <a:off x="3147"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0" name="Arc 1140">
              <a:extLst>
                <a:ext uri="{FF2B5EF4-FFF2-40B4-BE49-F238E27FC236}">
                  <a16:creationId xmlns:a16="http://schemas.microsoft.com/office/drawing/2014/main" id="{A93FA0B4-4CE3-4127-8E40-DC1AB5A4E7DA}"/>
                </a:ext>
              </a:extLst>
            </p:cNvPr>
            <p:cNvSpPr>
              <a:spLocks/>
            </p:cNvSpPr>
            <p:nvPr/>
          </p:nvSpPr>
          <p:spPr bwMode="auto">
            <a:xfrm rot="10800000">
              <a:off x="3182"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1" name="Arc 1141">
              <a:extLst>
                <a:ext uri="{FF2B5EF4-FFF2-40B4-BE49-F238E27FC236}">
                  <a16:creationId xmlns:a16="http://schemas.microsoft.com/office/drawing/2014/main" id="{A7DDB14E-DE30-4FFB-AEBF-D5724E6DCD48}"/>
                </a:ext>
              </a:extLst>
            </p:cNvPr>
            <p:cNvSpPr>
              <a:spLocks/>
            </p:cNvSpPr>
            <p:nvPr/>
          </p:nvSpPr>
          <p:spPr bwMode="auto">
            <a:xfrm rot="10800000">
              <a:off x="3217"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2" name="Arc 1142">
              <a:extLst>
                <a:ext uri="{FF2B5EF4-FFF2-40B4-BE49-F238E27FC236}">
                  <a16:creationId xmlns:a16="http://schemas.microsoft.com/office/drawing/2014/main" id="{7A64E9F8-0F8A-4F87-85E6-50787F65FF39}"/>
                </a:ext>
              </a:extLst>
            </p:cNvPr>
            <p:cNvSpPr>
              <a:spLocks/>
            </p:cNvSpPr>
            <p:nvPr/>
          </p:nvSpPr>
          <p:spPr bwMode="auto">
            <a:xfrm rot="10800000">
              <a:off x="3254"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3" name="Arc 1143">
              <a:extLst>
                <a:ext uri="{FF2B5EF4-FFF2-40B4-BE49-F238E27FC236}">
                  <a16:creationId xmlns:a16="http://schemas.microsoft.com/office/drawing/2014/main" id="{C3E8530D-DDE0-422A-8093-492785C5CBD1}"/>
                </a:ext>
              </a:extLst>
            </p:cNvPr>
            <p:cNvSpPr>
              <a:spLocks/>
            </p:cNvSpPr>
            <p:nvPr/>
          </p:nvSpPr>
          <p:spPr bwMode="auto">
            <a:xfrm rot="10800000">
              <a:off x="3290"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4" name="Arc 1144">
              <a:extLst>
                <a:ext uri="{FF2B5EF4-FFF2-40B4-BE49-F238E27FC236}">
                  <a16:creationId xmlns:a16="http://schemas.microsoft.com/office/drawing/2014/main" id="{B15503B9-5EBF-4F99-B444-18F1627BB502}"/>
                </a:ext>
              </a:extLst>
            </p:cNvPr>
            <p:cNvSpPr>
              <a:spLocks/>
            </p:cNvSpPr>
            <p:nvPr/>
          </p:nvSpPr>
          <p:spPr bwMode="auto">
            <a:xfrm rot="10800000">
              <a:off x="3324"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5" name="Arc 1145">
              <a:extLst>
                <a:ext uri="{FF2B5EF4-FFF2-40B4-BE49-F238E27FC236}">
                  <a16:creationId xmlns:a16="http://schemas.microsoft.com/office/drawing/2014/main" id="{2364EAF8-8796-401E-A771-F226DBC456F7}"/>
                </a:ext>
              </a:extLst>
            </p:cNvPr>
            <p:cNvSpPr>
              <a:spLocks/>
            </p:cNvSpPr>
            <p:nvPr/>
          </p:nvSpPr>
          <p:spPr bwMode="auto">
            <a:xfrm rot="10800000">
              <a:off x="3360"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6" name="Arc 1146">
              <a:extLst>
                <a:ext uri="{FF2B5EF4-FFF2-40B4-BE49-F238E27FC236}">
                  <a16:creationId xmlns:a16="http://schemas.microsoft.com/office/drawing/2014/main" id="{47E86DAE-A3EE-4C7B-9DEC-BC59266698E1}"/>
                </a:ext>
              </a:extLst>
            </p:cNvPr>
            <p:cNvSpPr>
              <a:spLocks/>
            </p:cNvSpPr>
            <p:nvPr/>
          </p:nvSpPr>
          <p:spPr bwMode="auto">
            <a:xfrm rot="10800000">
              <a:off x="3396"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7" name="Arc 1147">
              <a:extLst>
                <a:ext uri="{FF2B5EF4-FFF2-40B4-BE49-F238E27FC236}">
                  <a16:creationId xmlns:a16="http://schemas.microsoft.com/office/drawing/2014/main" id="{D796BD99-23C7-4C46-83C4-09DE01B4F901}"/>
                </a:ext>
              </a:extLst>
            </p:cNvPr>
            <p:cNvSpPr>
              <a:spLocks/>
            </p:cNvSpPr>
            <p:nvPr/>
          </p:nvSpPr>
          <p:spPr bwMode="auto">
            <a:xfrm rot="10800000">
              <a:off x="3432"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8" name="Arc 1148">
              <a:extLst>
                <a:ext uri="{FF2B5EF4-FFF2-40B4-BE49-F238E27FC236}">
                  <a16:creationId xmlns:a16="http://schemas.microsoft.com/office/drawing/2014/main" id="{6043E338-FE60-4802-9945-D9150B1044D3}"/>
                </a:ext>
              </a:extLst>
            </p:cNvPr>
            <p:cNvSpPr>
              <a:spLocks/>
            </p:cNvSpPr>
            <p:nvPr/>
          </p:nvSpPr>
          <p:spPr bwMode="auto">
            <a:xfrm rot="10800000">
              <a:off x="3466"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89" name="Arc 1149">
              <a:extLst>
                <a:ext uri="{FF2B5EF4-FFF2-40B4-BE49-F238E27FC236}">
                  <a16:creationId xmlns:a16="http://schemas.microsoft.com/office/drawing/2014/main" id="{6CDF60B4-8CE4-4549-94A6-37D2851DB988}"/>
                </a:ext>
              </a:extLst>
            </p:cNvPr>
            <p:cNvSpPr>
              <a:spLocks/>
            </p:cNvSpPr>
            <p:nvPr/>
          </p:nvSpPr>
          <p:spPr bwMode="auto">
            <a:xfrm rot="10800000">
              <a:off x="3502"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0" name="Arc 1150">
              <a:extLst>
                <a:ext uri="{FF2B5EF4-FFF2-40B4-BE49-F238E27FC236}">
                  <a16:creationId xmlns:a16="http://schemas.microsoft.com/office/drawing/2014/main" id="{C072831D-636C-4076-9719-F2A327E54944}"/>
                </a:ext>
              </a:extLst>
            </p:cNvPr>
            <p:cNvSpPr>
              <a:spLocks/>
            </p:cNvSpPr>
            <p:nvPr/>
          </p:nvSpPr>
          <p:spPr bwMode="auto">
            <a:xfrm rot="10800000">
              <a:off x="3539"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1" name="Arc 1151">
              <a:extLst>
                <a:ext uri="{FF2B5EF4-FFF2-40B4-BE49-F238E27FC236}">
                  <a16:creationId xmlns:a16="http://schemas.microsoft.com/office/drawing/2014/main" id="{F66C94D0-144B-44F9-9925-6E30C49E6200}"/>
                </a:ext>
              </a:extLst>
            </p:cNvPr>
            <p:cNvSpPr>
              <a:spLocks/>
            </p:cNvSpPr>
            <p:nvPr/>
          </p:nvSpPr>
          <p:spPr bwMode="auto">
            <a:xfrm rot="10800000">
              <a:off x="3574"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2" name="Arc 1152">
              <a:extLst>
                <a:ext uri="{FF2B5EF4-FFF2-40B4-BE49-F238E27FC236}">
                  <a16:creationId xmlns:a16="http://schemas.microsoft.com/office/drawing/2014/main" id="{9E442365-D05E-4E9A-B4E5-6B85CE73F59B}"/>
                </a:ext>
              </a:extLst>
            </p:cNvPr>
            <p:cNvSpPr>
              <a:spLocks/>
            </p:cNvSpPr>
            <p:nvPr/>
          </p:nvSpPr>
          <p:spPr bwMode="auto">
            <a:xfrm rot="10800000">
              <a:off x="3609"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3" name="Arc 1153">
              <a:extLst>
                <a:ext uri="{FF2B5EF4-FFF2-40B4-BE49-F238E27FC236}">
                  <a16:creationId xmlns:a16="http://schemas.microsoft.com/office/drawing/2014/main" id="{ACA7991E-C0CD-4245-9C45-836DF7847E9A}"/>
                </a:ext>
              </a:extLst>
            </p:cNvPr>
            <p:cNvSpPr>
              <a:spLocks/>
            </p:cNvSpPr>
            <p:nvPr/>
          </p:nvSpPr>
          <p:spPr bwMode="auto">
            <a:xfrm rot="10800000">
              <a:off x="3644"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4" name="Arc 1154">
              <a:extLst>
                <a:ext uri="{FF2B5EF4-FFF2-40B4-BE49-F238E27FC236}">
                  <a16:creationId xmlns:a16="http://schemas.microsoft.com/office/drawing/2014/main" id="{0DC585C2-1F72-465A-A649-75CB7FF05B14}"/>
                </a:ext>
              </a:extLst>
            </p:cNvPr>
            <p:cNvSpPr>
              <a:spLocks/>
            </p:cNvSpPr>
            <p:nvPr/>
          </p:nvSpPr>
          <p:spPr bwMode="auto">
            <a:xfrm rot="10800000">
              <a:off x="3681"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5" name="Arc 1155">
              <a:extLst>
                <a:ext uri="{FF2B5EF4-FFF2-40B4-BE49-F238E27FC236}">
                  <a16:creationId xmlns:a16="http://schemas.microsoft.com/office/drawing/2014/main" id="{9C469087-5DB6-42C1-90F9-2C1F94489692}"/>
                </a:ext>
              </a:extLst>
            </p:cNvPr>
            <p:cNvSpPr>
              <a:spLocks/>
            </p:cNvSpPr>
            <p:nvPr/>
          </p:nvSpPr>
          <p:spPr bwMode="auto">
            <a:xfrm rot="10800000">
              <a:off x="3717"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6" name="Arc 1156">
              <a:extLst>
                <a:ext uri="{FF2B5EF4-FFF2-40B4-BE49-F238E27FC236}">
                  <a16:creationId xmlns:a16="http://schemas.microsoft.com/office/drawing/2014/main" id="{2724C62F-7B01-4E46-9C47-E31FBC7CEB13}"/>
                </a:ext>
              </a:extLst>
            </p:cNvPr>
            <p:cNvSpPr>
              <a:spLocks/>
            </p:cNvSpPr>
            <p:nvPr/>
          </p:nvSpPr>
          <p:spPr bwMode="auto">
            <a:xfrm rot="10800000">
              <a:off x="3751"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7" name="Arc 1157">
              <a:extLst>
                <a:ext uri="{FF2B5EF4-FFF2-40B4-BE49-F238E27FC236}">
                  <a16:creationId xmlns:a16="http://schemas.microsoft.com/office/drawing/2014/main" id="{003BAE3E-C9AA-4F4D-84F1-A4B5204C9466}"/>
                </a:ext>
              </a:extLst>
            </p:cNvPr>
            <p:cNvSpPr>
              <a:spLocks/>
            </p:cNvSpPr>
            <p:nvPr/>
          </p:nvSpPr>
          <p:spPr bwMode="auto">
            <a:xfrm rot="10800000">
              <a:off x="3786" y="2604"/>
              <a:ext cx="131"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8" name="Arc 1158">
              <a:extLst>
                <a:ext uri="{FF2B5EF4-FFF2-40B4-BE49-F238E27FC236}">
                  <a16:creationId xmlns:a16="http://schemas.microsoft.com/office/drawing/2014/main" id="{0D24F98D-3153-4FB3-AE0E-5E43DDCEA507}"/>
                </a:ext>
              </a:extLst>
            </p:cNvPr>
            <p:cNvSpPr>
              <a:spLocks/>
            </p:cNvSpPr>
            <p:nvPr/>
          </p:nvSpPr>
          <p:spPr bwMode="auto">
            <a:xfrm rot="10800000">
              <a:off x="3823"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99" name="Arc 1159">
              <a:extLst>
                <a:ext uri="{FF2B5EF4-FFF2-40B4-BE49-F238E27FC236}">
                  <a16:creationId xmlns:a16="http://schemas.microsoft.com/office/drawing/2014/main" id="{6EAA962B-BE3C-4F45-BE47-7D5C6DA7BF4B}"/>
                </a:ext>
              </a:extLst>
            </p:cNvPr>
            <p:cNvSpPr>
              <a:spLocks/>
            </p:cNvSpPr>
            <p:nvPr/>
          </p:nvSpPr>
          <p:spPr bwMode="auto">
            <a:xfrm rot="10800000">
              <a:off x="3859"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0" name="Arc 1160">
              <a:extLst>
                <a:ext uri="{FF2B5EF4-FFF2-40B4-BE49-F238E27FC236}">
                  <a16:creationId xmlns:a16="http://schemas.microsoft.com/office/drawing/2014/main" id="{5BA222D5-9131-49BA-B9CA-6FCA80C70779}"/>
                </a:ext>
              </a:extLst>
            </p:cNvPr>
            <p:cNvSpPr>
              <a:spLocks/>
            </p:cNvSpPr>
            <p:nvPr/>
          </p:nvSpPr>
          <p:spPr bwMode="auto">
            <a:xfrm rot="10800000">
              <a:off x="3893"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1" name="Arc 1161">
              <a:extLst>
                <a:ext uri="{FF2B5EF4-FFF2-40B4-BE49-F238E27FC236}">
                  <a16:creationId xmlns:a16="http://schemas.microsoft.com/office/drawing/2014/main" id="{448D9BF9-A2B4-4D30-B6D4-9F832D9CDD3B}"/>
                </a:ext>
              </a:extLst>
            </p:cNvPr>
            <p:cNvSpPr>
              <a:spLocks/>
            </p:cNvSpPr>
            <p:nvPr/>
          </p:nvSpPr>
          <p:spPr bwMode="auto">
            <a:xfrm rot="10800000">
              <a:off x="3929"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2" name="Arc 1162">
              <a:extLst>
                <a:ext uri="{FF2B5EF4-FFF2-40B4-BE49-F238E27FC236}">
                  <a16:creationId xmlns:a16="http://schemas.microsoft.com/office/drawing/2014/main" id="{B5F1A322-DF22-4DDA-BE22-A26028C0B2C2}"/>
                </a:ext>
              </a:extLst>
            </p:cNvPr>
            <p:cNvSpPr>
              <a:spLocks/>
            </p:cNvSpPr>
            <p:nvPr/>
          </p:nvSpPr>
          <p:spPr bwMode="auto">
            <a:xfrm rot="10800000">
              <a:off x="3966"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3" name="Arc 1163">
              <a:extLst>
                <a:ext uri="{FF2B5EF4-FFF2-40B4-BE49-F238E27FC236}">
                  <a16:creationId xmlns:a16="http://schemas.microsoft.com/office/drawing/2014/main" id="{9495EA5B-15BC-4100-A3DA-8B321EC8352F}"/>
                </a:ext>
              </a:extLst>
            </p:cNvPr>
            <p:cNvSpPr>
              <a:spLocks/>
            </p:cNvSpPr>
            <p:nvPr/>
          </p:nvSpPr>
          <p:spPr bwMode="auto">
            <a:xfrm rot="10800000">
              <a:off x="4001"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4" name="Arc 1164">
              <a:extLst>
                <a:ext uri="{FF2B5EF4-FFF2-40B4-BE49-F238E27FC236}">
                  <a16:creationId xmlns:a16="http://schemas.microsoft.com/office/drawing/2014/main" id="{6490FCCE-42DD-4FF8-A07C-D6E6A6EA361D}"/>
                </a:ext>
              </a:extLst>
            </p:cNvPr>
            <p:cNvSpPr>
              <a:spLocks/>
            </p:cNvSpPr>
            <p:nvPr/>
          </p:nvSpPr>
          <p:spPr bwMode="auto">
            <a:xfrm rot="10800000">
              <a:off x="4036"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5" name="Arc 1165">
              <a:extLst>
                <a:ext uri="{FF2B5EF4-FFF2-40B4-BE49-F238E27FC236}">
                  <a16:creationId xmlns:a16="http://schemas.microsoft.com/office/drawing/2014/main" id="{6E9915F9-BB6F-483D-87C0-6E12693AE6F4}"/>
                </a:ext>
              </a:extLst>
            </p:cNvPr>
            <p:cNvSpPr>
              <a:spLocks/>
            </p:cNvSpPr>
            <p:nvPr/>
          </p:nvSpPr>
          <p:spPr bwMode="auto">
            <a:xfrm rot="10800000">
              <a:off x="4071"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6" name="Arc 1166">
              <a:extLst>
                <a:ext uri="{FF2B5EF4-FFF2-40B4-BE49-F238E27FC236}">
                  <a16:creationId xmlns:a16="http://schemas.microsoft.com/office/drawing/2014/main" id="{1C4280FF-D0C6-46B6-A1D3-2EB79E210014}"/>
                </a:ext>
              </a:extLst>
            </p:cNvPr>
            <p:cNvSpPr>
              <a:spLocks/>
            </p:cNvSpPr>
            <p:nvPr/>
          </p:nvSpPr>
          <p:spPr bwMode="auto">
            <a:xfrm rot="10800000">
              <a:off x="4108"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7" name="Arc 1167">
              <a:extLst>
                <a:ext uri="{FF2B5EF4-FFF2-40B4-BE49-F238E27FC236}">
                  <a16:creationId xmlns:a16="http://schemas.microsoft.com/office/drawing/2014/main" id="{E44B6A0E-5F0D-4F4C-A457-B1026B661504}"/>
                </a:ext>
              </a:extLst>
            </p:cNvPr>
            <p:cNvSpPr>
              <a:spLocks/>
            </p:cNvSpPr>
            <p:nvPr/>
          </p:nvSpPr>
          <p:spPr bwMode="auto">
            <a:xfrm rot="10800000">
              <a:off x="4143" y="2603"/>
              <a:ext cx="131"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8" name="Arc 1168">
              <a:extLst>
                <a:ext uri="{FF2B5EF4-FFF2-40B4-BE49-F238E27FC236}">
                  <a16:creationId xmlns:a16="http://schemas.microsoft.com/office/drawing/2014/main" id="{73DC4AD1-5B8D-4242-B72F-2DAF5871410D}"/>
                </a:ext>
              </a:extLst>
            </p:cNvPr>
            <p:cNvSpPr>
              <a:spLocks/>
            </p:cNvSpPr>
            <p:nvPr/>
          </p:nvSpPr>
          <p:spPr bwMode="auto">
            <a:xfrm rot="10800000">
              <a:off x="4178"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09" name="Arc 1169">
              <a:extLst>
                <a:ext uri="{FF2B5EF4-FFF2-40B4-BE49-F238E27FC236}">
                  <a16:creationId xmlns:a16="http://schemas.microsoft.com/office/drawing/2014/main" id="{9079BEE9-3411-445A-9A7C-5FE52F212506}"/>
                </a:ext>
              </a:extLst>
            </p:cNvPr>
            <p:cNvSpPr>
              <a:spLocks/>
            </p:cNvSpPr>
            <p:nvPr/>
          </p:nvSpPr>
          <p:spPr bwMode="auto">
            <a:xfrm rot="10800000">
              <a:off x="4213"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0" name="Arc 1170">
              <a:extLst>
                <a:ext uri="{FF2B5EF4-FFF2-40B4-BE49-F238E27FC236}">
                  <a16:creationId xmlns:a16="http://schemas.microsoft.com/office/drawing/2014/main" id="{23D9D6DE-40F5-4ACD-B9F2-1368FC820597}"/>
                </a:ext>
              </a:extLst>
            </p:cNvPr>
            <p:cNvSpPr>
              <a:spLocks/>
            </p:cNvSpPr>
            <p:nvPr/>
          </p:nvSpPr>
          <p:spPr bwMode="auto">
            <a:xfrm rot="10800000">
              <a:off x="4251"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1" name="Arc 1171">
              <a:extLst>
                <a:ext uri="{FF2B5EF4-FFF2-40B4-BE49-F238E27FC236}">
                  <a16:creationId xmlns:a16="http://schemas.microsoft.com/office/drawing/2014/main" id="{DDBF0734-AB1D-4465-A622-AFABAAF526F3}"/>
                </a:ext>
              </a:extLst>
            </p:cNvPr>
            <p:cNvSpPr>
              <a:spLocks/>
            </p:cNvSpPr>
            <p:nvPr/>
          </p:nvSpPr>
          <p:spPr bwMode="auto">
            <a:xfrm rot="10800000">
              <a:off x="4288"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2" name="Arc 1172">
              <a:extLst>
                <a:ext uri="{FF2B5EF4-FFF2-40B4-BE49-F238E27FC236}">
                  <a16:creationId xmlns:a16="http://schemas.microsoft.com/office/drawing/2014/main" id="{00988B76-3FE3-4A09-991F-84DBDDF429F5}"/>
                </a:ext>
              </a:extLst>
            </p:cNvPr>
            <p:cNvSpPr>
              <a:spLocks/>
            </p:cNvSpPr>
            <p:nvPr/>
          </p:nvSpPr>
          <p:spPr bwMode="auto">
            <a:xfrm rot="10800000">
              <a:off x="4324"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3" name="Arc 1173">
              <a:extLst>
                <a:ext uri="{FF2B5EF4-FFF2-40B4-BE49-F238E27FC236}">
                  <a16:creationId xmlns:a16="http://schemas.microsoft.com/office/drawing/2014/main" id="{3992559E-48BF-40F3-AD59-1B7D84140FF3}"/>
                </a:ext>
              </a:extLst>
            </p:cNvPr>
            <p:cNvSpPr>
              <a:spLocks/>
            </p:cNvSpPr>
            <p:nvPr/>
          </p:nvSpPr>
          <p:spPr bwMode="auto">
            <a:xfrm rot="10800000">
              <a:off x="4358"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4" name="Arc 1174">
              <a:extLst>
                <a:ext uri="{FF2B5EF4-FFF2-40B4-BE49-F238E27FC236}">
                  <a16:creationId xmlns:a16="http://schemas.microsoft.com/office/drawing/2014/main" id="{FFAB2B92-5D5B-4337-9578-2E09148DD8C9}"/>
                </a:ext>
              </a:extLst>
            </p:cNvPr>
            <p:cNvSpPr>
              <a:spLocks/>
            </p:cNvSpPr>
            <p:nvPr/>
          </p:nvSpPr>
          <p:spPr bwMode="auto">
            <a:xfrm rot="10800000">
              <a:off x="4394" y="2604"/>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5" name="Arc 1175">
              <a:extLst>
                <a:ext uri="{FF2B5EF4-FFF2-40B4-BE49-F238E27FC236}">
                  <a16:creationId xmlns:a16="http://schemas.microsoft.com/office/drawing/2014/main" id="{DDD132D8-EE30-4DD0-ADA9-CB7F82AFBF9E}"/>
                </a:ext>
              </a:extLst>
            </p:cNvPr>
            <p:cNvSpPr>
              <a:spLocks/>
            </p:cNvSpPr>
            <p:nvPr/>
          </p:nvSpPr>
          <p:spPr bwMode="auto">
            <a:xfrm rot="10800000">
              <a:off x="4431"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6" name="Arc 1176">
              <a:extLst>
                <a:ext uri="{FF2B5EF4-FFF2-40B4-BE49-F238E27FC236}">
                  <a16:creationId xmlns:a16="http://schemas.microsoft.com/office/drawing/2014/main" id="{F975CE34-AD3F-416F-BD49-A6716F55A10C}"/>
                </a:ext>
              </a:extLst>
            </p:cNvPr>
            <p:cNvSpPr>
              <a:spLocks/>
            </p:cNvSpPr>
            <p:nvPr/>
          </p:nvSpPr>
          <p:spPr bwMode="auto">
            <a:xfrm rot="10800000">
              <a:off x="4466"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7" name="Arc 1177">
              <a:extLst>
                <a:ext uri="{FF2B5EF4-FFF2-40B4-BE49-F238E27FC236}">
                  <a16:creationId xmlns:a16="http://schemas.microsoft.com/office/drawing/2014/main" id="{EAE14938-236E-463F-A937-5EE36182EA4F}"/>
                </a:ext>
              </a:extLst>
            </p:cNvPr>
            <p:cNvSpPr>
              <a:spLocks/>
            </p:cNvSpPr>
            <p:nvPr/>
          </p:nvSpPr>
          <p:spPr bwMode="auto">
            <a:xfrm rot="10800000">
              <a:off x="4500" y="2603"/>
              <a:ext cx="131"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8" name="Arc 1178">
              <a:extLst>
                <a:ext uri="{FF2B5EF4-FFF2-40B4-BE49-F238E27FC236}">
                  <a16:creationId xmlns:a16="http://schemas.microsoft.com/office/drawing/2014/main" id="{682A5E08-4B9B-40B4-A419-2F654FD4D077}"/>
                </a:ext>
              </a:extLst>
            </p:cNvPr>
            <p:cNvSpPr>
              <a:spLocks/>
            </p:cNvSpPr>
            <p:nvPr/>
          </p:nvSpPr>
          <p:spPr bwMode="auto">
            <a:xfrm rot="10800000">
              <a:off x="4536" y="2603"/>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19" name="Arc 1179">
              <a:extLst>
                <a:ext uri="{FF2B5EF4-FFF2-40B4-BE49-F238E27FC236}">
                  <a16:creationId xmlns:a16="http://schemas.microsoft.com/office/drawing/2014/main" id="{ECCA0C5B-16AD-4D22-962C-692992808DC4}"/>
                </a:ext>
              </a:extLst>
            </p:cNvPr>
            <p:cNvSpPr>
              <a:spLocks/>
            </p:cNvSpPr>
            <p:nvPr/>
          </p:nvSpPr>
          <p:spPr bwMode="auto">
            <a:xfrm rot="10800000">
              <a:off x="4574" y="2601"/>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0" name="Arc 1180">
              <a:extLst>
                <a:ext uri="{FF2B5EF4-FFF2-40B4-BE49-F238E27FC236}">
                  <a16:creationId xmlns:a16="http://schemas.microsoft.com/office/drawing/2014/main" id="{031F2920-340A-4170-B1AE-42A7C6BB9B12}"/>
                </a:ext>
              </a:extLst>
            </p:cNvPr>
            <p:cNvSpPr>
              <a:spLocks/>
            </p:cNvSpPr>
            <p:nvPr/>
          </p:nvSpPr>
          <p:spPr bwMode="auto">
            <a:xfrm rot="10800000">
              <a:off x="4610" y="2601"/>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1" name="Arc 1181">
              <a:extLst>
                <a:ext uri="{FF2B5EF4-FFF2-40B4-BE49-F238E27FC236}">
                  <a16:creationId xmlns:a16="http://schemas.microsoft.com/office/drawing/2014/main" id="{3377AB30-E569-423C-AD6F-9C874D24505C}"/>
                </a:ext>
              </a:extLst>
            </p:cNvPr>
            <p:cNvSpPr>
              <a:spLocks/>
            </p:cNvSpPr>
            <p:nvPr/>
          </p:nvSpPr>
          <p:spPr bwMode="auto">
            <a:xfrm rot="10800000">
              <a:off x="4644" y="2601"/>
              <a:ext cx="130" cy="385"/>
            </a:xfrm>
            <a:custGeom>
              <a:avLst/>
              <a:gdLst>
                <a:gd name="G0" fmla="+- 7119 0 0"/>
                <a:gd name="G1" fmla="+- 21600 0 0"/>
                <a:gd name="G2" fmla="+- 21600 0 0"/>
                <a:gd name="T0" fmla="*/ 0 w 28719"/>
                <a:gd name="T1" fmla="*/ 1207 h 43200"/>
                <a:gd name="T2" fmla="*/ 1328 w 28719"/>
                <a:gd name="T3" fmla="*/ 42409 h 43200"/>
                <a:gd name="T4" fmla="*/ 7119 w 28719"/>
                <a:gd name="T5" fmla="*/ 21600 h 43200"/>
              </a:gdLst>
              <a:ahLst/>
              <a:cxnLst>
                <a:cxn ang="0">
                  <a:pos x="T0" y="T1"/>
                </a:cxn>
                <a:cxn ang="0">
                  <a:pos x="T2" y="T3"/>
                </a:cxn>
                <a:cxn ang="0">
                  <a:pos x="T4" y="T5"/>
                </a:cxn>
              </a:cxnLst>
              <a:rect l="0" t="0" r="r" b="b"/>
              <a:pathLst>
                <a:path w="28719" h="43200" fill="none"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path>
                <a:path w="28719" h="43200" stroke="0" extrusionOk="0">
                  <a:moveTo>
                    <a:pt x="-1" y="1206"/>
                  </a:moveTo>
                  <a:cubicBezTo>
                    <a:pt x="2288" y="407"/>
                    <a:pt x="4695" y="-1"/>
                    <a:pt x="7119" y="0"/>
                  </a:cubicBezTo>
                  <a:cubicBezTo>
                    <a:pt x="19048" y="0"/>
                    <a:pt x="28719" y="9670"/>
                    <a:pt x="28719" y="21600"/>
                  </a:cubicBezTo>
                  <a:cubicBezTo>
                    <a:pt x="28719" y="33529"/>
                    <a:pt x="19048" y="43200"/>
                    <a:pt x="7119" y="43200"/>
                  </a:cubicBezTo>
                  <a:cubicBezTo>
                    <a:pt x="5161" y="43200"/>
                    <a:pt x="3213" y="42933"/>
                    <a:pt x="1327" y="42409"/>
                  </a:cubicBezTo>
                  <a:lnTo>
                    <a:pt x="7119"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2" name="Arc 1182">
              <a:extLst>
                <a:ext uri="{FF2B5EF4-FFF2-40B4-BE49-F238E27FC236}">
                  <a16:creationId xmlns:a16="http://schemas.microsoft.com/office/drawing/2014/main" id="{0242C612-5790-4BC2-A2F8-E0A290D494E7}"/>
                </a:ext>
              </a:extLst>
            </p:cNvPr>
            <p:cNvSpPr>
              <a:spLocks/>
            </p:cNvSpPr>
            <p:nvPr/>
          </p:nvSpPr>
          <p:spPr bwMode="auto">
            <a:xfrm rot="10800000">
              <a:off x="4680" y="2601"/>
              <a:ext cx="124" cy="385"/>
            </a:xfrm>
            <a:custGeom>
              <a:avLst/>
              <a:gdLst>
                <a:gd name="G0" fmla="+- 5791 0 0"/>
                <a:gd name="G1" fmla="+- 21600 0 0"/>
                <a:gd name="G2" fmla="+- 21600 0 0"/>
                <a:gd name="T0" fmla="*/ 5743 w 27391"/>
                <a:gd name="T1" fmla="*/ 0 h 43200"/>
                <a:gd name="T2" fmla="*/ 0 w 27391"/>
                <a:gd name="T3" fmla="*/ 42409 h 43200"/>
                <a:gd name="T4" fmla="*/ 5791 w 27391"/>
                <a:gd name="T5" fmla="*/ 21600 h 43200"/>
              </a:gdLst>
              <a:ahLst/>
              <a:cxnLst>
                <a:cxn ang="0">
                  <a:pos x="T0" y="T1"/>
                </a:cxn>
                <a:cxn ang="0">
                  <a:pos x="T2" y="T3"/>
                </a:cxn>
                <a:cxn ang="0">
                  <a:pos x="T4" y="T5"/>
                </a:cxn>
              </a:cxnLst>
              <a:rect l="0" t="0" r="r" b="b"/>
              <a:pathLst>
                <a:path w="27391" h="43200" fill="none" extrusionOk="0">
                  <a:moveTo>
                    <a:pt x="5743" y="0"/>
                  </a:moveTo>
                  <a:cubicBezTo>
                    <a:pt x="5759" y="0"/>
                    <a:pt x="5775" y="-1"/>
                    <a:pt x="5791" y="0"/>
                  </a:cubicBezTo>
                  <a:cubicBezTo>
                    <a:pt x="17720" y="0"/>
                    <a:pt x="27391" y="9670"/>
                    <a:pt x="27391" y="21600"/>
                  </a:cubicBezTo>
                  <a:cubicBezTo>
                    <a:pt x="27391" y="33529"/>
                    <a:pt x="17720" y="43200"/>
                    <a:pt x="5791" y="43200"/>
                  </a:cubicBezTo>
                  <a:cubicBezTo>
                    <a:pt x="3833" y="43200"/>
                    <a:pt x="1885" y="42933"/>
                    <a:pt x="-1" y="42409"/>
                  </a:cubicBezTo>
                </a:path>
                <a:path w="27391" h="43200" stroke="0" extrusionOk="0">
                  <a:moveTo>
                    <a:pt x="5743" y="0"/>
                  </a:moveTo>
                  <a:cubicBezTo>
                    <a:pt x="5759" y="0"/>
                    <a:pt x="5775" y="-1"/>
                    <a:pt x="5791" y="0"/>
                  </a:cubicBezTo>
                  <a:cubicBezTo>
                    <a:pt x="17720" y="0"/>
                    <a:pt x="27391" y="9670"/>
                    <a:pt x="27391" y="21600"/>
                  </a:cubicBezTo>
                  <a:cubicBezTo>
                    <a:pt x="27391" y="33529"/>
                    <a:pt x="17720" y="43200"/>
                    <a:pt x="5791" y="43200"/>
                  </a:cubicBezTo>
                  <a:cubicBezTo>
                    <a:pt x="3833" y="43200"/>
                    <a:pt x="1885" y="42933"/>
                    <a:pt x="-1" y="42409"/>
                  </a:cubicBezTo>
                  <a:lnTo>
                    <a:pt x="5791" y="21600"/>
                  </a:lnTo>
                  <a:close/>
                </a:path>
              </a:pathLst>
            </a:custGeom>
            <a:noFill/>
            <a:ln w="1905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3" name="Line 1183">
              <a:extLst>
                <a:ext uri="{FF2B5EF4-FFF2-40B4-BE49-F238E27FC236}">
                  <a16:creationId xmlns:a16="http://schemas.microsoft.com/office/drawing/2014/main" id="{43EC6111-DAB7-4BCB-8177-5EF4AFE473F3}"/>
                </a:ext>
              </a:extLst>
            </p:cNvPr>
            <p:cNvSpPr>
              <a:spLocks noChangeShapeType="1"/>
            </p:cNvSpPr>
            <p:nvPr/>
          </p:nvSpPr>
          <p:spPr bwMode="auto">
            <a:xfrm>
              <a:off x="3149" y="2972"/>
              <a:ext cx="0" cy="350"/>
            </a:xfrm>
            <a:prstGeom prst="line">
              <a:avLst/>
            </a:prstGeom>
            <a:noFill/>
            <a:ln w="12700">
              <a:solidFill>
                <a:srgbClr val="FF99CC"/>
              </a:solidFill>
              <a:miter lim="800000"/>
              <a:headEnd/>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25" name="Line 1185">
              <a:extLst>
                <a:ext uri="{FF2B5EF4-FFF2-40B4-BE49-F238E27FC236}">
                  <a16:creationId xmlns:a16="http://schemas.microsoft.com/office/drawing/2014/main" id="{72D06E8B-6E42-4405-B96C-A9D3EA9BEC4F}"/>
                </a:ext>
              </a:extLst>
            </p:cNvPr>
            <p:cNvSpPr>
              <a:spLocks noChangeShapeType="1"/>
            </p:cNvSpPr>
            <p:nvPr/>
          </p:nvSpPr>
          <p:spPr bwMode="auto">
            <a:xfrm>
              <a:off x="4781" y="2976"/>
              <a:ext cx="0" cy="409"/>
            </a:xfrm>
            <a:prstGeom prst="line">
              <a:avLst/>
            </a:prstGeom>
            <a:noFill/>
            <a:ln w="12700">
              <a:solidFill>
                <a:srgbClr val="FF99CC"/>
              </a:solidFill>
              <a:miter lim="800000"/>
              <a:headEnd/>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27" name="Arc 1187">
              <a:extLst>
                <a:ext uri="{FF2B5EF4-FFF2-40B4-BE49-F238E27FC236}">
                  <a16:creationId xmlns:a16="http://schemas.microsoft.com/office/drawing/2014/main" id="{81B907BD-70AD-4526-BEA9-CF8723748802}"/>
                </a:ext>
              </a:extLst>
            </p:cNvPr>
            <p:cNvSpPr>
              <a:spLocks/>
            </p:cNvSpPr>
            <p:nvPr/>
          </p:nvSpPr>
          <p:spPr bwMode="auto">
            <a:xfrm flipH="1">
              <a:off x="3651" y="2571"/>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8" name="Arc 1188">
              <a:extLst>
                <a:ext uri="{FF2B5EF4-FFF2-40B4-BE49-F238E27FC236}">
                  <a16:creationId xmlns:a16="http://schemas.microsoft.com/office/drawing/2014/main" id="{F645D1CD-75C8-4C42-8A33-5BA91E223EC7}"/>
                </a:ext>
              </a:extLst>
            </p:cNvPr>
            <p:cNvSpPr>
              <a:spLocks/>
            </p:cNvSpPr>
            <p:nvPr/>
          </p:nvSpPr>
          <p:spPr bwMode="auto">
            <a:xfrm flipH="1">
              <a:off x="3697"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29" name="Arc 1189">
              <a:extLst>
                <a:ext uri="{FF2B5EF4-FFF2-40B4-BE49-F238E27FC236}">
                  <a16:creationId xmlns:a16="http://schemas.microsoft.com/office/drawing/2014/main" id="{BB99AE22-C853-44D6-9AE1-371E468E705D}"/>
                </a:ext>
              </a:extLst>
            </p:cNvPr>
            <p:cNvSpPr>
              <a:spLocks/>
            </p:cNvSpPr>
            <p:nvPr/>
          </p:nvSpPr>
          <p:spPr bwMode="auto">
            <a:xfrm flipH="1">
              <a:off x="3742"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30" name="Arc 1190">
              <a:extLst>
                <a:ext uri="{FF2B5EF4-FFF2-40B4-BE49-F238E27FC236}">
                  <a16:creationId xmlns:a16="http://schemas.microsoft.com/office/drawing/2014/main" id="{7F4CDB3F-CB75-4433-A8F1-E4557CAAD69D}"/>
                </a:ext>
              </a:extLst>
            </p:cNvPr>
            <p:cNvSpPr>
              <a:spLocks/>
            </p:cNvSpPr>
            <p:nvPr/>
          </p:nvSpPr>
          <p:spPr bwMode="auto">
            <a:xfrm flipH="1">
              <a:off x="3787" y="2571"/>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31" name="Arc 1191">
              <a:extLst>
                <a:ext uri="{FF2B5EF4-FFF2-40B4-BE49-F238E27FC236}">
                  <a16:creationId xmlns:a16="http://schemas.microsoft.com/office/drawing/2014/main" id="{3AF0B069-8F6B-4038-AB9D-38D3D85CE67E}"/>
                </a:ext>
              </a:extLst>
            </p:cNvPr>
            <p:cNvSpPr>
              <a:spLocks/>
            </p:cNvSpPr>
            <p:nvPr/>
          </p:nvSpPr>
          <p:spPr bwMode="auto">
            <a:xfrm flipH="1">
              <a:off x="3833"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32" name="Arc 1192">
              <a:extLst>
                <a:ext uri="{FF2B5EF4-FFF2-40B4-BE49-F238E27FC236}">
                  <a16:creationId xmlns:a16="http://schemas.microsoft.com/office/drawing/2014/main" id="{37EB46E1-16DC-4C1B-99FC-B2EA58087DEB}"/>
                </a:ext>
              </a:extLst>
            </p:cNvPr>
            <p:cNvSpPr>
              <a:spLocks/>
            </p:cNvSpPr>
            <p:nvPr/>
          </p:nvSpPr>
          <p:spPr bwMode="auto">
            <a:xfrm flipH="1">
              <a:off x="3878"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33" name="Arc 1193">
              <a:extLst>
                <a:ext uri="{FF2B5EF4-FFF2-40B4-BE49-F238E27FC236}">
                  <a16:creationId xmlns:a16="http://schemas.microsoft.com/office/drawing/2014/main" id="{667A2E19-C7C8-4210-8A22-CCE591A2172D}"/>
                </a:ext>
              </a:extLst>
            </p:cNvPr>
            <p:cNvSpPr>
              <a:spLocks/>
            </p:cNvSpPr>
            <p:nvPr/>
          </p:nvSpPr>
          <p:spPr bwMode="auto">
            <a:xfrm flipH="1">
              <a:off x="3919" y="2571"/>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34" name="Arc 1194">
              <a:extLst>
                <a:ext uri="{FF2B5EF4-FFF2-40B4-BE49-F238E27FC236}">
                  <a16:creationId xmlns:a16="http://schemas.microsoft.com/office/drawing/2014/main" id="{5305B790-A47B-471F-9C46-8CC23E3A8308}"/>
                </a:ext>
              </a:extLst>
            </p:cNvPr>
            <p:cNvSpPr>
              <a:spLocks/>
            </p:cNvSpPr>
            <p:nvPr/>
          </p:nvSpPr>
          <p:spPr bwMode="auto">
            <a:xfrm flipH="1">
              <a:off x="3965"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1" name="Arc 1231">
              <a:extLst>
                <a:ext uri="{FF2B5EF4-FFF2-40B4-BE49-F238E27FC236}">
                  <a16:creationId xmlns:a16="http://schemas.microsoft.com/office/drawing/2014/main" id="{B3942F57-1AF3-4E14-8E38-38BC507A4C51}"/>
                </a:ext>
              </a:extLst>
            </p:cNvPr>
            <p:cNvSpPr>
              <a:spLocks/>
            </p:cNvSpPr>
            <p:nvPr/>
          </p:nvSpPr>
          <p:spPr bwMode="auto">
            <a:xfrm flipH="1">
              <a:off x="4014"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2" name="Arc 1232">
              <a:extLst>
                <a:ext uri="{FF2B5EF4-FFF2-40B4-BE49-F238E27FC236}">
                  <a16:creationId xmlns:a16="http://schemas.microsoft.com/office/drawing/2014/main" id="{2B5E81F8-A0A0-4D33-B9AD-178BBD95F1CE}"/>
                </a:ext>
              </a:extLst>
            </p:cNvPr>
            <p:cNvSpPr>
              <a:spLocks/>
            </p:cNvSpPr>
            <p:nvPr/>
          </p:nvSpPr>
          <p:spPr bwMode="auto">
            <a:xfrm flipH="1">
              <a:off x="4059"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3" name="Arc 1233">
              <a:extLst>
                <a:ext uri="{FF2B5EF4-FFF2-40B4-BE49-F238E27FC236}">
                  <a16:creationId xmlns:a16="http://schemas.microsoft.com/office/drawing/2014/main" id="{8DDFFEDB-2603-4896-BD81-2B077DC67BA8}"/>
                </a:ext>
              </a:extLst>
            </p:cNvPr>
            <p:cNvSpPr>
              <a:spLocks/>
            </p:cNvSpPr>
            <p:nvPr/>
          </p:nvSpPr>
          <p:spPr bwMode="auto">
            <a:xfrm flipH="1">
              <a:off x="4101"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4" name="Arc 1234">
              <a:extLst>
                <a:ext uri="{FF2B5EF4-FFF2-40B4-BE49-F238E27FC236}">
                  <a16:creationId xmlns:a16="http://schemas.microsoft.com/office/drawing/2014/main" id="{9E689126-9234-4577-8D6A-E1F4951A5708}"/>
                </a:ext>
              </a:extLst>
            </p:cNvPr>
            <p:cNvSpPr>
              <a:spLocks/>
            </p:cNvSpPr>
            <p:nvPr/>
          </p:nvSpPr>
          <p:spPr bwMode="auto">
            <a:xfrm flipH="1">
              <a:off x="4150" y="2571"/>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5" name="Arc 1235">
              <a:extLst>
                <a:ext uri="{FF2B5EF4-FFF2-40B4-BE49-F238E27FC236}">
                  <a16:creationId xmlns:a16="http://schemas.microsoft.com/office/drawing/2014/main" id="{4C430A49-24C0-4E4C-8EFD-DED00CBD16CF}"/>
                </a:ext>
              </a:extLst>
            </p:cNvPr>
            <p:cNvSpPr>
              <a:spLocks/>
            </p:cNvSpPr>
            <p:nvPr/>
          </p:nvSpPr>
          <p:spPr bwMode="auto">
            <a:xfrm flipH="1">
              <a:off x="4196"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6" name="Arc 1236">
              <a:extLst>
                <a:ext uri="{FF2B5EF4-FFF2-40B4-BE49-F238E27FC236}">
                  <a16:creationId xmlns:a16="http://schemas.microsoft.com/office/drawing/2014/main" id="{85321599-F171-4560-A72B-AB2DCBFA88DB}"/>
                </a:ext>
              </a:extLst>
            </p:cNvPr>
            <p:cNvSpPr>
              <a:spLocks/>
            </p:cNvSpPr>
            <p:nvPr/>
          </p:nvSpPr>
          <p:spPr bwMode="auto">
            <a:xfrm flipH="1">
              <a:off x="4245"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7" name="Arc 1237">
              <a:extLst>
                <a:ext uri="{FF2B5EF4-FFF2-40B4-BE49-F238E27FC236}">
                  <a16:creationId xmlns:a16="http://schemas.microsoft.com/office/drawing/2014/main" id="{056EC962-C7AA-4D5A-86E1-5A48C91D4D68}"/>
                </a:ext>
              </a:extLst>
            </p:cNvPr>
            <p:cNvSpPr>
              <a:spLocks/>
            </p:cNvSpPr>
            <p:nvPr/>
          </p:nvSpPr>
          <p:spPr bwMode="auto">
            <a:xfrm flipH="1">
              <a:off x="4290" y="2568"/>
              <a:ext cx="186" cy="453"/>
            </a:xfrm>
            <a:custGeom>
              <a:avLst/>
              <a:gdLst>
                <a:gd name="G0" fmla="+- 11287 0 0"/>
                <a:gd name="G1" fmla="+- 21600 0 0"/>
                <a:gd name="G2" fmla="+- 21600 0 0"/>
                <a:gd name="T0" fmla="*/ 0 w 32887"/>
                <a:gd name="T1" fmla="*/ 3184 h 43200"/>
                <a:gd name="T2" fmla="*/ 1219 w 32887"/>
                <a:gd name="T3" fmla="*/ 40710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7778" y="43200"/>
                    <a:pt x="4322" y="42345"/>
                    <a:pt x="1218" y="40710"/>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8" name="Arc 1238">
              <a:extLst>
                <a:ext uri="{FF2B5EF4-FFF2-40B4-BE49-F238E27FC236}">
                  <a16:creationId xmlns:a16="http://schemas.microsoft.com/office/drawing/2014/main" id="{58B71ADF-BA26-4388-B845-E4A0ED810C79}"/>
                </a:ext>
              </a:extLst>
            </p:cNvPr>
            <p:cNvSpPr>
              <a:spLocks/>
            </p:cNvSpPr>
            <p:nvPr/>
          </p:nvSpPr>
          <p:spPr bwMode="auto">
            <a:xfrm flipH="1">
              <a:off x="4332" y="2568"/>
              <a:ext cx="186" cy="453"/>
            </a:xfrm>
            <a:custGeom>
              <a:avLst/>
              <a:gdLst>
                <a:gd name="G0" fmla="+- 11287 0 0"/>
                <a:gd name="G1" fmla="+- 21600 0 0"/>
                <a:gd name="G2" fmla="+- 21600 0 0"/>
                <a:gd name="T0" fmla="*/ 0 w 32887"/>
                <a:gd name="T1" fmla="*/ 3184 h 43200"/>
                <a:gd name="T2" fmla="*/ 9000 w 32887"/>
                <a:gd name="T3" fmla="*/ 43079 h 43200"/>
                <a:gd name="T4" fmla="*/ 11287 w 32887"/>
                <a:gd name="T5" fmla="*/ 21600 h 43200"/>
              </a:gdLst>
              <a:ahLst/>
              <a:cxnLst>
                <a:cxn ang="0">
                  <a:pos x="T0" y="T1"/>
                </a:cxn>
                <a:cxn ang="0">
                  <a:pos x="T2" y="T3"/>
                </a:cxn>
                <a:cxn ang="0">
                  <a:pos x="T4" y="T5"/>
                </a:cxn>
              </a:cxnLst>
              <a:rect l="0" t="0" r="r" b="b"/>
              <a:pathLst>
                <a:path w="32887" h="43200" fill="none" extrusionOk="0">
                  <a:moveTo>
                    <a:pt x="-1" y="3183"/>
                  </a:moveTo>
                  <a:cubicBezTo>
                    <a:pt x="3396" y="1101"/>
                    <a:pt x="7302" y="-1"/>
                    <a:pt x="11287" y="0"/>
                  </a:cubicBezTo>
                  <a:cubicBezTo>
                    <a:pt x="23216" y="0"/>
                    <a:pt x="32887" y="9670"/>
                    <a:pt x="32887" y="21600"/>
                  </a:cubicBezTo>
                  <a:cubicBezTo>
                    <a:pt x="32887" y="33529"/>
                    <a:pt x="23216" y="43200"/>
                    <a:pt x="11287" y="43200"/>
                  </a:cubicBezTo>
                  <a:cubicBezTo>
                    <a:pt x="10523" y="43200"/>
                    <a:pt x="9759" y="43159"/>
                    <a:pt x="9000" y="43078"/>
                  </a:cubicBezTo>
                </a:path>
                <a:path w="32887" h="43200" stroke="0" extrusionOk="0">
                  <a:moveTo>
                    <a:pt x="-1" y="3183"/>
                  </a:moveTo>
                  <a:cubicBezTo>
                    <a:pt x="3396" y="1101"/>
                    <a:pt x="7302" y="-1"/>
                    <a:pt x="11287" y="0"/>
                  </a:cubicBezTo>
                  <a:cubicBezTo>
                    <a:pt x="23216" y="0"/>
                    <a:pt x="32887" y="9670"/>
                    <a:pt x="32887" y="21600"/>
                  </a:cubicBezTo>
                  <a:cubicBezTo>
                    <a:pt x="32887" y="33529"/>
                    <a:pt x="23216" y="43200"/>
                    <a:pt x="11287" y="43200"/>
                  </a:cubicBezTo>
                  <a:cubicBezTo>
                    <a:pt x="10523" y="43200"/>
                    <a:pt x="9759" y="43159"/>
                    <a:pt x="9000" y="43078"/>
                  </a:cubicBezTo>
                  <a:lnTo>
                    <a:pt x="11287" y="21600"/>
                  </a:lnTo>
                  <a:close/>
                </a:path>
              </a:pathLst>
            </a:custGeom>
            <a:no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479" name="Line 1239">
              <a:extLst>
                <a:ext uri="{FF2B5EF4-FFF2-40B4-BE49-F238E27FC236}">
                  <a16:creationId xmlns:a16="http://schemas.microsoft.com/office/drawing/2014/main" id="{6202F8C2-76B0-4B30-8D52-B9BFBC66102D}"/>
                </a:ext>
              </a:extLst>
            </p:cNvPr>
            <p:cNvSpPr>
              <a:spLocks noChangeShapeType="1"/>
            </p:cNvSpPr>
            <p:nvPr/>
          </p:nvSpPr>
          <p:spPr bwMode="auto">
            <a:xfrm flipV="1">
              <a:off x="3107" y="2318"/>
              <a:ext cx="0" cy="272"/>
            </a:xfrm>
            <a:prstGeom prst="line">
              <a:avLst/>
            </a:prstGeom>
            <a:noFill/>
            <a:ln w="1905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80" name="Line 1240">
              <a:extLst>
                <a:ext uri="{FF2B5EF4-FFF2-40B4-BE49-F238E27FC236}">
                  <a16:creationId xmlns:a16="http://schemas.microsoft.com/office/drawing/2014/main" id="{F58C67D1-53A0-4743-8091-7EF010A71146}"/>
                </a:ext>
              </a:extLst>
            </p:cNvPr>
            <p:cNvSpPr>
              <a:spLocks noChangeShapeType="1"/>
            </p:cNvSpPr>
            <p:nvPr/>
          </p:nvSpPr>
          <p:spPr bwMode="auto">
            <a:xfrm flipV="1">
              <a:off x="4862" y="2317"/>
              <a:ext cx="0" cy="272"/>
            </a:xfrm>
            <a:prstGeom prst="line">
              <a:avLst/>
            </a:prstGeom>
            <a:noFill/>
            <a:ln w="1905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83" name="Line 1243">
              <a:extLst>
                <a:ext uri="{FF2B5EF4-FFF2-40B4-BE49-F238E27FC236}">
                  <a16:creationId xmlns:a16="http://schemas.microsoft.com/office/drawing/2014/main" id="{0287912D-CCD7-4714-9168-0CD20D6950CF}"/>
                </a:ext>
              </a:extLst>
            </p:cNvPr>
            <p:cNvSpPr>
              <a:spLocks noChangeShapeType="1"/>
            </p:cNvSpPr>
            <p:nvPr/>
          </p:nvSpPr>
          <p:spPr bwMode="auto">
            <a:xfrm flipV="1">
              <a:off x="3742" y="2427"/>
              <a:ext cx="0" cy="136"/>
            </a:xfrm>
            <a:prstGeom prst="line">
              <a:avLst/>
            </a:prstGeom>
            <a:noFill/>
            <a:ln w="1270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84" name="Line 1244">
              <a:extLst>
                <a:ext uri="{FF2B5EF4-FFF2-40B4-BE49-F238E27FC236}">
                  <a16:creationId xmlns:a16="http://schemas.microsoft.com/office/drawing/2014/main" id="{0DCB481C-D454-4B32-A16D-9478385ABE3B}"/>
                </a:ext>
              </a:extLst>
            </p:cNvPr>
            <p:cNvSpPr>
              <a:spLocks noChangeShapeType="1"/>
            </p:cNvSpPr>
            <p:nvPr/>
          </p:nvSpPr>
          <p:spPr bwMode="auto">
            <a:xfrm flipV="1">
              <a:off x="4468" y="2432"/>
              <a:ext cx="0" cy="136"/>
            </a:xfrm>
            <a:prstGeom prst="line">
              <a:avLst/>
            </a:prstGeom>
            <a:noFill/>
            <a:ln w="1270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85" name="Line 1245">
              <a:extLst>
                <a:ext uri="{FF2B5EF4-FFF2-40B4-BE49-F238E27FC236}">
                  <a16:creationId xmlns:a16="http://schemas.microsoft.com/office/drawing/2014/main" id="{BB681F2A-A434-44B2-B1D2-9704ECDD8303}"/>
                </a:ext>
              </a:extLst>
            </p:cNvPr>
            <p:cNvSpPr>
              <a:spLocks noChangeShapeType="1"/>
            </p:cNvSpPr>
            <p:nvPr/>
          </p:nvSpPr>
          <p:spPr bwMode="auto">
            <a:xfrm>
              <a:off x="3734" y="2478"/>
              <a:ext cx="726" cy="0"/>
            </a:xfrm>
            <a:prstGeom prst="line">
              <a:avLst/>
            </a:prstGeom>
            <a:noFill/>
            <a:ln w="9525">
              <a:solidFill>
                <a:schemeClr val="hlink"/>
              </a:solidFill>
              <a:miter lim="800000"/>
              <a:headEnd type="stealth" w="med" len="lg"/>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86" name="Line 1246">
              <a:extLst>
                <a:ext uri="{FF2B5EF4-FFF2-40B4-BE49-F238E27FC236}">
                  <a16:creationId xmlns:a16="http://schemas.microsoft.com/office/drawing/2014/main" id="{00653342-94A8-44EC-8EE9-085384A35DE4}"/>
                </a:ext>
              </a:extLst>
            </p:cNvPr>
            <p:cNvSpPr>
              <a:spLocks noChangeShapeType="1"/>
            </p:cNvSpPr>
            <p:nvPr/>
          </p:nvSpPr>
          <p:spPr bwMode="auto">
            <a:xfrm>
              <a:off x="3123" y="2341"/>
              <a:ext cx="1723" cy="0"/>
            </a:xfrm>
            <a:prstGeom prst="line">
              <a:avLst/>
            </a:prstGeom>
            <a:noFill/>
            <a:ln w="9525">
              <a:solidFill>
                <a:schemeClr val="hlink"/>
              </a:solidFill>
              <a:miter lim="800000"/>
              <a:headEnd type="stealth" w="med" len="lg"/>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50181" name="Object 1247">
              <a:extLst>
                <a:ext uri="{FF2B5EF4-FFF2-40B4-BE49-F238E27FC236}">
                  <a16:creationId xmlns:a16="http://schemas.microsoft.com/office/drawing/2014/main" id="{C3E403B3-C35B-4DC3-BD2A-BDB30BE0A48B}"/>
                </a:ext>
              </a:extLst>
            </p:cNvPr>
            <p:cNvGraphicFramePr>
              <a:graphicFrameLocks noChangeAspect="1"/>
            </p:cNvGraphicFramePr>
            <p:nvPr/>
          </p:nvGraphicFramePr>
          <p:xfrm>
            <a:off x="4019" y="2344"/>
            <a:ext cx="142" cy="218"/>
          </p:xfrm>
          <a:graphic>
            <a:graphicData uri="http://schemas.openxmlformats.org/presentationml/2006/ole">
              <mc:AlternateContent xmlns:mc="http://schemas.openxmlformats.org/markup-compatibility/2006">
                <mc:Choice xmlns:v="urn:schemas-microsoft-com:vml" Requires="v">
                  <p:oleObj spid="_x0000_s50289" name="公式" r:id="rId7" imgW="139680" imgH="215640" progId="Equation.3">
                    <p:embed/>
                  </p:oleObj>
                </mc:Choice>
                <mc:Fallback>
                  <p:oleObj name="公式" r:id="rId7" imgW="139680" imgH="215640" progId="Equation.3">
                    <p:embed/>
                    <p:pic>
                      <p:nvPicPr>
                        <p:cNvPr id="0" name="Object 12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 y="2344"/>
                          <a:ext cx="142" cy="218"/>
                        </a:xfrm>
                        <a:prstGeom prst="rect">
                          <a:avLst/>
                        </a:prstGeom>
                        <a:solidFill>
                          <a:schemeClr val="accent1"/>
                        </a:solidFill>
                        <a:ln>
                          <a:noFill/>
                        </a:ln>
                        <a:effectLst>
                          <a:outerShdw dist="28398" dir="15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1248">
              <a:extLst>
                <a:ext uri="{FF2B5EF4-FFF2-40B4-BE49-F238E27FC236}">
                  <a16:creationId xmlns:a16="http://schemas.microsoft.com/office/drawing/2014/main" id="{A0C9E6C3-EAF6-485B-822B-9C3F0310FD67}"/>
                </a:ext>
              </a:extLst>
            </p:cNvPr>
            <p:cNvGraphicFramePr>
              <a:graphicFrameLocks noChangeAspect="1"/>
            </p:cNvGraphicFramePr>
            <p:nvPr/>
          </p:nvGraphicFramePr>
          <p:xfrm>
            <a:off x="3917" y="2160"/>
            <a:ext cx="142" cy="218"/>
          </p:xfrm>
          <a:graphic>
            <a:graphicData uri="http://schemas.openxmlformats.org/presentationml/2006/ole">
              <mc:AlternateContent xmlns:mc="http://schemas.openxmlformats.org/markup-compatibility/2006">
                <mc:Choice xmlns:v="urn:schemas-microsoft-com:vml" Requires="v">
                  <p:oleObj spid="_x0000_s50290" name="公式" r:id="rId9" imgW="139680" imgH="215640" progId="Equation.3">
                    <p:embed/>
                  </p:oleObj>
                </mc:Choice>
                <mc:Fallback>
                  <p:oleObj name="公式" r:id="rId9" imgW="139680" imgH="215640" progId="Equation.3">
                    <p:embed/>
                    <p:pic>
                      <p:nvPicPr>
                        <p:cNvPr id="0" name="Object 12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 y="2160"/>
                          <a:ext cx="142" cy="218"/>
                        </a:xfrm>
                        <a:prstGeom prst="rect">
                          <a:avLst/>
                        </a:prstGeom>
                        <a:solidFill>
                          <a:schemeClr val="accent1"/>
                        </a:solidFill>
                        <a:ln>
                          <a:noFill/>
                        </a:ln>
                        <a:effectLst>
                          <a:outerShdw dist="28398" dir="15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489" name="Rectangle 1249">
              <a:extLst>
                <a:ext uri="{FF2B5EF4-FFF2-40B4-BE49-F238E27FC236}">
                  <a16:creationId xmlns:a16="http://schemas.microsoft.com/office/drawing/2014/main" id="{31F34983-40C6-4FD2-8EDE-96F1C301DD63}"/>
                </a:ext>
              </a:extLst>
            </p:cNvPr>
            <p:cNvSpPr>
              <a:spLocks noChangeArrowheads="1"/>
            </p:cNvSpPr>
            <p:nvPr/>
          </p:nvSpPr>
          <p:spPr bwMode="auto">
            <a:xfrm>
              <a:off x="2942" y="3385"/>
              <a:ext cx="528" cy="231"/>
            </a:xfrm>
            <a:prstGeom prst="rect">
              <a:avLst/>
            </a:prstGeom>
            <a:noFill/>
            <a:ln w="19050">
              <a:noFill/>
              <a:miter lim="800000"/>
              <a:headEnd type="none" w="sm" len="lg"/>
              <a:tailEnd type="none" w="sm" len="lg"/>
            </a:ln>
            <a:effectLst/>
          </p:spPr>
          <p:txBody>
            <a:bodyPr>
              <a:spAutoFit/>
            </a:bodyPr>
            <a:lstStyle/>
            <a:p>
              <a:pPr>
                <a:defRPr/>
              </a:pPr>
              <a:r>
                <a:rPr kumimoji="0" lang="en-US" altLang="zh-CN" sz="1800">
                  <a:solidFill>
                    <a:srgbClr val="FF99CC"/>
                  </a:solidFill>
                  <a:effectLst>
                    <a:outerShdw blurRad="38100" dist="38100" dir="2700000" algn="tl">
                      <a:srgbClr val="000000"/>
                    </a:outerShdw>
                  </a:effectLst>
                </a:rPr>
                <a:t>①</a:t>
              </a:r>
              <a:r>
                <a:rPr kumimoji="0" lang="en-US" altLang="zh-CN" sz="1800" i="1">
                  <a:solidFill>
                    <a:srgbClr val="FF99CC"/>
                  </a:solidFill>
                  <a:effectLst>
                    <a:outerShdw blurRad="38100" dist="38100" dir="2700000" algn="tl">
                      <a:srgbClr val="000000"/>
                    </a:outerShdw>
                  </a:effectLst>
                </a:rPr>
                <a:t>a</a:t>
              </a:r>
            </a:p>
          </p:txBody>
        </p:sp>
        <p:sp>
          <p:nvSpPr>
            <p:cNvPr id="139490" name="Rectangle 1250">
              <a:extLst>
                <a:ext uri="{FF2B5EF4-FFF2-40B4-BE49-F238E27FC236}">
                  <a16:creationId xmlns:a16="http://schemas.microsoft.com/office/drawing/2014/main" id="{F29658B2-7024-4F01-9CA1-5EC860B7813B}"/>
                </a:ext>
              </a:extLst>
            </p:cNvPr>
            <p:cNvSpPr>
              <a:spLocks noChangeArrowheads="1"/>
            </p:cNvSpPr>
            <p:nvPr/>
          </p:nvSpPr>
          <p:spPr bwMode="auto">
            <a:xfrm>
              <a:off x="4604" y="3388"/>
              <a:ext cx="528" cy="231"/>
            </a:xfrm>
            <a:prstGeom prst="rect">
              <a:avLst/>
            </a:prstGeom>
            <a:noFill/>
            <a:ln w="19050">
              <a:noFill/>
              <a:miter lim="800000"/>
              <a:headEnd type="none" w="sm" len="lg"/>
              <a:tailEnd type="none" w="sm" len="lg"/>
            </a:ln>
            <a:effectLst/>
          </p:spPr>
          <p:txBody>
            <a:bodyPr>
              <a:spAutoFit/>
            </a:bodyPr>
            <a:lstStyle/>
            <a:p>
              <a:pPr>
                <a:defRPr/>
              </a:pPr>
              <a:r>
                <a:rPr kumimoji="0" lang="en-US" altLang="zh-CN" sz="1800">
                  <a:solidFill>
                    <a:srgbClr val="FF99CC"/>
                  </a:solidFill>
                  <a:effectLst>
                    <a:outerShdw blurRad="38100" dist="38100" dir="2700000" algn="tl">
                      <a:srgbClr val="000000"/>
                    </a:outerShdw>
                  </a:effectLst>
                </a:rPr>
                <a:t>①</a:t>
              </a:r>
              <a:r>
                <a:rPr kumimoji="0" lang="en-US" altLang="zh-CN" sz="1800" i="1">
                  <a:solidFill>
                    <a:srgbClr val="FF99CC"/>
                  </a:solidFill>
                  <a:effectLst>
                    <a:outerShdw blurRad="38100" dist="38100" dir="2700000" algn="tl">
                      <a:srgbClr val="000000"/>
                    </a:outerShdw>
                  </a:effectLst>
                </a:rPr>
                <a:t>b</a:t>
              </a:r>
            </a:p>
          </p:txBody>
        </p:sp>
        <p:sp>
          <p:nvSpPr>
            <p:cNvPr id="139491" name="Rectangle 1251">
              <a:extLst>
                <a:ext uri="{FF2B5EF4-FFF2-40B4-BE49-F238E27FC236}">
                  <a16:creationId xmlns:a16="http://schemas.microsoft.com/office/drawing/2014/main" id="{E8EFA1F7-A7C7-4764-8FF6-6F0B10D2CC18}"/>
                </a:ext>
              </a:extLst>
            </p:cNvPr>
            <p:cNvSpPr>
              <a:spLocks noChangeArrowheads="1"/>
            </p:cNvSpPr>
            <p:nvPr/>
          </p:nvSpPr>
          <p:spPr bwMode="auto">
            <a:xfrm>
              <a:off x="3500" y="3394"/>
              <a:ext cx="333" cy="231"/>
            </a:xfrm>
            <a:prstGeom prst="rect">
              <a:avLst/>
            </a:prstGeom>
            <a:noFill/>
            <a:ln w="19050">
              <a:noFill/>
              <a:miter lim="800000"/>
              <a:headEnd type="none" w="sm" len="lg"/>
              <a:tailEnd type="none" w="sm" len="lg"/>
            </a:ln>
            <a:effectLst/>
          </p:spPr>
          <p:txBody>
            <a:bodyPr wrap="none">
              <a:spAutoFit/>
            </a:bodyPr>
            <a:lstStyle/>
            <a:p>
              <a:pPr>
                <a:defRPr/>
              </a:pPr>
              <a:r>
                <a:rPr kumimoji="0" lang="en-US" altLang="zh-CN" sz="1800">
                  <a:solidFill>
                    <a:schemeClr val="hlink"/>
                  </a:solidFill>
                  <a:effectLst>
                    <a:outerShdw blurRad="38100" dist="38100" dir="2700000" algn="tl">
                      <a:srgbClr val="000000"/>
                    </a:outerShdw>
                  </a:effectLst>
                </a:rPr>
                <a:t>②</a:t>
              </a:r>
              <a:r>
                <a:rPr kumimoji="0" lang="en-US" altLang="zh-CN" sz="1800" i="1">
                  <a:solidFill>
                    <a:schemeClr val="hlink"/>
                  </a:solidFill>
                  <a:effectLst>
                    <a:outerShdw blurRad="38100" dist="38100" dir="2700000" algn="tl">
                      <a:srgbClr val="000000"/>
                    </a:outerShdw>
                  </a:effectLst>
                </a:rPr>
                <a:t>a</a:t>
              </a:r>
            </a:p>
          </p:txBody>
        </p:sp>
        <p:sp>
          <p:nvSpPr>
            <p:cNvPr id="139492" name="Rectangle 1252">
              <a:extLst>
                <a:ext uri="{FF2B5EF4-FFF2-40B4-BE49-F238E27FC236}">
                  <a16:creationId xmlns:a16="http://schemas.microsoft.com/office/drawing/2014/main" id="{B592F601-AE90-49FA-8B7E-77F1CEE58EB1}"/>
                </a:ext>
              </a:extLst>
            </p:cNvPr>
            <p:cNvSpPr>
              <a:spLocks noChangeArrowheads="1"/>
            </p:cNvSpPr>
            <p:nvPr/>
          </p:nvSpPr>
          <p:spPr bwMode="auto">
            <a:xfrm>
              <a:off x="4286" y="3385"/>
              <a:ext cx="333" cy="231"/>
            </a:xfrm>
            <a:prstGeom prst="rect">
              <a:avLst/>
            </a:prstGeom>
            <a:noFill/>
            <a:ln w="19050">
              <a:noFill/>
              <a:miter lim="800000"/>
              <a:headEnd type="none" w="sm" len="lg"/>
              <a:tailEnd type="none" w="sm" len="lg"/>
            </a:ln>
            <a:effectLst/>
          </p:spPr>
          <p:txBody>
            <a:bodyPr wrap="none">
              <a:spAutoFit/>
            </a:bodyPr>
            <a:lstStyle/>
            <a:p>
              <a:pPr>
                <a:defRPr/>
              </a:pPr>
              <a:r>
                <a:rPr kumimoji="0" lang="en-US" altLang="zh-CN" sz="1800">
                  <a:solidFill>
                    <a:schemeClr val="hlink"/>
                  </a:solidFill>
                  <a:effectLst>
                    <a:outerShdw blurRad="38100" dist="38100" dir="2700000" algn="tl">
                      <a:srgbClr val="000000"/>
                    </a:outerShdw>
                  </a:effectLst>
                </a:rPr>
                <a:t>②</a:t>
              </a:r>
              <a:r>
                <a:rPr kumimoji="0" lang="en-US" altLang="zh-CN" sz="1800" i="1">
                  <a:solidFill>
                    <a:schemeClr val="hlink"/>
                  </a:solidFill>
                  <a:effectLst>
                    <a:outerShdw blurRad="38100" dist="38100" dir="2700000" algn="tl">
                      <a:srgbClr val="000000"/>
                    </a:outerShdw>
                  </a:effectLst>
                </a:rPr>
                <a:t>b</a:t>
              </a:r>
            </a:p>
          </p:txBody>
        </p:sp>
        <p:sp>
          <p:nvSpPr>
            <p:cNvPr id="139493" name="Line 1253">
              <a:extLst>
                <a:ext uri="{FF2B5EF4-FFF2-40B4-BE49-F238E27FC236}">
                  <a16:creationId xmlns:a16="http://schemas.microsoft.com/office/drawing/2014/main" id="{AF993327-38A9-463C-AA53-4D5E82F66784}"/>
                </a:ext>
              </a:extLst>
            </p:cNvPr>
            <p:cNvSpPr>
              <a:spLocks noChangeShapeType="1"/>
            </p:cNvSpPr>
            <p:nvPr/>
          </p:nvSpPr>
          <p:spPr bwMode="auto">
            <a:xfrm>
              <a:off x="3686" y="2976"/>
              <a:ext cx="0" cy="318"/>
            </a:xfrm>
            <a:prstGeom prst="line">
              <a:avLst/>
            </a:prstGeom>
            <a:noFill/>
            <a:ln w="1905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9494" name="Line 1254">
              <a:extLst>
                <a:ext uri="{FF2B5EF4-FFF2-40B4-BE49-F238E27FC236}">
                  <a16:creationId xmlns:a16="http://schemas.microsoft.com/office/drawing/2014/main" id="{2E375136-CD62-4044-A5C2-05C95724C6BD}"/>
                </a:ext>
              </a:extLst>
            </p:cNvPr>
            <p:cNvSpPr>
              <a:spLocks noChangeShapeType="1"/>
            </p:cNvSpPr>
            <p:nvPr/>
          </p:nvSpPr>
          <p:spPr bwMode="auto">
            <a:xfrm>
              <a:off x="4468" y="3021"/>
              <a:ext cx="0" cy="318"/>
            </a:xfrm>
            <a:prstGeom prst="line">
              <a:avLst/>
            </a:prstGeom>
            <a:noFill/>
            <a:ln w="19050">
              <a:solidFill>
                <a:schemeClr val="hlink"/>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aphicFrame>
        <p:nvGraphicFramePr>
          <p:cNvPr id="139499" name="Object 1259">
            <a:extLst>
              <a:ext uri="{FF2B5EF4-FFF2-40B4-BE49-F238E27FC236}">
                <a16:creationId xmlns:a16="http://schemas.microsoft.com/office/drawing/2014/main" id="{D2EC9176-8B88-4054-A327-732EF53F931F}"/>
              </a:ext>
            </a:extLst>
          </p:cNvPr>
          <p:cNvGraphicFramePr>
            <a:graphicFrameLocks noChangeAspect="1"/>
          </p:cNvGraphicFramePr>
          <p:nvPr>
            <p:extLst>
              <p:ext uri="{D42A27DB-BD31-4B8C-83A1-F6EECF244321}">
                <p14:modId xmlns:p14="http://schemas.microsoft.com/office/powerpoint/2010/main" val="3345639244"/>
              </p:ext>
            </p:extLst>
          </p:nvPr>
        </p:nvGraphicFramePr>
        <p:xfrm>
          <a:off x="5584825" y="1341437"/>
          <a:ext cx="2286000" cy="541337"/>
        </p:xfrm>
        <a:graphic>
          <a:graphicData uri="http://schemas.openxmlformats.org/presentationml/2006/ole">
            <mc:AlternateContent xmlns:mc="http://schemas.openxmlformats.org/markup-compatibility/2006">
              <mc:Choice xmlns:v="urn:schemas-microsoft-com:vml" Requires="v">
                <p:oleObj spid="_x0000_s50291" name="公式" r:id="rId11" imgW="1015920" imgH="241200" progId="Equation.3">
                  <p:embed/>
                </p:oleObj>
              </mc:Choice>
              <mc:Fallback>
                <p:oleObj name="公式" r:id="rId11" imgW="1015920" imgH="241200" progId="Equation.3">
                  <p:embed/>
                  <p:pic>
                    <p:nvPicPr>
                      <p:cNvPr id="0" name="Object 12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825" y="1341437"/>
                        <a:ext cx="2286000" cy="5413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 name="Object 3">
            <a:extLst>
              <a:ext uri="{FF2B5EF4-FFF2-40B4-BE49-F238E27FC236}">
                <a16:creationId xmlns:a16="http://schemas.microsoft.com/office/drawing/2014/main" id="{80B917B5-313D-4FB6-91C3-D23CA34C9FCB}"/>
              </a:ext>
            </a:extLst>
          </p:cNvPr>
          <p:cNvGraphicFramePr>
            <a:graphicFrameLocks noChangeAspect="1"/>
          </p:cNvGraphicFramePr>
          <p:nvPr>
            <p:extLst>
              <p:ext uri="{D42A27DB-BD31-4B8C-83A1-F6EECF244321}">
                <p14:modId xmlns:p14="http://schemas.microsoft.com/office/powerpoint/2010/main" val="1855176497"/>
              </p:ext>
            </p:extLst>
          </p:nvPr>
        </p:nvGraphicFramePr>
        <p:xfrm>
          <a:off x="1098988" y="2961309"/>
          <a:ext cx="1587500" cy="989013"/>
        </p:xfrm>
        <a:graphic>
          <a:graphicData uri="http://schemas.openxmlformats.org/presentationml/2006/ole">
            <mc:AlternateContent xmlns:mc="http://schemas.openxmlformats.org/markup-compatibility/2006">
              <mc:Choice xmlns:v="urn:schemas-microsoft-com:vml" Requires="v">
                <p:oleObj spid="_x0000_s50292" name="公式" r:id="rId13" imgW="711000" imgH="444240" progId="Equation.3">
                  <p:embed/>
                </p:oleObj>
              </mc:Choice>
              <mc:Fallback>
                <p:oleObj name="公式" r:id="rId13" imgW="711000" imgH="444240" progId="Equation.3">
                  <p:embed/>
                  <p:pic>
                    <p:nvPicPr>
                      <p:cNvPr id="140291" name="Object 3">
                        <a:extLst>
                          <a:ext uri="{FF2B5EF4-FFF2-40B4-BE49-F238E27FC236}">
                            <a16:creationId xmlns:a16="http://schemas.microsoft.com/office/drawing/2014/main" id="{F1CF79FD-9D41-4AC3-8015-3D32B8235D6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8988" y="2961309"/>
                        <a:ext cx="1587500" cy="98901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4">
            <a:extLst>
              <a:ext uri="{FF2B5EF4-FFF2-40B4-BE49-F238E27FC236}">
                <a16:creationId xmlns:a16="http://schemas.microsoft.com/office/drawing/2014/main" id="{D409DD90-2C70-4EA5-9FD9-941263647073}"/>
              </a:ext>
            </a:extLst>
          </p:cNvPr>
          <p:cNvGraphicFramePr>
            <a:graphicFrameLocks noChangeAspect="1"/>
          </p:cNvGraphicFramePr>
          <p:nvPr>
            <p:extLst>
              <p:ext uri="{D42A27DB-BD31-4B8C-83A1-F6EECF244321}">
                <p14:modId xmlns:p14="http://schemas.microsoft.com/office/powerpoint/2010/main" val="2282576873"/>
              </p:ext>
            </p:extLst>
          </p:nvPr>
        </p:nvGraphicFramePr>
        <p:xfrm>
          <a:off x="1752737" y="4608513"/>
          <a:ext cx="1544637" cy="495300"/>
        </p:xfrm>
        <a:graphic>
          <a:graphicData uri="http://schemas.openxmlformats.org/presentationml/2006/ole">
            <mc:AlternateContent xmlns:mc="http://schemas.openxmlformats.org/markup-compatibility/2006">
              <mc:Choice xmlns:v="urn:schemas-microsoft-com:vml" Requires="v">
                <p:oleObj spid="_x0000_s50293" name="公式" r:id="rId15" imgW="711000" imgH="228600" progId="Equation.3">
                  <p:embed/>
                </p:oleObj>
              </mc:Choice>
              <mc:Fallback>
                <p:oleObj name="公式" r:id="rId15" imgW="711000" imgH="228600" progId="Equation.3">
                  <p:embed/>
                  <p:pic>
                    <p:nvPicPr>
                      <p:cNvPr id="140292" name="Object 4">
                        <a:extLst>
                          <a:ext uri="{FF2B5EF4-FFF2-40B4-BE49-F238E27FC236}">
                            <a16:creationId xmlns:a16="http://schemas.microsoft.com/office/drawing/2014/main" id="{0C0F5675-FBC6-48AA-BB7A-A8517088E4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737" y="4608513"/>
                        <a:ext cx="1544637" cy="49530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79">
            <a:extLst>
              <a:ext uri="{FF2B5EF4-FFF2-40B4-BE49-F238E27FC236}">
                <a16:creationId xmlns:a16="http://schemas.microsoft.com/office/drawing/2014/main" id="{CE986255-93EC-4BFE-843D-F8272349F2B7}"/>
              </a:ext>
            </a:extLst>
          </p:cNvPr>
          <p:cNvGraphicFramePr>
            <a:graphicFrameLocks noChangeAspect="1"/>
          </p:cNvGraphicFramePr>
          <p:nvPr>
            <p:extLst>
              <p:ext uri="{D42A27DB-BD31-4B8C-83A1-F6EECF244321}">
                <p14:modId xmlns:p14="http://schemas.microsoft.com/office/powerpoint/2010/main" val="2233006475"/>
              </p:ext>
            </p:extLst>
          </p:nvPr>
        </p:nvGraphicFramePr>
        <p:xfrm>
          <a:off x="1128356" y="2129115"/>
          <a:ext cx="2828925" cy="541338"/>
        </p:xfrm>
        <a:graphic>
          <a:graphicData uri="http://schemas.openxmlformats.org/presentationml/2006/ole">
            <mc:AlternateContent xmlns:mc="http://schemas.openxmlformats.org/markup-compatibility/2006">
              <mc:Choice xmlns:v="urn:schemas-microsoft-com:vml" Requires="v">
                <p:oleObj spid="_x0000_s50294" name="公式" r:id="rId17" imgW="1257120" imgH="241200" progId="Equation.3">
                  <p:embed/>
                </p:oleObj>
              </mc:Choice>
              <mc:Fallback>
                <p:oleObj name="公式" r:id="rId17" imgW="1257120" imgH="241200" progId="Equation.3">
                  <p:embed/>
                  <p:pic>
                    <p:nvPicPr>
                      <p:cNvPr id="140367" name="Object 79">
                        <a:extLst>
                          <a:ext uri="{FF2B5EF4-FFF2-40B4-BE49-F238E27FC236}">
                            <a16:creationId xmlns:a16="http://schemas.microsoft.com/office/drawing/2014/main" id="{2784CFDE-BCE2-43C0-BDE5-EB94570728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356" y="2129115"/>
                        <a:ext cx="2828925" cy="5413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 name="Object 168">
            <a:extLst>
              <a:ext uri="{FF2B5EF4-FFF2-40B4-BE49-F238E27FC236}">
                <a16:creationId xmlns:a16="http://schemas.microsoft.com/office/drawing/2014/main" id="{A8F437A9-2190-4838-AFAD-C04A75EC00AD}"/>
              </a:ext>
            </a:extLst>
          </p:cNvPr>
          <p:cNvGraphicFramePr>
            <a:graphicFrameLocks noChangeAspect="1"/>
          </p:cNvGraphicFramePr>
          <p:nvPr>
            <p:extLst>
              <p:ext uri="{D42A27DB-BD31-4B8C-83A1-F6EECF244321}">
                <p14:modId xmlns:p14="http://schemas.microsoft.com/office/powerpoint/2010/main" val="2119330716"/>
              </p:ext>
            </p:extLst>
          </p:nvPr>
        </p:nvGraphicFramePr>
        <p:xfrm>
          <a:off x="1737955" y="3867150"/>
          <a:ext cx="1985963" cy="565150"/>
        </p:xfrm>
        <a:graphic>
          <a:graphicData uri="http://schemas.openxmlformats.org/presentationml/2006/ole">
            <mc:AlternateContent xmlns:mc="http://schemas.openxmlformats.org/markup-compatibility/2006">
              <mc:Choice xmlns:v="urn:schemas-microsoft-com:vml" Requires="v">
                <p:oleObj spid="_x0000_s50295" name="公式" r:id="rId19" imgW="888840" imgH="253800" progId="Equation.3">
                  <p:embed/>
                </p:oleObj>
              </mc:Choice>
              <mc:Fallback>
                <p:oleObj name="公式" r:id="rId19" imgW="888840" imgH="253800" progId="Equation.3">
                  <p:embed/>
                  <p:pic>
                    <p:nvPicPr>
                      <p:cNvPr id="140456" name="Object 168">
                        <a:extLst>
                          <a:ext uri="{FF2B5EF4-FFF2-40B4-BE49-F238E27FC236}">
                            <a16:creationId xmlns:a16="http://schemas.microsoft.com/office/drawing/2014/main" id="{8F7CE45D-B0BD-4E64-A028-EA78E925D7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37955" y="3867150"/>
                        <a:ext cx="1985963" cy="5651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364"/>
                                        </p:tgtEl>
                                        <p:attrNameLst>
                                          <p:attrName>style.visibility</p:attrName>
                                        </p:attrNameLst>
                                      </p:cBhvr>
                                      <p:to>
                                        <p:strVal val="visible"/>
                                      </p:to>
                                    </p:set>
                                    <p:animEffect transition="in" filter="wipe(left)">
                                      <p:cBhvr>
                                        <p:cTn id="7" dur="500"/>
                                        <p:tgtEl>
                                          <p:spTgt spid="13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366"/>
                                        </p:tgtEl>
                                        <p:attrNameLst>
                                          <p:attrName>style.visibility</p:attrName>
                                        </p:attrNameLst>
                                      </p:cBhvr>
                                      <p:to>
                                        <p:strVal val="visible"/>
                                      </p:to>
                                    </p:set>
                                    <p:animEffect transition="in" filter="dissolve">
                                      <p:cBhvr>
                                        <p:cTn id="17" dur="500"/>
                                        <p:tgtEl>
                                          <p:spTgt spid="139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371"/>
                                        </p:tgtEl>
                                        <p:attrNameLst>
                                          <p:attrName>style.visibility</p:attrName>
                                        </p:attrNameLst>
                                      </p:cBhvr>
                                      <p:to>
                                        <p:strVal val="visible"/>
                                      </p:to>
                                    </p:set>
                                    <p:animEffect transition="in" filter="dissolve">
                                      <p:cBhvr>
                                        <p:cTn id="22" dur="500"/>
                                        <p:tgtEl>
                                          <p:spTgt spid="139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499"/>
                                        </p:tgtEl>
                                        <p:attrNameLst>
                                          <p:attrName>style.visibility</p:attrName>
                                        </p:attrNameLst>
                                      </p:cBhvr>
                                      <p:to>
                                        <p:strVal val="visible"/>
                                      </p:to>
                                    </p:set>
                                    <p:animEffect transition="in" filter="dissolve">
                                      <p:cBhvr>
                                        <p:cTn id="27" dur="500"/>
                                        <p:tgtEl>
                                          <p:spTgt spid="13949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dissolve">
                                      <p:cBhvr>
                                        <p:cTn id="32" dur="500"/>
                                        <p:tgtEl>
                                          <p:spTgt spid="9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dissolve">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dissolv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dissolve">
                                      <p:cBhvr>
                                        <p:cTn id="4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9" name="Text Box 9">
            <a:extLst>
              <a:ext uri="{FF2B5EF4-FFF2-40B4-BE49-F238E27FC236}">
                <a16:creationId xmlns:a16="http://schemas.microsoft.com/office/drawing/2014/main" id="{EA1CC20A-1113-44E4-80FE-F24B36421816}"/>
              </a:ext>
            </a:extLst>
          </p:cNvPr>
          <p:cNvSpPr txBox="1">
            <a:spLocks noChangeArrowheads="1"/>
          </p:cNvSpPr>
          <p:nvPr/>
        </p:nvSpPr>
        <p:spPr bwMode="auto">
          <a:xfrm>
            <a:off x="342900" y="554832"/>
            <a:ext cx="84582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：一无限长直导线与一导线线框在同一平面内如图放置，直导线与矩形线框一侧</a:t>
            </a:r>
          </a:p>
        </p:txBody>
      </p:sp>
      <p:grpSp>
        <p:nvGrpSpPr>
          <p:cNvPr id="2" name="Group 39">
            <a:extLst>
              <a:ext uri="{FF2B5EF4-FFF2-40B4-BE49-F238E27FC236}">
                <a16:creationId xmlns:a16="http://schemas.microsoft.com/office/drawing/2014/main" id="{84C80C45-E4C3-4769-B96B-0723E23EC735}"/>
              </a:ext>
            </a:extLst>
          </p:cNvPr>
          <p:cNvGrpSpPr>
            <a:grpSpLocks/>
          </p:cNvGrpSpPr>
          <p:nvPr/>
        </p:nvGrpSpPr>
        <p:grpSpPr bwMode="auto">
          <a:xfrm>
            <a:off x="5651500" y="1773238"/>
            <a:ext cx="3024188" cy="4572000"/>
            <a:chOff x="3560" y="1117"/>
            <a:chExt cx="1905" cy="2880"/>
          </a:xfrm>
        </p:grpSpPr>
        <p:sp>
          <p:nvSpPr>
            <p:cNvPr id="76840" name="Rectangle 40">
              <a:extLst>
                <a:ext uri="{FF2B5EF4-FFF2-40B4-BE49-F238E27FC236}">
                  <a16:creationId xmlns:a16="http://schemas.microsoft.com/office/drawing/2014/main" id="{D66E80A6-ABD8-4088-8503-0F30C8061F3D}"/>
                </a:ext>
              </a:extLst>
            </p:cNvPr>
            <p:cNvSpPr>
              <a:spLocks noChangeArrowheads="1"/>
            </p:cNvSpPr>
            <p:nvPr/>
          </p:nvSpPr>
          <p:spPr bwMode="auto">
            <a:xfrm>
              <a:off x="3560" y="1117"/>
              <a:ext cx="1905" cy="2880"/>
            </a:xfrm>
            <a:prstGeom prst="rect">
              <a:avLst/>
            </a:prstGeom>
            <a:gradFill rotWithShape="0">
              <a:gsLst>
                <a:gs pos="0">
                  <a:srgbClr val="6666FF"/>
                </a:gs>
                <a:gs pos="100000">
                  <a:srgbClr val="6666FF">
                    <a:gamma/>
                    <a:shade val="46275"/>
                    <a:invGamma/>
                  </a:srgbClr>
                </a:gs>
              </a:gsLst>
              <a:path path="rect">
                <a:fillToRect l="100000" b="100000"/>
              </a:path>
            </a:gradFill>
            <a:ln w="19050">
              <a:solidFill>
                <a:srgbClr val="6666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2305" name="Group 41">
              <a:extLst>
                <a:ext uri="{FF2B5EF4-FFF2-40B4-BE49-F238E27FC236}">
                  <a16:creationId xmlns:a16="http://schemas.microsoft.com/office/drawing/2014/main" id="{00D47058-0BFC-4887-82DD-9ABF624739DF}"/>
                </a:ext>
              </a:extLst>
            </p:cNvPr>
            <p:cNvGrpSpPr>
              <a:grpSpLocks/>
            </p:cNvGrpSpPr>
            <p:nvPr/>
          </p:nvGrpSpPr>
          <p:grpSpPr bwMode="auto">
            <a:xfrm>
              <a:off x="3632" y="1225"/>
              <a:ext cx="1701" cy="2709"/>
              <a:chOff x="3533" y="1179"/>
              <a:chExt cx="1701" cy="2709"/>
            </a:xfrm>
          </p:grpSpPr>
          <p:sp>
            <p:nvSpPr>
              <p:cNvPr id="76842" name="Line 42">
                <a:extLst>
                  <a:ext uri="{FF2B5EF4-FFF2-40B4-BE49-F238E27FC236}">
                    <a16:creationId xmlns:a16="http://schemas.microsoft.com/office/drawing/2014/main" id="{75E23E9B-3C7F-43E3-B309-56B9963C11AF}"/>
                  </a:ext>
                </a:extLst>
              </p:cNvPr>
              <p:cNvSpPr>
                <a:spLocks noChangeShapeType="1"/>
              </p:cNvSpPr>
              <p:nvPr/>
            </p:nvSpPr>
            <p:spPr bwMode="auto">
              <a:xfrm>
                <a:off x="3742" y="1253"/>
                <a:ext cx="2" cy="2635"/>
              </a:xfrm>
              <a:prstGeom prst="line">
                <a:avLst/>
              </a:prstGeom>
              <a:noFill/>
              <a:ln w="19050">
                <a:solidFill>
                  <a:srgbClr val="FF7C80"/>
                </a:solidFill>
                <a:prstDash val="dash"/>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843" name="Line 43">
                <a:extLst>
                  <a:ext uri="{FF2B5EF4-FFF2-40B4-BE49-F238E27FC236}">
                    <a16:creationId xmlns:a16="http://schemas.microsoft.com/office/drawing/2014/main" id="{E26A05E1-64C8-40E7-9A85-A4D984436C21}"/>
                  </a:ext>
                </a:extLst>
              </p:cNvPr>
              <p:cNvSpPr>
                <a:spLocks noChangeShapeType="1"/>
              </p:cNvSpPr>
              <p:nvPr/>
            </p:nvSpPr>
            <p:spPr bwMode="auto">
              <a:xfrm>
                <a:off x="3744" y="1824"/>
                <a:ext cx="0" cy="1680"/>
              </a:xfrm>
              <a:prstGeom prst="line">
                <a:avLst/>
              </a:prstGeom>
              <a:noFill/>
              <a:ln w="19050">
                <a:solidFill>
                  <a:srgbClr val="FF7C80"/>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33" name="Object 1031">
                <a:extLst>
                  <a:ext uri="{FF2B5EF4-FFF2-40B4-BE49-F238E27FC236}">
                    <a16:creationId xmlns:a16="http://schemas.microsoft.com/office/drawing/2014/main" id="{23C69026-1D42-400C-9703-19CE2C336B93}"/>
                  </a:ext>
                </a:extLst>
              </p:cNvPr>
              <p:cNvGraphicFramePr>
                <a:graphicFrameLocks noChangeAspect="1"/>
              </p:cNvGraphicFramePr>
              <p:nvPr/>
            </p:nvGraphicFramePr>
            <p:xfrm>
              <a:off x="3533" y="1776"/>
              <a:ext cx="187" cy="244"/>
            </p:xfrm>
            <a:graphic>
              <a:graphicData uri="http://schemas.openxmlformats.org/presentationml/2006/ole">
                <mc:AlternateContent xmlns:mc="http://schemas.openxmlformats.org/markup-compatibility/2006">
                  <mc:Choice xmlns:v="urn:schemas-microsoft-com:vml" Requires="v">
                    <p:oleObj spid="_x0000_s52467" name="公式" r:id="rId3" imgW="126720" imgH="164880" progId="Equation.3">
                      <p:embed/>
                    </p:oleObj>
                  </mc:Choice>
                  <mc:Fallback>
                    <p:oleObj name="公式" r:id="rId3" imgW="126720" imgH="164880" progId="Equation.3">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 y="1776"/>
                            <a:ext cx="187" cy="24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Lst>
                        </p:spPr>
                      </p:pic>
                    </p:oleObj>
                  </mc:Fallback>
                </mc:AlternateContent>
              </a:graphicData>
            </a:graphic>
          </p:graphicFrame>
          <p:sp>
            <p:nvSpPr>
              <p:cNvPr id="76845" name="Line 45">
                <a:extLst>
                  <a:ext uri="{FF2B5EF4-FFF2-40B4-BE49-F238E27FC236}">
                    <a16:creationId xmlns:a16="http://schemas.microsoft.com/office/drawing/2014/main" id="{5FCF7F25-DC56-4842-BFE4-8FD83022B93A}"/>
                  </a:ext>
                </a:extLst>
              </p:cNvPr>
              <p:cNvSpPr>
                <a:spLocks noChangeShapeType="1"/>
              </p:cNvSpPr>
              <p:nvPr/>
            </p:nvSpPr>
            <p:spPr bwMode="auto">
              <a:xfrm flipV="1">
                <a:off x="3744" y="1824"/>
                <a:ext cx="0" cy="240"/>
              </a:xfrm>
              <a:prstGeom prst="line">
                <a:avLst/>
              </a:prstGeom>
              <a:noFill/>
              <a:ln w="19050">
                <a:solidFill>
                  <a:schemeClr val="hlink"/>
                </a:solidFill>
                <a:round/>
                <a:headEnd type="none" w="sm" len="lg"/>
                <a:tailEnd type="stealth" w="lg"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34" name="Object 1032">
                <a:extLst>
                  <a:ext uri="{FF2B5EF4-FFF2-40B4-BE49-F238E27FC236}">
                    <a16:creationId xmlns:a16="http://schemas.microsoft.com/office/drawing/2014/main" id="{7B8438A3-B4AB-4092-A641-FED951823C7C}"/>
                  </a:ext>
                </a:extLst>
              </p:cNvPr>
              <p:cNvGraphicFramePr>
                <a:graphicFrameLocks noChangeAspect="1"/>
              </p:cNvGraphicFramePr>
              <p:nvPr/>
            </p:nvGraphicFramePr>
            <p:xfrm>
              <a:off x="3853" y="1207"/>
              <a:ext cx="131" cy="131"/>
            </p:xfrm>
            <a:graphic>
              <a:graphicData uri="http://schemas.openxmlformats.org/presentationml/2006/ole">
                <mc:AlternateContent xmlns:mc="http://schemas.openxmlformats.org/markup-compatibility/2006">
                  <mc:Choice xmlns:v="urn:schemas-microsoft-com:vml" Requires="v">
                    <p:oleObj spid="_x0000_s52468" name="公式" r:id="rId5" imgW="126720" imgH="126720" progId="Equation.3">
                      <p:embed/>
                    </p:oleObj>
                  </mc:Choice>
                  <mc:Fallback>
                    <p:oleObj name="公式" r:id="rId5" imgW="126720" imgH="126720" progId="Equation.3">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3"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5" name="Object 1033">
                <a:extLst>
                  <a:ext uri="{FF2B5EF4-FFF2-40B4-BE49-F238E27FC236}">
                    <a16:creationId xmlns:a16="http://schemas.microsoft.com/office/drawing/2014/main" id="{1D613BA4-0F68-49F0-BE59-AD4907B6EB9A}"/>
                  </a:ext>
                </a:extLst>
              </p:cNvPr>
              <p:cNvGraphicFramePr>
                <a:graphicFrameLocks noChangeAspect="1"/>
              </p:cNvGraphicFramePr>
              <p:nvPr/>
            </p:nvGraphicFramePr>
            <p:xfrm>
              <a:off x="3853" y="1434"/>
              <a:ext cx="131" cy="131"/>
            </p:xfrm>
            <a:graphic>
              <a:graphicData uri="http://schemas.openxmlformats.org/presentationml/2006/ole">
                <mc:AlternateContent xmlns:mc="http://schemas.openxmlformats.org/markup-compatibility/2006">
                  <mc:Choice xmlns:v="urn:schemas-microsoft-com:vml" Requires="v">
                    <p:oleObj spid="_x0000_s52469" name="公式" r:id="rId7" imgW="126720" imgH="126720" progId="Equation.3">
                      <p:embed/>
                    </p:oleObj>
                  </mc:Choice>
                  <mc:Fallback>
                    <p:oleObj name="公式" r:id="rId7" imgW="126720" imgH="126720"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3"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1034">
                <a:extLst>
                  <a:ext uri="{FF2B5EF4-FFF2-40B4-BE49-F238E27FC236}">
                    <a16:creationId xmlns:a16="http://schemas.microsoft.com/office/drawing/2014/main" id="{820B7989-EE14-4779-BE4C-EB6CE71C0484}"/>
                  </a:ext>
                </a:extLst>
              </p:cNvPr>
              <p:cNvGraphicFramePr>
                <a:graphicFrameLocks noChangeAspect="1"/>
              </p:cNvGraphicFramePr>
              <p:nvPr/>
            </p:nvGraphicFramePr>
            <p:xfrm>
              <a:off x="3853" y="1660"/>
              <a:ext cx="131" cy="131"/>
            </p:xfrm>
            <a:graphic>
              <a:graphicData uri="http://schemas.openxmlformats.org/presentationml/2006/ole">
                <mc:AlternateContent xmlns:mc="http://schemas.openxmlformats.org/markup-compatibility/2006">
                  <mc:Choice xmlns:v="urn:schemas-microsoft-com:vml" Requires="v">
                    <p:oleObj spid="_x0000_s52470" name="公式" r:id="rId9" imgW="126720" imgH="126720" progId="Equation.3">
                      <p:embed/>
                    </p:oleObj>
                  </mc:Choice>
                  <mc:Fallback>
                    <p:oleObj name="公式" r:id="rId9" imgW="126720" imgH="126720" progId="Equation.3">
                      <p:embed/>
                      <p:pic>
                        <p:nvPicPr>
                          <p:cNvPr id="0" name="Object 1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3"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Object 1035">
                <a:extLst>
                  <a:ext uri="{FF2B5EF4-FFF2-40B4-BE49-F238E27FC236}">
                    <a16:creationId xmlns:a16="http://schemas.microsoft.com/office/drawing/2014/main" id="{3709CE57-A4C1-402D-9BF7-791C6BEF090A}"/>
                  </a:ext>
                </a:extLst>
              </p:cNvPr>
              <p:cNvGraphicFramePr>
                <a:graphicFrameLocks noChangeAspect="1"/>
              </p:cNvGraphicFramePr>
              <p:nvPr/>
            </p:nvGraphicFramePr>
            <p:xfrm>
              <a:off x="3853" y="1887"/>
              <a:ext cx="131" cy="131"/>
            </p:xfrm>
            <a:graphic>
              <a:graphicData uri="http://schemas.openxmlformats.org/presentationml/2006/ole">
                <mc:AlternateContent xmlns:mc="http://schemas.openxmlformats.org/markup-compatibility/2006">
                  <mc:Choice xmlns:v="urn:schemas-microsoft-com:vml" Requires="v">
                    <p:oleObj spid="_x0000_s52471" name="公式" r:id="rId11" imgW="126720" imgH="126720" progId="Equation.3">
                      <p:embed/>
                    </p:oleObj>
                  </mc:Choice>
                  <mc:Fallback>
                    <p:oleObj name="公式" r:id="rId11" imgW="126720" imgH="126720" progId="Equation.3">
                      <p:embed/>
                      <p:pic>
                        <p:nvPicPr>
                          <p:cNvPr id="0" name="Object 10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3"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1036">
                <a:extLst>
                  <a:ext uri="{FF2B5EF4-FFF2-40B4-BE49-F238E27FC236}">
                    <a16:creationId xmlns:a16="http://schemas.microsoft.com/office/drawing/2014/main" id="{BF3F3D0C-E6F4-4802-B76F-495520110596}"/>
                  </a:ext>
                </a:extLst>
              </p:cNvPr>
              <p:cNvGraphicFramePr>
                <a:graphicFrameLocks noChangeAspect="1"/>
              </p:cNvGraphicFramePr>
              <p:nvPr/>
            </p:nvGraphicFramePr>
            <p:xfrm>
              <a:off x="3853" y="2115"/>
              <a:ext cx="131" cy="131"/>
            </p:xfrm>
            <a:graphic>
              <a:graphicData uri="http://schemas.openxmlformats.org/presentationml/2006/ole">
                <mc:AlternateContent xmlns:mc="http://schemas.openxmlformats.org/markup-compatibility/2006">
                  <mc:Choice xmlns:v="urn:schemas-microsoft-com:vml" Requires="v">
                    <p:oleObj spid="_x0000_s52472" name="公式" r:id="rId13" imgW="126720" imgH="126720" progId="Equation.3">
                      <p:embed/>
                    </p:oleObj>
                  </mc:Choice>
                  <mc:Fallback>
                    <p:oleObj name="公式" r:id="rId13" imgW="126720" imgH="126720" progId="Equation.3">
                      <p:embed/>
                      <p:pic>
                        <p:nvPicPr>
                          <p:cNvPr id="0" name="Object 10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3"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9" name="Object 1037">
                <a:extLst>
                  <a:ext uri="{FF2B5EF4-FFF2-40B4-BE49-F238E27FC236}">
                    <a16:creationId xmlns:a16="http://schemas.microsoft.com/office/drawing/2014/main" id="{0943B407-8DC3-4974-A30C-41554244D689}"/>
                  </a:ext>
                </a:extLst>
              </p:cNvPr>
              <p:cNvGraphicFramePr>
                <a:graphicFrameLocks noChangeAspect="1"/>
              </p:cNvGraphicFramePr>
              <p:nvPr/>
            </p:nvGraphicFramePr>
            <p:xfrm>
              <a:off x="3853" y="2342"/>
              <a:ext cx="131" cy="131"/>
            </p:xfrm>
            <a:graphic>
              <a:graphicData uri="http://schemas.openxmlformats.org/presentationml/2006/ole">
                <mc:AlternateContent xmlns:mc="http://schemas.openxmlformats.org/markup-compatibility/2006">
                  <mc:Choice xmlns:v="urn:schemas-microsoft-com:vml" Requires="v">
                    <p:oleObj spid="_x0000_s52473" name="公式" r:id="rId15" imgW="126720" imgH="126720" progId="Equation.3">
                      <p:embed/>
                    </p:oleObj>
                  </mc:Choice>
                  <mc:Fallback>
                    <p:oleObj name="公式" r:id="rId15" imgW="126720" imgH="126720" progId="Equation.3">
                      <p:embed/>
                      <p:pic>
                        <p:nvPicPr>
                          <p:cNvPr id="0" name="Object 10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3"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038">
                <a:extLst>
                  <a:ext uri="{FF2B5EF4-FFF2-40B4-BE49-F238E27FC236}">
                    <a16:creationId xmlns:a16="http://schemas.microsoft.com/office/drawing/2014/main" id="{383C3F16-E023-43F9-B297-7FD5E0B12658}"/>
                  </a:ext>
                </a:extLst>
              </p:cNvPr>
              <p:cNvGraphicFramePr>
                <a:graphicFrameLocks noChangeAspect="1"/>
              </p:cNvGraphicFramePr>
              <p:nvPr/>
            </p:nvGraphicFramePr>
            <p:xfrm>
              <a:off x="3853" y="2568"/>
              <a:ext cx="131" cy="131"/>
            </p:xfrm>
            <a:graphic>
              <a:graphicData uri="http://schemas.openxmlformats.org/presentationml/2006/ole">
                <mc:AlternateContent xmlns:mc="http://schemas.openxmlformats.org/markup-compatibility/2006">
                  <mc:Choice xmlns:v="urn:schemas-microsoft-com:vml" Requires="v">
                    <p:oleObj spid="_x0000_s52474" name="公式" r:id="rId17" imgW="126720" imgH="126720" progId="Equation.3">
                      <p:embed/>
                    </p:oleObj>
                  </mc:Choice>
                  <mc:Fallback>
                    <p:oleObj name="公式" r:id="rId17" imgW="126720" imgH="126720" progId="Equation.3">
                      <p:embed/>
                      <p:pic>
                        <p:nvPicPr>
                          <p:cNvPr id="0" name="Object 10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3"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1" name="Object 1039">
                <a:extLst>
                  <a:ext uri="{FF2B5EF4-FFF2-40B4-BE49-F238E27FC236}">
                    <a16:creationId xmlns:a16="http://schemas.microsoft.com/office/drawing/2014/main" id="{01DBD9AF-342F-4EFB-8B20-4BD6583B9775}"/>
                  </a:ext>
                </a:extLst>
              </p:cNvPr>
              <p:cNvGraphicFramePr>
                <a:graphicFrameLocks noChangeAspect="1"/>
              </p:cNvGraphicFramePr>
              <p:nvPr/>
            </p:nvGraphicFramePr>
            <p:xfrm>
              <a:off x="3853" y="2795"/>
              <a:ext cx="131" cy="131"/>
            </p:xfrm>
            <a:graphic>
              <a:graphicData uri="http://schemas.openxmlformats.org/presentationml/2006/ole">
                <mc:AlternateContent xmlns:mc="http://schemas.openxmlformats.org/markup-compatibility/2006">
                  <mc:Choice xmlns:v="urn:schemas-microsoft-com:vml" Requires="v">
                    <p:oleObj spid="_x0000_s52475" name="公式" r:id="rId19" imgW="126720" imgH="126720" progId="Equation.3">
                      <p:embed/>
                    </p:oleObj>
                  </mc:Choice>
                  <mc:Fallback>
                    <p:oleObj name="公式" r:id="rId19" imgW="126720" imgH="126720" progId="Equation.3">
                      <p:embed/>
                      <p:pic>
                        <p:nvPicPr>
                          <p:cNvPr id="0" name="Object 10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3"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2" name="Object 1040">
                <a:extLst>
                  <a:ext uri="{FF2B5EF4-FFF2-40B4-BE49-F238E27FC236}">
                    <a16:creationId xmlns:a16="http://schemas.microsoft.com/office/drawing/2014/main" id="{D0FC4CEE-9245-4214-BE2C-E20D7158B6CF}"/>
                  </a:ext>
                </a:extLst>
              </p:cNvPr>
              <p:cNvGraphicFramePr>
                <a:graphicFrameLocks noChangeAspect="1"/>
              </p:cNvGraphicFramePr>
              <p:nvPr/>
            </p:nvGraphicFramePr>
            <p:xfrm>
              <a:off x="3853" y="3013"/>
              <a:ext cx="131" cy="131"/>
            </p:xfrm>
            <a:graphic>
              <a:graphicData uri="http://schemas.openxmlformats.org/presentationml/2006/ole">
                <mc:AlternateContent xmlns:mc="http://schemas.openxmlformats.org/markup-compatibility/2006">
                  <mc:Choice xmlns:v="urn:schemas-microsoft-com:vml" Requires="v">
                    <p:oleObj spid="_x0000_s52476" name="公式" r:id="rId21" imgW="126720" imgH="126720" progId="Equation.3">
                      <p:embed/>
                    </p:oleObj>
                  </mc:Choice>
                  <mc:Fallback>
                    <p:oleObj name="公式" r:id="rId21" imgW="126720" imgH="126720" progId="Equation.3">
                      <p:embed/>
                      <p:pic>
                        <p:nvPicPr>
                          <p:cNvPr id="0" name="Object 10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3"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1041">
                <a:extLst>
                  <a:ext uri="{FF2B5EF4-FFF2-40B4-BE49-F238E27FC236}">
                    <a16:creationId xmlns:a16="http://schemas.microsoft.com/office/drawing/2014/main" id="{2E94D114-514B-414B-924F-BB18C395A387}"/>
                  </a:ext>
                </a:extLst>
              </p:cNvPr>
              <p:cNvGraphicFramePr>
                <a:graphicFrameLocks noChangeAspect="1"/>
              </p:cNvGraphicFramePr>
              <p:nvPr/>
            </p:nvGraphicFramePr>
            <p:xfrm>
              <a:off x="3853" y="3240"/>
              <a:ext cx="131" cy="131"/>
            </p:xfrm>
            <a:graphic>
              <a:graphicData uri="http://schemas.openxmlformats.org/presentationml/2006/ole">
                <mc:AlternateContent xmlns:mc="http://schemas.openxmlformats.org/markup-compatibility/2006">
                  <mc:Choice xmlns:v="urn:schemas-microsoft-com:vml" Requires="v">
                    <p:oleObj spid="_x0000_s52477" name="公式" r:id="rId23" imgW="126720" imgH="126720" progId="Equation.3">
                      <p:embed/>
                    </p:oleObj>
                  </mc:Choice>
                  <mc:Fallback>
                    <p:oleObj name="公式" r:id="rId23" imgW="126720" imgH="126720" progId="Equation.3">
                      <p:embed/>
                      <p:pic>
                        <p:nvPicPr>
                          <p:cNvPr id="0" name="Object 10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3"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4" name="Object 1042">
                <a:extLst>
                  <a:ext uri="{FF2B5EF4-FFF2-40B4-BE49-F238E27FC236}">
                    <a16:creationId xmlns:a16="http://schemas.microsoft.com/office/drawing/2014/main" id="{49B58DAA-C5CB-426E-BE0C-E238C3CE4060}"/>
                  </a:ext>
                </a:extLst>
              </p:cNvPr>
              <p:cNvGraphicFramePr>
                <a:graphicFrameLocks noChangeAspect="1"/>
              </p:cNvGraphicFramePr>
              <p:nvPr/>
            </p:nvGraphicFramePr>
            <p:xfrm>
              <a:off x="3853" y="3466"/>
              <a:ext cx="131" cy="131"/>
            </p:xfrm>
            <a:graphic>
              <a:graphicData uri="http://schemas.openxmlformats.org/presentationml/2006/ole">
                <mc:AlternateContent xmlns:mc="http://schemas.openxmlformats.org/markup-compatibility/2006">
                  <mc:Choice xmlns:v="urn:schemas-microsoft-com:vml" Requires="v">
                    <p:oleObj spid="_x0000_s52478" name="公式" r:id="rId25" imgW="126720" imgH="126720" progId="Equation.3">
                      <p:embed/>
                    </p:oleObj>
                  </mc:Choice>
                  <mc:Fallback>
                    <p:oleObj name="公式" r:id="rId25" imgW="126720" imgH="126720" progId="Equation.3">
                      <p:embed/>
                      <p:pic>
                        <p:nvPicPr>
                          <p:cNvPr id="0" name="Object 10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53"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5" name="Object 1043">
                <a:extLst>
                  <a:ext uri="{FF2B5EF4-FFF2-40B4-BE49-F238E27FC236}">
                    <a16:creationId xmlns:a16="http://schemas.microsoft.com/office/drawing/2014/main" id="{E6616187-6534-4B1C-AF2D-0052E39DEDE7}"/>
                  </a:ext>
                </a:extLst>
              </p:cNvPr>
              <p:cNvGraphicFramePr>
                <a:graphicFrameLocks noChangeAspect="1"/>
              </p:cNvGraphicFramePr>
              <p:nvPr/>
            </p:nvGraphicFramePr>
            <p:xfrm>
              <a:off x="3853" y="3693"/>
              <a:ext cx="131" cy="131"/>
            </p:xfrm>
            <a:graphic>
              <a:graphicData uri="http://schemas.openxmlformats.org/presentationml/2006/ole">
                <mc:AlternateContent xmlns:mc="http://schemas.openxmlformats.org/markup-compatibility/2006">
                  <mc:Choice xmlns:v="urn:schemas-microsoft-com:vml" Requires="v">
                    <p:oleObj spid="_x0000_s52479" name="公式" r:id="rId27" imgW="126720" imgH="126720" progId="Equation.3">
                      <p:embed/>
                    </p:oleObj>
                  </mc:Choice>
                  <mc:Fallback>
                    <p:oleObj name="公式" r:id="rId27" imgW="126720" imgH="126720" progId="Equation.3">
                      <p:embed/>
                      <p:pic>
                        <p:nvPicPr>
                          <p:cNvPr id="0" name="Object 104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53"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1044">
                <a:extLst>
                  <a:ext uri="{FF2B5EF4-FFF2-40B4-BE49-F238E27FC236}">
                    <a16:creationId xmlns:a16="http://schemas.microsoft.com/office/drawing/2014/main" id="{45635420-5CED-48BD-BDA5-C017258A1F74}"/>
                  </a:ext>
                </a:extLst>
              </p:cNvPr>
              <p:cNvGraphicFramePr>
                <a:graphicFrameLocks noChangeAspect="1"/>
              </p:cNvGraphicFramePr>
              <p:nvPr/>
            </p:nvGraphicFramePr>
            <p:xfrm>
              <a:off x="4059" y="1207"/>
              <a:ext cx="131" cy="131"/>
            </p:xfrm>
            <a:graphic>
              <a:graphicData uri="http://schemas.openxmlformats.org/presentationml/2006/ole">
                <mc:AlternateContent xmlns:mc="http://schemas.openxmlformats.org/markup-compatibility/2006">
                  <mc:Choice xmlns:v="urn:schemas-microsoft-com:vml" Requires="v">
                    <p:oleObj spid="_x0000_s52480" name="公式" r:id="rId29" imgW="126720" imgH="126720" progId="Equation.3">
                      <p:embed/>
                    </p:oleObj>
                  </mc:Choice>
                  <mc:Fallback>
                    <p:oleObj name="公式" r:id="rId29" imgW="126720" imgH="126720" progId="Equation.3">
                      <p:embed/>
                      <p:pic>
                        <p:nvPicPr>
                          <p:cNvPr id="0" name="Object 10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59"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1045">
                <a:extLst>
                  <a:ext uri="{FF2B5EF4-FFF2-40B4-BE49-F238E27FC236}">
                    <a16:creationId xmlns:a16="http://schemas.microsoft.com/office/drawing/2014/main" id="{65AF8E32-1E57-49F7-A611-7AD0E23BCE3A}"/>
                  </a:ext>
                </a:extLst>
              </p:cNvPr>
              <p:cNvGraphicFramePr>
                <a:graphicFrameLocks noChangeAspect="1"/>
              </p:cNvGraphicFramePr>
              <p:nvPr/>
            </p:nvGraphicFramePr>
            <p:xfrm>
              <a:off x="4059" y="1434"/>
              <a:ext cx="131" cy="131"/>
            </p:xfrm>
            <a:graphic>
              <a:graphicData uri="http://schemas.openxmlformats.org/presentationml/2006/ole">
                <mc:AlternateContent xmlns:mc="http://schemas.openxmlformats.org/markup-compatibility/2006">
                  <mc:Choice xmlns:v="urn:schemas-microsoft-com:vml" Requires="v">
                    <p:oleObj spid="_x0000_s52481" name="公式" r:id="rId31" imgW="126720" imgH="126720" progId="Equation.3">
                      <p:embed/>
                    </p:oleObj>
                  </mc:Choice>
                  <mc:Fallback>
                    <p:oleObj name="公式" r:id="rId31" imgW="126720" imgH="126720" progId="Equation.3">
                      <p:embed/>
                      <p:pic>
                        <p:nvPicPr>
                          <p:cNvPr id="0" name="Object 104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59"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8" name="Object 1046">
                <a:extLst>
                  <a:ext uri="{FF2B5EF4-FFF2-40B4-BE49-F238E27FC236}">
                    <a16:creationId xmlns:a16="http://schemas.microsoft.com/office/drawing/2014/main" id="{BFB5D858-5767-4BB3-A755-D4327D8F0EC4}"/>
                  </a:ext>
                </a:extLst>
              </p:cNvPr>
              <p:cNvGraphicFramePr>
                <a:graphicFrameLocks noChangeAspect="1"/>
              </p:cNvGraphicFramePr>
              <p:nvPr/>
            </p:nvGraphicFramePr>
            <p:xfrm>
              <a:off x="4059" y="1660"/>
              <a:ext cx="131" cy="131"/>
            </p:xfrm>
            <a:graphic>
              <a:graphicData uri="http://schemas.openxmlformats.org/presentationml/2006/ole">
                <mc:AlternateContent xmlns:mc="http://schemas.openxmlformats.org/markup-compatibility/2006">
                  <mc:Choice xmlns:v="urn:schemas-microsoft-com:vml" Requires="v">
                    <p:oleObj spid="_x0000_s52482" name="公式" r:id="rId33" imgW="126720" imgH="126720" progId="Equation.3">
                      <p:embed/>
                    </p:oleObj>
                  </mc:Choice>
                  <mc:Fallback>
                    <p:oleObj name="公式" r:id="rId33" imgW="126720" imgH="126720" progId="Equation.3">
                      <p:embed/>
                      <p:pic>
                        <p:nvPicPr>
                          <p:cNvPr id="0" name="Object 104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59"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9" name="Object 1047">
                <a:extLst>
                  <a:ext uri="{FF2B5EF4-FFF2-40B4-BE49-F238E27FC236}">
                    <a16:creationId xmlns:a16="http://schemas.microsoft.com/office/drawing/2014/main" id="{9AA9602D-0609-4E0C-81E5-6CDC4B96B239}"/>
                  </a:ext>
                </a:extLst>
              </p:cNvPr>
              <p:cNvGraphicFramePr>
                <a:graphicFrameLocks noChangeAspect="1"/>
              </p:cNvGraphicFramePr>
              <p:nvPr/>
            </p:nvGraphicFramePr>
            <p:xfrm>
              <a:off x="4059" y="1887"/>
              <a:ext cx="131" cy="131"/>
            </p:xfrm>
            <a:graphic>
              <a:graphicData uri="http://schemas.openxmlformats.org/presentationml/2006/ole">
                <mc:AlternateContent xmlns:mc="http://schemas.openxmlformats.org/markup-compatibility/2006">
                  <mc:Choice xmlns:v="urn:schemas-microsoft-com:vml" Requires="v">
                    <p:oleObj spid="_x0000_s52483" name="公式" r:id="rId35" imgW="126720" imgH="126720" progId="Equation.3">
                      <p:embed/>
                    </p:oleObj>
                  </mc:Choice>
                  <mc:Fallback>
                    <p:oleObj name="公式" r:id="rId35" imgW="126720" imgH="126720" progId="Equation.3">
                      <p:embed/>
                      <p:pic>
                        <p:nvPicPr>
                          <p:cNvPr id="0" name="Object 104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59"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0" name="Object 1048">
                <a:extLst>
                  <a:ext uri="{FF2B5EF4-FFF2-40B4-BE49-F238E27FC236}">
                    <a16:creationId xmlns:a16="http://schemas.microsoft.com/office/drawing/2014/main" id="{08FEDF5F-D4D7-44D1-A89C-F62A804D2C69}"/>
                  </a:ext>
                </a:extLst>
              </p:cNvPr>
              <p:cNvGraphicFramePr>
                <a:graphicFrameLocks noChangeAspect="1"/>
              </p:cNvGraphicFramePr>
              <p:nvPr/>
            </p:nvGraphicFramePr>
            <p:xfrm>
              <a:off x="4059" y="2115"/>
              <a:ext cx="131" cy="131"/>
            </p:xfrm>
            <a:graphic>
              <a:graphicData uri="http://schemas.openxmlformats.org/presentationml/2006/ole">
                <mc:AlternateContent xmlns:mc="http://schemas.openxmlformats.org/markup-compatibility/2006">
                  <mc:Choice xmlns:v="urn:schemas-microsoft-com:vml" Requires="v">
                    <p:oleObj spid="_x0000_s52484" name="公式" r:id="rId37" imgW="126720" imgH="126720" progId="Equation.3">
                      <p:embed/>
                    </p:oleObj>
                  </mc:Choice>
                  <mc:Fallback>
                    <p:oleObj name="公式" r:id="rId37" imgW="126720" imgH="126720" progId="Equation.3">
                      <p:embed/>
                      <p:pic>
                        <p:nvPicPr>
                          <p:cNvPr id="0" name="Object 10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59"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1" name="Object 1049">
                <a:extLst>
                  <a:ext uri="{FF2B5EF4-FFF2-40B4-BE49-F238E27FC236}">
                    <a16:creationId xmlns:a16="http://schemas.microsoft.com/office/drawing/2014/main" id="{8484D6C4-5210-419C-A7D2-9BD528521BDA}"/>
                  </a:ext>
                </a:extLst>
              </p:cNvPr>
              <p:cNvGraphicFramePr>
                <a:graphicFrameLocks noChangeAspect="1"/>
              </p:cNvGraphicFramePr>
              <p:nvPr/>
            </p:nvGraphicFramePr>
            <p:xfrm>
              <a:off x="4059" y="2342"/>
              <a:ext cx="131" cy="131"/>
            </p:xfrm>
            <a:graphic>
              <a:graphicData uri="http://schemas.openxmlformats.org/presentationml/2006/ole">
                <mc:AlternateContent xmlns:mc="http://schemas.openxmlformats.org/markup-compatibility/2006">
                  <mc:Choice xmlns:v="urn:schemas-microsoft-com:vml" Requires="v">
                    <p:oleObj spid="_x0000_s52485" name="公式" r:id="rId39" imgW="126720" imgH="126720" progId="Equation.3">
                      <p:embed/>
                    </p:oleObj>
                  </mc:Choice>
                  <mc:Fallback>
                    <p:oleObj name="公式" r:id="rId39" imgW="126720" imgH="126720" progId="Equation.3">
                      <p:embed/>
                      <p:pic>
                        <p:nvPicPr>
                          <p:cNvPr id="0" name="Object 10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59"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2" name="Object 1050">
                <a:extLst>
                  <a:ext uri="{FF2B5EF4-FFF2-40B4-BE49-F238E27FC236}">
                    <a16:creationId xmlns:a16="http://schemas.microsoft.com/office/drawing/2014/main" id="{2CECCD71-6C7D-4FB8-A5B5-35D8F4F44974}"/>
                  </a:ext>
                </a:extLst>
              </p:cNvPr>
              <p:cNvGraphicFramePr>
                <a:graphicFrameLocks noChangeAspect="1"/>
              </p:cNvGraphicFramePr>
              <p:nvPr/>
            </p:nvGraphicFramePr>
            <p:xfrm>
              <a:off x="4059" y="2568"/>
              <a:ext cx="131" cy="131"/>
            </p:xfrm>
            <a:graphic>
              <a:graphicData uri="http://schemas.openxmlformats.org/presentationml/2006/ole">
                <mc:AlternateContent xmlns:mc="http://schemas.openxmlformats.org/markup-compatibility/2006">
                  <mc:Choice xmlns:v="urn:schemas-microsoft-com:vml" Requires="v">
                    <p:oleObj spid="_x0000_s52486" name="公式" r:id="rId41" imgW="126720" imgH="126720" progId="Equation.3">
                      <p:embed/>
                    </p:oleObj>
                  </mc:Choice>
                  <mc:Fallback>
                    <p:oleObj name="公式" r:id="rId41" imgW="126720" imgH="126720" progId="Equation.3">
                      <p:embed/>
                      <p:pic>
                        <p:nvPicPr>
                          <p:cNvPr id="0" name="Object 105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59"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3" name="Object 1051">
                <a:extLst>
                  <a:ext uri="{FF2B5EF4-FFF2-40B4-BE49-F238E27FC236}">
                    <a16:creationId xmlns:a16="http://schemas.microsoft.com/office/drawing/2014/main" id="{2919188C-B714-4AC5-A780-0D2B082CE945}"/>
                  </a:ext>
                </a:extLst>
              </p:cNvPr>
              <p:cNvGraphicFramePr>
                <a:graphicFrameLocks noChangeAspect="1"/>
              </p:cNvGraphicFramePr>
              <p:nvPr/>
            </p:nvGraphicFramePr>
            <p:xfrm>
              <a:off x="4059" y="2795"/>
              <a:ext cx="131" cy="131"/>
            </p:xfrm>
            <a:graphic>
              <a:graphicData uri="http://schemas.openxmlformats.org/presentationml/2006/ole">
                <mc:AlternateContent xmlns:mc="http://schemas.openxmlformats.org/markup-compatibility/2006">
                  <mc:Choice xmlns:v="urn:schemas-microsoft-com:vml" Requires="v">
                    <p:oleObj spid="_x0000_s52487" name="公式" r:id="rId43" imgW="126720" imgH="126720" progId="Equation.3">
                      <p:embed/>
                    </p:oleObj>
                  </mc:Choice>
                  <mc:Fallback>
                    <p:oleObj name="公式" r:id="rId43" imgW="126720" imgH="126720" progId="Equation.3">
                      <p:embed/>
                      <p:pic>
                        <p:nvPicPr>
                          <p:cNvPr id="0" name="Object 105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59"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4" name="Object 1052">
                <a:extLst>
                  <a:ext uri="{FF2B5EF4-FFF2-40B4-BE49-F238E27FC236}">
                    <a16:creationId xmlns:a16="http://schemas.microsoft.com/office/drawing/2014/main" id="{32FC15BC-245D-4102-8585-AE6A74E2AB2F}"/>
                  </a:ext>
                </a:extLst>
              </p:cNvPr>
              <p:cNvGraphicFramePr>
                <a:graphicFrameLocks noChangeAspect="1"/>
              </p:cNvGraphicFramePr>
              <p:nvPr/>
            </p:nvGraphicFramePr>
            <p:xfrm>
              <a:off x="4059" y="3013"/>
              <a:ext cx="131" cy="131"/>
            </p:xfrm>
            <a:graphic>
              <a:graphicData uri="http://schemas.openxmlformats.org/presentationml/2006/ole">
                <mc:AlternateContent xmlns:mc="http://schemas.openxmlformats.org/markup-compatibility/2006">
                  <mc:Choice xmlns:v="urn:schemas-microsoft-com:vml" Requires="v">
                    <p:oleObj spid="_x0000_s52488" name="公式" r:id="rId45" imgW="126720" imgH="126720" progId="Equation.3">
                      <p:embed/>
                    </p:oleObj>
                  </mc:Choice>
                  <mc:Fallback>
                    <p:oleObj name="公式" r:id="rId45" imgW="126720" imgH="126720" progId="Equation.3">
                      <p:embed/>
                      <p:pic>
                        <p:nvPicPr>
                          <p:cNvPr id="0" name="Object 105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59"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5" name="Object 1053">
                <a:extLst>
                  <a:ext uri="{FF2B5EF4-FFF2-40B4-BE49-F238E27FC236}">
                    <a16:creationId xmlns:a16="http://schemas.microsoft.com/office/drawing/2014/main" id="{22C05A72-5DA2-4342-BBAD-8C50F1D44263}"/>
                  </a:ext>
                </a:extLst>
              </p:cNvPr>
              <p:cNvGraphicFramePr>
                <a:graphicFrameLocks noChangeAspect="1"/>
              </p:cNvGraphicFramePr>
              <p:nvPr/>
            </p:nvGraphicFramePr>
            <p:xfrm>
              <a:off x="4059" y="3240"/>
              <a:ext cx="131" cy="131"/>
            </p:xfrm>
            <a:graphic>
              <a:graphicData uri="http://schemas.openxmlformats.org/presentationml/2006/ole">
                <mc:AlternateContent xmlns:mc="http://schemas.openxmlformats.org/markup-compatibility/2006">
                  <mc:Choice xmlns:v="urn:schemas-microsoft-com:vml" Requires="v">
                    <p:oleObj spid="_x0000_s52489" name="公式" r:id="rId47" imgW="126720" imgH="126720" progId="Equation.3">
                      <p:embed/>
                    </p:oleObj>
                  </mc:Choice>
                  <mc:Fallback>
                    <p:oleObj name="公式" r:id="rId47" imgW="126720" imgH="126720" progId="Equation.3">
                      <p:embed/>
                      <p:pic>
                        <p:nvPicPr>
                          <p:cNvPr id="0" name="Object 1053"/>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59"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6" name="Object 1054">
                <a:extLst>
                  <a:ext uri="{FF2B5EF4-FFF2-40B4-BE49-F238E27FC236}">
                    <a16:creationId xmlns:a16="http://schemas.microsoft.com/office/drawing/2014/main" id="{EC7EB800-BE74-4966-BC16-5982675EC9E9}"/>
                  </a:ext>
                </a:extLst>
              </p:cNvPr>
              <p:cNvGraphicFramePr>
                <a:graphicFrameLocks noChangeAspect="1"/>
              </p:cNvGraphicFramePr>
              <p:nvPr/>
            </p:nvGraphicFramePr>
            <p:xfrm>
              <a:off x="4059" y="3466"/>
              <a:ext cx="131" cy="131"/>
            </p:xfrm>
            <a:graphic>
              <a:graphicData uri="http://schemas.openxmlformats.org/presentationml/2006/ole">
                <mc:AlternateContent xmlns:mc="http://schemas.openxmlformats.org/markup-compatibility/2006">
                  <mc:Choice xmlns:v="urn:schemas-microsoft-com:vml" Requires="v">
                    <p:oleObj spid="_x0000_s52490" name="公式" r:id="rId49" imgW="126720" imgH="126720" progId="Equation.3">
                      <p:embed/>
                    </p:oleObj>
                  </mc:Choice>
                  <mc:Fallback>
                    <p:oleObj name="公式" r:id="rId49" imgW="126720" imgH="126720" progId="Equation.3">
                      <p:embed/>
                      <p:pic>
                        <p:nvPicPr>
                          <p:cNvPr id="0" name="Object 1054"/>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059"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7" name="Object 1055">
                <a:extLst>
                  <a:ext uri="{FF2B5EF4-FFF2-40B4-BE49-F238E27FC236}">
                    <a16:creationId xmlns:a16="http://schemas.microsoft.com/office/drawing/2014/main" id="{4CE95865-DFC2-44F2-884B-3E6BFC7AA16C}"/>
                  </a:ext>
                </a:extLst>
              </p:cNvPr>
              <p:cNvGraphicFramePr>
                <a:graphicFrameLocks noChangeAspect="1"/>
              </p:cNvGraphicFramePr>
              <p:nvPr/>
            </p:nvGraphicFramePr>
            <p:xfrm>
              <a:off x="4059" y="3693"/>
              <a:ext cx="131" cy="131"/>
            </p:xfrm>
            <a:graphic>
              <a:graphicData uri="http://schemas.openxmlformats.org/presentationml/2006/ole">
                <mc:AlternateContent xmlns:mc="http://schemas.openxmlformats.org/markup-compatibility/2006">
                  <mc:Choice xmlns:v="urn:schemas-microsoft-com:vml" Requires="v">
                    <p:oleObj spid="_x0000_s52491" name="公式" r:id="rId51" imgW="126720" imgH="126720" progId="Equation.3">
                      <p:embed/>
                    </p:oleObj>
                  </mc:Choice>
                  <mc:Fallback>
                    <p:oleObj name="公式" r:id="rId51" imgW="126720" imgH="126720" progId="Equation.3">
                      <p:embed/>
                      <p:pic>
                        <p:nvPicPr>
                          <p:cNvPr id="0" name="Object 1055"/>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059"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8" name="Object 1056">
                <a:extLst>
                  <a:ext uri="{FF2B5EF4-FFF2-40B4-BE49-F238E27FC236}">
                    <a16:creationId xmlns:a16="http://schemas.microsoft.com/office/drawing/2014/main" id="{3B165101-FCE8-4F02-A034-A19A3D4ACD75}"/>
                  </a:ext>
                </a:extLst>
              </p:cNvPr>
              <p:cNvGraphicFramePr>
                <a:graphicFrameLocks noChangeAspect="1"/>
              </p:cNvGraphicFramePr>
              <p:nvPr/>
            </p:nvGraphicFramePr>
            <p:xfrm>
              <a:off x="4332" y="1207"/>
              <a:ext cx="131" cy="131"/>
            </p:xfrm>
            <a:graphic>
              <a:graphicData uri="http://schemas.openxmlformats.org/presentationml/2006/ole">
                <mc:AlternateContent xmlns:mc="http://schemas.openxmlformats.org/markup-compatibility/2006">
                  <mc:Choice xmlns:v="urn:schemas-microsoft-com:vml" Requires="v">
                    <p:oleObj spid="_x0000_s52492" name="公式" r:id="rId53" imgW="126720" imgH="126720" progId="Equation.3">
                      <p:embed/>
                    </p:oleObj>
                  </mc:Choice>
                  <mc:Fallback>
                    <p:oleObj name="公式" r:id="rId53" imgW="126720" imgH="126720" progId="Equation.3">
                      <p:embed/>
                      <p:pic>
                        <p:nvPicPr>
                          <p:cNvPr id="0" name="Object 1056"/>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332"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9" name="Object 1057">
                <a:extLst>
                  <a:ext uri="{FF2B5EF4-FFF2-40B4-BE49-F238E27FC236}">
                    <a16:creationId xmlns:a16="http://schemas.microsoft.com/office/drawing/2014/main" id="{E5F52BA6-DD10-4237-8405-264FBBD90741}"/>
                  </a:ext>
                </a:extLst>
              </p:cNvPr>
              <p:cNvGraphicFramePr>
                <a:graphicFrameLocks noChangeAspect="1"/>
              </p:cNvGraphicFramePr>
              <p:nvPr/>
            </p:nvGraphicFramePr>
            <p:xfrm>
              <a:off x="4332" y="1434"/>
              <a:ext cx="131" cy="131"/>
            </p:xfrm>
            <a:graphic>
              <a:graphicData uri="http://schemas.openxmlformats.org/presentationml/2006/ole">
                <mc:AlternateContent xmlns:mc="http://schemas.openxmlformats.org/markup-compatibility/2006">
                  <mc:Choice xmlns:v="urn:schemas-microsoft-com:vml" Requires="v">
                    <p:oleObj spid="_x0000_s52493" name="公式" r:id="rId55" imgW="126720" imgH="126720" progId="Equation.3">
                      <p:embed/>
                    </p:oleObj>
                  </mc:Choice>
                  <mc:Fallback>
                    <p:oleObj name="公式" r:id="rId55" imgW="126720" imgH="126720" progId="Equation.3">
                      <p:embed/>
                      <p:pic>
                        <p:nvPicPr>
                          <p:cNvPr id="0" name="Object 105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332"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0" name="Object 1058">
                <a:extLst>
                  <a:ext uri="{FF2B5EF4-FFF2-40B4-BE49-F238E27FC236}">
                    <a16:creationId xmlns:a16="http://schemas.microsoft.com/office/drawing/2014/main" id="{E0C6A6AD-AF32-4F2C-941C-BB21221FEB5C}"/>
                  </a:ext>
                </a:extLst>
              </p:cNvPr>
              <p:cNvGraphicFramePr>
                <a:graphicFrameLocks noChangeAspect="1"/>
              </p:cNvGraphicFramePr>
              <p:nvPr/>
            </p:nvGraphicFramePr>
            <p:xfrm>
              <a:off x="4332" y="1660"/>
              <a:ext cx="131" cy="131"/>
            </p:xfrm>
            <a:graphic>
              <a:graphicData uri="http://schemas.openxmlformats.org/presentationml/2006/ole">
                <mc:AlternateContent xmlns:mc="http://schemas.openxmlformats.org/markup-compatibility/2006">
                  <mc:Choice xmlns:v="urn:schemas-microsoft-com:vml" Requires="v">
                    <p:oleObj spid="_x0000_s52494" name="公式" r:id="rId57" imgW="126720" imgH="126720" progId="Equation.3">
                      <p:embed/>
                    </p:oleObj>
                  </mc:Choice>
                  <mc:Fallback>
                    <p:oleObj name="公式" r:id="rId57" imgW="126720" imgH="126720" progId="Equation.3">
                      <p:embed/>
                      <p:pic>
                        <p:nvPicPr>
                          <p:cNvPr id="0" name="Object 1058"/>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332"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1" name="Object 1059">
                <a:extLst>
                  <a:ext uri="{FF2B5EF4-FFF2-40B4-BE49-F238E27FC236}">
                    <a16:creationId xmlns:a16="http://schemas.microsoft.com/office/drawing/2014/main" id="{806D501F-9198-4383-ACF1-79ADED56CC64}"/>
                  </a:ext>
                </a:extLst>
              </p:cNvPr>
              <p:cNvGraphicFramePr>
                <a:graphicFrameLocks noChangeAspect="1"/>
              </p:cNvGraphicFramePr>
              <p:nvPr/>
            </p:nvGraphicFramePr>
            <p:xfrm>
              <a:off x="4332" y="1887"/>
              <a:ext cx="131" cy="131"/>
            </p:xfrm>
            <a:graphic>
              <a:graphicData uri="http://schemas.openxmlformats.org/presentationml/2006/ole">
                <mc:AlternateContent xmlns:mc="http://schemas.openxmlformats.org/markup-compatibility/2006">
                  <mc:Choice xmlns:v="urn:schemas-microsoft-com:vml" Requires="v">
                    <p:oleObj spid="_x0000_s52495" name="公式" r:id="rId59" imgW="126720" imgH="126720" progId="Equation.3">
                      <p:embed/>
                    </p:oleObj>
                  </mc:Choice>
                  <mc:Fallback>
                    <p:oleObj name="公式" r:id="rId59" imgW="126720" imgH="126720" progId="Equation.3">
                      <p:embed/>
                      <p:pic>
                        <p:nvPicPr>
                          <p:cNvPr id="0" name="Object 1059"/>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332"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2" name="Object 1060">
                <a:extLst>
                  <a:ext uri="{FF2B5EF4-FFF2-40B4-BE49-F238E27FC236}">
                    <a16:creationId xmlns:a16="http://schemas.microsoft.com/office/drawing/2014/main" id="{0E63C73E-AC97-41C6-A483-4228C9033265}"/>
                  </a:ext>
                </a:extLst>
              </p:cNvPr>
              <p:cNvGraphicFramePr>
                <a:graphicFrameLocks noChangeAspect="1"/>
              </p:cNvGraphicFramePr>
              <p:nvPr/>
            </p:nvGraphicFramePr>
            <p:xfrm>
              <a:off x="4332" y="2115"/>
              <a:ext cx="131" cy="131"/>
            </p:xfrm>
            <a:graphic>
              <a:graphicData uri="http://schemas.openxmlformats.org/presentationml/2006/ole">
                <mc:AlternateContent xmlns:mc="http://schemas.openxmlformats.org/markup-compatibility/2006">
                  <mc:Choice xmlns:v="urn:schemas-microsoft-com:vml" Requires="v">
                    <p:oleObj spid="_x0000_s52496" name="公式" r:id="rId61" imgW="126720" imgH="126720" progId="Equation.3">
                      <p:embed/>
                    </p:oleObj>
                  </mc:Choice>
                  <mc:Fallback>
                    <p:oleObj name="公式" r:id="rId61" imgW="126720" imgH="126720" progId="Equation.3">
                      <p:embed/>
                      <p:pic>
                        <p:nvPicPr>
                          <p:cNvPr id="0" name="Object 1060"/>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32"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3" name="Object 1061">
                <a:extLst>
                  <a:ext uri="{FF2B5EF4-FFF2-40B4-BE49-F238E27FC236}">
                    <a16:creationId xmlns:a16="http://schemas.microsoft.com/office/drawing/2014/main" id="{5F1FC0B9-4B63-40D6-A6D3-033DDB0D0500}"/>
                  </a:ext>
                </a:extLst>
              </p:cNvPr>
              <p:cNvGraphicFramePr>
                <a:graphicFrameLocks noChangeAspect="1"/>
              </p:cNvGraphicFramePr>
              <p:nvPr/>
            </p:nvGraphicFramePr>
            <p:xfrm>
              <a:off x="4332" y="2342"/>
              <a:ext cx="131" cy="131"/>
            </p:xfrm>
            <a:graphic>
              <a:graphicData uri="http://schemas.openxmlformats.org/presentationml/2006/ole">
                <mc:AlternateContent xmlns:mc="http://schemas.openxmlformats.org/markup-compatibility/2006">
                  <mc:Choice xmlns:v="urn:schemas-microsoft-com:vml" Requires="v">
                    <p:oleObj spid="_x0000_s52497" name="公式" r:id="rId63" imgW="126720" imgH="126720" progId="Equation.3">
                      <p:embed/>
                    </p:oleObj>
                  </mc:Choice>
                  <mc:Fallback>
                    <p:oleObj name="公式" r:id="rId63" imgW="126720" imgH="126720" progId="Equation.3">
                      <p:embed/>
                      <p:pic>
                        <p:nvPicPr>
                          <p:cNvPr id="0" name="Object 1061"/>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332"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4" name="Object 1062">
                <a:extLst>
                  <a:ext uri="{FF2B5EF4-FFF2-40B4-BE49-F238E27FC236}">
                    <a16:creationId xmlns:a16="http://schemas.microsoft.com/office/drawing/2014/main" id="{FECA7413-3AE5-4004-98B8-F615ADC2514E}"/>
                  </a:ext>
                </a:extLst>
              </p:cNvPr>
              <p:cNvGraphicFramePr>
                <a:graphicFrameLocks noChangeAspect="1"/>
              </p:cNvGraphicFramePr>
              <p:nvPr/>
            </p:nvGraphicFramePr>
            <p:xfrm>
              <a:off x="4332" y="2568"/>
              <a:ext cx="131" cy="131"/>
            </p:xfrm>
            <a:graphic>
              <a:graphicData uri="http://schemas.openxmlformats.org/presentationml/2006/ole">
                <mc:AlternateContent xmlns:mc="http://schemas.openxmlformats.org/markup-compatibility/2006">
                  <mc:Choice xmlns:v="urn:schemas-microsoft-com:vml" Requires="v">
                    <p:oleObj spid="_x0000_s52498" name="公式" r:id="rId65" imgW="126720" imgH="126720" progId="Equation.3">
                      <p:embed/>
                    </p:oleObj>
                  </mc:Choice>
                  <mc:Fallback>
                    <p:oleObj name="公式" r:id="rId65" imgW="126720" imgH="126720" progId="Equation.3">
                      <p:embed/>
                      <p:pic>
                        <p:nvPicPr>
                          <p:cNvPr id="0" name="Object 1062"/>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332"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5" name="Object 1063">
                <a:extLst>
                  <a:ext uri="{FF2B5EF4-FFF2-40B4-BE49-F238E27FC236}">
                    <a16:creationId xmlns:a16="http://schemas.microsoft.com/office/drawing/2014/main" id="{9D2C0667-1FB3-404F-89CA-6B742F1A63D9}"/>
                  </a:ext>
                </a:extLst>
              </p:cNvPr>
              <p:cNvGraphicFramePr>
                <a:graphicFrameLocks noChangeAspect="1"/>
              </p:cNvGraphicFramePr>
              <p:nvPr/>
            </p:nvGraphicFramePr>
            <p:xfrm>
              <a:off x="4332" y="2795"/>
              <a:ext cx="131" cy="131"/>
            </p:xfrm>
            <a:graphic>
              <a:graphicData uri="http://schemas.openxmlformats.org/presentationml/2006/ole">
                <mc:AlternateContent xmlns:mc="http://schemas.openxmlformats.org/markup-compatibility/2006">
                  <mc:Choice xmlns:v="urn:schemas-microsoft-com:vml" Requires="v">
                    <p:oleObj spid="_x0000_s52499" name="公式" r:id="rId67" imgW="126720" imgH="126720" progId="Equation.3">
                      <p:embed/>
                    </p:oleObj>
                  </mc:Choice>
                  <mc:Fallback>
                    <p:oleObj name="公式" r:id="rId67" imgW="126720" imgH="126720" progId="Equation.3">
                      <p:embed/>
                      <p:pic>
                        <p:nvPicPr>
                          <p:cNvPr id="0" name="Object 1063"/>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32"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6" name="Object 1064">
                <a:extLst>
                  <a:ext uri="{FF2B5EF4-FFF2-40B4-BE49-F238E27FC236}">
                    <a16:creationId xmlns:a16="http://schemas.microsoft.com/office/drawing/2014/main" id="{3285C45C-B08C-4E0B-AF2C-725F0171CE78}"/>
                  </a:ext>
                </a:extLst>
              </p:cNvPr>
              <p:cNvGraphicFramePr>
                <a:graphicFrameLocks noChangeAspect="1"/>
              </p:cNvGraphicFramePr>
              <p:nvPr/>
            </p:nvGraphicFramePr>
            <p:xfrm>
              <a:off x="4332" y="3013"/>
              <a:ext cx="131" cy="131"/>
            </p:xfrm>
            <a:graphic>
              <a:graphicData uri="http://schemas.openxmlformats.org/presentationml/2006/ole">
                <mc:AlternateContent xmlns:mc="http://schemas.openxmlformats.org/markup-compatibility/2006">
                  <mc:Choice xmlns:v="urn:schemas-microsoft-com:vml" Requires="v">
                    <p:oleObj spid="_x0000_s52500" name="公式" r:id="rId69" imgW="126720" imgH="126720" progId="Equation.3">
                      <p:embed/>
                    </p:oleObj>
                  </mc:Choice>
                  <mc:Fallback>
                    <p:oleObj name="公式" r:id="rId69" imgW="126720" imgH="126720" progId="Equation.3">
                      <p:embed/>
                      <p:pic>
                        <p:nvPicPr>
                          <p:cNvPr id="0" name="Object 1064"/>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332"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7" name="Object 1065">
                <a:extLst>
                  <a:ext uri="{FF2B5EF4-FFF2-40B4-BE49-F238E27FC236}">
                    <a16:creationId xmlns:a16="http://schemas.microsoft.com/office/drawing/2014/main" id="{8DEAF97A-8EB0-4126-9761-3487C615B33D}"/>
                  </a:ext>
                </a:extLst>
              </p:cNvPr>
              <p:cNvGraphicFramePr>
                <a:graphicFrameLocks noChangeAspect="1"/>
              </p:cNvGraphicFramePr>
              <p:nvPr/>
            </p:nvGraphicFramePr>
            <p:xfrm>
              <a:off x="4332" y="3240"/>
              <a:ext cx="131" cy="131"/>
            </p:xfrm>
            <a:graphic>
              <a:graphicData uri="http://schemas.openxmlformats.org/presentationml/2006/ole">
                <mc:AlternateContent xmlns:mc="http://schemas.openxmlformats.org/markup-compatibility/2006">
                  <mc:Choice xmlns:v="urn:schemas-microsoft-com:vml" Requires="v">
                    <p:oleObj spid="_x0000_s52501" name="公式" r:id="rId71" imgW="126720" imgH="126720" progId="Equation.3">
                      <p:embed/>
                    </p:oleObj>
                  </mc:Choice>
                  <mc:Fallback>
                    <p:oleObj name="公式" r:id="rId71" imgW="126720" imgH="126720" progId="Equation.3">
                      <p:embed/>
                      <p:pic>
                        <p:nvPicPr>
                          <p:cNvPr id="0" name="Object 1065"/>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332"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8" name="Object 1066">
                <a:extLst>
                  <a:ext uri="{FF2B5EF4-FFF2-40B4-BE49-F238E27FC236}">
                    <a16:creationId xmlns:a16="http://schemas.microsoft.com/office/drawing/2014/main" id="{6811818F-1F40-4EC7-A10B-0F16767EDFE4}"/>
                  </a:ext>
                </a:extLst>
              </p:cNvPr>
              <p:cNvGraphicFramePr>
                <a:graphicFrameLocks noChangeAspect="1"/>
              </p:cNvGraphicFramePr>
              <p:nvPr/>
            </p:nvGraphicFramePr>
            <p:xfrm>
              <a:off x="4332" y="3466"/>
              <a:ext cx="131" cy="131"/>
            </p:xfrm>
            <a:graphic>
              <a:graphicData uri="http://schemas.openxmlformats.org/presentationml/2006/ole">
                <mc:AlternateContent xmlns:mc="http://schemas.openxmlformats.org/markup-compatibility/2006">
                  <mc:Choice xmlns:v="urn:schemas-microsoft-com:vml" Requires="v">
                    <p:oleObj spid="_x0000_s52502" name="公式" r:id="rId73" imgW="126720" imgH="126720" progId="Equation.3">
                      <p:embed/>
                    </p:oleObj>
                  </mc:Choice>
                  <mc:Fallback>
                    <p:oleObj name="公式" r:id="rId73" imgW="126720" imgH="126720" progId="Equation.3">
                      <p:embed/>
                      <p:pic>
                        <p:nvPicPr>
                          <p:cNvPr id="0" name="Object 1066"/>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332"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9" name="Object 1067">
                <a:extLst>
                  <a:ext uri="{FF2B5EF4-FFF2-40B4-BE49-F238E27FC236}">
                    <a16:creationId xmlns:a16="http://schemas.microsoft.com/office/drawing/2014/main" id="{54D97C7C-7552-422E-A3EE-05E5A8FF65CB}"/>
                  </a:ext>
                </a:extLst>
              </p:cNvPr>
              <p:cNvGraphicFramePr>
                <a:graphicFrameLocks noChangeAspect="1"/>
              </p:cNvGraphicFramePr>
              <p:nvPr/>
            </p:nvGraphicFramePr>
            <p:xfrm>
              <a:off x="4332" y="3693"/>
              <a:ext cx="131" cy="131"/>
            </p:xfrm>
            <a:graphic>
              <a:graphicData uri="http://schemas.openxmlformats.org/presentationml/2006/ole">
                <mc:AlternateContent xmlns:mc="http://schemas.openxmlformats.org/markup-compatibility/2006">
                  <mc:Choice xmlns:v="urn:schemas-microsoft-com:vml" Requires="v">
                    <p:oleObj spid="_x0000_s52503" name="公式" r:id="rId75" imgW="126720" imgH="126720" progId="Equation.3">
                      <p:embed/>
                    </p:oleObj>
                  </mc:Choice>
                  <mc:Fallback>
                    <p:oleObj name="公式" r:id="rId75" imgW="126720" imgH="126720" progId="Equation.3">
                      <p:embed/>
                      <p:pic>
                        <p:nvPicPr>
                          <p:cNvPr id="0" name="Object 1067"/>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4332"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0" name="Object 1068">
                <a:extLst>
                  <a:ext uri="{FF2B5EF4-FFF2-40B4-BE49-F238E27FC236}">
                    <a16:creationId xmlns:a16="http://schemas.microsoft.com/office/drawing/2014/main" id="{DFEF052C-DA33-4172-8E88-524BF74F2320}"/>
                  </a:ext>
                </a:extLst>
              </p:cNvPr>
              <p:cNvGraphicFramePr>
                <a:graphicFrameLocks noChangeAspect="1"/>
              </p:cNvGraphicFramePr>
              <p:nvPr/>
            </p:nvGraphicFramePr>
            <p:xfrm>
              <a:off x="4694" y="1207"/>
              <a:ext cx="131" cy="131"/>
            </p:xfrm>
            <a:graphic>
              <a:graphicData uri="http://schemas.openxmlformats.org/presentationml/2006/ole">
                <mc:AlternateContent xmlns:mc="http://schemas.openxmlformats.org/markup-compatibility/2006">
                  <mc:Choice xmlns:v="urn:schemas-microsoft-com:vml" Requires="v">
                    <p:oleObj spid="_x0000_s52504" name="公式" r:id="rId77" imgW="126720" imgH="126720" progId="Equation.3">
                      <p:embed/>
                    </p:oleObj>
                  </mc:Choice>
                  <mc:Fallback>
                    <p:oleObj name="公式" r:id="rId77" imgW="126720" imgH="126720" progId="Equation.3">
                      <p:embed/>
                      <p:pic>
                        <p:nvPicPr>
                          <p:cNvPr id="0" name="Object 1068"/>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4694"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1" name="Object 1069">
                <a:extLst>
                  <a:ext uri="{FF2B5EF4-FFF2-40B4-BE49-F238E27FC236}">
                    <a16:creationId xmlns:a16="http://schemas.microsoft.com/office/drawing/2014/main" id="{06EBD713-5F6D-49C6-92D2-1EC4D732D193}"/>
                  </a:ext>
                </a:extLst>
              </p:cNvPr>
              <p:cNvGraphicFramePr>
                <a:graphicFrameLocks noChangeAspect="1"/>
              </p:cNvGraphicFramePr>
              <p:nvPr/>
            </p:nvGraphicFramePr>
            <p:xfrm>
              <a:off x="4694" y="1434"/>
              <a:ext cx="131" cy="131"/>
            </p:xfrm>
            <a:graphic>
              <a:graphicData uri="http://schemas.openxmlformats.org/presentationml/2006/ole">
                <mc:AlternateContent xmlns:mc="http://schemas.openxmlformats.org/markup-compatibility/2006">
                  <mc:Choice xmlns:v="urn:schemas-microsoft-com:vml" Requires="v">
                    <p:oleObj spid="_x0000_s52505" name="公式" r:id="rId79" imgW="126720" imgH="126720" progId="Equation.3">
                      <p:embed/>
                    </p:oleObj>
                  </mc:Choice>
                  <mc:Fallback>
                    <p:oleObj name="公式" r:id="rId79" imgW="126720" imgH="126720" progId="Equation.3">
                      <p:embed/>
                      <p:pic>
                        <p:nvPicPr>
                          <p:cNvPr id="0" name="Object 1069"/>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4694"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2" name="Object 1070">
                <a:extLst>
                  <a:ext uri="{FF2B5EF4-FFF2-40B4-BE49-F238E27FC236}">
                    <a16:creationId xmlns:a16="http://schemas.microsoft.com/office/drawing/2014/main" id="{33234E63-EDCC-4DC5-A4F0-695372788B45}"/>
                  </a:ext>
                </a:extLst>
              </p:cNvPr>
              <p:cNvGraphicFramePr>
                <a:graphicFrameLocks noChangeAspect="1"/>
              </p:cNvGraphicFramePr>
              <p:nvPr/>
            </p:nvGraphicFramePr>
            <p:xfrm>
              <a:off x="4694" y="1660"/>
              <a:ext cx="131" cy="131"/>
            </p:xfrm>
            <a:graphic>
              <a:graphicData uri="http://schemas.openxmlformats.org/presentationml/2006/ole">
                <mc:AlternateContent xmlns:mc="http://schemas.openxmlformats.org/markup-compatibility/2006">
                  <mc:Choice xmlns:v="urn:schemas-microsoft-com:vml" Requires="v">
                    <p:oleObj spid="_x0000_s52506" name="公式" r:id="rId81" imgW="126720" imgH="126720" progId="Equation.3">
                      <p:embed/>
                    </p:oleObj>
                  </mc:Choice>
                  <mc:Fallback>
                    <p:oleObj name="公式" r:id="rId81" imgW="126720" imgH="126720" progId="Equation.3">
                      <p:embed/>
                      <p:pic>
                        <p:nvPicPr>
                          <p:cNvPr id="0" name="Object 1070"/>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4694"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3" name="Object 1071">
                <a:extLst>
                  <a:ext uri="{FF2B5EF4-FFF2-40B4-BE49-F238E27FC236}">
                    <a16:creationId xmlns:a16="http://schemas.microsoft.com/office/drawing/2014/main" id="{86416FC7-4A71-4C50-BF11-CF4EEC87D7CC}"/>
                  </a:ext>
                </a:extLst>
              </p:cNvPr>
              <p:cNvGraphicFramePr>
                <a:graphicFrameLocks noChangeAspect="1"/>
              </p:cNvGraphicFramePr>
              <p:nvPr/>
            </p:nvGraphicFramePr>
            <p:xfrm>
              <a:off x="4694" y="1887"/>
              <a:ext cx="131" cy="131"/>
            </p:xfrm>
            <a:graphic>
              <a:graphicData uri="http://schemas.openxmlformats.org/presentationml/2006/ole">
                <mc:AlternateContent xmlns:mc="http://schemas.openxmlformats.org/markup-compatibility/2006">
                  <mc:Choice xmlns:v="urn:schemas-microsoft-com:vml" Requires="v">
                    <p:oleObj spid="_x0000_s52507" name="公式" r:id="rId83" imgW="126720" imgH="126720" progId="Equation.3">
                      <p:embed/>
                    </p:oleObj>
                  </mc:Choice>
                  <mc:Fallback>
                    <p:oleObj name="公式" r:id="rId83" imgW="126720" imgH="126720" progId="Equation.3">
                      <p:embed/>
                      <p:pic>
                        <p:nvPicPr>
                          <p:cNvPr id="0" name="Object 1071"/>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4694"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4" name="Object 1072">
                <a:extLst>
                  <a:ext uri="{FF2B5EF4-FFF2-40B4-BE49-F238E27FC236}">
                    <a16:creationId xmlns:a16="http://schemas.microsoft.com/office/drawing/2014/main" id="{74E9C771-DC83-401B-A662-2153CD2309ED}"/>
                  </a:ext>
                </a:extLst>
              </p:cNvPr>
              <p:cNvGraphicFramePr>
                <a:graphicFrameLocks noChangeAspect="1"/>
              </p:cNvGraphicFramePr>
              <p:nvPr/>
            </p:nvGraphicFramePr>
            <p:xfrm>
              <a:off x="4694" y="2115"/>
              <a:ext cx="131" cy="131"/>
            </p:xfrm>
            <a:graphic>
              <a:graphicData uri="http://schemas.openxmlformats.org/presentationml/2006/ole">
                <mc:AlternateContent xmlns:mc="http://schemas.openxmlformats.org/markup-compatibility/2006">
                  <mc:Choice xmlns:v="urn:schemas-microsoft-com:vml" Requires="v">
                    <p:oleObj spid="_x0000_s52508" name="公式" r:id="rId85" imgW="126720" imgH="126720" progId="Equation.3">
                      <p:embed/>
                    </p:oleObj>
                  </mc:Choice>
                  <mc:Fallback>
                    <p:oleObj name="公式" r:id="rId85" imgW="126720" imgH="126720" progId="Equation.3">
                      <p:embed/>
                      <p:pic>
                        <p:nvPicPr>
                          <p:cNvPr id="0" name="Object 1072"/>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4694"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5" name="Object 1073">
                <a:extLst>
                  <a:ext uri="{FF2B5EF4-FFF2-40B4-BE49-F238E27FC236}">
                    <a16:creationId xmlns:a16="http://schemas.microsoft.com/office/drawing/2014/main" id="{7A7BF752-09A1-4E4A-93C6-9BD63A296CBC}"/>
                  </a:ext>
                </a:extLst>
              </p:cNvPr>
              <p:cNvGraphicFramePr>
                <a:graphicFrameLocks noChangeAspect="1"/>
              </p:cNvGraphicFramePr>
              <p:nvPr/>
            </p:nvGraphicFramePr>
            <p:xfrm>
              <a:off x="4694" y="2342"/>
              <a:ext cx="131" cy="131"/>
            </p:xfrm>
            <a:graphic>
              <a:graphicData uri="http://schemas.openxmlformats.org/presentationml/2006/ole">
                <mc:AlternateContent xmlns:mc="http://schemas.openxmlformats.org/markup-compatibility/2006">
                  <mc:Choice xmlns:v="urn:schemas-microsoft-com:vml" Requires="v">
                    <p:oleObj spid="_x0000_s52509" name="公式" r:id="rId87" imgW="126720" imgH="126720" progId="Equation.3">
                      <p:embed/>
                    </p:oleObj>
                  </mc:Choice>
                  <mc:Fallback>
                    <p:oleObj name="公式" r:id="rId87" imgW="126720" imgH="126720" progId="Equation.3">
                      <p:embed/>
                      <p:pic>
                        <p:nvPicPr>
                          <p:cNvPr id="0" name="Object 1073"/>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4694"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6" name="Object 1074">
                <a:extLst>
                  <a:ext uri="{FF2B5EF4-FFF2-40B4-BE49-F238E27FC236}">
                    <a16:creationId xmlns:a16="http://schemas.microsoft.com/office/drawing/2014/main" id="{866ED157-07D8-4401-885C-6EA36A41F30A}"/>
                  </a:ext>
                </a:extLst>
              </p:cNvPr>
              <p:cNvGraphicFramePr>
                <a:graphicFrameLocks noChangeAspect="1"/>
              </p:cNvGraphicFramePr>
              <p:nvPr/>
            </p:nvGraphicFramePr>
            <p:xfrm>
              <a:off x="4694" y="2568"/>
              <a:ext cx="131" cy="131"/>
            </p:xfrm>
            <a:graphic>
              <a:graphicData uri="http://schemas.openxmlformats.org/presentationml/2006/ole">
                <mc:AlternateContent xmlns:mc="http://schemas.openxmlformats.org/markup-compatibility/2006">
                  <mc:Choice xmlns:v="urn:schemas-microsoft-com:vml" Requires="v">
                    <p:oleObj spid="_x0000_s52510" name="公式" r:id="rId89" imgW="126720" imgH="126720" progId="Equation.3">
                      <p:embed/>
                    </p:oleObj>
                  </mc:Choice>
                  <mc:Fallback>
                    <p:oleObj name="公式" r:id="rId89" imgW="126720" imgH="126720" progId="Equation.3">
                      <p:embed/>
                      <p:pic>
                        <p:nvPicPr>
                          <p:cNvPr id="0" name="Object 1074"/>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4694"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7" name="Object 1075">
                <a:extLst>
                  <a:ext uri="{FF2B5EF4-FFF2-40B4-BE49-F238E27FC236}">
                    <a16:creationId xmlns:a16="http://schemas.microsoft.com/office/drawing/2014/main" id="{BDC85FD1-7EB3-4DB9-96A2-5DA7C878236F}"/>
                  </a:ext>
                </a:extLst>
              </p:cNvPr>
              <p:cNvGraphicFramePr>
                <a:graphicFrameLocks noChangeAspect="1"/>
              </p:cNvGraphicFramePr>
              <p:nvPr/>
            </p:nvGraphicFramePr>
            <p:xfrm>
              <a:off x="4694" y="2795"/>
              <a:ext cx="131" cy="131"/>
            </p:xfrm>
            <a:graphic>
              <a:graphicData uri="http://schemas.openxmlformats.org/presentationml/2006/ole">
                <mc:AlternateContent xmlns:mc="http://schemas.openxmlformats.org/markup-compatibility/2006">
                  <mc:Choice xmlns:v="urn:schemas-microsoft-com:vml" Requires="v">
                    <p:oleObj spid="_x0000_s52511" name="公式" r:id="rId91" imgW="126720" imgH="126720" progId="Equation.3">
                      <p:embed/>
                    </p:oleObj>
                  </mc:Choice>
                  <mc:Fallback>
                    <p:oleObj name="公式" r:id="rId91" imgW="126720" imgH="126720" progId="Equation.3">
                      <p:embed/>
                      <p:pic>
                        <p:nvPicPr>
                          <p:cNvPr id="0" name="Object 1075"/>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4694"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8" name="Object 1076">
                <a:extLst>
                  <a:ext uri="{FF2B5EF4-FFF2-40B4-BE49-F238E27FC236}">
                    <a16:creationId xmlns:a16="http://schemas.microsoft.com/office/drawing/2014/main" id="{D8096426-788A-4C98-8784-600997BFF5F1}"/>
                  </a:ext>
                </a:extLst>
              </p:cNvPr>
              <p:cNvGraphicFramePr>
                <a:graphicFrameLocks noChangeAspect="1"/>
              </p:cNvGraphicFramePr>
              <p:nvPr/>
            </p:nvGraphicFramePr>
            <p:xfrm>
              <a:off x="4694" y="3013"/>
              <a:ext cx="131" cy="131"/>
            </p:xfrm>
            <a:graphic>
              <a:graphicData uri="http://schemas.openxmlformats.org/presentationml/2006/ole">
                <mc:AlternateContent xmlns:mc="http://schemas.openxmlformats.org/markup-compatibility/2006">
                  <mc:Choice xmlns:v="urn:schemas-microsoft-com:vml" Requires="v">
                    <p:oleObj spid="_x0000_s52512" name="公式" r:id="rId93" imgW="126720" imgH="126720" progId="Equation.3">
                      <p:embed/>
                    </p:oleObj>
                  </mc:Choice>
                  <mc:Fallback>
                    <p:oleObj name="公式" r:id="rId93" imgW="126720" imgH="126720" progId="Equation.3">
                      <p:embed/>
                      <p:pic>
                        <p:nvPicPr>
                          <p:cNvPr id="0" name="Object 1076"/>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4694"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9" name="Object 1077">
                <a:extLst>
                  <a:ext uri="{FF2B5EF4-FFF2-40B4-BE49-F238E27FC236}">
                    <a16:creationId xmlns:a16="http://schemas.microsoft.com/office/drawing/2014/main" id="{7C3C8A22-D3EE-4DE9-B866-E14665DE4ABE}"/>
                  </a:ext>
                </a:extLst>
              </p:cNvPr>
              <p:cNvGraphicFramePr>
                <a:graphicFrameLocks noChangeAspect="1"/>
              </p:cNvGraphicFramePr>
              <p:nvPr/>
            </p:nvGraphicFramePr>
            <p:xfrm>
              <a:off x="4694" y="3240"/>
              <a:ext cx="131" cy="131"/>
            </p:xfrm>
            <a:graphic>
              <a:graphicData uri="http://schemas.openxmlformats.org/presentationml/2006/ole">
                <mc:AlternateContent xmlns:mc="http://schemas.openxmlformats.org/markup-compatibility/2006">
                  <mc:Choice xmlns:v="urn:schemas-microsoft-com:vml" Requires="v">
                    <p:oleObj spid="_x0000_s52513" name="公式" r:id="rId95" imgW="126720" imgH="126720" progId="Equation.3">
                      <p:embed/>
                    </p:oleObj>
                  </mc:Choice>
                  <mc:Fallback>
                    <p:oleObj name="公式" r:id="rId95" imgW="126720" imgH="126720" progId="Equation.3">
                      <p:embed/>
                      <p:pic>
                        <p:nvPicPr>
                          <p:cNvPr id="0" name="Object 1077"/>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4694"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0" name="Object 1078">
                <a:extLst>
                  <a:ext uri="{FF2B5EF4-FFF2-40B4-BE49-F238E27FC236}">
                    <a16:creationId xmlns:a16="http://schemas.microsoft.com/office/drawing/2014/main" id="{566F44AE-3895-41B8-80A1-65F020CD170A}"/>
                  </a:ext>
                </a:extLst>
              </p:cNvPr>
              <p:cNvGraphicFramePr>
                <a:graphicFrameLocks noChangeAspect="1"/>
              </p:cNvGraphicFramePr>
              <p:nvPr/>
            </p:nvGraphicFramePr>
            <p:xfrm>
              <a:off x="4694" y="3466"/>
              <a:ext cx="131" cy="131"/>
            </p:xfrm>
            <a:graphic>
              <a:graphicData uri="http://schemas.openxmlformats.org/presentationml/2006/ole">
                <mc:AlternateContent xmlns:mc="http://schemas.openxmlformats.org/markup-compatibility/2006">
                  <mc:Choice xmlns:v="urn:schemas-microsoft-com:vml" Requires="v">
                    <p:oleObj spid="_x0000_s52514" name="公式" r:id="rId97" imgW="126720" imgH="126720" progId="Equation.3">
                      <p:embed/>
                    </p:oleObj>
                  </mc:Choice>
                  <mc:Fallback>
                    <p:oleObj name="公式" r:id="rId97" imgW="126720" imgH="126720" progId="Equation.3">
                      <p:embed/>
                      <p:pic>
                        <p:nvPicPr>
                          <p:cNvPr id="0" name="Object 1078"/>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4694"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1" name="Object 1079">
                <a:extLst>
                  <a:ext uri="{FF2B5EF4-FFF2-40B4-BE49-F238E27FC236}">
                    <a16:creationId xmlns:a16="http://schemas.microsoft.com/office/drawing/2014/main" id="{754783BA-7820-4B06-B939-C4D7EB6DA0F8}"/>
                  </a:ext>
                </a:extLst>
              </p:cNvPr>
              <p:cNvGraphicFramePr>
                <a:graphicFrameLocks noChangeAspect="1"/>
              </p:cNvGraphicFramePr>
              <p:nvPr/>
            </p:nvGraphicFramePr>
            <p:xfrm>
              <a:off x="4694" y="3693"/>
              <a:ext cx="131" cy="131"/>
            </p:xfrm>
            <a:graphic>
              <a:graphicData uri="http://schemas.openxmlformats.org/presentationml/2006/ole">
                <mc:AlternateContent xmlns:mc="http://schemas.openxmlformats.org/markup-compatibility/2006">
                  <mc:Choice xmlns:v="urn:schemas-microsoft-com:vml" Requires="v">
                    <p:oleObj spid="_x0000_s52515" name="公式" r:id="rId99" imgW="126720" imgH="126720" progId="Equation.3">
                      <p:embed/>
                    </p:oleObj>
                  </mc:Choice>
                  <mc:Fallback>
                    <p:oleObj name="公式" r:id="rId99" imgW="126720" imgH="126720" progId="Equation.3">
                      <p:embed/>
                      <p:pic>
                        <p:nvPicPr>
                          <p:cNvPr id="0" name="Object 1079"/>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4694"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2" name="Object 1080">
                <a:extLst>
                  <a:ext uri="{FF2B5EF4-FFF2-40B4-BE49-F238E27FC236}">
                    <a16:creationId xmlns:a16="http://schemas.microsoft.com/office/drawing/2014/main" id="{226C1EBA-80DE-4247-A303-79CA5F1264D6}"/>
                  </a:ext>
                </a:extLst>
              </p:cNvPr>
              <p:cNvGraphicFramePr>
                <a:graphicFrameLocks noChangeAspect="1"/>
              </p:cNvGraphicFramePr>
              <p:nvPr/>
            </p:nvGraphicFramePr>
            <p:xfrm>
              <a:off x="5103" y="1209"/>
              <a:ext cx="131" cy="131"/>
            </p:xfrm>
            <a:graphic>
              <a:graphicData uri="http://schemas.openxmlformats.org/presentationml/2006/ole">
                <mc:AlternateContent xmlns:mc="http://schemas.openxmlformats.org/markup-compatibility/2006">
                  <mc:Choice xmlns:v="urn:schemas-microsoft-com:vml" Requires="v">
                    <p:oleObj spid="_x0000_s52516" name="公式" r:id="rId101" imgW="126720" imgH="126720" progId="Equation.3">
                      <p:embed/>
                    </p:oleObj>
                  </mc:Choice>
                  <mc:Fallback>
                    <p:oleObj name="公式" r:id="rId101" imgW="126720" imgH="126720" progId="Equation.3">
                      <p:embed/>
                      <p:pic>
                        <p:nvPicPr>
                          <p:cNvPr id="0" name="Object 1080"/>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5103" y="120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3" name="Object 1081">
                <a:extLst>
                  <a:ext uri="{FF2B5EF4-FFF2-40B4-BE49-F238E27FC236}">
                    <a16:creationId xmlns:a16="http://schemas.microsoft.com/office/drawing/2014/main" id="{52479698-47FA-4E41-AD70-985B674202E3}"/>
                  </a:ext>
                </a:extLst>
              </p:cNvPr>
              <p:cNvGraphicFramePr>
                <a:graphicFrameLocks noChangeAspect="1"/>
              </p:cNvGraphicFramePr>
              <p:nvPr/>
            </p:nvGraphicFramePr>
            <p:xfrm>
              <a:off x="5103" y="1436"/>
              <a:ext cx="131" cy="131"/>
            </p:xfrm>
            <a:graphic>
              <a:graphicData uri="http://schemas.openxmlformats.org/presentationml/2006/ole">
                <mc:AlternateContent xmlns:mc="http://schemas.openxmlformats.org/markup-compatibility/2006">
                  <mc:Choice xmlns:v="urn:schemas-microsoft-com:vml" Requires="v">
                    <p:oleObj spid="_x0000_s52517" name="公式" r:id="rId103" imgW="126720" imgH="126720" progId="Equation.3">
                      <p:embed/>
                    </p:oleObj>
                  </mc:Choice>
                  <mc:Fallback>
                    <p:oleObj name="公式" r:id="rId103" imgW="126720" imgH="126720" progId="Equation.3">
                      <p:embed/>
                      <p:pic>
                        <p:nvPicPr>
                          <p:cNvPr id="0" name="Object 1081"/>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5103" y="143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4" name="Object 1082">
                <a:extLst>
                  <a:ext uri="{FF2B5EF4-FFF2-40B4-BE49-F238E27FC236}">
                    <a16:creationId xmlns:a16="http://schemas.microsoft.com/office/drawing/2014/main" id="{2F9C5F41-C6BC-4193-9D1D-3179FC9A7CB5}"/>
                  </a:ext>
                </a:extLst>
              </p:cNvPr>
              <p:cNvGraphicFramePr>
                <a:graphicFrameLocks noChangeAspect="1"/>
              </p:cNvGraphicFramePr>
              <p:nvPr/>
            </p:nvGraphicFramePr>
            <p:xfrm>
              <a:off x="5103" y="1662"/>
              <a:ext cx="131" cy="131"/>
            </p:xfrm>
            <a:graphic>
              <a:graphicData uri="http://schemas.openxmlformats.org/presentationml/2006/ole">
                <mc:AlternateContent xmlns:mc="http://schemas.openxmlformats.org/markup-compatibility/2006">
                  <mc:Choice xmlns:v="urn:schemas-microsoft-com:vml" Requires="v">
                    <p:oleObj spid="_x0000_s52518" name="公式" r:id="rId105" imgW="126720" imgH="126720" progId="Equation.3">
                      <p:embed/>
                    </p:oleObj>
                  </mc:Choice>
                  <mc:Fallback>
                    <p:oleObj name="公式" r:id="rId105" imgW="126720" imgH="126720" progId="Equation.3">
                      <p:embed/>
                      <p:pic>
                        <p:nvPicPr>
                          <p:cNvPr id="0" name="Object 1082"/>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5103" y="166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5" name="Object 1083">
                <a:extLst>
                  <a:ext uri="{FF2B5EF4-FFF2-40B4-BE49-F238E27FC236}">
                    <a16:creationId xmlns:a16="http://schemas.microsoft.com/office/drawing/2014/main" id="{66DE032A-3BA6-4A8D-8D10-F411791501A8}"/>
                  </a:ext>
                </a:extLst>
              </p:cNvPr>
              <p:cNvGraphicFramePr>
                <a:graphicFrameLocks noChangeAspect="1"/>
              </p:cNvGraphicFramePr>
              <p:nvPr/>
            </p:nvGraphicFramePr>
            <p:xfrm>
              <a:off x="5103" y="1889"/>
              <a:ext cx="131" cy="131"/>
            </p:xfrm>
            <a:graphic>
              <a:graphicData uri="http://schemas.openxmlformats.org/presentationml/2006/ole">
                <mc:AlternateContent xmlns:mc="http://schemas.openxmlformats.org/markup-compatibility/2006">
                  <mc:Choice xmlns:v="urn:schemas-microsoft-com:vml" Requires="v">
                    <p:oleObj spid="_x0000_s52519" name="公式" r:id="rId107" imgW="126720" imgH="126720" progId="Equation.3">
                      <p:embed/>
                    </p:oleObj>
                  </mc:Choice>
                  <mc:Fallback>
                    <p:oleObj name="公式" r:id="rId107" imgW="126720" imgH="126720" progId="Equation.3">
                      <p:embed/>
                      <p:pic>
                        <p:nvPicPr>
                          <p:cNvPr id="0" name="Object 1083"/>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5103" y="188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6" name="Object 1084">
                <a:extLst>
                  <a:ext uri="{FF2B5EF4-FFF2-40B4-BE49-F238E27FC236}">
                    <a16:creationId xmlns:a16="http://schemas.microsoft.com/office/drawing/2014/main" id="{3CD6E41D-2A5A-4B2D-B001-DAB281A43529}"/>
                  </a:ext>
                </a:extLst>
              </p:cNvPr>
              <p:cNvGraphicFramePr>
                <a:graphicFrameLocks noChangeAspect="1"/>
              </p:cNvGraphicFramePr>
              <p:nvPr/>
            </p:nvGraphicFramePr>
            <p:xfrm>
              <a:off x="5103" y="2117"/>
              <a:ext cx="131" cy="131"/>
            </p:xfrm>
            <a:graphic>
              <a:graphicData uri="http://schemas.openxmlformats.org/presentationml/2006/ole">
                <mc:AlternateContent xmlns:mc="http://schemas.openxmlformats.org/markup-compatibility/2006">
                  <mc:Choice xmlns:v="urn:schemas-microsoft-com:vml" Requires="v">
                    <p:oleObj spid="_x0000_s52520" name="公式" r:id="rId109" imgW="126720" imgH="126720" progId="Equation.3">
                      <p:embed/>
                    </p:oleObj>
                  </mc:Choice>
                  <mc:Fallback>
                    <p:oleObj name="公式" r:id="rId109" imgW="126720" imgH="126720" progId="Equation.3">
                      <p:embed/>
                      <p:pic>
                        <p:nvPicPr>
                          <p:cNvPr id="0" name="Object 1084"/>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5103" y="211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7" name="Object 1085">
                <a:extLst>
                  <a:ext uri="{FF2B5EF4-FFF2-40B4-BE49-F238E27FC236}">
                    <a16:creationId xmlns:a16="http://schemas.microsoft.com/office/drawing/2014/main" id="{6FEA606A-66E4-4919-9875-AFF0292E09FD}"/>
                  </a:ext>
                </a:extLst>
              </p:cNvPr>
              <p:cNvGraphicFramePr>
                <a:graphicFrameLocks noChangeAspect="1"/>
              </p:cNvGraphicFramePr>
              <p:nvPr/>
            </p:nvGraphicFramePr>
            <p:xfrm>
              <a:off x="5103" y="2344"/>
              <a:ext cx="131" cy="131"/>
            </p:xfrm>
            <a:graphic>
              <a:graphicData uri="http://schemas.openxmlformats.org/presentationml/2006/ole">
                <mc:AlternateContent xmlns:mc="http://schemas.openxmlformats.org/markup-compatibility/2006">
                  <mc:Choice xmlns:v="urn:schemas-microsoft-com:vml" Requires="v">
                    <p:oleObj spid="_x0000_s52521" name="公式" r:id="rId111" imgW="126720" imgH="126720" progId="Equation.3">
                      <p:embed/>
                    </p:oleObj>
                  </mc:Choice>
                  <mc:Fallback>
                    <p:oleObj name="公式" r:id="rId111" imgW="126720" imgH="126720" progId="Equation.3">
                      <p:embed/>
                      <p:pic>
                        <p:nvPicPr>
                          <p:cNvPr id="0" name="Object 1085"/>
                          <p:cNvPicPr>
                            <a:picLocks noChangeAspect="1" noChangeArrowheads="1"/>
                          </p:cNvPicPr>
                          <p:nvPr/>
                        </p:nvPicPr>
                        <p:blipFill>
                          <a:blip r:embed="rId112">
                            <a:extLst>
                              <a:ext uri="{28A0092B-C50C-407E-A947-70E740481C1C}">
                                <a14:useLocalDpi xmlns:a14="http://schemas.microsoft.com/office/drawing/2010/main" val="0"/>
                              </a:ext>
                            </a:extLst>
                          </a:blip>
                          <a:srcRect/>
                          <a:stretch>
                            <a:fillRect/>
                          </a:stretch>
                        </p:blipFill>
                        <p:spPr bwMode="auto">
                          <a:xfrm>
                            <a:off x="5103" y="234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8" name="Object 1086">
                <a:extLst>
                  <a:ext uri="{FF2B5EF4-FFF2-40B4-BE49-F238E27FC236}">
                    <a16:creationId xmlns:a16="http://schemas.microsoft.com/office/drawing/2014/main" id="{99121EB8-F28B-4F76-B3AA-F7E2D3566393}"/>
                  </a:ext>
                </a:extLst>
              </p:cNvPr>
              <p:cNvGraphicFramePr>
                <a:graphicFrameLocks noChangeAspect="1"/>
              </p:cNvGraphicFramePr>
              <p:nvPr/>
            </p:nvGraphicFramePr>
            <p:xfrm>
              <a:off x="5103" y="2570"/>
              <a:ext cx="131" cy="131"/>
            </p:xfrm>
            <a:graphic>
              <a:graphicData uri="http://schemas.openxmlformats.org/presentationml/2006/ole">
                <mc:AlternateContent xmlns:mc="http://schemas.openxmlformats.org/markup-compatibility/2006">
                  <mc:Choice xmlns:v="urn:schemas-microsoft-com:vml" Requires="v">
                    <p:oleObj spid="_x0000_s52522" name="公式" r:id="rId113" imgW="126720" imgH="126720" progId="Equation.3">
                      <p:embed/>
                    </p:oleObj>
                  </mc:Choice>
                  <mc:Fallback>
                    <p:oleObj name="公式" r:id="rId113" imgW="126720" imgH="126720" progId="Equation.3">
                      <p:embed/>
                      <p:pic>
                        <p:nvPicPr>
                          <p:cNvPr id="0" name="Object 1086"/>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5103" y="257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9" name="Object 1087">
                <a:extLst>
                  <a:ext uri="{FF2B5EF4-FFF2-40B4-BE49-F238E27FC236}">
                    <a16:creationId xmlns:a16="http://schemas.microsoft.com/office/drawing/2014/main" id="{94D8CEC0-28C8-4B18-BF3D-2B47128D193D}"/>
                  </a:ext>
                </a:extLst>
              </p:cNvPr>
              <p:cNvGraphicFramePr>
                <a:graphicFrameLocks noChangeAspect="1"/>
              </p:cNvGraphicFramePr>
              <p:nvPr/>
            </p:nvGraphicFramePr>
            <p:xfrm>
              <a:off x="5103" y="2797"/>
              <a:ext cx="131" cy="131"/>
            </p:xfrm>
            <a:graphic>
              <a:graphicData uri="http://schemas.openxmlformats.org/presentationml/2006/ole">
                <mc:AlternateContent xmlns:mc="http://schemas.openxmlformats.org/markup-compatibility/2006">
                  <mc:Choice xmlns:v="urn:schemas-microsoft-com:vml" Requires="v">
                    <p:oleObj spid="_x0000_s52523" name="公式" r:id="rId115" imgW="126720" imgH="126720" progId="Equation.3">
                      <p:embed/>
                    </p:oleObj>
                  </mc:Choice>
                  <mc:Fallback>
                    <p:oleObj name="公式" r:id="rId115" imgW="126720" imgH="126720" progId="Equation.3">
                      <p:embed/>
                      <p:pic>
                        <p:nvPicPr>
                          <p:cNvPr id="0" name="Object 1087"/>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5103" y="279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90" name="Object 1088">
                <a:extLst>
                  <a:ext uri="{FF2B5EF4-FFF2-40B4-BE49-F238E27FC236}">
                    <a16:creationId xmlns:a16="http://schemas.microsoft.com/office/drawing/2014/main" id="{C9719EE5-12FB-418D-8EE9-DD4C58D90A47}"/>
                  </a:ext>
                </a:extLst>
              </p:cNvPr>
              <p:cNvGraphicFramePr>
                <a:graphicFrameLocks noChangeAspect="1"/>
              </p:cNvGraphicFramePr>
              <p:nvPr/>
            </p:nvGraphicFramePr>
            <p:xfrm>
              <a:off x="5103" y="3015"/>
              <a:ext cx="131" cy="131"/>
            </p:xfrm>
            <a:graphic>
              <a:graphicData uri="http://schemas.openxmlformats.org/presentationml/2006/ole">
                <mc:AlternateContent xmlns:mc="http://schemas.openxmlformats.org/markup-compatibility/2006">
                  <mc:Choice xmlns:v="urn:schemas-microsoft-com:vml" Requires="v">
                    <p:oleObj spid="_x0000_s52524" name="公式" r:id="rId117" imgW="126720" imgH="126720" progId="Equation.3">
                      <p:embed/>
                    </p:oleObj>
                  </mc:Choice>
                  <mc:Fallback>
                    <p:oleObj name="公式" r:id="rId117" imgW="126720" imgH="126720" progId="Equation.3">
                      <p:embed/>
                      <p:pic>
                        <p:nvPicPr>
                          <p:cNvPr id="0" name="Object 1088"/>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5103" y="30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91" name="Object 1089">
                <a:extLst>
                  <a:ext uri="{FF2B5EF4-FFF2-40B4-BE49-F238E27FC236}">
                    <a16:creationId xmlns:a16="http://schemas.microsoft.com/office/drawing/2014/main" id="{5F397FD4-93A4-4E0E-9C0E-A9C0B0C928C9}"/>
                  </a:ext>
                </a:extLst>
              </p:cNvPr>
              <p:cNvGraphicFramePr>
                <a:graphicFrameLocks noChangeAspect="1"/>
              </p:cNvGraphicFramePr>
              <p:nvPr/>
            </p:nvGraphicFramePr>
            <p:xfrm>
              <a:off x="5103" y="3242"/>
              <a:ext cx="131" cy="131"/>
            </p:xfrm>
            <a:graphic>
              <a:graphicData uri="http://schemas.openxmlformats.org/presentationml/2006/ole">
                <mc:AlternateContent xmlns:mc="http://schemas.openxmlformats.org/markup-compatibility/2006">
                  <mc:Choice xmlns:v="urn:schemas-microsoft-com:vml" Requires="v">
                    <p:oleObj spid="_x0000_s52525" name="公式" r:id="rId119" imgW="126720" imgH="126720" progId="Equation.3">
                      <p:embed/>
                    </p:oleObj>
                  </mc:Choice>
                  <mc:Fallback>
                    <p:oleObj name="公式" r:id="rId119" imgW="126720" imgH="126720" progId="Equation.3">
                      <p:embed/>
                      <p:pic>
                        <p:nvPicPr>
                          <p:cNvPr id="0" name="Object 1089"/>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5103" y="32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92" name="Object 1090">
                <a:extLst>
                  <a:ext uri="{FF2B5EF4-FFF2-40B4-BE49-F238E27FC236}">
                    <a16:creationId xmlns:a16="http://schemas.microsoft.com/office/drawing/2014/main" id="{1DD65241-47E3-47D6-B064-4210509E98A2}"/>
                  </a:ext>
                </a:extLst>
              </p:cNvPr>
              <p:cNvGraphicFramePr>
                <a:graphicFrameLocks noChangeAspect="1"/>
              </p:cNvGraphicFramePr>
              <p:nvPr/>
            </p:nvGraphicFramePr>
            <p:xfrm>
              <a:off x="5103" y="3468"/>
              <a:ext cx="131" cy="131"/>
            </p:xfrm>
            <a:graphic>
              <a:graphicData uri="http://schemas.openxmlformats.org/presentationml/2006/ole">
                <mc:AlternateContent xmlns:mc="http://schemas.openxmlformats.org/markup-compatibility/2006">
                  <mc:Choice xmlns:v="urn:schemas-microsoft-com:vml" Requires="v">
                    <p:oleObj spid="_x0000_s52526" name="公式" r:id="rId121" imgW="126720" imgH="126720" progId="Equation.3">
                      <p:embed/>
                    </p:oleObj>
                  </mc:Choice>
                  <mc:Fallback>
                    <p:oleObj name="公式" r:id="rId121" imgW="126720" imgH="126720" progId="Equation.3">
                      <p:embed/>
                      <p:pic>
                        <p:nvPicPr>
                          <p:cNvPr id="0" name="Object 1090"/>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5103" y="34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93" name="Object 1091">
                <a:extLst>
                  <a:ext uri="{FF2B5EF4-FFF2-40B4-BE49-F238E27FC236}">
                    <a16:creationId xmlns:a16="http://schemas.microsoft.com/office/drawing/2014/main" id="{B5C326D2-D4F0-4D60-AC15-E5CCDFD7D689}"/>
                  </a:ext>
                </a:extLst>
              </p:cNvPr>
              <p:cNvGraphicFramePr>
                <a:graphicFrameLocks noChangeAspect="1"/>
              </p:cNvGraphicFramePr>
              <p:nvPr/>
            </p:nvGraphicFramePr>
            <p:xfrm>
              <a:off x="5103" y="3695"/>
              <a:ext cx="131" cy="131"/>
            </p:xfrm>
            <a:graphic>
              <a:graphicData uri="http://schemas.openxmlformats.org/presentationml/2006/ole">
                <mc:AlternateContent xmlns:mc="http://schemas.openxmlformats.org/markup-compatibility/2006">
                  <mc:Choice xmlns:v="urn:schemas-microsoft-com:vml" Requires="v">
                    <p:oleObj spid="_x0000_s52527" name="公式" r:id="rId123" imgW="126720" imgH="126720" progId="Equation.3">
                      <p:embed/>
                    </p:oleObj>
                  </mc:Choice>
                  <mc:Fallback>
                    <p:oleObj name="公式" r:id="rId123" imgW="126720" imgH="126720" progId="Equation.3">
                      <p:embed/>
                      <p:pic>
                        <p:nvPicPr>
                          <p:cNvPr id="0" name="Object 1091"/>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5103" y="36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94" name="Object 1092">
                <a:extLst>
                  <a:ext uri="{FF2B5EF4-FFF2-40B4-BE49-F238E27FC236}">
                    <a16:creationId xmlns:a16="http://schemas.microsoft.com/office/drawing/2014/main" id="{D840E262-B1DD-41F2-A7D4-5210CFC44F62}"/>
                  </a:ext>
                </a:extLst>
              </p:cNvPr>
              <p:cNvGraphicFramePr>
                <a:graphicFrameLocks noChangeAspect="1"/>
              </p:cNvGraphicFramePr>
              <p:nvPr/>
            </p:nvGraphicFramePr>
            <p:xfrm>
              <a:off x="4802" y="1179"/>
              <a:ext cx="243" cy="300"/>
            </p:xfrm>
            <a:graphic>
              <a:graphicData uri="http://schemas.openxmlformats.org/presentationml/2006/ole">
                <mc:AlternateContent xmlns:mc="http://schemas.openxmlformats.org/markup-compatibility/2006">
                  <mc:Choice xmlns:v="urn:schemas-microsoft-com:vml" Requires="v">
                    <p:oleObj spid="_x0000_s52528" name="公式" r:id="rId125" imgW="164880" imgH="203040" progId="Equation.3">
                      <p:embed/>
                    </p:oleObj>
                  </mc:Choice>
                  <mc:Fallback>
                    <p:oleObj name="公式" r:id="rId125" imgW="164880" imgH="203040" progId="Equation.3">
                      <p:embed/>
                      <p:pic>
                        <p:nvPicPr>
                          <p:cNvPr id="0" name="Object 1092"/>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4802" y="1179"/>
                            <a:ext cx="243"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pic>
                    </p:oleObj>
                  </mc:Fallback>
                </mc:AlternateContent>
              </a:graphicData>
            </a:graphic>
          </p:graphicFrame>
        </p:grpSp>
        <p:grpSp>
          <p:nvGrpSpPr>
            <p:cNvPr id="52306" name="Group 107">
              <a:extLst>
                <a:ext uri="{FF2B5EF4-FFF2-40B4-BE49-F238E27FC236}">
                  <a16:creationId xmlns:a16="http://schemas.microsoft.com/office/drawing/2014/main" id="{28579E66-177D-4FDC-9528-B5130A58F584}"/>
                </a:ext>
              </a:extLst>
            </p:cNvPr>
            <p:cNvGrpSpPr>
              <a:grpSpLocks/>
            </p:cNvGrpSpPr>
            <p:nvPr/>
          </p:nvGrpSpPr>
          <p:grpSpPr bwMode="auto">
            <a:xfrm>
              <a:off x="3841" y="1888"/>
              <a:ext cx="1256" cy="1654"/>
              <a:chOff x="3744" y="1824"/>
              <a:chExt cx="1256" cy="1654"/>
            </a:xfrm>
          </p:grpSpPr>
          <p:sp>
            <p:nvSpPr>
              <p:cNvPr id="76908" name="Rectangle 108">
                <a:extLst>
                  <a:ext uri="{FF2B5EF4-FFF2-40B4-BE49-F238E27FC236}">
                    <a16:creationId xmlns:a16="http://schemas.microsoft.com/office/drawing/2014/main" id="{CEA2DFF5-DB52-4CC6-B0B2-DF96651D4106}"/>
                  </a:ext>
                </a:extLst>
              </p:cNvPr>
              <p:cNvSpPr>
                <a:spLocks noChangeArrowheads="1"/>
              </p:cNvSpPr>
              <p:nvPr/>
            </p:nvSpPr>
            <p:spPr bwMode="auto">
              <a:xfrm>
                <a:off x="4128" y="1824"/>
                <a:ext cx="576" cy="1248"/>
              </a:xfrm>
              <a:prstGeom prst="rect">
                <a:avLst/>
              </a:prstGeom>
              <a:solidFill>
                <a:srgbClr val="FF99CC">
                  <a:alpha val="50000"/>
                </a:srgbClr>
              </a:solidFill>
              <a:ln w="19050">
                <a:solidFill>
                  <a:srgbClr val="FF7C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09" name="Line 109">
                <a:extLst>
                  <a:ext uri="{FF2B5EF4-FFF2-40B4-BE49-F238E27FC236}">
                    <a16:creationId xmlns:a16="http://schemas.microsoft.com/office/drawing/2014/main" id="{33192768-9349-4017-8D2D-6C3CD774748C}"/>
                  </a:ext>
                </a:extLst>
              </p:cNvPr>
              <p:cNvSpPr>
                <a:spLocks noChangeShapeType="1"/>
              </p:cNvSpPr>
              <p:nvPr/>
            </p:nvSpPr>
            <p:spPr bwMode="auto">
              <a:xfrm>
                <a:off x="4128" y="3072"/>
                <a:ext cx="0" cy="192"/>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10" name="Line 110">
                <a:extLst>
                  <a:ext uri="{FF2B5EF4-FFF2-40B4-BE49-F238E27FC236}">
                    <a16:creationId xmlns:a16="http://schemas.microsoft.com/office/drawing/2014/main" id="{F8925A87-7F52-4883-BAD0-9BE5380B2C69}"/>
                  </a:ext>
                </a:extLst>
              </p:cNvPr>
              <p:cNvSpPr>
                <a:spLocks noChangeShapeType="1"/>
              </p:cNvSpPr>
              <p:nvPr/>
            </p:nvSpPr>
            <p:spPr bwMode="auto">
              <a:xfrm>
                <a:off x="4704" y="3072"/>
                <a:ext cx="0" cy="192"/>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11" name="Line 111">
                <a:extLst>
                  <a:ext uri="{FF2B5EF4-FFF2-40B4-BE49-F238E27FC236}">
                    <a16:creationId xmlns:a16="http://schemas.microsoft.com/office/drawing/2014/main" id="{FFE7B3D3-F909-440E-874A-267C540233F2}"/>
                  </a:ext>
                </a:extLst>
              </p:cNvPr>
              <p:cNvSpPr>
                <a:spLocks noChangeShapeType="1"/>
              </p:cNvSpPr>
              <p:nvPr/>
            </p:nvSpPr>
            <p:spPr bwMode="auto">
              <a:xfrm>
                <a:off x="3744" y="3216"/>
                <a:ext cx="384" cy="0"/>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12" name="Line 112">
                <a:extLst>
                  <a:ext uri="{FF2B5EF4-FFF2-40B4-BE49-F238E27FC236}">
                    <a16:creationId xmlns:a16="http://schemas.microsoft.com/office/drawing/2014/main" id="{4FD51521-C8A7-471B-BA78-5C7FC00F8C3D}"/>
                  </a:ext>
                </a:extLst>
              </p:cNvPr>
              <p:cNvSpPr>
                <a:spLocks noChangeShapeType="1"/>
              </p:cNvSpPr>
              <p:nvPr/>
            </p:nvSpPr>
            <p:spPr bwMode="auto">
              <a:xfrm>
                <a:off x="4128" y="3216"/>
                <a:ext cx="576" cy="0"/>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30" name="Object 1028">
                <a:extLst>
                  <a:ext uri="{FF2B5EF4-FFF2-40B4-BE49-F238E27FC236}">
                    <a16:creationId xmlns:a16="http://schemas.microsoft.com/office/drawing/2014/main" id="{7C1A4412-C7D6-4181-80DE-870FB518B13D}"/>
                  </a:ext>
                </a:extLst>
              </p:cNvPr>
              <p:cNvGraphicFramePr>
                <a:graphicFrameLocks noChangeAspect="1"/>
              </p:cNvGraphicFramePr>
              <p:nvPr/>
            </p:nvGraphicFramePr>
            <p:xfrm>
              <a:off x="3832" y="3239"/>
              <a:ext cx="185" cy="239"/>
            </p:xfrm>
            <a:graphic>
              <a:graphicData uri="http://schemas.openxmlformats.org/presentationml/2006/ole">
                <mc:AlternateContent xmlns:mc="http://schemas.openxmlformats.org/markup-compatibility/2006">
                  <mc:Choice xmlns:v="urn:schemas-microsoft-com:vml" Requires="v">
                    <p:oleObj spid="_x0000_s52529" name="公式" r:id="rId127" imgW="139680" imgH="177480" progId="Equation.3">
                      <p:embed/>
                    </p:oleObj>
                  </mc:Choice>
                  <mc:Fallback>
                    <p:oleObj name="公式" r:id="rId127" imgW="139680" imgH="177480" progId="Equation.3">
                      <p:embed/>
                      <p:pic>
                        <p:nvPicPr>
                          <p:cNvPr id="0" name="Object 1028"/>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3832" y="3239"/>
                            <a:ext cx="185" cy="239"/>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52231" name="Object 1029">
                <a:extLst>
                  <a:ext uri="{FF2B5EF4-FFF2-40B4-BE49-F238E27FC236}">
                    <a16:creationId xmlns:a16="http://schemas.microsoft.com/office/drawing/2014/main" id="{8656479C-8B0C-49DC-A54C-A193FEE2D2F7}"/>
                  </a:ext>
                </a:extLst>
              </p:cNvPr>
              <p:cNvGraphicFramePr>
                <a:graphicFrameLocks noChangeAspect="1"/>
              </p:cNvGraphicFramePr>
              <p:nvPr/>
            </p:nvGraphicFramePr>
            <p:xfrm>
              <a:off x="4320" y="3216"/>
              <a:ext cx="169" cy="237"/>
            </p:xfrm>
            <a:graphic>
              <a:graphicData uri="http://schemas.openxmlformats.org/presentationml/2006/ole">
                <mc:AlternateContent xmlns:mc="http://schemas.openxmlformats.org/markup-compatibility/2006">
                  <mc:Choice xmlns:v="urn:schemas-microsoft-com:vml" Requires="v">
                    <p:oleObj spid="_x0000_s52530" name="公式" r:id="rId129" imgW="126720" imgH="177480" progId="Equation.3">
                      <p:embed/>
                    </p:oleObj>
                  </mc:Choice>
                  <mc:Fallback>
                    <p:oleObj name="公式" r:id="rId129" imgW="126720" imgH="177480" progId="Equation.3">
                      <p:embed/>
                      <p:pic>
                        <p:nvPicPr>
                          <p:cNvPr id="0" name="Object 1029"/>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4320" y="3216"/>
                            <a:ext cx="169" cy="23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76915" name="Line 115">
                <a:extLst>
                  <a:ext uri="{FF2B5EF4-FFF2-40B4-BE49-F238E27FC236}">
                    <a16:creationId xmlns:a16="http://schemas.microsoft.com/office/drawing/2014/main" id="{47526FB7-9E18-4B50-818D-33832F112D17}"/>
                  </a:ext>
                </a:extLst>
              </p:cNvPr>
              <p:cNvSpPr>
                <a:spLocks noChangeShapeType="1"/>
              </p:cNvSpPr>
              <p:nvPr/>
            </p:nvSpPr>
            <p:spPr bwMode="auto">
              <a:xfrm>
                <a:off x="4704" y="1824"/>
                <a:ext cx="192" cy="0"/>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16" name="Line 116">
                <a:extLst>
                  <a:ext uri="{FF2B5EF4-FFF2-40B4-BE49-F238E27FC236}">
                    <a16:creationId xmlns:a16="http://schemas.microsoft.com/office/drawing/2014/main" id="{B04251F9-755B-428F-B60E-4B16C500C104}"/>
                  </a:ext>
                </a:extLst>
              </p:cNvPr>
              <p:cNvSpPr>
                <a:spLocks noChangeShapeType="1"/>
              </p:cNvSpPr>
              <p:nvPr/>
            </p:nvSpPr>
            <p:spPr bwMode="auto">
              <a:xfrm>
                <a:off x="4704" y="3072"/>
                <a:ext cx="192" cy="0"/>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17" name="Line 117">
                <a:extLst>
                  <a:ext uri="{FF2B5EF4-FFF2-40B4-BE49-F238E27FC236}">
                    <a16:creationId xmlns:a16="http://schemas.microsoft.com/office/drawing/2014/main" id="{81243BAE-1046-45D6-A713-F1BB7A1638F8}"/>
                  </a:ext>
                </a:extLst>
              </p:cNvPr>
              <p:cNvSpPr>
                <a:spLocks noChangeShapeType="1"/>
              </p:cNvSpPr>
              <p:nvPr/>
            </p:nvSpPr>
            <p:spPr bwMode="auto">
              <a:xfrm>
                <a:off x="4800" y="1824"/>
                <a:ext cx="0" cy="1248"/>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32" name="Object 1030">
                <a:extLst>
                  <a:ext uri="{FF2B5EF4-FFF2-40B4-BE49-F238E27FC236}">
                    <a16:creationId xmlns:a16="http://schemas.microsoft.com/office/drawing/2014/main" id="{C97C2D0E-C2FB-4652-8465-6892BA7C46D7}"/>
                  </a:ext>
                </a:extLst>
              </p:cNvPr>
              <p:cNvGraphicFramePr>
                <a:graphicFrameLocks noChangeAspect="1"/>
              </p:cNvGraphicFramePr>
              <p:nvPr/>
            </p:nvGraphicFramePr>
            <p:xfrm>
              <a:off x="4865" y="2256"/>
              <a:ext cx="135" cy="236"/>
            </p:xfrm>
            <a:graphic>
              <a:graphicData uri="http://schemas.openxmlformats.org/presentationml/2006/ole">
                <mc:AlternateContent xmlns:mc="http://schemas.openxmlformats.org/markup-compatibility/2006">
                  <mc:Choice xmlns:v="urn:schemas-microsoft-com:vml" Requires="v">
                    <p:oleObj spid="_x0000_s52531" name="公式" r:id="rId131" imgW="101520" imgH="177480" progId="Equation.3">
                      <p:embed/>
                    </p:oleObj>
                  </mc:Choice>
                  <mc:Fallback>
                    <p:oleObj name="公式" r:id="rId131" imgW="101520" imgH="177480" progId="Equation.3">
                      <p:embed/>
                      <p:pic>
                        <p:nvPicPr>
                          <p:cNvPr id="0" name="Object 1030"/>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4865" y="2256"/>
                            <a:ext cx="135" cy="23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52307" name="Group 119">
              <a:extLst>
                <a:ext uri="{FF2B5EF4-FFF2-40B4-BE49-F238E27FC236}">
                  <a16:creationId xmlns:a16="http://schemas.microsoft.com/office/drawing/2014/main" id="{7367F277-30DF-4770-959B-40D5628057E1}"/>
                </a:ext>
              </a:extLst>
            </p:cNvPr>
            <p:cNvGrpSpPr>
              <a:grpSpLocks/>
            </p:cNvGrpSpPr>
            <p:nvPr/>
          </p:nvGrpSpPr>
          <p:grpSpPr bwMode="auto">
            <a:xfrm>
              <a:off x="3841" y="1888"/>
              <a:ext cx="624" cy="1248"/>
              <a:chOff x="3744" y="1824"/>
              <a:chExt cx="624" cy="1248"/>
            </a:xfrm>
          </p:grpSpPr>
          <p:sp>
            <p:nvSpPr>
              <p:cNvPr id="76920" name="Rectangle 120" descr="深色下对角线">
                <a:extLst>
                  <a:ext uri="{FF2B5EF4-FFF2-40B4-BE49-F238E27FC236}">
                    <a16:creationId xmlns:a16="http://schemas.microsoft.com/office/drawing/2014/main" id="{DCDD9D0F-3152-4295-A99A-172D41C81C43}"/>
                  </a:ext>
                </a:extLst>
              </p:cNvPr>
              <p:cNvSpPr>
                <a:spLocks noChangeArrowheads="1"/>
              </p:cNvSpPr>
              <p:nvPr/>
            </p:nvSpPr>
            <p:spPr bwMode="auto">
              <a:xfrm>
                <a:off x="4320" y="1824"/>
                <a:ext cx="48" cy="1248"/>
              </a:xfrm>
              <a:prstGeom prst="rect">
                <a:avLst/>
              </a:prstGeom>
              <a:pattFill prst="dkDnDiag">
                <a:fgClr>
                  <a:srgbClr val="33CC33"/>
                </a:fgClr>
                <a:bgClr>
                  <a:srgbClr val="FFFFFF"/>
                </a:bgClr>
              </a:pattFill>
              <a:ln w="19050">
                <a:noFill/>
                <a:miter lim="800000"/>
                <a:headEnd/>
                <a:tailEnd/>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21" name="Line 121">
                <a:extLst>
                  <a:ext uri="{FF2B5EF4-FFF2-40B4-BE49-F238E27FC236}">
                    <a16:creationId xmlns:a16="http://schemas.microsoft.com/office/drawing/2014/main" id="{29EF5D30-1AC2-402B-9365-1AF9E0E71F1D}"/>
                  </a:ext>
                </a:extLst>
              </p:cNvPr>
              <p:cNvSpPr>
                <a:spLocks noChangeShapeType="1"/>
              </p:cNvSpPr>
              <p:nvPr/>
            </p:nvSpPr>
            <p:spPr bwMode="auto">
              <a:xfrm>
                <a:off x="3744" y="2880"/>
                <a:ext cx="576" cy="0"/>
              </a:xfrm>
              <a:prstGeom prst="line">
                <a:avLst/>
              </a:prstGeom>
              <a:noFill/>
              <a:ln w="19050">
                <a:solidFill>
                  <a:srgbClr val="33CC33"/>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29" name="Object 1027">
                <a:extLst>
                  <a:ext uri="{FF2B5EF4-FFF2-40B4-BE49-F238E27FC236}">
                    <a16:creationId xmlns:a16="http://schemas.microsoft.com/office/drawing/2014/main" id="{E884D6B1-5F78-4BAF-8D78-1ADBEFC05BA8}"/>
                  </a:ext>
                </a:extLst>
              </p:cNvPr>
              <p:cNvGraphicFramePr>
                <a:graphicFrameLocks noChangeAspect="1"/>
              </p:cNvGraphicFramePr>
              <p:nvPr/>
            </p:nvGraphicFramePr>
            <p:xfrm>
              <a:off x="3888" y="2640"/>
              <a:ext cx="209" cy="232"/>
            </p:xfrm>
            <a:graphic>
              <a:graphicData uri="http://schemas.openxmlformats.org/presentationml/2006/ole">
                <mc:AlternateContent xmlns:mc="http://schemas.openxmlformats.org/markup-compatibility/2006">
                  <mc:Choice xmlns:v="urn:schemas-microsoft-com:vml" Requires="v">
                    <p:oleObj spid="_x0000_s52532" name="公式" r:id="rId133" imgW="114120" imgH="126720" progId="Equation.3">
                      <p:embed/>
                    </p:oleObj>
                  </mc:Choice>
                  <mc:Fallback>
                    <p:oleObj name="公式" r:id="rId133" imgW="114120" imgH="126720" progId="Equation.3">
                      <p:embed/>
                      <p:pic>
                        <p:nvPicPr>
                          <p:cNvPr id="0" name="Object 1027"/>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3888" y="2640"/>
                            <a:ext cx="209" cy="23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52308" name="Group 123">
              <a:extLst>
                <a:ext uri="{FF2B5EF4-FFF2-40B4-BE49-F238E27FC236}">
                  <a16:creationId xmlns:a16="http://schemas.microsoft.com/office/drawing/2014/main" id="{4ECC8055-399F-4B64-97AF-7E50B5BAC688}"/>
                </a:ext>
              </a:extLst>
            </p:cNvPr>
            <p:cNvGrpSpPr>
              <a:grpSpLocks/>
            </p:cNvGrpSpPr>
            <p:nvPr/>
          </p:nvGrpSpPr>
          <p:grpSpPr bwMode="auto">
            <a:xfrm>
              <a:off x="4213" y="2070"/>
              <a:ext cx="540" cy="336"/>
              <a:chOff x="4128" y="1968"/>
              <a:chExt cx="540" cy="336"/>
            </a:xfrm>
          </p:grpSpPr>
          <p:sp>
            <p:nvSpPr>
              <p:cNvPr id="76924" name="Line 124">
                <a:extLst>
                  <a:ext uri="{FF2B5EF4-FFF2-40B4-BE49-F238E27FC236}">
                    <a16:creationId xmlns:a16="http://schemas.microsoft.com/office/drawing/2014/main" id="{824E431D-6C97-4077-ABD3-FD4DA6E954C4}"/>
                  </a:ext>
                </a:extLst>
              </p:cNvPr>
              <p:cNvSpPr>
                <a:spLocks noChangeShapeType="1"/>
              </p:cNvSpPr>
              <p:nvPr/>
            </p:nvSpPr>
            <p:spPr bwMode="auto">
              <a:xfrm>
                <a:off x="4128" y="2304"/>
                <a:ext cx="192" cy="0"/>
              </a:xfrm>
              <a:prstGeom prst="line">
                <a:avLst/>
              </a:prstGeom>
              <a:noFill/>
              <a:ln w="19050">
                <a:solidFill>
                  <a:srgbClr val="99FFCC"/>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6925" name="Line 125">
                <a:extLst>
                  <a:ext uri="{FF2B5EF4-FFF2-40B4-BE49-F238E27FC236}">
                    <a16:creationId xmlns:a16="http://schemas.microsoft.com/office/drawing/2014/main" id="{A04E6420-3C73-4CCE-A41A-61C70BFDA91E}"/>
                  </a:ext>
                </a:extLst>
              </p:cNvPr>
              <p:cNvSpPr>
                <a:spLocks noChangeShapeType="1"/>
              </p:cNvSpPr>
              <p:nvPr/>
            </p:nvSpPr>
            <p:spPr bwMode="auto">
              <a:xfrm flipH="1">
                <a:off x="4368" y="2304"/>
                <a:ext cx="192" cy="0"/>
              </a:xfrm>
              <a:prstGeom prst="line">
                <a:avLst/>
              </a:prstGeom>
              <a:noFill/>
              <a:ln w="19050">
                <a:solidFill>
                  <a:srgbClr val="99FFCC"/>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2228" name="Object 1026">
                <a:extLst>
                  <a:ext uri="{FF2B5EF4-FFF2-40B4-BE49-F238E27FC236}">
                    <a16:creationId xmlns:a16="http://schemas.microsoft.com/office/drawing/2014/main" id="{4B53C689-EF5E-4E71-9CFF-E139249513DC}"/>
                  </a:ext>
                </a:extLst>
              </p:cNvPr>
              <p:cNvGraphicFramePr>
                <a:graphicFrameLocks noChangeAspect="1"/>
              </p:cNvGraphicFramePr>
              <p:nvPr/>
            </p:nvGraphicFramePr>
            <p:xfrm>
              <a:off x="4368" y="1968"/>
              <a:ext cx="300" cy="278"/>
            </p:xfrm>
            <a:graphic>
              <a:graphicData uri="http://schemas.openxmlformats.org/presentationml/2006/ole">
                <mc:AlternateContent xmlns:mc="http://schemas.openxmlformats.org/markup-compatibility/2006">
                  <mc:Choice xmlns:v="urn:schemas-microsoft-com:vml" Requires="v">
                    <p:oleObj spid="_x0000_s52533" name="公式" r:id="rId135" imgW="190440" imgH="177480" progId="Equation.3">
                      <p:embed/>
                    </p:oleObj>
                  </mc:Choice>
                  <mc:Fallback>
                    <p:oleObj name="公式" r:id="rId135" imgW="190440" imgH="177480" progId="Equation.3">
                      <p:embed/>
                      <p:pic>
                        <p:nvPicPr>
                          <p:cNvPr id="0" name="Object 1026"/>
                          <p:cNvPicPr>
                            <a:picLocks noChangeAspect="1" noChangeArrowheads="1"/>
                          </p:cNvPicPr>
                          <p:nvPr/>
                        </p:nvPicPr>
                        <p:blipFill>
                          <a:blip r:embed="rId136">
                            <a:extLst>
                              <a:ext uri="{28A0092B-C50C-407E-A947-70E740481C1C}">
                                <a14:useLocalDpi xmlns:a14="http://schemas.microsoft.com/office/drawing/2010/main" val="0"/>
                              </a:ext>
                            </a:extLst>
                          </a:blip>
                          <a:srcRect/>
                          <a:stretch>
                            <a:fillRect/>
                          </a:stretch>
                        </p:blipFill>
                        <p:spPr bwMode="auto">
                          <a:xfrm>
                            <a:off x="4368" y="1968"/>
                            <a:ext cx="300" cy="27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sp>
        <p:nvSpPr>
          <p:cNvPr id="76927" name="Rectangle 127">
            <a:extLst>
              <a:ext uri="{FF2B5EF4-FFF2-40B4-BE49-F238E27FC236}">
                <a16:creationId xmlns:a16="http://schemas.microsoft.com/office/drawing/2014/main" id="{047084D5-ABBA-4F35-9F0D-AE717182FE38}"/>
              </a:ext>
            </a:extLst>
          </p:cNvPr>
          <p:cNvSpPr>
            <a:spLocks noChangeArrowheads="1"/>
          </p:cNvSpPr>
          <p:nvPr/>
        </p:nvSpPr>
        <p:spPr bwMode="auto">
          <a:xfrm>
            <a:off x="5391944" y="1018337"/>
            <a:ext cx="3830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dirty="0">
                <a:effectLst>
                  <a:outerShdw blurRad="38100" dist="38100" dir="2700000" algn="tl">
                    <a:srgbClr val="000000"/>
                  </a:outerShdw>
                </a:effectLst>
              </a:rPr>
              <a:t>平行，求互感系数。</a:t>
            </a:r>
          </a:p>
        </p:txBody>
      </p:sp>
      <p:graphicFrame>
        <p:nvGraphicFramePr>
          <p:cNvPr id="181249" name="Object 1025">
            <a:extLst>
              <a:ext uri="{FF2B5EF4-FFF2-40B4-BE49-F238E27FC236}">
                <a16:creationId xmlns:a16="http://schemas.microsoft.com/office/drawing/2014/main" id="{3DEA4231-69AF-4E38-8EAA-F422989158D3}"/>
              </a:ext>
            </a:extLst>
          </p:cNvPr>
          <p:cNvGraphicFramePr>
            <a:graphicFrameLocks noChangeAspect="1"/>
          </p:cNvGraphicFramePr>
          <p:nvPr>
            <p:extLst>
              <p:ext uri="{D42A27DB-BD31-4B8C-83A1-F6EECF244321}">
                <p14:modId xmlns:p14="http://schemas.microsoft.com/office/powerpoint/2010/main" val="207767003"/>
              </p:ext>
            </p:extLst>
          </p:nvPr>
        </p:nvGraphicFramePr>
        <p:xfrm>
          <a:off x="732199" y="2150430"/>
          <a:ext cx="1390650" cy="985837"/>
        </p:xfrm>
        <a:graphic>
          <a:graphicData uri="http://schemas.openxmlformats.org/presentationml/2006/ole">
            <mc:AlternateContent xmlns:mc="http://schemas.openxmlformats.org/markup-compatibility/2006">
              <mc:Choice xmlns:v="urn:schemas-microsoft-com:vml" Requires="v">
                <p:oleObj spid="_x0000_s52534" name="公式" r:id="rId137" imgW="571320" imgH="406080" progId="Equation.3">
                  <p:embed/>
                </p:oleObj>
              </mc:Choice>
              <mc:Fallback>
                <p:oleObj name="公式" r:id="rId137" imgW="571320" imgH="406080" progId="Equation.3">
                  <p:embed/>
                  <p:pic>
                    <p:nvPicPr>
                      <p:cNvPr id="0" name="Object 1025"/>
                      <p:cNvPicPr>
                        <a:picLocks noChangeAspect="1" noChangeArrowheads="1"/>
                      </p:cNvPicPr>
                      <p:nvPr/>
                    </p:nvPicPr>
                    <p:blipFill>
                      <a:blip r:embed="rId138">
                        <a:extLst>
                          <a:ext uri="{28A0092B-C50C-407E-A947-70E740481C1C}">
                            <a14:useLocalDpi xmlns:a14="http://schemas.microsoft.com/office/drawing/2010/main" val="0"/>
                          </a:ext>
                        </a:extLst>
                      </a:blip>
                      <a:srcRect/>
                      <a:stretch>
                        <a:fillRect/>
                      </a:stretch>
                    </p:blipFill>
                    <p:spPr bwMode="auto">
                      <a:xfrm>
                        <a:off x="732199" y="2150430"/>
                        <a:ext cx="1390650" cy="985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20">
            <a:extLst>
              <a:ext uri="{FF2B5EF4-FFF2-40B4-BE49-F238E27FC236}">
                <a16:creationId xmlns:a16="http://schemas.microsoft.com/office/drawing/2014/main" id="{E7B0FD5E-ECCD-4271-94BA-A31CC9343B70}"/>
              </a:ext>
            </a:extLst>
          </p:cNvPr>
          <p:cNvGraphicFramePr>
            <a:graphicFrameLocks noChangeAspect="1"/>
          </p:cNvGraphicFramePr>
          <p:nvPr>
            <p:extLst>
              <p:ext uri="{D42A27DB-BD31-4B8C-83A1-F6EECF244321}">
                <p14:modId xmlns:p14="http://schemas.microsoft.com/office/powerpoint/2010/main" val="2996271817"/>
              </p:ext>
            </p:extLst>
          </p:nvPr>
        </p:nvGraphicFramePr>
        <p:xfrm>
          <a:off x="2823370" y="2250374"/>
          <a:ext cx="2332037" cy="842962"/>
        </p:xfrm>
        <a:graphic>
          <a:graphicData uri="http://schemas.openxmlformats.org/presentationml/2006/ole">
            <mc:AlternateContent xmlns:mc="http://schemas.openxmlformats.org/markup-compatibility/2006">
              <mc:Choice xmlns:v="urn:schemas-microsoft-com:vml" Requires="v">
                <p:oleObj spid="_x0000_s52535" name="Equation" r:id="rId139" imgW="1117440" imgH="406080" progId="Equation.3">
                  <p:embed/>
                </p:oleObj>
              </mc:Choice>
              <mc:Fallback>
                <p:oleObj name="Equation" r:id="rId139" imgW="1117440" imgH="406080" progId="Equation.3">
                  <p:embed/>
                  <p:pic>
                    <p:nvPicPr>
                      <p:cNvPr id="77844" name="Object 20">
                        <a:extLst>
                          <a:ext uri="{FF2B5EF4-FFF2-40B4-BE49-F238E27FC236}">
                            <a16:creationId xmlns:a16="http://schemas.microsoft.com/office/drawing/2014/main" id="{C9D542E5-FD93-4368-905D-DA9DB683C584}"/>
                          </a:ext>
                        </a:extLst>
                      </p:cNvPr>
                      <p:cNvPicPr>
                        <a:picLocks noChangeAspect="1" noChangeArrowheads="1"/>
                      </p:cNvPicPr>
                      <p:nvPr/>
                    </p:nvPicPr>
                    <p:blipFill>
                      <a:blip r:embed="rId140">
                        <a:extLst>
                          <a:ext uri="{28A0092B-C50C-407E-A947-70E740481C1C}">
                            <a14:useLocalDpi xmlns:a14="http://schemas.microsoft.com/office/drawing/2010/main" val="0"/>
                          </a:ext>
                        </a:extLst>
                      </a:blip>
                      <a:srcRect/>
                      <a:stretch>
                        <a:fillRect/>
                      </a:stretch>
                    </p:blipFill>
                    <p:spPr bwMode="auto">
                      <a:xfrm>
                        <a:off x="2823370" y="2250374"/>
                        <a:ext cx="2332037" cy="8429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21">
            <a:extLst>
              <a:ext uri="{FF2B5EF4-FFF2-40B4-BE49-F238E27FC236}">
                <a16:creationId xmlns:a16="http://schemas.microsoft.com/office/drawing/2014/main" id="{09E046DD-FE8C-4502-AC9F-B8DBD0FB135B}"/>
              </a:ext>
            </a:extLst>
          </p:cNvPr>
          <p:cNvGraphicFramePr>
            <a:graphicFrameLocks noChangeAspect="1"/>
          </p:cNvGraphicFramePr>
          <p:nvPr>
            <p:extLst>
              <p:ext uri="{D42A27DB-BD31-4B8C-83A1-F6EECF244321}">
                <p14:modId xmlns:p14="http://schemas.microsoft.com/office/powerpoint/2010/main" val="663792604"/>
              </p:ext>
            </p:extLst>
          </p:nvPr>
        </p:nvGraphicFramePr>
        <p:xfrm>
          <a:off x="1620225" y="3987801"/>
          <a:ext cx="2266950" cy="839787"/>
        </p:xfrm>
        <a:graphic>
          <a:graphicData uri="http://schemas.openxmlformats.org/presentationml/2006/ole">
            <mc:AlternateContent xmlns:mc="http://schemas.openxmlformats.org/markup-compatibility/2006">
              <mc:Choice xmlns:v="urn:schemas-microsoft-com:vml" Requires="v">
                <p:oleObj spid="_x0000_s52536" name="Equation" r:id="rId141" imgW="1091880" imgH="406080" progId="Equation.3">
                  <p:embed/>
                </p:oleObj>
              </mc:Choice>
              <mc:Fallback>
                <p:oleObj name="Equation" r:id="rId141" imgW="1091880" imgH="406080" progId="Equation.3">
                  <p:embed/>
                  <p:pic>
                    <p:nvPicPr>
                      <p:cNvPr id="77845" name="Object 21">
                        <a:extLst>
                          <a:ext uri="{FF2B5EF4-FFF2-40B4-BE49-F238E27FC236}">
                            <a16:creationId xmlns:a16="http://schemas.microsoft.com/office/drawing/2014/main" id="{3F92CE2D-771C-460E-8D54-5112038958C5}"/>
                          </a:ext>
                        </a:extLst>
                      </p:cNvPr>
                      <p:cNvPicPr>
                        <a:picLocks noChangeAspect="1" noChangeArrowheads="1"/>
                      </p:cNvPicPr>
                      <p:nvPr/>
                    </p:nvPicPr>
                    <p:blipFill>
                      <a:blip r:embed="rId142">
                        <a:extLst>
                          <a:ext uri="{28A0092B-C50C-407E-A947-70E740481C1C}">
                            <a14:useLocalDpi xmlns:a14="http://schemas.microsoft.com/office/drawing/2010/main" val="0"/>
                          </a:ext>
                        </a:extLst>
                      </a:blip>
                      <a:srcRect/>
                      <a:stretch>
                        <a:fillRect/>
                      </a:stretch>
                    </p:blipFill>
                    <p:spPr bwMode="auto">
                      <a:xfrm>
                        <a:off x="1620225" y="3987801"/>
                        <a:ext cx="2266950" cy="839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wipe(left)">
                                      <p:cBhvr>
                                        <p:cTn id="7" dur="500"/>
                                        <p:tgtEl>
                                          <p:spTgt spid="7680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927"/>
                                        </p:tgtEl>
                                        <p:attrNameLst>
                                          <p:attrName>style.visibility</p:attrName>
                                        </p:attrNameLst>
                                      </p:cBhvr>
                                      <p:to>
                                        <p:strVal val="visible"/>
                                      </p:to>
                                    </p:set>
                                    <p:animEffect transition="in" filter="wipe(left)">
                                      <p:cBhvr>
                                        <p:cTn id="11" dur="500"/>
                                        <p:tgtEl>
                                          <p:spTgt spid="769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81249"/>
                                        </p:tgtEl>
                                        <p:attrNameLst>
                                          <p:attrName>style.visibility</p:attrName>
                                        </p:attrNameLst>
                                      </p:cBhvr>
                                      <p:to>
                                        <p:strVal val="visible"/>
                                      </p:to>
                                    </p:set>
                                    <p:animEffect transition="in" filter="dissolve">
                                      <p:cBhvr>
                                        <p:cTn id="21" dur="500"/>
                                        <p:tgtEl>
                                          <p:spTgt spid="1812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left)">
                                      <p:cBhvr>
                                        <p:cTn id="26" dur="500"/>
                                        <p:tgtEl>
                                          <p:spTgt spid="1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left)">
                                      <p:cBhvr>
                                        <p:cTn id="3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autoUpdateAnimBg="0"/>
      <p:bldP spid="769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3242149" y="2924944"/>
            <a:ext cx="2659702"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磁场能量</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946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3">
            <a:extLst>
              <a:ext uri="{FF2B5EF4-FFF2-40B4-BE49-F238E27FC236}">
                <a16:creationId xmlns:a16="http://schemas.microsoft.com/office/drawing/2014/main" id="{67DD7C68-3F23-4042-B864-B012ACA9A8A3}"/>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2874F64-614C-4933-9552-4761D924E3E1}" type="slidenum">
              <a:rPr lang="en-US" altLang="zh-CN" sz="1400" b="0">
                <a:ea typeface="宋体" panose="02010600030101010101" pitchFamily="2" charset="-122"/>
              </a:rPr>
              <a:pPr eaLnBrk="1" hangingPunct="1"/>
              <a:t>26</a:t>
            </a:fld>
            <a:endParaRPr lang="en-US" altLang="zh-CN" sz="1400" b="0">
              <a:ea typeface="宋体" panose="02010600030101010101" pitchFamily="2" charset="-122"/>
            </a:endParaRPr>
          </a:p>
        </p:txBody>
      </p:sp>
      <p:grpSp>
        <p:nvGrpSpPr>
          <p:cNvPr id="2" name="Group 89">
            <a:extLst>
              <a:ext uri="{FF2B5EF4-FFF2-40B4-BE49-F238E27FC236}">
                <a16:creationId xmlns:a16="http://schemas.microsoft.com/office/drawing/2014/main" id="{1524355A-A39A-4863-B09C-389CEF31C5B1}"/>
              </a:ext>
            </a:extLst>
          </p:cNvPr>
          <p:cNvGrpSpPr>
            <a:grpSpLocks/>
          </p:cNvGrpSpPr>
          <p:nvPr/>
        </p:nvGrpSpPr>
        <p:grpSpPr bwMode="auto">
          <a:xfrm>
            <a:off x="7323138" y="4724400"/>
            <a:ext cx="611187" cy="433388"/>
            <a:chOff x="4613" y="2976"/>
            <a:chExt cx="385" cy="273"/>
          </a:xfrm>
        </p:grpSpPr>
        <p:graphicFrame>
          <p:nvGraphicFramePr>
            <p:cNvPr id="1042" name="Object 90">
              <a:extLst>
                <a:ext uri="{FF2B5EF4-FFF2-40B4-BE49-F238E27FC236}">
                  <a16:creationId xmlns:a16="http://schemas.microsoft.com/office/drawing/2014/main" id="{3656B19B-FED5-4BDA-87E6-E390F672EB58}"/>
                </a:ext>
              </a:extLst>
            </p:cNvPr>
            <p:cNvGraphicFramePr>
              <a:graphicFrameLocks noChangeAspect="1"/>
            </p:cNvGraphicFramePr>
            <p:nvPr/>
          </p:nvGraphicFramePr>
          <p:xfrm>
            <a:off x="4740" y="2976"/>
            <a:ext cx="258" cy="273"/>
          </p:xfrm>
          <a:graphic>
            <a:graphicData uri="http://schemas.openxmlformats.org/presentationml/2006/ole">
              <mc:AlternateContent xmlns:mc="http://schemas.openxmlformats.org/markup-compatibility/2006">
                <mc:Choice xmlns:v="urn:schemas-microsoft-com:vml" Requires="v">
                  <p:oleObj spid="_x0000_s97293" name="公式" r:id="rId3" imgW="203040" imgH="215640" progId="Equation.3">
                    <p:embed/>
                  </p:oleObj>
                </mc:Choice>
                <mc:Fallback>
                  <p:oleObj name="公式" r:id="rId3" imgW="203040" imgH="215640" progId="Equation.3">
                    <p:embed/>
                    <p:pic>
                      <p:nvPicPr>
                        <p:cNvPr id="1042" name="Object 90">
                          <a:extLst>
                            <a:ext uri="{FF2B5EF4-FFF2-40B4-BE49-F238E27FC236}">
                              <a16:creationId xmlns:a16="http://schemas.microsoft.com/office/drawing/2014/main" id="{3656B19B-FED5-4BDA-87E6-E390F672E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 y="2976"/>
                          <a:ext cx="258" cy="27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67" name="Line 91">
              <a:extLst>
                <a:ext uri="{FF2B5EF4-FFF2-40B4-BE49-F238E27FC236}">
                  <a16:creationId xmlns:a16="http://schemas.microsoft.com/office/drawing/2014/main" id="{A0FFA3F5-1DBF-43FA-B346-EC1F15EFADB4}"/>
                </a:ext>
              </a:extLst>
            </p:cNvPr>
            <p:cNvSpPr>
              <a:spLocks noChangeShapeType="1"/>
            </p:cNvSpPr>
            <p:nvPr/>
          </p:nvSpPr>
          <p:spPr bwMode="auto">
            <a:xfrm>
              <a:off x="4613" y="3222"/>
              <a:ext cx="181" cy="0"/>
            </a:xfrm>
            <a:prstGeom prst="line">
              <a:avLst/>
            </a:prstGeom>
            <a:noFill/>
            <a:ln w="28575">
              <a:solidFill>
                <a:srgbClr val="FF99CC"/>
              </a:solidFill>
              <a:miter lim="800000"/>
              <a:headEnd/>
              <a:tailEnd/>
            </a:ln>
            <a:effectLst>
              <a:outerShdw dist="35921" dir="2700000"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68" name="Line 92">
              <a:extLst>
                <a:ext uri="{FF2B5EF4-FFF2-40B4-BE49-F238E27FC236}">
                  <a16:creationId xmlns:a16="http://schemas.microsoft.com/office/drawing/2014/main" id="{8CDAFD23-ADEC-4645-ABB3-B4F35498BB88}"/>
                </a:ext>
              </a:extLst>
            </p:cNvPr>
            <p:cNvSpPr>
              <a:spLocks noChangeShapeType="1"/>
            </p:cNvSpPr>
            <p:nvPr/>
          </p:nvSpPr>
          <p:spPr bwMode="auto">
            <a:xfrm flipV="1">
              <a:off x="4703" y="3122"/>
              <a:ext cx="0" cy="91"/>
            </a:xfrm>
            <a:prstGeom prst="line">
              <a:avLst/>
            </a:prstGeom>
            <a:noFill/>
            <a:ln w="28575">
              <a:solidFill>
                <a:srgbClr val="FF99CC"/>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3" name="Group 93">
            <a:extLst>
              <a:ext uri="{FF2B5EF4-FFF2-40B4-BE49-F238E27FC236}">
                <a16:creationId xmlns:a16="http://schemas.microsoft.com/office/drawing/2014/main" id="{15F34241-1E2D-420C-94EC-71AF0DA7F000}"/>
              </a:ext>
            </a:extLst>
          </p:cNvPr>
          <p:cNvGrpSpPr>
            <a:grpSpLocks/>
          </p:cNvGrpSpPr>
          <p:nvPr/>
        </p:nvGrpSpPr>
        <p:grpSpPr bwMode="auto">
          <a:xfrm>
            <a:off x="7316788" y="5286375"/>
            <a:ext cx="623887" cy="433388"/>
            <a:chOff x="4609" y="3330"/>
            <a:chExt cx="393" cy="273"/>
          </a:xfrm>
        </p:grpSpPr>
        <p:graphicFrame>
          <p:nvGraphicFramePr>
            <p:cNvPr id="1041" name="Object 94">
              <a:extLst>
                <a:ext uri="{FF2B5EF4-FFF2-40B4-BE49-F238E27FC236}">
                  <a16:creationId xmlns:a16="http://schemas.microsoft.com/office/drawing/2014/main" id="{F7B3DD1A-E6E9-476A-B351-8684330235AB}"/>
                </a:ext>
              </a:extLst>
            </p:cNvPr>
            <p:cNvGraphicFramePr>
              <a:graphicFrameLocks noChangeAspect="1"/>
            </p:cNvGraphicFramePr>
            <p:nvPr/>
          </p:nvGraphicFramePr>
          <p:xfrm>
            <a:off x="4728" y="3330"/>
            <a:ext cx="274" cy="273"/>
          </p:xfrm>
          <a:graphic>
            <a:graphicData uri="http://schemas.openxmlformats.org/presentationml/2006/ole">
              <mc:AlternateContent xmlns:mc="http://schemas.openxmlformats.org/markup-compatibility/2006">
                <mc:Choice xmlns:v="urn:schemas-microsoft-com:vml" Requires="v">
                  <p:oleObj spid="_x0000_s97294" name="公式" r:id="rId5" imgW="215640" imgH="215640" progId="Equation.3">
                    <p:embed/>
                  </p:oleObj>
                </mc:Choice>
                <mc:Fallback>
                  <p:oleObj name="公式" r:id="rId5" imgW="215640" imgH="215640" progId="Equation.3">
                    <p:embed/>
                    <p:pic>
                      <p:nvPicPr>
                        <p:cNvPr id="1041" name="Object 94">
                          <a:extLst>
                            <a:ext uri="{FF2B5EF4-FFF2-40B4-BE49-F238E27FC236}">
                              <a16:creationId xmlns:a16="http://schemas.microsoft.com/office/drawing/2014/main" id="{F7B3DD1A-E6E9-476A-B351-8684330235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8" y="3330"/>
                          <a:ext cx="274" cy="27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71" name="Line 95">
              <a:extLst>
                <a:ext uri="{FF2B5EF4-FFF2-40B4-BE49-F238E27FC236}">
                  <a16:creationId xmlns:a16="http://schemas.microsoft.com/office/drawing/2014/main" id="{214ADE12-291D-4CD7-88A9-394BE446B0B8}"/>
                </a:ext>
              </a:extLst>
            </p:cNvPr>
            <p:cNvSpPr>
              <a:spLocks noChangeShapeType="1"/>
            </p:cNvSpPr>
            <p:nvPr/>
          </p:nvSpPr>
          <p:spPr bwMode="auto">
            <a:xfrm>
              <a:off x="4609" y="3576"/>
              <a:ext cx="181" cy="0"/>
            </a:xfrm>
            <a:prstGeom prst="line">
              <a:avLst/>
            </a:prstGeom>
            <a:noFill/>
            <a:ln w="28575">
              <a:solidFill>
                <a:srgbClr val="FF99CC"/>
              </a:solidFill>
              <a:miter lim="800000"/>
              <a:headEnd/>
              <a:tailEnd/>
            </a:ln>
            <a:effectLst>
              <a:outerShdw dist="35921" dir="2700000"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72" name="Line 96">
              <a:extLst>
                <a:ext uri="{FF2B5EF4-FFF2-40B4-BE49-F238E27FC236}">
                  <a16:creationId xmlns:a16="http://schemas.microsoft.com/office/drawing/2014/main" id="{2000A8A9-2D76-4920-9214-717EF205BCFA}"/>
                </a:ext>
              </a:extLst>
            </p:cNvPr>
            <p:cNvSpPr>
              <a:spLocks noChangeShapeType="1"/>
            </p:cNvSpPr>
            <p:nvPr/>
          </p:nvSpPr>
          <p:spPr bwMode="auto">
            <a:xfrm flipV="1">
              <a:off x="4699" y="3476"/>
              <a:ext cx="0" cy="91"/>
            </a:xfrm>
            <a:prstGeom prst="line">
              <a:avLst/>
            </a:prstGeom>
            <a:noFill/>
            <a:ln w="28575">
              <a:solidFill>
                <a:srgbClr val="FF99CC"/>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4" name="Group 120">
            <a:extLst>
              <a:ext uri="{FF2B5EF4-FFF2-40B4-BE49-F238E27FC236}">
                <a16:creationId xmlns:a16="http://schemas.microsoft.com/office/drawing/2014/main" id="{41AF4A00-19BA-46E5-B919-894AA438A992}"/>
              </a:ext>
            </a:extLst>
          </p:cNvPr>
          <p:cNvGrpSpPr>
            <a:grpSpLocks/>
          </p:cNvGrpSpPr>
          <p:nvPr/>
        </p:nvGrpSpPr>
        <p:grpSpPr bwMode="auto">
          <a:xfrm>
            <a:off x="4078288" y="3014663"/>
            <a:ext cx="4800600" cy="3429000"/>
            <a:chOff x="2569" y="1899"/>
            <a:chExt cx="3024" cy="2160"/>
          </a:xfrm>
        </p:grpSpPr>
        <p:grpSp>
          <p:nvGrpSpPr>
            <p:cNvPr id="1073" name="Group 108">
              <a:extLst>
                <a:ext uri="{FF2B5EF4-FFF2-40B4-BE49-F238E27FC236}">
                  <a16:creationId xmlns:a16="http://schemas.microsoft.com/office/drawing/2014/main" id="{EB61225A-868D-47EF-8CD8-44FF485A472B}"/>
                </a:ext>
              </a:extLst>
            </p:cNvPr>
            <p:cNvGrpSpPr>
              <a:grpSpLocks/>
            </p:cNvGrpSpPr>
            <p:nvPr/>
          </p:nvGrpSpPr>
          <p:grpSpPr bwMode="auto">
            <a:xfrm>
              <a:off x="2569" y="1899"/>
              <a:ext cx="3024" cy="2160"/>
              <a:chOff x="2569" y="1899"/>
              <a:chExt cx="3024" cy="2160"/>
            </a:xfrm>
          </p:grpSpPr>
          <p:sp>
            <p:nvSpPr>
              <p:cNvPr id="203837" name="Rectangle 61">
                <a:extLst>
                  <a:ext uri="{FF2B5EF4-FFF2-40B4-BE49-F238E27FC236}">
                    <a16:creationId xmlns:a16="http://schemas.microsoft.com/office/drawing/2014/main" id="{C71F111A-6180-472E-88CF-2EE8513DE8CD}"/>
                  </a:ext>
                </a:extLst>
              </p:cNvPr>
              <p:cNvSpPr>
                <a:spLocks noChangeArrowheads="1"/>
              </p:cNvSpPr>
              <p:nvPr/>
            </p:nvSpPr>
            <p:spPr bwMode="auto">
              <a:xfrm>
                <a:off x="2569" y="1899"/>
                <a:ext cx="3024" cy="2160"/>
              </a:xfrm>
              <a:prstGeom prst="rect">
                <a:avLst/>
              </a:prstGeom>
              <a:gradFill rotWithShape="0">
                <a:gsLst>
                  <a:gs pos="0">
                    <a:srgbClr val="9999FF"/>
                  </a:gs>
                  <a:gs pos="100000">
                    <a:srgbClr val="9999FF">
                      <a:gamma/>
                      <a:shade val="46275"/>
                      <a:invGamma/>
                    </a:srgbClr>
                  </a:gs>
                </a:gsLst>
                <a:path path="rect">
                  <a:fillToRect l="100000" b="10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38" name="Line 62">
                <a:extLst>
                  <a:ext uri="{FF2B5EF4-FFF2-40B4-BE49-F238E27FC236}">
                    <a16:creationId xmlns:a16="http://schemas.microsoft.com/office/drawing/2014/main" id="{409ED25C-8E30-4475-8460-725BB10B859C}"/>
                  </a:ext>
                </a:extLst>
              </p:cNvPr>
              <p:cNvSpPr>
                <a:spLocks noChangeShapeType="1"/>
              </p:cNvSpPr>
              <p:nvPr/>
            </p:nvSpPr>
            <p:spPr bwMode="auto">
              <a:xfrm>
                <a:off x="3653" y="2301"/>
                <a:ext cx="907" cy="0"/>
              </a:xfrm>
              <a:prstGeom prst="line">
                <a:avLst/>
              </a:prstGeom>
              <a:noFill/>
              <a:ln w="19050">
                <a:solidFill>
                  <a:schemeClr val="tx2"/>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39" name="Line 63">
                <a:extLst>
                  <a:ext uri="{FF2B5EF4-FFF2-40B4-BE49-F238E27FC236}">
                    <a16:creationId xmlns:a16="http://schemas.microsoft.com/office/drawing/2014/main" id="{E4D910BA-C459-4B4B-A82C-7602E47BB9B4}"/>
                  </a:ext>
                </a:extLst>
              </p:cNvPr>
              <p:cNvSpPr>
                <a:spLocks noChangeShapeType="1"/>
              </p:cNvSpPr>
              <p:nvPr/>
            </p:nvSpPr>
            <p:spPr bwMode="auto">
              <a:xfrm flipH="1">
                <a:off x="3023" y="2452"/>
                <a:ext cx="680" cy="0"/>
              </a:xfrm>
              <a:prstGeom prst="line">
                <a:avLst/>
              </a:prstGeom>
              <a:noFill/>
              <a:ln w="19050">
                <a:solidFill>
                  <a:schemeClr val="tx2"/>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1" name="Line 65">
                <a:extLst>
                  <a:ext uri="{FF2B5EF4-FFF2-40B4-BE49-F238E27FC236}">
                    <a16:creationId xmlns:a16="http://schemas.microsoft.com/office/drawing/2014/main" id="{D451C653-14C7-4952-95E1-DFD83F278731}"/>
                  </a:ext>
                </a:extLst>
              </p:cNvPr>
              <p:cNvSpPr>
                <a:spLocks noChangeShapeType="1"/>
              </p:cNvSpPr>
              <p:nvPr/>
            </p:nvSpPr>
            <p:spPr bwMode="auto">
              <a:xfrm>
                <a:off x="3023" y="2452"/>
                <a:ext cx="0" cy="251"/>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2" name="Rectangle 66">
                <a:extLst>
                  <a:ext uri="{FF2B5EF4-FFF2-40B4-BE49-F238E27FC236}">
                    <a16:creationId xmlns:a16="http://schemas.microsoft.com/office/drawing/2014/main" id="{C3D841AB-A989-41CF-B12F-F502D36CFF55}"/>
                  </a:ext>
                </a:extLst>
              </p:cNvPr>
              <p:cNvSpPr>
                <a:spLocks noChangeArrowheads="1"/>
              </p:cNvSpPr>
              <p:nvPr/>
            </p:nvSpPr>
            <p:spPr bwMode="auto">
              <a:xfrm>
                <a:off x="2947" y="2703"/>
                <a:ext cx="151" cy="402"/>
              </a:xfrm>
              <a:prstGeom prst="rect">
                <a:avLst/>
              </a:prstGeom>
              <a:noFill/>
              <a:ln w="19050">
                <a:solidFill>
                  <a:schemeClr val="tx2"/>
                </a:solidFill>
                <a:miter lim="800000"/>
                <a:headEnd/>
                <a:tailEnd/>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3" name="Line 67">
                <a:extLst>
                  <a:ext uri="{FF2B5EF4-FFF2-40B4-BE49-F238E27FC236}">
                    <a16:creationId xmlns:a16="http://schemas.microsoft.com/office/drawing/2014/main" id="{8F764404-D3B5-4529-8B83-10858507498F}"/>
                  </a:ext>
                </a:extLst>
              </p:cNvPr>
              <p:cNvSpPr>
                <a:spLocks noChangeShapeType="1"/>
              </p:cNvSpPr>
              <p:nvPr/>
            </p:nvSpPr>
            <p:spPr bwMode="auto">
              <a:xfrm flipH="1">
                <a:off x="3023" y="3105"/>
                <a:ext cx="0" cy="552"/>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4" name="Line 68">
                <a:extLst>
                  <a:ext uri="{FF2B5EF4-FFF2-40B4-BE49-F238E27FC236}">
                    <a16:creationId xmlns:a16="http://schemas.microsoft.com/office/drawing/2014/main" id="{8B77AD9C-B90E-4157-A32B-16288F3AD615}"/>
                  </a:ext>
                </a:extLst>
              </p:cNvPr>
              <p:cNvSpPr>
                <a:spLocks noChangeShapeType="1"/>
              </p:cNvSpPr>
              <p:nvPr/>
            </p:nvSpPr>
            <p:spPr bwMode="auto">
              <a:xfrm flipH="1">
                <a:off x="5114" y="2452"/>
                <a:ext cx="0" cy="1202"/>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5" name="Line 69">
                <a:extLst>
                  <a:ext uri="{FF2B5EF4-FFF2-40B4-BE49-F238E27FC236}">
                    <a16:creationId xmlns:a16="http://schemas.microsoft.com/office/drawing/2014/main" id="{6675C28E-8BF3-4ACE-AEF4-4457AF68A0C0}"/>
                  </a:ext>
                </a:extLst>
              </p:cNvPr>
              <p:cNvSpPr>
                <a:spLocks noChangeShapeType="1"/>
              </p:cNvSpPr>
              <p:nvPr/>
            </p:nvSpPr>
            <p:spPr bwMode="auto">
              <a:xfrm>
                <a:off x="3997" y="3172"/>
                <a:ext cx="0" cy="251"/>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6" name="Line 70">
                <a:extLst>
                  <a:ext uri="{FF2B5EF4-FFF2-40B4-BE49-F238E27FC236}">
                    <a16:creationId xmlns:a16="http://schemas.microsoft.com/office/drawing/2014/main" id="{C3BF7896-7B5E-4064-91A2-C07F80DBC5C6}"/>
                  </a:ext>
                </a:extLst>
              </p:cNvPr>
              <p:cNvSpPr>
                <a:spLocks noChangeShapeType="1"/>
              </p:cNvSpPr>
              <p:nvPr/>
            </p:nvSpPr>
            <p:spPr bwMode="auto">
              <a:xfrm>
                <a:off x="4031" y="3222"/>
                <a:ext cx="0" cy="150"/>
              </a:xfrm>
              <a:prstGeom prst="line">
                <a:avLst/>
              </a:prstGeom>
              <a:noFill/>
              <a:ln w="3810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7" name="Line 71">
                <a:extLst>
                  <a:ext uri="{FF2B5EF4-FFF2-40B4-BE49-F238E27FC236}">
                    <a16:creationId xmlns:a16="http://schemas.microsoft.com/office/drawing/2014/main" id="{A387BFF4-64B4-4636-AF9F-98F7894DFBD1}"/>
                  </a:ext>
                </a:extLst>
              </p:cNvPr>
              <p:cNvSpPr>
                <a:spLocks noChangeShapeType="1"/>
              </p:cNvSpPr>
              <p:nvPr/>
            </p:nvSpPr>
            <p:spPr bwMode="auto">
              <a:xfrm>
                <a:off x="4073" y="3172"/>
                <a:ext cx="0" cy="251"/>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8" name="Line 72">
                <a:extLst>
                  <a:ext uri="{FF2B5EF4-FFF2-40B4-BE49-F238E27FC236}">
                    <a16:creationId xmlns:a16="http://schemas.microsoft.com/office/drawing/2014/main" id="{82882824-3312-4062-97DA-757CB1A9740F}"/>
                  </a:ext>
                </a:extLst>
              </p:cNvPr>
              <p:cNvSpPr>
                <a:spLocks noChangeShapeType="1"/>
              </p:cNvSpPr>
              <p:nvPr/>
            </p:nvSpPr>
            <p:spPr bwMode="auto">
              <a:xfrm>
                <a:off x="4106" y="3222"/>
                <a:ext cx="0" cy="150"/>
              </a:xfrm>
              <a:prstGeom prst="line">
                <a:avLst/>
              </a:prstGeom>
              <a:noFill/>
              <a:ln w="3810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49" name="Line 73">
                <a:extLst>
                  <a:ext uri="{FF2B5EF4-FFF2-40B4-BE49-F238E27FC236}">
                    <a16:creationId xmlns:a16="http://schemas.microsoft.com/office/drawing/2014/main" id="{70C607BC-9992-4F85-8BCB-422AF5EB97E4}"/>
                  </a:ext>
                </a:extLst>
              </p:cNvPr>
              <p:cNvSpPr>
                <a:spLocks noChangeShapeType="1"/>
              </p:cNvSpPr>
              <p:nvPr/>
            </p:nvSpPr>
            <p:spPr bwMode="auto">
              <a:xfrm>
                <a:off x="4148" y="3172"/>
                <a:ext cx="0" cy="251"/>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0" name="Line 74">
                <a:extLst>
                  <a:ext uri="{FF2B5EF4-FFF2-40B4-BE49-F238E27FC236}">
                    <a16:creationId xmlns:a16="http://schemas.microsoft.com/office/drawing/2014/main" id="{12487EF1-4201-47C9-A321-EFE523E11B64}"/>
                  </a:ext>
                </a:extLst>
              </p:cNvPr>
              <p:cNvSpPr>
                <a:spLocks noChangeShapeType="1"/>
              </p:cNvSpPr>
              <p:nvPr/>
            </p:nvSpPr>
            <p:spPr bwMode="auto">
              <a:xfrm>
                <a:off x="3023" y="3306"/>
                <a:ext cx="957" cy="0"/>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1" name="Line 75">
                <a:extLst>
                  <a:ext uri="{FF2B5EF4-FFF2-40B4-BE49-F238E27FC236}">
                    <a16:creationId xmlns:a16="http://schemas.microsoft.com/office/drawing/2014/main" id="{CA1B1258-1940-42C3-A1F9-386322EB44EF}"/>
                  </a:ext>
                </a:extLst>
              </p:cNvPr>
              <p:cNvSpPr>
                <a:spLocks noChangeShapeType="1"/>
              </p:cNvSpPr>
              <p:nvPr/>
            </p:nvSpPr>
            <p:spPr bwMode="auto">
              <a:xfrm>
                <a:off x="4199" y="3306"/>
                <a:ext cx="453" cy="0"/>
              </a:xfrm>
              <a:prstGeom prst="line">
                <a:avLst/>
              </a:prstGeom>
              <a:noFill/>
              <a:ln w="1905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203852" name="Picture 76" descr="E黄">
                <a:extLst>
                  <a:ext uri="{FF2B5EF4-FFF2-40B4-BE49-F238E27FC236}">
                    <a16:creationId xmlns:a16="http://schemas.microsoft.com/office/drawing/2014/main" id="{D229BEA9-0194-49A7-A2B6-15D7301F3A7E}"/>
                  </a:ext>
                </a:extLst>
              </p:cNvPr>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a:off x="4182" y="3004"/>
                <a:ext cx="326" cy="242"/>
              </a:xfrm>
              <a:prstGeom prst="rect">
                <a:avLst/>
              </a:prstGeom>
              <a:noFill/>
              <a:effectLst>
                <a:outerShdw dist="28398" dir="3806097" algn="ctr" rotWithShape="0">
                  <a:schemeClr val="bg2"/>
                </a:outerShdw>
              </a:effectLst>
            </p:spPr>
          </p:pic>
          <p:graphicFrame>
            <p:nvGraphicFramePr>
              <p:cNvPr id="1039" name="Object 77">
                <a:extLst>
                  <a:ext uri="{FF2B5EF4-FFF2-40B4-BE49-F238E27FC236}">
                    <a16:creationId xmlns:a16="http://schemas.microsoft.com/office/drawing/2014/main" id="{382554B4-77B4-4CF8-9C75-A9560DB2DE5C}"/>
                  </a:ext>
                </a:extLst>
              </p:cNvPr>
              <p:cNvGraphicFramePr>
                <a:graphicFrameLocks noChangeAspect="1"/>
              </p:cNvGraphicFramePr>
              <p:nvPr/>
            </p:nvGraphicFramePr>
            <p:xfrm>
              <a:off x="3097" y="2715"/>
              <a:ext cx="255" cy="254"/>
            </p:xfrm>
            <a:graphic>
              <a:graphicData uri="http://schemas.openxmlformats.org/presentationml/2006/ole">
                <mc:AlternateContent xmlns:mc="http://schemas.openxmlformats.org/markup-compatibility/2006">
                  <mc:Choice xmlns:v="urn:schemas-microsoft-com:vml" Requires="v">
                    <p:oleObj spid="_x0000_s97295" name="公式" r:id="rId8" imgW="164880" imgH="164880" progId="Equation.3">
                      <p:embed/>
                    </p:oleObj>
                  </mc:Choice>
                  <mc:Fallback>
                    <p:oleObj name="公式" r:id="rId8" imgW="164880" imgH="164880" progId="Equation.3">
                      <p:embed/>
                      <p:pic>
                        <p:nvPicPr>
                          <p:cNvPr id="1039" name="Object 77">
                            <a:extLst>
                              <a:ext uri="{FF2B5EF4-FFF2-40B4-BE49-F238E27FC236}">
                                <a16:creationId xmlns:a16="http://schemas.microsoft.com/office/drawing/2014/main" id="{382554B4-77B4-4CF8-9C75-A9560DB2DE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7" y="2715"/>
                            <a:ext cx="255" cy="25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0" name="Object 78">
                <a:extLst>
                  <a:ext uri="{FF2B5EF4-FFF2-40B4-BE49-F238E27FC236}">
                    <a16:creationId xmlns:a16="http://schemas.microsoft.com/office/drawing/2014/main" id="{1B92736E-17A0-4F57-B8FE-71D9D2A8E8A5}"/>
                  </a:ext>
                </a:extLst>
              </p:cNvPr>
              <p:cNvGraphicFramePr>
                <a:graphicFrameLocks noChangeAspect="1"/>
              </p:cNvGraphicFramePr>
              <p:nvPr/>
            </p:nvGraphicFramePr>
            <p:xfrm>
              <a:off x="3980" y="1999"/>
              <a:ext cx="235" cy="255"/>
            </p:xfrm>
            <a:graphic>
              <a:graphicData uri="http://schemas.openxmlformats.org/presentationml/2006/ole">
                <mc:AlternateContent xmlns:mc="http://schemas.openxmlformats.org/markup-compatibility/2006">
                  <mc:Choice xmlns:v="urn:schemas-microsoft-com:vml" Requires="v">
                    <p:oleObj spid="_x0000_s97296" name="公式" r:id="rId10" imgW="152280" imgH="164880" progId="Equation.3">
                      <p:embed/>
                    </p:oleObj>
                  </mc:Choice>
                  <mc:Fallback>
                    <p:oleObj name="公式" r:id="rId10" imgW="152280" imgH="164880" progId="Equation.3">
                      <p:embed/>
                      <p:pic>
                        <p:nvPicPr>
                          <p:cNvPr id="1040" name="Object 78">
                            <a:extLst>
                              <a:ext uri="{FF2B5EF4-FFF2-40B4-BE49-F238E27FC236}">
                                <a16:creationId xmlns:a16="http://schemas.microsoft.com/office/drawing/2014/main" id="{1B92736E-17A0-4F57-B8FE-71D9D2A8E8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0" y="1999"/>
                            <a:ext cx="235" cy="25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55" name="Line 79">
                <a:extLst>
                  <a:ext uri="{FF2B5EF4-FFF2-40B4-BE49-F238E27FC236}">
                    <a16:creationId xmlns:a16="http://schemas.microsoft.com/office/drawing/2014/main" id="{2625B328-5E4D-4CC2-B091-3BC0224ACD73}"/>
                  </a:ext>
                </a:extLst>
              </p:cNvPr>
              <p:cNvSpPr>
                <a:spLocks noChangeShapeType="1"/>
              </p:cNvSpPr>
              <p:nvPr/>
            </p:nvSpPr>
            <p:spPr bwMode="auto">
              <a:xfrm>
                <a:off x="3023" y="3657"/>
                <a:ext cx="1632" cy="0"/>
              </a:xfrm>
              <a:prstGeom prst="line">
                <a:avLst/>
              </a:prstGeom>
              <a:noFill/>
              <a:ln w="19050">
                <a:solidFill>
                  <a:schemeClr val="tx2"/>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6" name="Oval 80">
                <a:extLst>
                  <a:ext uri="{FF2B5EF4-FFF2-40B4-BE49-F238E27FC236}">
                    <a16:creationId xmlns:a16="http://schemas.microsoft.com/office/drawing/2014/main" id="{B5F351FE-B8B3-41FC-9EE6-4C1692E2AA3C}"/>
                  </a:ext>
                </a:extLst>
              </p:cNvPr>
              <p:cNvSpPr>
                <a:spLocks noChangeArrowheads="1"/>
              </p:cNvSpPr>
              <p:nvPr/>
            </p:nvSpPr>
            <p:spPr bwMode="auto">
              <a:xfrm>
                <a:off x="4617" y="3280"/>
                <a:ext cx="50" cy="51"/>
              </a:xfrm>
              <a:prstGeom prst="ellipse">
                <a:avLst/>
              </a:prstGeom>
              <a:solidFill>
                <a:schemeClr val="tx2"/>
              </a:solid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7" name="Oval 81">
                <a:extLst>
                  <a:ext uri="{FF2B5EF4-FFF2-40B4-BE49-F238E27FC236}">
                    <a16:creationId xmlns:a16="http://schemas.microsoft.com/office/drawing/2014/main" id="{5FD9BC98-B6F5-45A5-8E9B-EECC15C5D5C7}"/>
                  </a:ext>
                </a:extLst>
              </p:cNvPr>
              <p:cNvSpPr>
                <a:spLocks noChangeArrowheads="1"/>
              </p:cNvSpPr>
              <p:nvPr/>
            </p:nvSpPr>
            <p:spPr bwMode="auto">
              <a:xfrm>
                <a:off x="4617" y="3632"/>
                <a:ext cx="50" cy="50"/>
              </a:xfrm>
              <a:prstGeom prst="ellipse">
                <a:avLst/>
              </a:prstGeom>
              <a:solidFill>
                <a:schemeClr val="tx2"/>
              </a:solid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8" name="Line 82">
                <a:extLst>
                  <a:ext uri="{FF2B5EF4-FFF2-40B4-BE49-F238E27FC236}">
                    <a16:creationId xmlns:a16="http://schemas.microsoft.com/office/drawing/2014/main" id="{F9EB90B3-6A3F-4A44-BB49-57E16C0984FF}"/>
                  </a:ext>
                </a:extLst>
              </p:cNvPr>
              <p:cNvSpPr>
                <a:spLocks noChangeShapeType="1"/>
              </p:cNvSpPr>
              <p:nvPr/>
            </p:nvSpPr>
            <p:spPr bwMode="auto">
              <a:xfrm>
                <a:off x="4183" y="3222"/>
                <a:ext cx="0" cy="150"/>
              </a:xfrm>
              <a:prstGeom prst="line">
                <a:avLst/>
              </a:prstGeom>
              <a:noFill/>
              <a:ln w="38100">
                <a:solidFill>
                  <a:schemeClr val="tx2"/>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59" name="Freeform 83">
                <a:extLst>
                  <a:ext uri="{FF2B5EF4-FFF2-40B4-BE49-F238E27FC236}">
                    <a16:creationId xmlns:a16="http://schemas.microsoft.com/office/drawing/2014/main" id="{0C95076C-71B9-43AE-9A28-D52A71D5A0D1}"/>
                  </a:ext>
                </a:extLst>
              </p:cNvPr>
              <p:cNvSpPr>
                <a:spLocks/>
              </p:cNvSpPr>
              <p:nvPr/>
            </p:nvSpPr>
            <p:spPr bwMode="auto">
              <a:xfrm>
                <a:off x="3700" y="2360"/>
                <a:ext cx="813" cy="106"/>
              </a:xfrm>
              <a:custGeom>
                <a:avLst/>
                <a:gdLst/>
                <a:ahLst/>
                <a:cxnLst>
                  <a:cxn ang="0">
                    <a:pos x="0" y="106"/>
                  </a:cxn>
                  <a:cxn ang="0">
                    <a:pos x="9" y="63"/>
                  </a:cxn>
                  <a:cxn ang="0">
                    <a:pos x="42" y="16"/>
                  </a:cxn>
                  <a:cxn ang="0">
                    <a:pos x="96" y="0"/>
                  </a:cxn>
                  <a:cxn ang="0">
                    <a:pos x="156" y="15"/>
                  </a:cxn>
                  <a:cxn ang="0">
                    <a:pos x="186" y="51"/>
                  </a:cxn>
                  <a:cxn ang="0">
                    <a:pos x="203" y="106"/>
                  </a:cxn>
                  <a:cxn ang="0">
                    <a:pos x="225" y="52"/>
                  </a:cxn>
                  <a:cxn ang="0">
                    <a:pos x="249" y="22"/>
                  </a:cxn>
                  <a:cxn ang="0">
                    <a:pos x="303" y="3"/>
                  </a:cxn>
                  <a:cxn ang="0">
                    <a:pos x="360" y="21"/>
                  </a:cxn>
                  <a:cxn ang="0">
                    <a:pos x="393" y="63"/>
                  </a:cxn>
                  <a:cxn ang="0">
                    <a:pos x="408" y="106"/>
                  </a:cxn>
                  <a:cxn ang="0">
                    <a:pos x="417" y="60"/>
                  </a:cxn>
                  <a:cxn ang="0">
                    <a:pos x="453" y="21"/>
                  </a:cxn>
                  <a:cxn ang="0">
                    <a:pos x="504" y="3"/>
                  </a:cxn>
                  <a:cxn ang="0">
                    <a:pos x="564" y="18"/>
                  </a:cxn>
                  <a:cxn ang="0">
                    <a:pos x="597" y="57"/>
                  </a:cxn>
                  <a:cxn ang="0">
                    <a:pos x="612" y="105"/>
                  </a:cxn>
                  <a:cxn ang="0">
                    <a:pos x="627" y="51"/>
                  </a:cxn>
                  <a:cxn ang="0">
                    <a:pos x="657" y="21"/>
                  </a:cxn>
                  <a:cxn ang="0">
                    <a:pos x="714" y="3"/>
                  </a:cxn>
                  <a:cxn ang="0">
                    <a:pos x="765" y="21"/>
                  </a:cxn>
                  <a:cxn ang="0">
                    <a:pos x="795" y="55"/>
                  </a:cxn>
                  <a:cxn ang="0">
                    <a:pos x="813" y="102"/>
                  </a:cxn>
                </a:cxnLst>
                <a:rect l="0" t="0" r="r" b="b"/>
                <a:pathLst>
                  <a:path w="813" h="106">
                    <a:moveTo>
                      <a:pt x="0" y="106"/>
                    </a:moveTo>
                    <a:lnTo>
                      <a:pt x="9" y="63"/>
                    </a:lnTo>
                    <a:lnTo>
                      <a:pt x="42" y="16"/>
                    </a:lnTo>
                    <a:lnTo>
                      <a:pt x="96" y="0"/>
                    </a:lnTo>
                    <a:lnTo>
                      <a:pt x="156" y="15"/>
                    </a:lnTo>
                    <a:lnTo>
                      <a:pt x="186" y="51"/>
                    </a:lnTo>
                    <a:lnTo>
                      <a:pt x="203" y="106"/>
                    </a:lnTo>
                    <a:lnTo>
                      <a:pt x="225" y="52"/>
                    </a:lnTo>
                    <a:lnTo>
                      <a:pt x="249" y="22"/>
                    </a:lnTo>
                    <a:lnTo>
                      <a:pt x="303" y="3"/>
                    </a:lnTo>
                    <a:lnTo>
                      <a:pt x="360" y="21"/>
                    </a:lnTo>
                    <a:lnTo>
                      <a:pt x="393" y="63"/>
                    </a:lnTo>
                    <a:lnTo>
                      <a:pt x="408" y="106"/>
                    </a:lnTo>
                    <a:lnTo>
                      <a:pt x="417" y="60"/>
                    </a:lnTo>
                    <a:lnTo>
                      <a:pt x="453" y="21"/>
                    </a:lnTo>
                    <a:lnTo>
                      <a:pt x="504" y="3"/>
                    </a:lnTo>
                    <a:lnTo>
                      <a:pt x="564" y="18"/>
                    </a:lnTo>
                    <a:lnTo>
                      <a:pt x="597" y="57"/>
                    </a:lnTo>
                    <a:lnTo>
                      <a:pt x="612" y="105"/>
                    </a:lnTo>
                    <a:lnTo>
                      <a:pt x="627" y="51"/>
                    </a:lnTo>
                    <a:lnTo>
                      <a:pt x="657" y="21"/>
                    </a:lnTo>
                    <a:lnTo>
                      <a:pt x="714" y="3"/>
                    </a:lnTo>
                    <a:lnTo>
                      <a:pt x="765" y="21"/>
                    </a:lnTo>
                    <a:lnTo>
                      <a:pt x="795" y="55"/>
                    </a:lnTo>
                    <a:lnTo>
                      <a:pt x="813" y="102"/>
                    </a:lnTo>
                  </a:path>
                </a:pathLst>
              </a:custGeom>
              <a:noFill/>
              <a:ln w="19050" cap="flat" cmpd="sng">
                <a:solidFill>
                  <a:schemeClr val="tx2"/>
                </a:solidFill>
                <a:prstDash val="solid"/>
                <a:round/>
                <a:headEnd type="none" w="sm" len="lg"/>
                <a:tailEnd type="none" w="sm" len="lg"/>
              </a:ln>
              <a:effectLst>
                <a:outerShdw dist="1796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03861" name="Oval 85">
                <a:extLst>
                  <a:ext uri="{FF2B5EF4-FFF2-40B4-BE49-F238E27FC236}">
                    <a16:creationId xmlns:a16="http://schemas.microsoft.com/office/drawing/2014/main" id="{4B0D5DFC-5D89-4D36-9306-9CF70E70E292}"/>
                  </a:ext>
                </a:extLst>
              </p:cNvPr>
              <p:cNvSpPr>
                <a:spLocks noChangeArrowheads="1"/>
              </p:cNvSpPr>
              <p:nvPr/>
            </p:nvSpPr>
            <p:spPr bwMode="auto">
              <a:xfrm>
                <a:off x="4753" y="3285"/>
                <a:ext cx="50" cy="51"/>
              </a:xfrm>
              <a:prstGeom prst="ellipse">
                <a:avLst/>
              </a:prstGeom>
              <a:solidFill>
                <a:schemeClr val="tx2"/>
              </a:solid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62" name="Oval 86">
                <a:extLst>
                  <a:ext uri="{FF2B5EF4-FFF2-40B4-BE49-F238E27FC236}">
                    <a16:creationId xmlns:a16="http://schemas.microsoft.com/office/drawing/2014/main" id="{D159CA2D-E150-4F43-A31A-5A63432E549D}"/>
                  </a:ext>
                </a:extLst>
              </p:cNvPr>
              <p:cNvSpPr>
                <a:spLocks noChangeArrowheads="1"/>
              </p:cNvSpPr>
              <p:nvPr/>
            </p:nvSpPr>
            <p:spPr bwMode="auto">
              <a:xfrm>
                <a:off x="4753" y="3637"/>
                <a:ext cx="50" cy="50"/>
              </a:xfrm>
              <a:prstGeom prst="ellipse">
                <a:avLst/>
              </a:prstGeom>
              <a:solidFill>
                <a:schemeClr val="tx2"/>
              </a:solid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63" name="Line 87">
                <a:extLst>
                  <a:ext uri="{FF2B5EF4-FFF2-40B4-BE49-F238E27FC236}">
                    <a16:creationId xmlns:a16="http://schemas.microsoft.com/office/drawing/2014/main" id="{57F945B2-11C4-4F90-8AAC-D067E9C5B996}"/>
                  </a:ext>
                </a:extLst>
              </p:cNvPr>
              <p:cNvSpPr>
                <a:spLocks noChangeShapeType="1"/>
              </p:cNvSpPr>
              <p:nvPr/>
            </p:nvSpPr>
            <p:spPr bwMode="auto">
              <a:xfrm>
                <a:off x="4785" y="3303"/>
                <a:ext cx="318" cy="0"/>
              </a:xfrm>
              <a:prstGeom prst="line">
                <a:avLst/>
              </a:prstGeom>
              <a:noFill/>
              <a:ln w="19050">
                <a:solidFill>
                  <a:schemeClr val="tx2"/>
                </a:solidFill>
                <a:miter lim="800000"/>
                <a:headEnd/>
                <a:tailEnd/>
              </a:ln>
              <a:effectLst>
                <a:outerShdw dist="35921" dir="2700000" algn="ctr" rotWithShape="0">
                  <a:schemeClr val="accent1"/>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64" name="Line 88">
                <a:extLst>
                  <a:ext uri="{FF2B5EF4-FFF2-40B4-BE49-F238E27FC236}">
                    <a16:creationId xmlns:a16="http://schemas.microsoft.com/office/drawing/2014/main" id="{86FFCE42-2D73-44C4-812C-FD0882F39971}"/>
                  </a:ext>
                </a:extLst>
              </p:cNvPr>
              <p:cNvSpPr>
                <a:spLocks noChangeShapeType="1"/>
              </p:cNvSpPr>
              <p:nvPr/>
            </p:nvSpPr>
            <p:spPr bwMode="auto">
              <a:xfrm>
                <a:off x="4785" y="3657"/>
                <a:ext cx="318" cy="0"/>
              </a:xfrm>
              <a:prstGeom prst="line">
                <a:avLst/>
              </a:prstGeom>
              <a:noFill/>
              <a:ln w="19050">
                <a:solidFill>
                  <a:schemeClr val="tx2"/>
                </a:solidFill>
                <a:miter lim="800000"/>
                <a:headEnd/>
                <a:tailEnd/>
              </a:ln>
              <a:effectLst>
                <a:outerShdw dist="35921" dir="2700000" algn="ctr" rotWithShape="0">
                  <a:schemeClr val="accent1"/>
                </a:outerShdw>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203840" name="Line 64">
              <a:extLst>
                <a:ext uri="{FF2B5EF4-FFF2-40B4-BE49-F238E27FC236}">
                  <a16:creationId xmlns:a16="http://schemas.microsoft.com/office/drawing/2014/main" id="{7028FC35-7662-4AD8-BB84-F35B4EA9BE39}"/>
                </a:ext>
              </a:extLst>
            </p:cNvPr>
            <p:cNvSpPr>
              <a:spLocks noChangeShapeType="1"/>
            </p:cNvSpPr>
            <p:nvPr/>
          </p:nvSpPr>
          <p:spPr bwMode="auto">
            <a:xfrm>
              <a:off x="4491" y="2461"/>
              <a:ext cx="639" cy="0"/>
            </a:xfrm>
            <a:prstGeom prst="line">
              <a:avLst/>
            </a:prstGeom>
            <a:noFill/>
            <a:ln w="19050">
              <a:solidFill>
                <a:schemeClr val="tx2"/>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21">
            <a:extLst>
              <a:ext uri="{FF2B5EF4-FFF2-40B4-BE49-F238E27FC236}">
                <a16:creationId xmlns:a16="http://schemas.microsoft.com/office/drawing/2014/main" id="{49DC6612-8DD8-4569-8B40-36937EF22928}"/>
              </a:ext>
            </a:extLst>
          </p:cNvPr>
          <p:cNvGrpSpPr>
            <a:grpSpLocks/>
          </p:cNvGrpSpPr>
          <p:nvPr/>
        </p:nvGrpSpPr>
        <p:grpSpPr bwMode="auto">
          <a:xfrm>
            <a:off x="6051550" y="4005263"/>
            <a:ext cx="2063750" cy="1225550"/>
            <a:chOff x="3812" y="2523"/>
            <a:chExt cx="1300" cy="772"/>
          </a:xfrm>
        </p:grpSpPr>
        <p:graphicFrame>
          <p:nvGraphicFramePr>
            <p:cNvPr id="1036" name="Object 84">
              <a:extLst>
                <a:ext uri="{FF2B5EF4-FFF2-40B4-BE49-F238E27FC236}">
                  <a16:creationId xmlns:a16="http://schemas.microsoft.com/office/drawing/2014/main" id="{9F675A97-DECF-4854-9BBE-7B778CC0DF7C}"/>
                </a:ext>
              </a:extLst>
            </p:cNvPr>
            <p:cNvGraphicFramePr>
              <a:graphicFrameLocks noChangeAspect="1"/>
            </p:cNvGraphicFramePr>
            <p:nvPr/>
          </p:nvGraphicFramePr>
          <p:xfrm>
            <a:off x="4053" y="2756"/>
            <a:ext cx="95" cy="103"/>
          </p:xfrm>
          <a:graphic>
            <a:graphicData uri="http://schemas.openxmlformats.org/presentationml/2006/ole">
              <mc:AlternateContent xmlns:mc="http://schemas.openxmlformats.org/markup-compatibility/2006">
                <mc:Choice xmlns:v="urn:schemas-microsoft-com:vml" Requires="v">
                  <p:oleObj spid="_x0000_s97297" name="公式" r:id="rId12" imgW="152280" imgH="164880" progId="Equation.3">
                    <p:embed/>
                  </p:oleObj>
                </mc:Choice>
                <mc:Fallback>
                  <p:oleObj name="公式" r:id="rId12" imgW="152280" imgH="164880" progId="Equation.3">
                    <p:embed/>
                    <p:pic>
                      <p:nvPicPr>
                        <p:cNvPr id="1036" name="Object 84">
                          <a:extLst>
                            <a:ext uri="{FF2B5EF4-FFF2-40B4-BE49-F238E27FC236}">
                              <a16:creationId xmlns:a16="http://schemas.microsoft.com/office/drawing/2014/main" id="{9F675A97-DECF-4854-9BBE-7B778CC0DF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3" y="2756"/>
                          <a:ext cx="95"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pSp>
          <p:nvGrpSpPr>
            <p:cNvPr id="1065" name="Group 97">
              <a:extLst>
                <a:ext uri="{FF2B5EF4-FFF2-40B4-BE49-F238E27FC236}">
                  <a16:creationId xmlns:a16="http://schemas.microsoft.com/office/drawing/2014/main" id="{BD2238EE-7253-42EE-B932-138A42D12BC9}"/>
                </a:ext>
              </a:extLst>
            </p:cNvPr>
            <p:cNvGrpSpPr>
              <a:grpSpLocks/>
            </p:cNvGrpSpPr>
            <p:nvPr/>
          </p:nvGrpSpPr>
          <p:grpSpPr bwMode="auto">
            <a:xfrm>
              <a:off x="3812" y="2523"/>
              <a:ext cx="1300" cy="772"/>
              <a:chOff x="3812" y="2523"/>
              <a:chExt cx="1300" cy="772"/>
            </a:xfrm>
          </p:grpSpPr>
          <p:sp>
            <p:nvSpPr>
              <p:cNvPr id="203874" name="Line 98">
                <a:extLst>
                  <a:ext uri="{FF2B5EF4-FFF2-40B4-BE49-F238E27FC236}">
                    <a16:creationId xmlns:a16="http://schemas.microsoft.com/office/drawing/2014/main" id="{FA224DC7-99EB-42CD-A627-C70F1AFE55AF}"/>
                  </a:ext>
                </a:extLst>
              </p:cNvPr>
              <p:cNvSpPr>
                <a:spLocks noChangeShapeType="1"/>
              </p:cNvSpPr>
              <p:nvPr/>
            </p:nvSpPr>
            <p:spPr bwMode="auto">
              <a:xfrm flipH="1">
                <a:off x="5112" y="2523"/>
                <a:ext cx="0" cy="363"/>
              </a:xfrm>
              <a:prstGeom prst="line">
                <a:avLst/>
              </a:prstGeom>
              <a:noFill/>
              <a:ln w="19050">
                <a:solidFill>
                  <a:schemeClr val="tx1"/>
                </a:solidFill>
                <a:round/>
                <a:headEnd/>
                <a:tailEnd type="stealth" w="lg"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37" name="Object 99">
                <a:extLst>
                  <a:ext uri="{FF2B5EF4-FFF2-40B4-BE49-F238E27FC236}">
                    <a16:creationId xmlns:a16="http://schemas.microsoft.com/office/drawing/2014/main" id="{4FACD916-9B6E-45ED-BD31-1542D411F5B9}"/>
                  </a:ext>
                </a:extLst>
              </p:cNvPr>
              <p:cNvGraphicFramePr>
                <a:graphicFrameLocks noChangeAspect="1"/>
              </p:cNvGraphicFramePr>
              <p:nvPr/>
            </p:nvGraphicFramePr>
            <p:xfrm>
              <a:off x="4920" y="2523"/>
              <a:ext cx="150" cy="263"/>
            </p:xfrm>
            <a:graphic>
              <a:graphicData uri="http://schemas.openxmlformats.org/presentationml/2006/ole">
                <mc:AlternateContent xmlns:mc="http://schemas.openxmlformats.org/markup-compatibility/2006">
                  <mc:Choice xmlns:v="urn:schemas-microsoft-com:vml" Requires="v">
                    <p:oleObj spid="_x0000_s97298" name="公式" r:id="rId14" imgW="101520" imgH="177480" progId="Equation.3">
                      <p:embed/>
                    </p:oleObj>
                  </mc:Choice>
                  <mc:Fallback>
                    <p:oleObj name="公式" r:id="rId14" imgW="101520" imgH="177480" progId="Equation.3">
                      <p:embed/>
                      <p:pic>
                        <p:nvPicPr>
                          <p:cNvPr id="1037" name="Object 99">
                            <a:extLst>
                              <a:ext uri="{FF2B5EF4-FFF2-40B4-BE49-F238E27FC236}">
                                <a16:creationId xmlns:a16="http://schemas.microsoft.com/office/drawing/2014/main" id="{4FACD916-9B6E-45ED-BD31-1542D411F5B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523"/>
                            <a:ext cx="150" cy="263"/>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67" name="Group 100">
                <a:extLst>
                  <a:ext uri="{FF2B5EF4-FFF2-40B4-BE49-F238E27FC236}">
                    <a16:creationId xmlns:a16="http://schemas.microsoft.com/office/drawing/2014/main" id="{CD7DBFDB-DB77-4D44-B9B4-B1CE9E07D2BC}"/>
                  </a:ext>
                </a:extLst>
              </p:cNvPr>
              <p:cNvGrpSpPr>
                <a:grpSpLocks/>
              </p:cNvGrpSpPr>
              <p:nvPr/>
            </p:nvGrpSpPr>
            <p:grpSpPr bwMode="auto">
              <a:xfrm>
                <a:off x="3812" y="2571"/>
                <a:ext cx="1186" cy="724"/>
                <a:chOff x="3812" y="2571"/>
                <a:chExt cx="1186" cy="724"/>
              </a:xfrm>
            </p:grpSpPr>
            <p:sp>
              <p:nvSpPr>
                <p:cNvPr id="203877" name="Line 101">
                  <a:extLst>
                    <a:ext uri="{FF2B5EF4-FFF2-40B4-BE49-F238E27FC236}">
                      <a16:creationId xmlns:a16="http://schemas.microsoft.com/office/drawing/2014/main" id="{5E06C1B2-67C8-47C9-8D98-3D464DD873DF}"/>
                    </a:ext>
                  </a:extLst>
                </p:cNvPr>
                <p:cNvSpPr>
                  <a:spLocks noChangeShapeType="1"/>
                </p:cNvSpPr>
                <p:nvPr/>
              </p:nvSpPr>
              <p:spPr bwMode="auto">
                <a:xfrm flipH="1">
                  <a:off x="3859" y="2571"/>
                  <a:ext cx="432" cy="0"/>
                </a:xfrm>
                <a:prstGeom prst="line">
                  <a:avLst/>
                </a:prstGeom>
                <a:noFill/>
                <a:ln w="19050">
                  <a:solidFill>
                    <a:srgbClr val="99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1069" name="Picture 102">
                  <a:extLst>
                    <a:ext uri="{FF2B5EF4-FFF2-40B4-BE49-F238E27FC236}">
                      <a16:creationId xmlns:a16="http://schemas.microsoft.com/office/drawing/2014/main" id="{EBFF3552-6EB1-4D87-89ED-8EFA59FB5000}"/>
                    </a:ext>
                  </a:extLst>
                </p:cNvPr>
                <p:cNvPicPr>
                  <a:picLocks noChangeAspect="1" noChangeArrowheads="1"/>
                </p:cNvPicPr>
                <p:nvPr/>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812" y="2605"/>
                  <a:ext cx="29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0" name="Group 103">
                  <a:extLst>
                    <a:ext uri="{FF2B5EF4-FFF2-40B4-BE49-F238E27FC236}">
                      <a16:creationId xmlns:a16="http://schemas.microsoft.com/office/drawing/2014/main" id="{9A54CB69-AC1B-42C9-AB03-395256796618}"/>
                    </a:ext>
                  </a:extLst>
                </p:cNvPr>
                <p:cNvGrpSpPr>
                  <a:grpSpLocks/>
                </p:cNvGrpSpPr>
                <p:nvPr/>
              </p:nvGrpSpPr>
              <p:grpSpPr bwMode="auto">
                <a:xfrm>
                  <a:off x="4613" y="3022"/>
                  <a:ext cx="385" cy="273"/>
                  <a:chOff x="4613" y="2976"/>
                  <a:chExt cx="385" cy="273"/>
                </a:xfrm>
              </p:grpSpPr>
              <p:graphicFrame>
                <p:nvGraphicFramePr>
                  <p:cNvPr id="1038" name="Object 104">
                    <a:extLst>
                      <a:ext uri="{FF2B5EF4-FFF2-40B4-BE49-F238E27FC236}">
                        <a16:creationId xmlns:a16="http://schemas.microsoft.com/office/drawing/2014/main" id="{1A4C9186-3558-4981-B34B-01DF39AA5826}"/>
                      </a:ext>
                    </a:extLst>
                  </p:cNvPr>
                  <p:cNvGraphicFramePr>
                    <a:graphicFrameLocks noChangeAspect="1"/>
                  </p:cNvGraphicFramePr>
                  <p:nvPr/>
                </p:nvGraphicFramePr>
                <p:xfrm>
                  <a:off x="4740" y="2976"/>
                  <a:ext cx="258" cy="273"/>
                </p:xfrm>
                <a:graphic>
                  <a:graphicData uri="http://schemas.openxmlformats.org/presentationml/2006/ole">
                    <mc:AlternateContent xmlns:mc="http://schemas.openxmlformats.org/markup-compatibility/2006">
                      <mc:Choice xmlns:v="urn:schemas-microsoft-com:vml" Requires="v">
                        <p:oleObj spid="_x0000_s97299" name="公式" r:id="rId17" imgW="203040" imgH="215640" progId="Equation.3">
                          <p:embed/>
                        </p:oleObj>
                      </mc:Choice>
                      <mc:Fallback>
                        <p:oleObj name="公式" r:id="rId17" imgW="203040" imgH="215640" progId="Equation.3">
                          <p:embed/>
                          <p:pic>
                            <p:nvPicPr>
                              <p:cNvPr id="1038" name="Object 104">
                                <a:extLst>
                                  <a:ext uri="{FF2B5EF4-FFF2-40B4-BE49-F238E27FC236}">
                                    <a16:creationId xmlns:a16="http://schemas.microsoft.com/office/drawing/2014/main" id="{1A4C9186-3558-4981-B34B-01DF39AA582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0" y="2976"/>
                                <a:ext cx="258" cy="27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81" name="Line 105">
                    <a:extLst>
                      <a:ext uri="{FF2B5EF4-FFF2-40B4-BE49-F238E27FC236}">
                        <a16:creationId xmlns:a16="http://schemas.microsoft.com/office/drawing/2014/main" id="{553D60B8-4477-4290-8830-73A47B902909}"/>
                      </a:ext>
                    </a:extLst>
                  </p:cNvPr>
                  <p:cNvSpPr>
                    <a:spLocks noChangeShapeType="1"/>
                  </p:cNvSpPr>
                  <p:nvPr/>
                </p:nvSpPr>
                <p:spPr bwMode="auto">
                  <a:xfrm>
                    <a:off x="4613" y="3222"/>
                    <a:ext cx="181" cy="0"/>
                  </a:xfrm>
                  <a:prstGeom prst="line">
                    <a:avLst/>
                  </a:prstGeom>
                  <a:noFill/>
                  <a:ln w="28575">
                    <a:solidFill>
                      <a:srgbClr val="FF99CC"/>
                    </a:solidFill>
                    <a:miter lim="800000"/>
                    <a:headEnd/>
                    <a:tailEnd/>
                  </a:ln>
                  <a:effectLst>
                    <a:outerShdw dist="35921" dir="2700000" algn="ctr" rotWithShape="0">
                      <a:schemeClr val="folHlink">
                        <a:alpha val="50000"/>
                      </a:schemeClr>
                    </a:outerShdw>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82" name="Line 106">
                    <a:extLst>
                      <a:ext uri="{FF2B5EF4-FFF2-40B4-BE49-F238E27FC236}">
                        <a16:creationId xmlns:a16="http://schemas.microsoft.com/office/drawing/2014/main" id="{9C79B542-DA4B-420A-9BC0-07B4D2BF2F52}"/>
                      </a:ext>
                    </a:extLst>
                  </p:cNvPr>
                  <p:cNvSpPr>
                    <a:spLocks noChangeShapeType="1"/>
                  </p:cNvSpPr>
                  <p:nvPr/>
                </p:nvSpPr>
                <p:spPr bwMode="auto">
                  <a:xfrm flipV="1">
                    <a:off x="4703" y="3122"/>
                    <a:ext cx="0" cy="91"/>
                  </a:xfrm>
                  <a:prstGeom prst="line">
                    <a:avLst/>
                  </a:prstGeom>
                  <a:noFill/>
                  <a:ln w="28575">
                    <a:solidFill>
                      <a:srgbClr val="FF99CC"/>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grpSp>
      </p:grpSp>
      <p:sp>
        <p:nvSpPr>
          <p:cNvPr id="203822" name="Text Box 46">
            <a:extLst>
              <a:ext uri="{FF2B5EF4-FFF2-40B4-BE49-F238E27FC236}">
                <a16:creationId xmlns:a16="http://schemas.microsoft.com/office/drawing/2014/main" id="{B485078F-03C5-4606-90F9-920C0ABFFF11}"/>
              </a:ext>
            </a:extLst>
          </p:cNvPr>
          <p:cNvSpPr txBox="1">
            <a:spLocks noChangeArrowheads="1"/>
          </p:cNvSpPr>
          <p:nvPr/>
        </p:nvSpPr>
        <p:spPr bwMode="auto">
          <a:xfrm>
            <a:off x="471271" y="461964"/>
            <a:ext cx="7070725"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i="1" dirty="0">
                <a:solidFill>
                  <a:schemeClr val="tx2"/>
                </a:solidFill>
                <a:effectLst>
                  <a:outerShdw blurRad="38100" dist="38100" dir="2700000" algn="tl">
                    <a:srgbClr val="000000"/>
                  </a:outerShdw>
                </a:effectLst>
                <a:ea typeface="隶书" pitchFamily="49" charset="-122"/>
              </a:rPr>
              <a:t>LR</a:t>
            </a:r>
            <a:r>
              <a:rPr kumimoji="0" lang="zh-CN" altLang="en-US" dirty="0">
                <a:solidFill>
                  <a:schemeClr val="tx2"/>
                </a:solidFill>
                <a:effectLst>
                  <a:outerShdw blurRad="38100" dist="38100" dir="2700000" algn="tl">
                    <a:srgbClr val="000000"/>
                  </a:outerShdw>
                </a:effectLst>
                <a:latin typeface="隶书" pitchFamily="49" charset="-122"/>
                <a:ea typeface="隶书" pitchFamily="49" charset="-122"/>
              </a:rPr>
              <a:t>电路中的能量转换 自感磁能</a:t>
            </a:r>
          </a:p>
        </p:txBody>
      </p:sp>
      <p:graphicFrame>
        <p:nvGraphicFramePr>
          <p:cNvPr id="79" name="Object 5">
            <a:extLst>
              <a:ext uri="{FF2B5EF4-FFF2-40B4-BE49-F238E27FC236}">
                <a16:creationId xmlns:a16="http://schemas.microsoft.com/office/drawing/2014/main" id="{3880AAF8-3D28-4860-B88D-F4EC080D5077}"/>
              </a:ext>
            </a:extLst>
          </p:cNvPr>
          <p:cNvGraphicFramePr>
            <a:graphicFrameLocks noChangeAspect="1"/>
          </p:cNvGraphicFramePr>
          <p:nvPr/>
        </p:nvGraphicFramePr>
        <p:xfrm>
          <a:off x="1211329" y="4687095"/>
          <a:ext cx="1912938" cy="1001712"/>
        </p:xfrm>
        <a:graphic>
          <a:graphicData uri="http://schemas.openxmlformats.org/presentationml/2006/ole">
            <mc:AlternateContent xmlns:mc="http://schemas.openxmlformats.org/markup-compatibility/2006">
              <mc:Choice xmlns:v="urn:schemas-microsoft-com:vml" Requires="v">
                <p:oleObj spid="_x0000_s97300" name="公式" r:id="rId19" imgW="774360" imgH="406080" progId="Equation.3">
                  <p:embed/>
                </p:oleObj>
              </mc:Choice>
              <mc:Fallback>
                <p:oleObj name="公式" r:id="rId19" imgW="774360" imgH="406080" progId="Equation.3">
                  <p:embed/>
                  <p:pic>
                    <p:nvPicPr>
                      <p:cNvPr id="79" name="Object 5">
                        <a:extLst>
                          <a:ext uri="{FF2B5EF4-FFF2-40B4-BE49-F238E27FC236}">
                            <a16:creationId xmlns:a16="http://schemas.microsoft.com/office/drawing/2014/main" id="{3880AAF8-3D28-4860-B88D-F4EC080D507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1329" y="4687095"/>
                        <a:ext cx="1912938" cy="1001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 name="Object 33">
            <a:extLst>
              <a:ext uri="{FF2B5EF4-FFF2-40B4-BE49-F238E27FC236}">
                <a16:creationId xmlns:a16="http://schemas.microsoft.com/office/drawing/2014/main" id="{DF3D4640-6530-4FC4-B024-EA72A1B50761}"/>
              </a:ext>
            </a:extLst>
          </p:cNvPr>
          <p:cNvGraphicFramePr>
            <a:graphicFrameLocks noChangeAspect="1"/>
          </p:cNvGraphicFramePr>
          <p:nvPr/>
        </p:nvGraphicFramePr>
        <p:xfrm>
          <a:off x="971600" y="981076"/>
          <a:ext cx="1635125" cy="882650"/>
        </p:xfrm>
        <a:graphic>
          <a:graphicData uri="http://schemas.openxmlformats.org/presentationml/2006/ole">
            <mc:AlternateContent xmlns:mc="http://schemas.openxmlformats.org/markup-compatibility/2006">
              <mc:Choice xmlns:v="urn:schemas-microsoft-com:vml" Requires="v">
                <p:oleObj spid="_x0000_s97301" name="公式" r:id="rId21" imgW="749160" imgH="406080" progId="Equation.3">
                  <p:embed/>
                </p:oleObj>
              </mc:Choice>
              <mc:Fallback>
                <p:oleObj name="公式" r:id="rId21" imgW="749160" imgH="406080" progId="Equation.3">
                  <p:embed/>
                  <p:pic>
                    <p:nvPicPr>
                      <p:cNvPr id="81" name="Object 33">
                        <a:extLst>
                          <a:ext uri="{FF2B5EF4-FFF2-40B4-BE49-F238E27FC236}">
                            <a16:creationId xmlns:a16="http://schemas.microsoft.com/office/drawing/2014/main" id="{DF3D4640-6530-4FC4-B024-EA72A1B5076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1600" y="981076"/>
                        <a:ext cx="1635125"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 name="Object 35">
            <a:extLst>
              <a:ext uri="{FF2B5EF4-FFF2-40B4-BE49-F238E27FC236}">
                <a16:creationId xmlns:a16="http://schemas.microsoft.com/office/drawing/2014/main" id="{1094861C-ED58-4D55-BC97-F08392AC3BDE}"/>
              </a:ext>
            </a:extLst>
          </p:cNvPr>
          <p:cNvGraphicFramePr>
            <a:graphicFrameLocks noChangeAspect="1"/>
          </p:cNvGraphicFramePr>
          <p:nvPr/>
        </p:nvGraphicFramePr>
        <p:xfrm>
          <a:off x="294481" y="2106613"/>
          <a:ext cx="3192463" cy="908050"/>
        </p:xfrm>
        <a:graphic>
          <a:graphicData uri="http://schemas.openxmlformats.org/presentationml/2006/ole">
            <mc:AlternateContent xmlns:mc="http://schemas.openxmlformats.org/markup-compatibility/2006">
              <mc:Choice xmlns:v="urn:schemas-microsoft-com:vml" Requires="v">
                <p:oleObj spid="_x0000_s97302" name="公式" r:id="rId23" imgW="1422360" imgH="406080" progId="Equation.3">
                  <p:embed/>
                </p:oleObj>
              </mc:Choice>
              <mc:Fallback>
                <p:oleObj name="公式" r:id="rId23" imgW="1422360" imgH="406080" progId="Equation.3">
                  <p:embed/>
                  <p:pic>
                    <p:nvPicPr>
                      <p:cNvPr id="82" name="Object 35">
                        <a:extLst>
                          <a:ext uri="{FF2B5EF4-FFF2-40B4-BE49-F238E27FC236}">
                            <a16:creationId xmlns:a16="http://schemas.microsoft.com/office/drawing/2014/main" id="{1094861C-ED58-4D55-BC97-F08392AC3BD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4481" y="2106613"/>
                        <a:ext cx="3192463"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 name="Object 2">
            <a:extLst>
              <a:ext uri="{FF2B5EF4-FFF2-40B4-BE49-F238E27FC236}">
                <a16:creationId xmlns:a16="http://schemas.microsoft.com/office/drawing/2014/main" id="{E426A7B6-1C94-480A-A737-621EFB32A628}"/>
              </a:ext>
            </a:extLst>
          </p:cNvPr>
          <p:cNvGraphicFramePr>
            <a:graphicFrameLocks noChangeAspect="1"/>
          </p:cNvGraphicFramePr>
          <p:nvPr/>
        </p:nvGraphicFramePr>
        <p:xfrm>
          <a:off x="1031844" y="3173413"/>
          <a:ext cx="2473325" cy="927100"/>
        </p:xfrm>
        <a:graphic>
          <a:graphicData uri="http://schemas.openxmlformats.org/presentationml/2006/ole">
            <mc:AlternateContent xmlns:mc="http://schemas.openxmlformats.org/markup-compatibility/2006">
              <mc:Choice xmlns:v="urn:schemas-microsoft-com:vml" Requires="v">
                <p:oleObj spid="_x0000_s97303" name="公式" r:id="rId25" imgW="1079280" imgH="406080" progId="Equation.3">
                  <p:embed/>
                </p:oleObj>
              </mc:Choice>
              <mc:Fallback>
                <p:oleObj name="公式" r:id="rId25" imgW="1079280" imgH="406080" progId="Equation.3">
                  <p:embed/>
                  <p:pic>
                    <p:nvPicPr>
                      <p:cNvPr id="83" name="Object 2">
                        <a:extLst>
                          <a:ext uri="{FF2B5EF4-FFF2-40B4-BE49-F238E27FC236}">
                            <a16:creationId xmlns:a16="http://schemas.microsoft.com/office/drawing/2014/main" id="{E426A7B6-1C94-480A-A737-621EFB32A62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31844" y="3173413"/>
                        <a:ext cx="2473325"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 name="Text Box 7">
            <a:extLst>
              <a:ext uri="{FF2B5EF4-FFF2-40B4-BE49-F238E27FC236}">
                <a16:creationId xmlns:a16="http://schemas.microsoft.com/office/drawing/2014/main" id="{DE472AD6-B62D-478C-8AF8-363FF4A783EF}"/>
              </a:ext>
            </a:extLst>
          </p:cNvPr>
          <p:cNvSpPr txBox="1">
            <a:spLocks noChangeArrowheads="1"/>
          </p:cNvSpPr>
          <p:nvPr/>
        </p:nvSpPr>
        <p:spPr bwMode="auto">
          <a:xfrm>
            <a:off x="3905250" y="1331469"/>
            <a:ext cx="5057776" cy="1384995"/>
          </a:xfrm>
          <a:prstGeom prst="rect">
            <a:avLst/>
          </a:prstGeom>
          <a:noFill/>
          <a:ln w="9525">
            <a:noFill/>
            <a:miter lim="800000"/>
            <a:headEnd/>
            <a:tailEnd/>
          </a:ln>
          <a:effectLst/>
        </p:spPr>
        <p:txBody>
          <a:bodyPr wrap="square">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自感电动势作功</a:t>
            </a:r>
            <a:r>
              <a:rPr lang="en-US" altLang="zh-CN" i="1" dirty="0">
                <a:effectLst>
                  <a:outerShdw blurRad="38100" dist="38100" dir="2700000" algn="tl">
                    <a:srgbClr val="000000"/>
                  </a:outerShdw>
                </a:effectLst>
              </a:rPr>
              <a:t>W</a:t>
            </a:r>
            <a:r>
              <a:rPr lang="en-US" altLang="zh-CN" i="1" baseline="-25000" dirty="0">
                <a:effectLst>
                  <a:outerShdw blurRad="38100" dist="38100" dir="2700000" algn="tl">
                    <a:srgbClr val="000000"/>
                  </a:outerShdw>
                </a:effectLst>
              </a:rPr>
              <a:t>m </a:t>
            </a:r>
            <a:r>
              <a:rPr lang="zh-CN" altLang="en-US" dirty="0">
                <a:effectLst>
                  <a:outerShdw blurRad="38100" dist="38100" dir="2700000" algn="tl">
                    <a:srgbClr val="000000"/>
                  </a:outerShdw>
                </a:effectLst>
                <a:latin typeface="幼圆" pitchFamily="49" charset="-122"/>
              </a:rPr>
              <a:t>总是与磁场的建立与消失联系在一起，因此可以设想与磁场能量有关。</a:t>
            </a:r>
          </a:p>
        </p:txBody>
      </p:sp>
    </p:spTree>
    <p:extLst>
      <p:ext uri="{BB962C8B-B14F-4D97-AF65-F5344CB8AC3E}">
        <p14:creationId xmlns:p14="http://schemas.microsoft.com/office/powerpoint/2010/main" val="262874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822"/>
                                        </p:tgtEl>
                                        <p:attrNameLst>
                                          <p:attrName>style.visibility</p:attrName>
                                        </p:attrNameLst>
                                      </p:cBhvr>
                                      <p:to>
                                        <p:strVal val="visible"/>
                                      </p:to>
                                    </p:set>
                                    <p:animEffect transition="in" filter="dissolve">
                                      <p:cBhvr>
                                        <p:cTn id="7" dur="500"/>
                                        <p:tgtEl>
                                          <p:spTgt spid="203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dissolv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6F75B36A-1199-4C49-B55F-38A7363F1634}"/>
              </a:ext>
            </a:extLst>
          </p:cNvPr>
          <p:cNvSpPr>
            <a:spLocks noGrp="1"/>
          </p:cNvSpPr>
          <p:nvPr>
            <p:ph type="dt" sz="quarter" idx="10"/>
          </p:nvPr>
        </p:nvSpPr>
        <p:spPr/>
        <p:txBody>
          <a:bodyPr/>
          <a:lstStyle/>
          <a:p>
            <a:pPr>
              <a:defRPr/>
            </a:pPr>
            <a:fld id="{E6A33A9E-A752-4002-ABAD-D73C801F7448}" type="datetime9">
              <a:rPr lang="en-US"/>
              <a:pPr>
                <a:defRPr/>
              </a:pPr>
              <a:t>12/22/2017 7:44:05 PM</a:t>
            </a:fld>
            <a:endParaRPr lang="en-US" altLang="zh-CN"/>
          </a:p>
        </p:txBody>
      </p:sp>
      <p:sp>
        <p:nvSpPr>
          <p:cNvPr id="15" name="灯片编号占位符 3">
            <a:extLst>
              <a:ext uri="{FF2B5EF4-FFF2-40B4-BE49-F238E27FC236}">
                <a16:creationId xmlns:a16="http://schemas.microsoft.com/office/drawing/2014/main" id="{78B59F58-13F0-4D14-9582-0B79F5869CA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C4FB701-AA18-4DC0-8EDA-E4F71E86F9A8}" type="slidenum">
              <a:rPr lang="en-US" altLang="zh-CN" sz="1400" b="0">
                <a:ea typeface="宋体" panose="02010600030101010101" pitchFamily="2" charset="-122"/>
              </a:rPr>
              <a:pPr eaLnBrk="1" hangingPunct="1"/>
              <a:t>27</a:t>
            </a:fld>
            <a:endParaRPr lang="en-US" altLang="zh-CN" sz="1400" b="0">
              <a:ea typeface="宋体" panose="02010600030101010101" pitchFamily="2" charset="-122"/>
            </a:endParaRPr>
          </a:p>
        </p:txBody>
      </p:sp>
      <p:sp>
        <p:nvSpPr>
          <p:cNvPr id="206850" name="Text Box 2">
            <a:extLst>
              <a:ext uri="{FF2B5EF4-FFF2-40B4-BE49-F238E27FC236}">
                <a16:creationId xmlns:a16="http://schemas.microsoft.com/office/drawing/2014/main" id="{E941C120-0A9E-4D78-B0B6-FCB4BFFCEE68}"/>
              </a:ext>
            </a:extLst>
          </p:cNvPr>
          <p:cNvSpPr txBox="1">
            <a:spLocks noChangeArrowheads="1"/>
          </p:cNvSpPr>
          <p:nvPr/>
        </p:nvSpPr>
        <p:spPr bwMode="auto">
          <a:xfrm>
            <a:off x="439832" y="2621755"/>
            <a:ext cx="4572000" cy="519113"/>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以长直螺线管为例</a:t>
            </a:r>
          </a:p>
        </p:txBody>
      </p:sp>
      <p:graphicFrame>
        <p:nvGraphicFramePr>
          <p:cNvPr id="206851" name="Object 3">
            <a:extLst>
              <a:ext uri="{FF2B5EF4-FFF2-40B4-BE49-F238E27FC236}">
                <a16:creationId xmlns:a16="http://schemas.microsoft.com/office/drawing/2014/main" id="{4398A450-75E9-4618-8830-53692EEB86AC}"/>
              </a:ext>
            </a:extLst>
          </p:cNvPr>
          <p:cNvGraphicFramePr>
            <a:graphicFrameLocks noChangeAspect="1"/>
          </p:cNvGraphicFramePr>
          <p:nvPr/>
        </p:nvGraphicFramePr>
        <p:xfrm>
          <a:off x="4076700" y="2643281"/>
          <a:ext cx="1527175" cy="531813"/>
        </p:xfrm>
        <a:graphic>
          <a:graphicData uri="http://schemas.openxmlformats.org/presentationml/2006/ole">
            <mc:AlternateContent xmlns:mc="http://schemas.openxmlformats.org/markup-compatibility/2006">
              <mc:Choice xmlns:v="urn:schemas-microsoft-com:vml" Requires="v">
                <p:oleObj spid="_x0000_s98311" name="Equation" r:id="rId3" imgW="698400" imgH="241200" progId="Equation.3">
                  <p:embed/>
                </p:oleObj>
              </mc:Choice>
              <mc:Fallback>
                <p:oleObj name="Equation" r:id="rId3" imgW="698400" imgH="241200" progId="Equation.3">
                  <p:embed/>
                  <p:pic>
                    <p:nvPicPr>
                      <p:cNvPr id="206851" name="Object 3">
                        <a:extLst>
                          <a:ext uri="{FF2B5EF4-FFF2-40B4-BE49-F238E27FC236}">
                            <a16:creationId xmlns:a16="http://schemas.microsoft.com/office/drawing/2014/main" id="{4398A450-75E9-4618-8830-53692EEB8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2643281"/>
                        <a:ext cx="1527175" cy="5318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2" name="Object 4">
            <a:extLst>
              <a:ext uri="{FF2B5EF4-FFF2-40B4-BE49-F238E27FC236}">
                <a16:creationId xmlns:a16="http://schemas.microsoft.com/office/drawing/2014/main" id="{A339F625-445A-4EF1-8BEA-B3B589F9624F}"/>
              </a:ext>
            </a:extLst>
          </p:cNvPr>
          <p:cNvGraphicFramePr>
            <a:graphicFrameLocks noChangeAspect="1"/>
          </p:cNvGraphicFramePr>
          <p:nvPr/>
        </p:nvGraphicFramePr>
        <p:xfrm>
          <a:off x="1735138" y="3601243"/>
          <a:ext cx="1612900" cy="844550"/>
        </p:xfrm>
        <a:graphic>
          <a:graphicData uri="http://schemas.openxmlformats.org/presentationml/2006/ole">
            <mc:AlternateContent xmlns:mc="http://schemas.openxmlformats.org/markup-compatibility/2006">
              <mc:Choice xmlns:v="urn:schemas-microsoft-com:vml" Requires="v">
                <p:oleObj spid="_x0000_s98312" name="公式" r:id="rId5" imgW="774360" imgH="406080" progId="Equation.3">
                  <p:embed/>
                </p:oleObj>
              </mc:Choice>
              <mc:Fallback>
                <p:oleObj name="公式" r:id="rId5" imgW="774360" imgH="406080" progId="Equation.3">
                  <p:embed/>
                  <p:pic>
                    <p:nvPicPr>
                      <p:cNvPr id="206852" name="Object 4">
                        <a:extLst>
                          <a:ext uri="{FF2B5EF4-FFF2-40B4-BE49-F238E27FC236}">
                            <a16:creationId xmlns:a16="http://schemas.microsoft.com/office/drawing/2014/main" id="{A339F625-445A-4EF1-8BEA-B3B589F96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138" y="3601243"/>
                        <a:ext cx="1612900" cy="844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3" name="Object 5">
            <a:extLst>
              <a:ext uri="{FF2B5EF4-FFF2-40B4-BE49-F238E27FC236}">
                <a16:creationId xmlns:a16="http://schemas.microsoft.com/office/drawing/2014/main" id="{15BA5C84-A5C2-4C15-BC1D-A219FC2B8EDE}"/>
              </a:ext>
            </a:extLst>
          </p:cNvPr>
          <p:cNvGraphicFramePr>
            <a:graphicFrameLocks noChangeAspect="1"/>
          </p:cNvGraphicFramePr>
          <p:nvPr/>
        </p:nvGraphicFramePr>
        <p:xfrm>
          <a:off x="3348038" y="3644900"/>
          <a:ext cx="2411412" cy="1082675"/>
        </p:xfrm>
        <a:graphic>
          <a:graphicData uri="http://schemas.openxmlformats.org/presentationml/2006/ole">
            <mc:AlternateContent xmlns:mc="http://schemas.openxmlformats.org/markup-compatibility/2006">
              <mc:Choice xmlns:v="urn:schemas-microsoft-com:vml" Requires="v">
                <p:oleObj spid="_x0000_s98313" name="Equation" r:id="rId7" imgW="1155600" imgH="520560" progId="Equation.3">
                  <p:embed/>
                </p:oleObj>
              </mc:Choice>
              <mc:Fallback>
                <p:oleObj name="Equation" r:id="rId7" imgW="1155600" imgH="520560" progId="Equation.3">
                  <p:embed/>
                  <p:pic>
                    <p:nvPicPr>
                      <p:cNvPr id="206853" name="Object 5">
                        <a:extLst>
                          <a:ext uri="{FF2B5EF4-FFF2-40B4-BE49-F238E27FC236}">
                            <a16:creationId xmlns:a16="http://schemas.microsoft.com/office/drawing/2014/main" id="{15BA5C84-A5C2-4C15-BC1D-A219FC2B8E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3644900"/>
                        <a:ext cx="2411412" cy="1082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4" name="Object 6">
            <a:extLst>
              <a:ext uri="{FF2B5EF4-FFF2-40B4-BE49-F238E27FC236}">
                <a16:creationId xmlns:a16="http://schemas.microsoft.com/office/drawing/2014/main" id="{99E7E005-0D5E-4A5D-AF6F-434AD44DC484}"/>
              </a:ext>
            </a:extLst>
          </p:cNvPr>
          <p:cNvGraphicFramePr>
            <a:graphicFrameLocks noChangeAspect="1"/>
          </p:cNvGraphicFramePr>
          <p:nvPr/>
        </p:nvGraphicFramePr>
        <p:xfrm>
          <a:off x="5651500" y="3698875"/>
          <a:ext cx="1295400" cy="950913"/>
        </p:xfrm>
        <a:graphic>
          <a:graphicData uri="http://schemas.openxmlformats.org/presentationml/2006/ole">
            <mc:AlternateContent xmlns:mc="http://schemas.openxmlformats.org/markup-compatibility/2006">
              <mc:Choice xmlns:v="urn:schemas-microsoft-com:vml" Requires="v">
                <p:oleObj spid="_x0000_s98314" name="Equation" r:id="rId9" imgW="622080" imgH="457200" progId="Equation.3">
                  <p:embed/>
                </p:oleObj>
              </mc:Choice>
              <mc:Fallback>
                <p:oleObj name="Equation" r:id="rId9" imgW="622080" imgH="457200" progId="Equation.3">
                  <p:embed/>
                  <p:pic>
                    <p:nvPicPr>
                      <p:cNvPr id="206854" name="Object 6">
                        <a:extLst>
                          <a:ext uri="{FF2B5EF4-FFF2-40B4-BE49-F238E27FC236}">
                            <a16:creationId xmlns:a16="http://schemas.microsoft.com/office/drawing/2014/main" id="{99E7E005-0D5E-4A5D-AF6F-434AD44DC4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3698875"/>
                        <a:ext cx="1295400" cy="9509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5" name="Text Box 7">
            <a:extLst>
              <a:ext uri="{FF2B5EF4-FFF2-40B4-BE49-F238E27FC236}">
                <a16:creationId xmlns:a16="http://schemas.microsoft.com/office/drawing/2014/main" id="{3A655FB7-D9B2-4E51-9FA0-738868DFDB25}"/>
              </a:ext>
            </a:extLst>
          </p:cNvPr>
          <p:cNvSpPr txBox="1">
            <a:spLocks noChangeArrowheads="1"/>
          </p:cNvSpPr>
          <p:nvPr/>
        </p:nvSpPr>
        <p:spPr bwMode="auto">
          <a:xfrm>
            <a:off x="468313" y="4652963"/>
            <a:ext cx="8424862"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能量分布在磁场之中，磁场所占据的空间体积为</a:t>
            </a:r>
            <a:r>
              <a:rPr lang="en-US" altLang="zh-CN" i="1" dirty="0">
                <a:effectLst>
                  <a:outerShdw blurRad="38100" dist="38100" dir="2700000" algn="tl">
                    <a:srgbClr val="000000"/>
                  </a:outerShdw>
                </a:effectLst>
              </a:rPr>
              <a:t>V</a:t>
            </a:r>
            <a:r>
              <a:rPr lang="zh-CN" altLang="en-US" dirty="0">
                <a:effectLst>
                  <a:outerShdw blurRad="38100" dist="38100" dir="2700000" algn="tl">
                    <a:srgbClr val="000000"/>
                  </a:outerShdw>
                </a:effectLst>
                <a:latin typeface="幼圆" pitchFamily="49" charset="-122"/>
              </a:rPr>
              <a:t>，定义</a:t>
            </a:r>
            <a:r>
              <a:rPr lang="zh-CN" altLang="en-US" dirty="0">
                <a:solidFill>
                  <a:srgbClr val="99FF99"/>
                </a:solidFill>
                <a:effectLst>
                  <a:outerShdw blurRad="38100" dist="38100" dir="2700000" algn="tl">
                    <a:srgbClr val="000000"/>
                  </a:outerShdw>
                </a:effectLst>
                <a:latin typeface="幼圆" pitchFamily="49" charset="-122"/>
              </a:rPr>
              <a:t>磁能密度</a:t>
            </a:r>
            <a:r>
              <a:rPr lang="en-US" altLang="zh-CN" dirty="0">
                <a:solidFill>
                  <a:srgbClr val="99FF99"/>
                </a:solidFill>
                <a:effectLst>
                  <a:outerShdw blurRad="38100" dist="38100" dir="2700000" algn="tl">
                    <a:srgbClr val="000000"/>
                  </a:outerShdw>
                </a:effectLst>
                <a:latin typeface="幼圆" pitchFamily="49" charset="-122"/>
              </a:rPr>
              <a:t>(</a:t>
            </a:r>
            <a:r>
              <a:rPr lang="en-US" altLang="zh-CN" i="1" dirty="0">
                <a:solidFill>
                  <a:srgbClr val="99FF99"/>
                </a:solidFill>
                <a:effectLst>
                  <a:outerShdw blurRad="38100" dist="38100" dir="2700000" algn="tl">
                    <a:srgbClr val="000000"/>
                  </a:outerShdw>
                </a:effectLst>
              </a:rPr>
              <a:t>electromagnetic energy density</a:t>
            </a:r>
            <a:r>
              <a:rPr lang="en-US" altLang="zh-CN" dirty="0">
                <a:solidFill>
                  <a:srgbClr val="99FF99"/>
                </a:solidFill>
                <a:effectLst>
                  <a:outerShdw blurRad="38100" dist="38100" dir="2700000" algn="tl">
                    <a:srgbClr val="000000"/>
                  </a:outerShdw>
                </a:effectLst>
                <a:latin typeface="幼圆" pitchFamily="49" charset="-122"/>
              </a:rPr>
              <a:t>)</a:t>
            </a:r>
          </a:p>
        </p:txBody>
      </p:sp>
      <p:graphicFrame>
        <p:nvGraphicFramePr>
          <p:cNvPr id="206856" name="Object 8">
            <a:extLst>
              <a:ext uri="{FF2B5EF4-FFF2-40B4-BE49-F238E27FC236}">
                <a16:creationId xmlns:a16="http://schemas.microsoft.com/office/drawing/2014/main" id="{01CAE6FF-BC44-49F9-B5A0-04513E6ADE16}"/>
              </a:ext>
            </a:extLst>
          </p:cNvPr>
          <p:cNvGraphicFramePr>
            <a:graphicFrameLocks noChangeAspect="1"/>
          </p:cNvGraphicFramePr>
          <p:nvPr/>
        </p:nvGraphicFramePr>
        <p:xfrm>
          <a:off x="3276600" y="5535613"/>
          <a:ext cx="1600200" cy="989012"/>
        </p:xfrm>
        <a:graphic>
          <a:graphicData uri="http://schemas.openxmlformats.org/presentationml/2006/ole">
            <mc:AlternateContent xmlns:mc="http://schemas.openxmlformats.org/markup-compatibility/2006">
              <mc:Choice xmlns:v="urn:schemas-microsoft-com:vml" Requires="v">
                <p:oleObj spid="_x0000_s98315" name="Equation" r:id="rId11" imgW="736560" imgH="457200" progId="Equation.3">
                  <p:embed/>
                </p:oleObj>
              </mc:Choice>
              <mc:Fallback>
                <p:oleObj name="Equation" r:id="rId11" imgW="736560" imgH="457200" progId="Equation.3">
                  <p:embed/>
                  <p:pic>
                    <p:nvPicPr>
                      <p:cNvPr id="206856" name="Object 8">
                        <a:extLst>
                          <a:ext uri="{FF2B5EF4-FFF2-40B4-BE49-F238E27FC236}">
                            <a16:creationId xmlns:a16="http://schemas.microsoft.com/office/drawing/2014/main" id="{01CAE6FF-BC44-49F9-B5A0-04513E6ADE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535613"/>
                        <a:ext cx="1600200" cy="989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7" name="Text Box 9">
            <a:extLst>
              <a:ext uri="{FF2B5EF4-FFF2-40B4-BE49-F238E27FC236}">
                <a16:creationId xmlns:a16="http://schemas.microsoft.com/office/drawing/2014/main" id="{4F886E5F-96ED-48CE-88D1-6D233A7E6CDF}"/>
              </a:ext>
            </a:extLst>
          </p:cNvPr>
          <p:cNvSpPr txBox="1">
            <a:spLocks noChangeArrowheads="1"/>
          </p:cNvSpPr>
          <p:nvPr/>
        </p:nvSpPr>
        <p:spPr bwMode="auto">
          <a:xfrm>
            <a:off x="457200" y="1102520"/>
            <a:ext cx="8382000" cy="137318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尽管稳恒磁场与电流是一对孪生兄弟，但我们将会看到磁场可以脱离电流存在，因此能量的携带者是磁场而不是电流。</a:t>
            </a:r>
          </a:p>
        </p:txBody>
      </p:sp>
      <p:sp>
        <p:nvSpPr>
          <p:cNvPr id="206858" name="Text Box 10">
            <a:extLst>
              <a:ext uri="{FF2B5EF4-FFF2-40B4-BE49-F238E27FC236}">
                <a16:creationId xmlns:a16="http://schemas.microsoft.com/office/drawing/2014/main" id="{39BD34EC-3156-4600-A33F-F615DEC7FBBD}"/>
              </a:ext>
            </a:extLst>
          </p:cNvPr>
          <p:cNvSpPr txBox="1">
            <a:spLocks noChangeArrowheads="1"/>
          </p:cNvSpPr>
          <p:nvPr/>
        </p:nvSpPr>
        <p:spPr bwMode="auto">
          <a:xfrm>
            <a:off x="468313" y="463360"/>
            <a:ext cx="6049963"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latin typeface="隶书" pitchFamily="49" charset="-122"/>
                <a:ea typeface="隶书" pitchFamily="49" charset="-122"/>
              </a:rPr>
              <a:t>真空中磁场的能量 磁能密度</a:t>
            </a:r>
          </a:p>
        </p:txBody>
      </p:sp>
    </p:spTree>
    <p:extLst>
      <p:ext uri="{BB962C8B-B14F-4D97-AF65-F5344CB8AC3E}">
        <p14:creationId xmlns:p14="http://schemas.microsoft.com/office/powerpoint/2010/main" val="460472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8"/>
                                        </p:tgtEl>
                                        <p:attrNameLst>
                                          <p:attrName>style.visibility</p:attrName>
                                        </p:attrNameLst>
                                      </p:cBhvr>
                                      <p:to>
                                        <p:strVal val="visible"/>
                                      </p:to>
                                    </p:set>
                                    <p:animEffect transition="in" filter="wipe(left)">
                                      <p:cBhvr>
                                        <p:cTn id="7" dur="500"/>
                                        <p:tgtEl>
                                          <p:spTgt spid="206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6857"/>
                                        </p:tgtEl>
                                        <p:attrNameLst>
                                          <p:attrName>style.visibility</p:attrName>
                                        </p:attrNameLst>
                                      </p:cBhvr>
                                      <p:to>
                                        <p:strVal val="visible"/>
                                      </p:to>
                                    </p:set>
                                    <p:animEffect transition="in" filter="dissolve">
                                      <p:cBhvr>
                                        <p:cTn id="12" dur="500"/>
                                        <p:tgtEl>
                                          <p:spTgt spid="2068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6850"/>
                                        </p:tgtEl>
                                        <p:attrNameLst>
                                          <p:attrName>style.visibility</p:attrName>
                                        </p:attrNameLst>
                                      </p:cBhvr>
                                      <p:to>
                                        <p:strVal val="visible"/>
                                      </p:to>
                                    </p:set>
                                    <p:animEffect transition="in" filter="dissolve">
                                      <p:cBhvr>
                                        <p:cTn id="17" dur="500"/>
                                        <p:tgtEl>
                                          <p:spTgt spid="2068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6851"/>
                                        </p:tgtEl>
                                        <p:attrNameLst>
                                          <p:attrName>style.visibility</p:attrName>
                                        </p:attrNameLst>
                                      </p:cBhvr>
                                      <p:to>
                                        <p:strVal val="visible"/>
                                      </p:to>
                                    </p:set>
                                    <p:animEffect transition="in" filter="dissolve">
                                      <p:cBhvr>
                                        <p:cTn id="22" dur="500"/>
                                        <p:tgtEl>
                                          <p:spTgt spid="2068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6852"/>
                                        </p:tgtEl>
                                        <p:attrNameLst>
                                          <p:attrName>style.visibility</p:attrName>
                                        </p:attrNameLst>
                                      </p:cBhvr>
                                      <p:to>
                                        <p:strVal val="visible"/>
                                      </p:to>
                                    </p:set>
                                    <p:animEffect transition="in" filter="dissolve">
                                      <p:cBhvr>
                                        <p:cTn id="27" dur="500"/>
                                        <p:tgtEl>
                                          <p:spTgt spid="2068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6853"/>
                                        </p:tgtEl>
                                        <p:attrNameLst>
                                          <p:attrName>style.visibility</p:attrName>
                                        </p:attrNameLst>
                                      </p:cBhvr>
                                      <p:to>
                                        <p:strVal val="visible"/>
                                      </p:to>
                                    </p:set>
                                    <p:animEffect transition="in" filter="dissolve">
                                      <p:cBhvr>
                                        <p:cTn id="32" dur="500"/>
                                        <p:tgtEl>
                                          <p:spTgt spid="2068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6854"/>
                                        </p:tgtEl>
                                        <p:attrNameLst>
                                          <p:attrName>style.visibility</p:attrName>
                                        </p:attrNameLst>
                                      </p:cBhvr>
                                      <p:to>
                                        <p:strVal val="visible"/>
                                      </p:to>
                                    </p:set>
                                    <p:animEffect transition="in" filter="dissolve">
                                      <p:cBhvr>
                                        <p:cTn id="37" dur="500"/>
                                        <p:tgtEl>
                                          <p:spTgt spid="2068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6855"/>
                                        </p:tgtEl>
                                        <p:attrNameLst>
                                          <p:attrName>style.visibility</p:attrName>
                                        </p:attrNameLst>
                                      </p:cBhvr>
                                      <p:to>
                                        <p:strVal val="visible"/>
                                      </p:to>
                                    </p:set>
                                    <p:animEffect transition="in" filter="dissolve">
                                      <p:cBhvr>
                                        <p:cTn id="42" dur="500"/>
                                        <p:tgtEl>
                                          <p:spTgt spid="2068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06856"/>
                                        </p:tgtEl>
                                        <p:attrNameLst>
                                          <p:attrName>style.visibility</p:attrName>
                                        </p:attrNameLst>
                                      </p:cBhvr>
                                      <p:to>
                                        <p:strVal val="visible"/>
                                      </p:to>
                                    </p:set>
                                    <p:animEffect transition="in" filter="dissolve">
                                      <p:cBhvr>
                                        <p:cTn id="47" dur="5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5" grpId="0" autoUpdateAnimBg="0"/>
      <p:bldP spid="206857" grpId="0" autoUpdateAnimBg="0"/>
      <p:bldP spid="2068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F78F128D-1EE6-4830-B439-5801DB3345E6}"/>
              </a:ext>
            </a:extLst>
          </p:cNvPr>
          <p:cNvSpPr txBox="1">
            <a:spLocks noChangeArrowheads="1"/>
          </p:cNvSpPr>
          <p:nvPr/>
        </p:nvSpPr>
        <p:spPr bwMode="auto">
          <a:xfrm>
            <a:off x="228592" y="341386"/>
            <a:ext cx="8686800" cy="954107"/>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上式由长直螺线管求得，在一般情况下同样也成立。</a:t>
            </a:r>
            <a:r>
              <a:rPr lang="zh-CN" altLang="en-US" dirty="0">
                <a:effectLst>
                  <a:outerShdw blurRad="38100" dist="38100" dir="2700000" algn="tl">
                    <a:srgbClr val="000000"/>
                  </a:outerShdw>
                </a:effectLst>
              </a:rPr>
              <a:t>自感线圈中的能量和磁场中的能量可分别表示为</a:t>
            </a:r>
          </a:p>
        </p:txBody>
      </p:sp>
      <p:sp>
        <p:nvSpPr>
          <p:cNvPr id="207875" name="Text Box 3">
            <a:extLst>
              <a:ext uri="{FF2B5EF4-FFF2-40B4-BE49-F238E27FC236}">
                <a16:creationId xmlns:a16="http://schemas.microsoft.com/office/drawing/2014/main" id="{AC22D2C2-A904-447B-BD02-F26C5C5BE38A}"/>
              </a:ext>
            </a:extLst>
          </p:cNvPr>
          <p:cNvSpPr txBox="1">
            <a:spLocks noChangeArrowheads="1"/>
          </p:cNvSpPr>
          <p:nvPr/>
        </p:nvSpPr>
        <p:spPr bwMode="auto">
          <a:xfrm>
            <a:off x="228592" y="2962811"/>
            <a:ext cx="86868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rPr>
              <a:t>磁场的能量</a:t>
            </a:r>
            <a:r>
              <a:rPr lang="zh-CN" altLang="en-US" dirty="0">
                <a:effectLst>
                  <a:outerShdw blurRad="38100" dist="38100" dir="2700000" algn="tl">
                    <a:srgbClr val="000000"/>
                  </a:outerShdw>
                </a:effectLst>
                <a:latin typeface="幼圆" pitchFamily="49" charset="-122"/>
              </a:rPr>
              <a:t>当磁场分布不均匀时，可以由积分求磁场的能量。</a:t>
            </a:r>
          </a:p>
        </p:txBody>
      </p:sp>
      <p:graphicFrame>
        <p:nvGraphicFramePr>
          <p:cNvPr id="207876" name="Object 4">
            <a:extLst>
              <a:ext uri="{FF2B5EF4-FFF2-40B4-BE49-F238E27FC236}">
                <a16:creationId xmlns:a16="http://schemas.microsoft.com/office/drawing/2014/main" id="{039CCE44-5256-446C-9D93-43A6CCE81671}"/>
              </a:ext>
            </a:extLst>
          </p:cNvPr>
          <p:cNvGraphicFramePr>
            <a:graphicFrameLocks noChangeAspect="1"/>
          </p:cNvGraphicFramePr>
          <p:nvPr/>
        </p:nvGraphicFramePr>
        <p:xfrm>
          <a:off x="6516216" y="5295754"/>
          <a:ext cx="1852613" cy="1036638"/>
        </p:xfrm>
        <a:graphic>
          <a:graphicData uri="http://schemas.openxmlformats.org/presentationml/2006/ole">
            <mc:AlternateContent xmlns:mc="http://schemas.openxmlformats.org/markup-compatibility/2006">
              <mc:Choice xmlns:v="urn:schemas-microsoft-com:vml" Requires="v">
                <p:oleObj spid="_x0000_s99337" name="公式" r:id="rId3" imgW="812520" imgH="457200" progId="Equation.3">
                  <p:embed/>
                </p:oleObj>
              </mc:Choice>
              <mc:Fallback>
                <p:oleObj name="公式" r:id="rId3" imgW="812520" imgH="457200" progId="Equation.3">
                  <p:embed/>
                  <p:pic>
                    <p:nvPicPr>
                      <p:cNvPr id="207876" name="Object 4">
                        <a:extLst>
                          <a:ext uri="{FF2B5EF4-FFF2-40B4-BE49-F238E27FC236}">
                            <a16:creationId xmlns:a16="http://schemas.microsoft.com/office/drawing/2014/main" id="{039CCE44-5256-446C-9D93-43A6CCE81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5295754"/>
                        <a:ext cx="1852613" cy="1036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77" name="Object 5">
            <a:extLst>
              <a:ext uri="{FF2B5EF4-FFF2-40B4-BE49-F238E27FC236}">
                <a16:creationId xmlns:a16="http://schemas.microsoft.com/office/drawing/2014/main" id="{19BA4287-3FDA-49A9-AF55-B8650C3DE912}"/>
              </a:ext>
            </a:extLst>
          </p:cNvPr>
          <p:cNvGraphicFramePr>
            <a:graphicFrameLocks noChangeAspect="1"/>
          </p:cNvGraphicFramePr>
          <p:nvPr/>
        </p:nvGraphicFramePr>
        <p:xfrm>
          <a:off x="6516216" y="4035971"/>
          <a:ext cx="1730375" cy="906463"/>
        </p:xfrm>
        <a:graphic>
          <a:graphicData uri="http://schemas.openxmlformats.org/presentationml/2006/ole">
            <mc:AlternateContent xmlns:mc="http://schemas.openxmlformats.org/markup-compatibility/2006">
              <mc:Choice xmlns:v="urn:schemas-microsoft-com:vml" Requires="v">
                <p:oleObj spid="_x0000_s99338" name="公式" r:id="rId5" imgW="774360" imgH="406080" progId="Equation.3">
                  <p:embed/>
                </p:oleObj>
              </mc:Choice>
              <mc:Fallback>
                <p:oleObj name="公式" r:id="rId5" imgW="774360" imgH="406080" progId="Equation.3">
                  <p:embed/>
                  <p:pic>
                    <p:nvPicPr>
                      <p:cNvPr id="207877" name="Object 5">
                        <a:extLst>
                          <a:ext uri="{FF2B5EF4-FFF2-40B4-BE49-F238E27FC236}">
                            <a16:creationId xmlns:a16="http://schemas.microsoft.com/office/drawing/2014/main" id="{19BA4287-3FDA-49A9-AF55-B8650C3DE9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4035971"/>
                        <a:ext cx="1730375" cy="9064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78" name="Object 6">
            <a:extLst>
              <a:ext uri="{FF2B5EF4-FFF2-40B4-BE49-F238E27FC236}">
                <a16:creationId xmlns:a16="http://schemas.microsoft.com/office/drawing/2014/main" id="{56902A18-3120-48F7-A093-DC8305E8BBB1}"/>
              </a:ext>
            </a:extLst>
          </p:cNvPr>
          <p:cNvGraphicFramePr>
            <a:graphicFrameLocks noChangeAspect="1"/>
          </p:cNvGraphicFramePr>
          <p:nvPr/>
        </p:nvGraphicFramePr>
        <p:xfrm>
          <a:off x="1140271" y="4942434"/>
          <a:ext cx="2405063" cy="676275"/>
        </p:xfrm>
        <a:graphic>
          <a:graphicData uri="http://schemas.openxmlformats.org/presentationml/2006/ole">
            <mc:AlternateContent xmlns:mc="http://schemas.openxmlformats.org/markup-compatibility/2006">
              <mc:Choice xmlns:v="urn:schemas-microsoft-com:vml" Requires="v">
                <p:oleObj spid="_x0000_s99339" name="公式" r:id="rId7" imgW="1079280" imgH="304560" progId="Equation.3">
                  <p:embed/>
                </p:oleObj>
              </mc:Choice>
              <mc:Fallback>
                <p:oleObj name="公式" r:id="rId7" imgW="1079280" imgH="304560" progId="Equation.3">
                  <p:embed/>
                  <p:pic>
                    <p:nvPicPr>
                      <p:cNvPr id="207878" name="Object 6">
                        <a:extLst>
                          <a:ext uri="{FF2B5EF4-FFF2-40B4-BE49-F238E27FC236}">
                            <a16:creationId xmlns:a16="http://schemas.microsoft.com/office/drawing/2014/main" id="{56902A18-3120-48F7-A093-DC8305E8BB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271" y="4942434"/>
                        <a:ext cx="2405063" cy="676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2" name="Object 10">
            <a:extLst>
              <a:ext uri="{FF2B5EF4-FFF2-40B4-BE49-F238E27FC236}">
                <a16:creationId xmlns:a16="http://schemas.microsoft.com/office/drawing/2014/main" id="{4352CD29-9E29-42FC-B26A-8DB3B7D83779}"/>
              </a:ext>
            </a:extLst>
          </p:cNvPr>
          <p:cNvGraphicFramePr>
            <a:graphicFrameLocks noChangeAspect="1"/>
          </p:cNvGraphicFramePr>
          <p:nvPr/>
        </p:nvGraphicFramePr>
        <p:xfrm>
          <a:off x="3567559" y="4778921"/>
          <a:ext cx="2038350" cy="1014413"/>
        </p:xfrm>
        <a:graphic>
          <a:graphicData uri="http://schemas.openxmlformats.org/presentationml/2006/ole">
            <mc:AlternateContent xmlns:mc="http://schemas.openxmlformats.org/markup-compatibility/2006">
              <mc:Choice xmlns:v="urn:schemas-microsoft-com:vml" Requires="v">
                <p:oleObj spid="_x0000_s99340" name="公式" r:id="rId9" imgW="914400" imgH="457200" progId="Equation.3">
                  <p:embed/>
                </p:oleObj>
              </mc:Choice>
              <mc:Fallback>
                <p:oleObj name="公式" r:id="rId9" imgW="914400" imgH="457200" progId="Equation.3">
                  <p:embed/>
                  <p:pic>
                    <p:nvPicPr>
                      <p:cNvPr id="207882" name="Object 10">
                        <a:extLst>
                          <a:ext uri="{FF2B5EF4-FFF2-40B4-BE49-F238E27FC236}">
                            <a16:creationId xmlns:a16="http://schemas.microsoft.com/office/drawing/2014/main" id="{4352CD29-9E29-42FC-B26A-8DB3B7D837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7559" y="4778921"/>
                        <a:ext cx="2038350" cy="1014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4">
            <a:extLst>
              <a:ext uri="{FF2B5EF4-FFF2-40B4-BE49-F238E27FC236}">
                <a16:creationId xmlns:a16="http://schemas.microsoft.com/office/drawing/2014/main" id="{686B0900-FD34-488F-B5D2-78DDE06C2C42}"/>
              </a:ext>
            </a:extLst>
          </p:cNvPr>
          <p:cNvGraphicFramePr>
            <a:graphicFrameLocks noChangeAspect="1"/>
          </p:cNvGraphicFramePr>
          <p:nvPr/>
        </p:nvGraphicFramePr>
        <p:xfrm>
          <a:off x="1144855" y="1793275"/>
          <a:ext cx="1612900" cy="844550"/>
        </p:xfrm>
        <a:graphic>
          <a:graphicData uri="http://schemas.openxmlformats.org/presentationml/2006/ole">
            <mc:AlternateContent xmlns:mc="http://schemas.openxmlformats.org/markup-compatibility/2006">
              <mc:Choice xmlns:v="urn:schemas-microsoft-com:vml" Requires="v">
                <p:oleObj spid="_x0000_s99341" name="公式" r:id="rId11" imgW="774360" imgH="406080" progId="Equation.3">
                  <p:embed/>
                </p:oleObj>
              </mc:Choice>
              <mc:Fallback>
                <p:oleObj name="公式" r:id="rId11" imgW="774360" imgH="406080" progId="Equation.3">
                  <p:embed/>
                  <p:pic>
                    <p:nvPicPr>
                      <p:cNvPr id="13" name="Object 4">
                        <a:extLst>
                          <a:ext uri="{FF2B5EF4-FFF2-40B4-BE49-F238E27FC236}">
                            <a16:creationId xmlns:a16="http://schemas.microsoft.com/office/drawing/2014/main" id="{686B0900-FD34-488F-B5D2-78DDE06C2C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4855" y="1793275"/>
                        <a:ext cx="1612900" cy="844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6">
            <a:extLst>
              <a:ext uri="{FF2B5EF4-FFF2-40B4-BE49-F238E27FC236}">
                <a16:creationId xmlns:a16="http://schemas.microsoft.com/office/drawing/2014/main" id="{683E8FFD-C344-46C1-8426-9889205B8E8B}"/>
              </a:ext>
            </a:extLst>
          </p:cNvPr>
          <p:cNvGraphicFramePr>
            <a:graphicFrameLocks noChangeAspect="1"/>
          </p:cNvGraphicFramePr>
          <p:nvPr/>
        </p:nvGraphicFramePr>
        <p:xfrm>
          <a:off x="2795854" y="1785603"/>
          <a:ext cx="1295400" cy="950913"/>
        </p:xfrm>
        <a:graphic>
          <a:graphicData uri="http://schemas.openxmlformats.org/presentationml/2006/ole">
            <mc:AlternateContent xmlns:mc="http://schemas.openxmlformats.org/markup-compatibility/2006">
              <mc:Choice xmlns:v="urn:schemas-microsoft-com:vml" Requires="v">
                <p:oleObj spid="_x0000_s99342" name="Equation" r:id="rId13" imgW="622080" imgH="457200" progId="Equation.3">
                  <p:embed/>
                </p:oleObj>
              </mc:Choice>
              <mc:Fallback>
                <p:oleObj name="Equation" r:id="rId13" imgW="622080" imgH="457200" progId="Equation.3">
                  <p:embed/>
                  <p:pic>
                    <p:nvPicPr>
                      <p:cNvPr id="14" name="Object 6">
                        <a:extLst>
                          <a:ext uri="{FF2B5EF4-FFF2-40B4-BE49-F238E27FC236}">
                            <a16:creationId xmlns:a16="http://schemas.microsoft.com/office/drawing/2014/main" id="{683E8FFD-C344-46C1-8426-9889205B8E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5854" y="1785603"/>
                        <a:ext cx="1295400" cy="9509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
            <a:extLst>
              <a:ext uri="{FF2B5EF4-FFF2-40B4-BE49-F238E27FC236}">
                <a16:creationId xmlns:a16="http://schemas.microsoft.com/office/drawing/2014/main" id="{F78982D6-4DE9-4A43-8D61-430FCEA2C17B}"/>
              </a:ext>
            </a:extLst>
          </p:cNvPr>
          <p:cNvGraphicFramePr>
            <a:graphicFrameLocks noChangeAspect="1"/>
          </p:cNvGraphicFramePr>
          <p:nvPr/>
        </p:nvGraphicFramePr>
        <p:xfrm>
          <a:off x="6398945" y="1730886"/>
          <a:ext cx="1600200" cy="989012"/>
        </p:xfrm>
        <a:graphic>
          <a:graphicData uri="http://schemas.openxmlformats.org/presentationml/2006/ole">
            <mc:AlternateContent xmlns:mc="http://schemas.openxmlformats.org/markup-compatibility/2006">
              <mc:Choice xmlns:v="urn:schemas-microsoft-com:vml" Requires="v">
                <p:oleObj spid="_x0000_s99343" name="Equation" r:id="rId15" imgW="736560" imgH="457200" progId="Equation.3">
                  <p:embed/>
                </p:oleObj>
              </mc:Choice>
              <mc:Fallback>
                <p:oleObj name="Equation" r:id="rId15" imgW="736560" imgH="457200" progId="Equation.3">
                  <p:embed/>
                  <p:pic>
                    <p:nvPicPr>
                      <p:cNvPr id="15" name="Object 8">
                        <a:extLst>
                          <a:ext uri="{FF2B5EF4-FFF2-40B4-BE49-F238E27FC236}">
                            <a16:creationId xmlns:a16="http://schemas.microsoft.com/office/drawing/2014/main" id="{F78982D6-4DE9-4A43-8D61-430FCEA2C1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98945" y="1730886"/>
                        <a:ext cx="1600200" cy="989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9041E2EE-57FB-4751-998E-1FF83D1298FD}"/>
              </a:ext>
            </a:extLst>
          </p:cNvPr>
          <p:cNvSpPr/>
          <p:nvPr/>
        </p:nvSpPr>
        <p:spPr>
          <a:xfrm>
            <a:off x="4573651" y="1954593"/>
            <a:ext cx="1705271" cy="523220"/>
          </a:xfrm>
          <a:prstGeom prst="rect">
            <a:avLst/>
          </a:prstGeom>
        </p:spPr>
        <p:txBody>
          <a:bodyPr wrap="square">
            <a:spAutoFit/>
          </a:bodyPr>
          <a:lstStyle/>
          <a:p>
            <a:r>
              <a:rPr lang="zh-CN" altLang="en-US" dirty="0">
                <a:solidFill>
                  <a:srgbClr val="99FF99"/>
                </a:solidFill>
                <a:effectLst>
                  <a:outerShdw blurRad="38100" dist="38100" dir="2700000" algn="tl">
                    <a:srgbClr val="000000"/>
                  </a:outerShdw>
                </a:effectLst>
                <a:latin typeface="幼圆" pitchFamily="49" charset="-122"/>
              </a:rPr>
              <a:t>磁能密度</a:t>
            </a:r>
            <a:endParaRPr lang="en-US" dirty="0"/>
          </a:p>
        </p:txBody>
      </p:sp>
    </p:spTree>
    <p:extLst>
      <p:ext uri="{BB962C8B-B14F-4D97-AF65-F5344CB8AC3E}">
        <p14:creationId xmlns:p14="http://schemas.microsoft.com/office/powerpoint/2010/main" val="287181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dissolve">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dissolve">
                                      <p:cBhvr>
                                        <p:cTn id="12" dur="500"/>
                                        <p:tgtEl>
                                          <p:spTgt spid="207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7876"/>
                                        </p:tgtEl>
                                        <p:attrNameLst>
                                          <p:attrName>style.visibility</p:attrName>
                                        </p:attrNameLst>
                                      </p:cBhvr>
                                      <p:to>
                                        <p:strVal val="visible"/>
                                      </p:to>
                                    </p:set>
                                    <p:animEffect transition="in" filter="dissolve">
                                      <p:cBhvr>
                                        <p:cTn id="17" dur="500"/>
                                        <p:tgtEl>
                                          <p:spTgt spid="207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7875"/>
                                        </p:tgtEl>
                                        <p:attrNameLst>
                                          <p:attrName>style.visibility</p:attrName>
                                        </p:attrNameLst>
                                      </p:cBhvr>
                                      <p:to>
                                        <p:strVal val="visible"/>
                                      </p:to>
                                    </p:set>
                                    <p:animEffect transition="in" filter="dissolve">
                                      <p:cBhvr>
                                        <p:cTn id="22" dur="500"/>
                                        <p:tgtEl>
                                          <p:spTgt spid="2078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7878"/>
                                        </p:tgtEl>
                                        <p:attrNameLst>
                                          <p:attrName>style.visibility</p:attrName>
                                        </p:attrNameLst>
                                      </p:cBhvr>
                                      <p:to>
                                        <p:strVal val="visible"/>
                                      </p:to>
                                    </p:set>
                                    <p:animEffect transition="in" filter="dissolve">
                                      <p:cBhvr>
                                        <p:cTn id="27" dur="500"/>
                                        <p:tgtEl>
                                          <p:spTgt spid="2078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7882"/>
                                        </p:tgtEl>
                                        <p:attrNameLst>
                                          <p:attrName>style.visibility</p:attrName>
                                        </p:attrNameLst>
                                      </p:cBhvr>
                                      <p:to>
                                        <p:strVal val="visible"/>
                                      </p:to>
                                    </p:set>
                                    <p:animEffect transition="in" filter="dissolve">
                                      <p:cBhvr>
                                        <p:cTn id="32" dur="500"/>
                                        <p:tgtEl>
                                          <p:spTgt spid="20788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0" name="Object 2">
            <a:extLst>
              <a:ext uri="{FF2B5EF4-FFF2-40B4-BE49-F238E27FC236}">
                <a16:creationId xmlns:a16="http://schemas.microsoft.com/office/drawing/2014/main" id="{E8D1B5F7-F981-42FF-9FE7-615B4AAE2069}"/>
              </a:ext>
            </a:extLst>
          </p:cNvPr>
          <p:cNvGraphicFramePr>
            <a:graphicFrameLocks noChangeAspect="1"/>
          </p:cNvGraphicFramePr>
          <p:nvPr/>
        </p:nvGraphicFramePr>
        <p:xfrm>
          <a:off x="646653" y="2265464"/>
          <a:ext cx="7275513" cy="963612"/>
        </p:xfrm>
        <a:graphic>
          <a:graphicData uri="http://schemas.openxmlformats.org/presentationml/2006/ole">
            <mc:AlternateContent xmlns:mc="http://schemas.openxmlformats.org/markup-compatibility/2006">
              <mc:Choice xmlns:v="urn:schemas-microsoft-com:vml" Requires="v">
                <p:oleObj spid="_x0000_s100361" name="公式" r:id="rId3" imgW="3060360" imgH="406080" progId="Equation.3">
                  <p:embed/>
                </p:oleObj>
              </mc:Choice>
              <mc:Fallback>
                <p:oleObj name="公式" r:id="rId3" imgW="3060360" imgH="406080" progId="Equation.3">
                  <p:embed/>
                  <p:pic>
                    <p:nvPicPr>
                      <p:cNvPr id="160770" name="Object 2">
                        <a:extLst>
                          <a:ext uri="{FF2B5EF4-FFF2-40B4-BE49-F238E27FC236}">
                            <a16:creationId xmlns:a16="http://schemas.microsoft.com/office/drawing/2014/main" id="{E8D1B5F7-F981-42FF-9FE7-615B4AAE2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53" y="2265464"/>
                        <a:ext cx="7275513" cy="963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3" name="Object 5">
            <a:extLst>
              <a:ext uri="{FF2B5EF4-FFF2-40B4-BE49-F238E27FC236}">
                <a16:creationId xmlns:a16="http://schemas.microsoft.com/office/drawing/2014/main" id="{BEF9BDE4-F72E-4109-B544-E09BD98C6B0D}"/>
              </a:ext>
            </a:extLst>
          </p:cNvPr>
          <p:cNvGraphicFramePr>
            <a:graphicFrameLocks noChangeAspect="1"/>
          </p:cNvGraphicFramePr>
          <p:nvPr/>
        </p:nvGraphicFramePr>
        <p:xfrm>
          <a:off x="3527965" y="3212656"/>
          <a:ext cx="4824413" cy="927100"/>
        </p:xfrm>
        <a:graphic>
          <a:graphicData uri="http://schemas.openxmlformats.org/presentationml/2006/ole">
            <mc:AlternateContent xmlns:mc="http://schemas.openxmlformats.org/markup-compatibility/2006">
              <mc:Choice xmlns:v="urn:schemas-microsoft-com:vml" Requires="v">
                <p:oleObj spid="_x0000_s100362" name="公式" r:id="rId5" imgW="2108160" imgH="406080" progId="Equation.3">
                  <p:embed/>
                </p:oleObj>
              </mc:Choice>
              <mc:Fallback>
                <p:oleObj name="公式" r:id="rId5" imgW="2108160" imgH="406080" progId="Equation.3">
                  <p:embed/>
                  <p:pic>
                    <p:nvPicPr>
                      <p:cNvPr id="160773" name="Object 5">
                        <a:extLst>
                          <a:ext uri="{FF2B5EF4-FFF2-40B4-BE49-F238E27FC236}">
                            <a16:creationId xmlns:a16="http://schemas.microsoft.com/office/drawing/2014/main" id="{BEF9BDE4-F72E-4109-B544-E09BD98C6B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965" y="3212656"/>
                        <a:ext cx="4824413"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4" name="Text Box 6">
            <a:extLst>
              <a:ext uri="{FF2B5EF4-FFF2-40B4-BE49-F238E27FC236}">
                <a16:creationId xmlns:a16="http://schemas.microsoft.com/office/drawing/2014/main" id="{AFD61BB4-CFBD-488D-BC8A-7B474D5DC9A4}"/>
              </a:ext>
            </a:extLst>
          </p:cNvPr>
          <p:cNvSpPr txBox="1">
            <a:spLocks noChangeArrowheads="1"/>
          </p:cNvSpPr>
          <p:nvPr/>
        </p:nvSpPr>
        <p:spPr bwMode="auto">
          <a:xfrm>
            <a:off x="265847" y="3468525"/>
            <a:ext cx="5546725"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载流回路的总磁能</a:t>
            </a:r>
          </a:p>
        </p:txBody>
      </p:sp>
      <p:sp>
        <p:nvSpPr>
          <p:cNvPr id="160775" name="Rectangle 7">
            <a:extLst>
              <a:ext uri="{FF2B5EF4-FFF2-40B4-BE49-F238E27FC236}">
                <a16:creationId xmlns:a16="http://schemas.microsoft.com/office/drawing/2014/main" id="{A750B086-293A-4E06-9C5B-049B77173AB3}"/>
              </a:ext>
            </a:extLst>
          </p:cNvPr>
          <p:cNvSpPr>
            <a:spLocks noChangeArrowheads="1"/>
          </p:cNvSpPr>
          <p:nvPr/>
        </p:nvSpPr>
        <p:spPr bwMode="auto">
          <a:xfrm>
            <a:off x="500251" y="5359773"/>
            <a:ext cx="3676402" cy="954107"/>
          </a:xfrm>
          <a:prstGeom prst="rect">
            <a:avLst/>
          </a:prstGeom>
          <a:noFill/>
          <a:ln w="19050">
            <a:noFill/>
            <a:miter lim="800000"/>
            <a:headEnd type="none" w="sm" len="lg"/>
            <a:tailEnd type="none" w="sm" len="lg"/>
          </a:ln>
          <a:effectLst/>
        </p:spPr>
        <p:txBody>
          <a:bodyPr wrap="square">
            <a:spAutoFit/>
          </a:bodyPr>
          <a:lstStyle/>
          <a:p>
            <a:pPr>
              <a:spcBef>
                <a:spcPct val="50000"/>
              </a:spcBef>
              <a:defRPr/>
            </a:pPr>
            <a:r>
              <a:rPr kumimoji="0" lang="zh-CN" altLang="en-US" dirty="0">
                <a:effectLst>
                  <a:outerShdw blurRad="38100" dist="38100" dir="2700000" algn="tl">
                    <a:srgbClr val="000000"/>
                  </a:outerShdw>
                </a:effectLst>
              </a:rPr>
              <a:t>载流回路的总磁能与建立电流的次序无关</a:t>
            </a:r>
          </a:p>
        </p:txBody>
      </p:sp>
      <p:graphicFrame>
        <p:nvGraphicFramePr>
          <p:cNvPr id="160776" name="Object 8">
            <a:extLst>
              <a:ext uri="{FF2B5EF4-FFF2-40B4-BE49-F238E27FC236}">
                <a16:creationId xmlns:a16="http://schemas.microsoft.com/office/drawing/2014/main" id="{D863A0AC-6FC8-412A-837B-36B846046CD5}"/>
              </a:ext>
            </a:extLst>
          </p:cNvPr>
          <p:cNvGraphicFramePr>
            <a:graphicFrameLocks noChangeAspect="1"/>
          </p:cNvGraphicFramePr>
          <p:nvPr/>
        </p:nvGraphicFramePr>
        <p:xfrm>
          <a:off x="1325210" y="4536381"/>
          <a:ext cx="1627188" cy="492125"/>
        </p:xfrm>
        <a:graphic>
          <a:graphicData uri="http://schemas.openxmlformats.org/presentationml/2006/ole">
            <mc:AlternateContent xmlns:mc="http://schemas.openxmlformats.org/markup-compatibility/2006">
              <mc:Choice xmlns:v="urn:schemas-microsoft-com:vml" Requires="v">
                <p:oleObj spid="_x0000_s100363" name="公式" r:id="rId7" imgW="711000" imgH="215640" progId="Equation.3">
                  <p:embed/>
                </p:oleObj>
              </mc:Choice>
              <mc:Fallback>
                <p:oleObj name="公式" r:id="rId7" imgW="711000" imgH="215640" progId="Equation.3">
                  <p:embed/>
                  <p:pic>
                    <p:nvPicPr>
                      <p:cNvPr id="160776" name="Object 8">
                        <a:extLst>
                          <a:ext uri="{FF2B5EF4-FFF2-40B4-BE49-F238E27FC236}">
                            <a16:creationId xmlns:a16="http://schemas.microsoft.com/office/drawing/2014/main" id="{D863A0AC-6FC8-412A-837B-36B846046C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5210" y="4536381"/>
                        <a:ext cx="1627188" cy="492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Group 107">
            <a:extLst>
              <a:ext uri="{FF2B5EF4-FFF2-40B4-BE49-F238E27FC236}">
                <a16:creationId xmlns:a16="http://schemas.microsoft.com/office/drawing/2014/main" id="{A6FD2798-22C2-4AC4-8BBB-B0FEF1231C0F}"/>
              </a:ext>
            </a:extLst>
          </p:cNvPr>
          <p:cNvGrpSpPr>
            <a:grpSpLocks/>
          </p:cNvGrpSpPr>
          <p:nvPr/>
        </p:nvGrpSpPr>
        <p:grpSpPr bwMode="auto">
          <a:xfrm>
            <a:off x="4457932" y="4343943"/>
            <a:ext cx="3699383" cy="2091500"/>
            <a:chOff x="2314" y="2049"/>
            <a:chExt cx="3288" cy="2016"/>
          </a:xfrm>
        </p:grpSpPr>
        <p:sp>
          <p:nvSpPr>
            <p:cNvPr id="16" name="Rectangle 7">
              <a:extLst>
                <a:ext uri="{FF2B5EF4-FFF2-40B4-BE49-F238E27FC236}">
                  <a16:creationId xmlns:a16="http://schemas.microsoft.com/office/drawing/2014/main" id="{7E5D61E6-0B9F-41E0-A53B-E39954C85382}"/>
                </a:ext>
              </a:extLst>
            </p:cNvPr>
            <p:cNvSpPr>
              <a:spLocks noChangeArrowheads="1"/>
            </p:cNvSpPr>
            <p:nvPr/>
          </p:nvSpPr>
          <p:spPr bwMode="auto">
            <a:xfrm>
              <a:off x="2314" y="2049"/>
              <a:ext cx="3288" cy="2016"/>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 name="Object 29">
              <a:extLst>
                <a:ext uri="{FF2B5EF4-FFF2-40B4-BE49-F238E27FC236}">
                  <a16:creationId xmlns:a16="http://schemas.microsoft.com/office/drawing/2014/main" id="{068A67F3-0135-4F00-8AD4-E7DF0E719003}"/>
                </a:ext>
              </a:extLst>
            </p:cNvPr>
            <p:cNvGraphicFramePr>
              <a:graphicFrameLocks noChangeAspect="1"/>
            </p:cNvGraphicFramePr>
            <p:nvPr/>
          </p:nvGraphicFramePr>
          <p:xfrm>
            <a:off x="5126" y="3455"/>
            <a:ext cx="233" cy="288"/>
          </p:xfrm>
          <a:graphic>
            <a:graphicData uri="http://schemas.openxmlformats.org/presentationml/2006/ole">
              <mc:AlternateContent xmlns:mc="http://schemas.openxmlformats.org/markup-compatibility/2006">
                <mc:Choice xmlns:v="urn:schemas-microsoft-com:vml" Requires="v">
                  <p:oleObj spid="_x0000_s100364" name="公式" r:id="rId9" imgW="164880" imgH="203040" progId="Equation.3">
                    <p:embed/>
                  </p:oleObj>
                </mc:Choice>
                <mc:Fallback>
                  <p:oleObj name="公式" r:id="rId9" imgW="164880" imgH="203040" progId="Equation.3">
                    <p:embed/>
                    <p:pic>
                      <p:nvPicPr>
                        <p:cNvPr id="17" name="Object 29">
                          <a:extLst>
                            <a:ext uri="{FF2B5EF4-FFF2-40B4-BE49-F238E27FC236}">
                              <a16:creationId xmlns:a16="http://schemas.microsoft.com/office/drawing/2014/main" id="{068A67F3-0135-4F00-8AD4-E7DF0E7190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6" y="3455"/>
                          <a:ext cx="23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AutoShape 47">
              <a:extLst>
                <a:ext uri="{FF2B5EF4-FFF2-40B4-BE49-F238E27FC236}">
                  <a16:creationId xmlns:a16="http://schemas.microsoft.com/office/drawing/2014/main" id="{F4348E52-A12A-4C2F-AEC1-D2BBA569C790}"/>
                </a:ext>
              </a:extLst>
            </p:cNvPr>
            <p:cNvSpPr>
              <a:spLocks noChangeArrowheads="1"/>
            </p:cNvSpPr>
            <p:nvPr/>
          </p:nvSpPr>
          <p:spPr bwMode="auto">
            <a:xfrm rot="5400000">
              <a:off x="3454" y="1905"/>
              <a:ext cx="975" cy="2335"/>
            </a:xfrm>
            <a:prstGeom prst="can">
              <a:avLst>
                <a:gd name="adj" fmla="val 35169"/>
              </a:avLst>
            </a:prstGeom>
            <a:gradFill rotWithShape="1">
              <a:gsLst>
                <a:gs pos="0">
                  <a:srgbClr val="9999FF">
                    <a:gamma/>
                    <a:shade val="31765"/>
                    <a:invGamma/>
                  </a:srgbClr>
                </a:gs>
                <a:gs pos="50000">
                  <a:srgbClr val="9999FF"/>
                </a:gs>
                <a:gs pos="100000">
                  <a:srgbClr val="9999FF">
                    <a:gamma/>
                    <a:shade val="31765"/>
                    <a:invGamma/>
                  </a:srgbClr>
                </a:gs>
              </a:gsLst>
              <a:lin ang="0" scaled="1"/>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Line 51">
              <a:extLst>
                <a:ext uri="{FF2B5EF4-FFF2-40B4-BE49-F238E27FC236}">
                  <a16:creationId xmlns:a16="http://schemas.microsoft.com/office/drawing/2014/main" id="{9F850753-111E-43B2-A6D4-9A5274CD0A8A}"/>
                </a:ext>
              </a:extLst>
            </p:cNvPr>
            <p:cNvSpPr>
              <a:spLocks noChangeShapeType="1"/>
            </p:cNvSpPr>
            <p:nvPr/>
          </p:nvSpPr>
          <p:spPr bwMode="auto">
            <a:xfrm>
              <a:off x="4918" y="3071"/>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 name="Line 53">
              <a:extLst>
                <a:ext uri="{FF2B5EF4-FFF2-40B4-BE49-F238E27FC236}">
                  <a16:creationId xmlns:a16="http://schemas.microsoft.com/office/drawing/2014/main" id="{3751ED69-4375-480E-8C83-03D257F806EC}"/>
                </a:ext>
              </a:extLst>
            </p:cNvPr>
            <p:cNvSpPr>
              <a:spLocks noChangeShapeType="1"/>
            </p:cNvSpPr>
            <p:nvPr/>
          </p:nvSpPr>
          <p:spPr bwMode="auto">
            <a:xfrm>
              <a:off x="4985" y="2978"/>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 name="Line 54">
              <a:extLst>
                <a:ext uri="{FF2B5EF4-FFF2-40B4-BE49-F238E27FC236}">
                  <a16:creationId xmlns:a16="http://schemas.microsoft.com/office/drawing/2014/main" id="{F1B3CD03-2B63-4F51-A888-12A56E2B6792}"/>
                </a:ext>
              </a:extLst>
            </p:cNvPr>
            <p:cNvSpPr>
              <a:spLocks noChangeShapeType="1"/>
            </p:cNvSpPr>
            <p:nvPr/>
          </p:nvSpPr>
          <p:spPr bwMode="auto">
            <a:xfrm>
              <a:off x="4837" y="3171"/>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55">
              <a:extLst>
                <a:ext uri="{FF2B5EF4-FFF2-40B4-BE49-F238E27FC236}">
                  <a16:creationId xmlns:a16="http://schemas.microsoft.com/office/drawing/2014/main" id="{5B269901-34FA-414B-BAE1-67AC3F970CB8}"/>
                </a:ext>
              </a:extLst>
            </p:cNvPr>
            <p:cNvSpPr>
              <a:spLocks noChangeShapeType="1"/>
            </p:cNvSpPr>
            <p:nvPr/>
          </p:nvSpPr>
          <p:spPr bwMode="auto">
            <a:xfrm>
              <a:off x="4918" y="3298"/>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 name="Line 56">
              <a:extLst>
                <a:ext uri="{FF2B5EF4-FFF2-40B4-BE49-F238E27FC236}">
                  <a16:creationId xmlns:a16="http://schemas.microsoft.com/office/drawing/2014/main" id="{6E06FD80-1737-4B68-BE18-FD47B398503E}"/>
                </a:ext>
              </a:extLst>
            </p:cNvPr>
            <p:cNvSpPr>
              <a:spLocks noChangeShapeType="1"/>
            </p:cNvSpPr>
            <p:nvPr/>
          </p:nvSpPr>
          <p:spPr bwMode="auto">
            <a:xfrm>
              <a:off x="4985" y="3205"/>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57">
              <a:extLst>
                <a:ext uri="{FF2B5EF4-FFF2-40B4-BE49-F238E27FC236}">
                  <a16:creationId xmlns:a16="http://schemas.microsoft.com/office/drawing/2014/main" id="{FAE1C06E-D6CC-4C2C-9595-C3A3E9B05957}"/>
                </a:ext>
              </a:extLst>
            </p:cNvPr>
            <p:cNvSpPr>
              <a:spLocks noChangeShapeType="1"/>
            </p:cNvSpPr>
            <p:nvPr/>
          </p:nvSpPr>
          <p:spPr bwMode="auto">
            <a:xfrm>
              <a:off x="4837" y="3398"/>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58">
              <a:extLst>
                <a:ext uri="{FF2B5EF4-FFF2-40B4-BE49-F238E27FC236}">
                  <a16:creationId xmlns:a16="http://schemas.microsoft.com/office/drawing/2014/main" id="{ADC647A0-E04E-4559-96D0-937234BD2547}"/>
                </a:ext>
              </a:extLst>
            </p:cNvPr>
            <p:cNvSpPr>
              <a:spLocks noChangeShapeType="1"/>
            </p:cNvSpPr>
            <p:nvPr/>
          </p:nvSpPr>
          <p:spPr bwMode="auto">
            <a:xfrm>
              <a:off x="4918" y="2811"/>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59">
              <a:extLst>
                <a:ext uri="{FF2B5EF4-FFF2-40B4-BE49-F238E27FC236}">
                  <a16:creationId xmlns:a16="http://schemas.microsoft.com/office/drawing/2014/main" id="{5C681E96-5FDA-4C31-8C4B-89DD6772959B}"/>
                </a:ext>
              </a:extLst>
            </p:cNvPr>
            <p:cNvSpPr>
              <a:spLocks noChangeShapeType="1"/>
            </p:cNvSpPr>
            <p:nvPr/>
          </p:nvSpPr>
          <p:spPr bwMode="auto">
            <a:xfrm>
              <a:off x="4985" y="2718"/>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60">
              <a:extLst>
                <a:ext uri="{FF2B5EF4-FFF2-40B4-BE49-F238E27FC236}">
                  <a16:creationId xmlns:a16="http://schemas.microsoft.com/office/drawing/2014/main" id="{57B55CB1-DB0F-4461-A820-9DA415805BBE}"/>
                </a:ext>
              </a:extLst>
            </p:cNvPr>
            <p:cNvSpPr>
              <a:spLocks noChangeShapeType="1"/>
            </p:cNvSpPr>
            <p:nvPr/>
          </p:nvSpPr>
          <p:spPr bwMode="auto">
            <a:xfrm>
              <a:off x="4837" y="2911"/>
              <a:ext cx="408" cy="0"/>
            </a:xfrm>
            <a:prstGeom prst="line">
              <a:avLst/>
            </a:prstGeom>
            <a:noFill/>
            <a:ln w="19050">
              <a:solidFill>
                <a:schemeClr val="tx2"/>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8" name="Object 62">
              <a:extLst>
                <a:ext uri="{FF2B5EF4-FFF2-40B4-BE49-F238E27FC236}">
                  <a16:creationId xmlns:a16="http://schemas.microsoft.com/office/drawing/2014/main" id="{D18D52C1-0824-41E5-BBA9-9F1DA1133279}"/>
                </a:ext>
              </a:extLst>
            </p:cNvPr>
            <p:cNvGraphicFramePr>
              <a:graphicFrameLocks noChangeAspect="1"/>
            </p:cNvGraphicFramePr>
            <p:nvPr/>
          </p:nvGraphicFramePr>
          <p:xfrm>
            <a:off x="3249" y="2269"/>
            <a:ext cx="269" cy="306"/>
          </p:xfrm>
          <a:graphic>
            <a:graphicData uri="http://schemas.openxmlformats.org/presentationml/2006/ole">
              <mc:AlternateContent xmlns:mc="http://schemas.openxmlformats.org/markup-compatibility/2006">
                <mc:Choice xmlns:v="urn:schemas-microsoft-com:vml" Requires="v">
                  <p:oleObj spid="_x0000_s100365" name="公式" r:id="rId11" imgW="190440" imgH="215640" progId="Equation.3">
                    <p:embed/>
                  </p:oleObj>
                </mc:Choice>
                <mc:Fallback>
                  <p:oleObj name="公式" r:id="rId11" imgW="190440" imgH="215640" progId="Equation.3">
                    <p:embed/>
                    <p:pic>
                      <p:nvPicPr>
                        <p:cNvPr id="28" name="Object 62">
                          <a:extLst>
                            <a:ext uri="{FF2B5EF4-FFF2-40B4-BE49-F238E27FC236}">
                              <a16:creationId xmlns:a16="http://schemas.microsoft.com/office/drawing/2014/main" id="{D18D52C1-0824-41E5-BBA9-9F1DA11332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9" y="2269"/>
                          <a:ext cx="269" cy="30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63">
              <a:extLst>
                <a:ext uri="{FF2B5EF4-FFF2-40B4-BE49-F238E27FC236}">
                  <a16:creationId xmlns:a16="http://schemas.microsoft.com/office/drawing/2014/main" id="{40FFCE59-7C47-4496-8108-3D24050D175C}"/>
                </a:ext>
              </a:extLst>
            </p:cNvPr>
            <p:cNvGraphicFramePr>
              <a:graphicFrameLocks noChangeAspect="1"/>
            </p:cNvGraphicFramePr>
            <p:nvPr/>
          </p:nvGraphicFramePr>
          <p:xfrm>
            <a:off x="4077" y="2275"/>
            <a:ext cx="287" cy="306"/>
          </p:xfrm>
          <a:graphic>
            <a:graphicData uri="http://schemas.openxmlformats.org/presentationml/2006/ole">
              <mc:AlternateContent xmlns:mc="http://schemas.openxmlformats.org/markup-compatibility/2006">
                <mc:Choice xmlns:v="urn:schemas-microsoft-com:vml" Requires="v">
                  <p:oleObj spid="_x0000_s100366" name="公式" r:id="rId13" imgW="203040" imgH="215640" progId="Equation.3">
                    <p:embed/>
                  </p:oleObj>
                </mc:Choice>
                <mc:Fallback>
                  <p:oleObj name="公式" r:id="rId13" imgW="203040" imgH="215640" progId="Equation.3">
                    <p:embed/>
                    <p:pic>
                      <p:nvPicPr>
                        <p:cNvPr id="29" name="Object 63">
                          <a:extLst>
                            <a:ext uri="{FF2B5EF4-FFF2-40B4-BE49-F238E27FC236}">
                              <a16:creationId xmlns:a16="http://schemas.microsoft.com/office/drawing/2014/main" id="{40FFCE59-7C47-4496-8108-3D24050D17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 y="2275"/>
                          <a:ext cx="287" cy="30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Arc 71">
              <a:extLst>
                <a:ext uri="{FF2B5EF4-FFF2-40B4-BE49-F238E27FC236}">
                  <a16:creationId xmlns:a16="http://schemas.microsoft.com/office/drawing/2014/main" id="{B43C7EA9-FDF0-456A-B760-E195002E6B8E}"/>
                </a:ext>
              </a:extLst>
            </p:cNvPr>
            <p:cNvSpPr>
              <a:spLocks/>
            </p:cNvSpPr>
            <p:nvPr/>
          </p:nvSpPr>
          <p:spPr bwMode="auto">
            <a:xfrm flipH="1">
              <a:off x="2837"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 name="Arc 72">
              <a:extLst>
                <a:ext uri="{FF2B5EF4-FFF2-40B4-BE49-F238E27FC236}">
                  <a16:creationId xmlns:a16="http://schemas.microsoft.com/office/drawing/2014/main" id="{45E0B7C4-91F7-48EF-A1E3-EEA02535F42A}"/>
                </a:ext>
              </a:extLst>
            </p:cNvPr>
            <p:cNvSpPr>
              <a:spLocks/>
            </p:cNvSpPr>
            <p:nvPr/>
          </p:nvSpPr>
          <p:spPr bwMode="auto">
            <a:xfrm flipH="1">
              <a:off x="3019"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 name="Arc 73">
              <a:extLst>
                <a:ext uri="{FF2B5EF4-FFF2-40B4-BE49-F238E27FC236}">
                  <a16:creationId xmlns:a16="http://schemas.microsoft.com/office/drawing/2014/main" id="{98C7BD54-70E1-43FF-895F-DFAF660538B0}"/>
                </a:ext>
              </a:extLst>
            </p:cNvPr>
            <p:cNvSpPr>
              <a:spLocks/>
            </p:cNvSpPr>
            <p:nvPr/>
          </p:nvSpPr>
          <p:spPr bwMode="auto">
            <a:xfrm flipH="1">
              <a:off x="3205"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3" name="Arc 74">
              <a:extLst>
                <a:ext uri="{FF2B5EF4-FFF2-40B4-BE49-F238E27FC236}">
                  <a16:creationId xmlns:a16="http://schemas.microsoft.com/office/drawing/2014/main" id="{FA178D67-ADA6-40A3-8030-3FE08CEE6767}"/>
                </a:ext>
              </a:extLst>
            </p:cNvPr>
            <p:cNvSpPr>
              <a:spLocks/>
            </p:cNvSpPr>
            <p:nvPr/>
          </p:nvSpPr>
          <p:spPr bwMode="auto">
            <a:xfrm flipH="1">
              <a:off x="3386"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4" name="Arc 75">
              <a:extLst>
                <a:ext uri="{FF2B5EF4-FFF2-40B4-BE49-F238E27FC236}">
                  <a16:creationId xmlns:a16="http://schemas.microsoft.com/office/drawing/2014/main" id="{AF786416-9B6E-4F1A-8DF0-A1459D7BAA76}"/>
                </a:ext>
              </a:extLst>
            </p:cNvPr>
            <p:cNvSpPr>
              <a:spLocks/>
            </p:cNvSpPr>
            <p:nvPr/>
          </p:nvSpPr>
          <p:spPr bwMode="auto">
            <a:xfrm flipH="1">
              <a:off x="3567"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 name="Arc 76">
              <a:extLst>
                <a:ext uri="{FF2B5EF4-FFF2-40B4-BE49-F238E27FC236}">
                  <a16:creationId xmlns:a16="http://schemas.microsoft.com/office/drawing/2014/main" id="{BEE72D2E-F6B6-4473-8309-B932DDD4CC4F}"/>
                </a:ext>
              </a:extLst>
            </p:cNvPr>
            <p:cNvSpPr>
              <a:spLocks/>
            </p:cNvSpPr>
            <p:nvPr/>
          </p:nvSpPr>
          <p:spPr bwMode="auto">
            <a:xfrm flipH="1">
              <a:off x="3744"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 name="Arc 77">
              <a:extLst>
                <a:ext uri="{FF2B5EF4-FFF2-40B4-BE49-F238E27FC236}">
                  <a16:creationId xmlns:a16="http://schemas.microsoft.com/office/drawing/2014/main" id="{25FC726D-72EF-459E-BDD3-6395E65FD35B}"/>
                </a:ext>
              </a:extLst>
            </p:cNvPr>
            <p:cNvSpPr>
              <a:spLocks/>
            </p:cNvSpPr>
            <p:nvPr/>
          </p:nvSpPr>
          <p:spPr bwMode="auto">
            <a:xfrm flipH="1">
              <a:off x="3927"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7" name="Arc 78">
              <a:extLst>
                <a:ext uri="{FF2B5EF4-FFF2-40B4-BE49-F238E27FC236}">
                  <a16:creationId xmlns:a16="http://schemas.microsoft.com/office/drawing/2014/main" id="{077833FD-38FC-48AA-9255-3D202D09C4E9}"/>
                </a:ext>
              </a:extLst>
            </p:cNvPr>
            <p:cNvSpPr>
              <a:spLocks/>
            </p:cNvSpPr>
            <p:nvPr/>
          </p:nvSpPr>
          <p:spPr bwMode="auto">
            <a:xfrm flipH="1">
              <a:off x="4108"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 name="Arc 79">
              <a:extLst>
                <a:ext uri="{FF2B5EF4-FFF2-40B4-BE49-F238E27FC236}">
                  <a16:creationId xmlns:a16="http://schemas.microsoft.com/office/drawing/2014/main" id="{438A90C8-848C-46A4-AAE2-2A9696B919FA}"/>
                </a:ext>
              </a:extLst>
            </p:cNvPr>
            <p:cNvSpPr>
              <a:spLocks/>
            </p:cNvSpPr>
            <p:nvPr/>
          </p:nvSpPr>
          <p:spPr bwMode="auto">
            <a:xfrm flipH="1">
              <a:off x="4285"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 name="Arc 80">
              <a:extLst>
                <a:ext uri="{FF2B5EF4-FFF2-40B4-BE49-F238E27FC236}">
                  <a16:creationId xmlns:a16="http://schemas.microsoft.com/office/drawing/2014/main" id="{B44D6841-B7BD-4940-834A-D0A30E3B2A25}"/>
                </a:ext>
              </a:extLst>
            </p:cNvPr>
            <p:cNvSpPr>
              <a:spLocks/>
            </p:cNvSpPr>
            <p:nvPr/>
          </p:nvSpPr>
          <p:spPr bwMode="auto">
            <a:xfrm flipH="1">
              <a:off x="4471"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Arc 81">
              <a:extLst>
                <a:ext uri="{FF2B5EF4-FFF2-40B4-BE49-F238E27FC236}">
                  <a16:creationId xmlns:a16="http://schemas.microsoft.com/office/drawing/2014/main" id="{2D9AF4D9-182A-42D1-B28C-B315D74A2641}"/>
                </a:ext>
              </a:extLst>
            </p:cNvPr>
            <p:cNvSpPr>
              <a:spLocks/>
            </p:cNvSpPr>
            <p:nvPr/>
          </p:nvSpPr>
          <p:spPr bwMode="auto">
            <a:xfrm flipH="1">
              <a:off x="4648" y="2548"/>
              <a:ext cx="293" cy="1003"/>
            </a:xfrm>
            <a:custGeom>
              <a:avLst/>
              <a:gdLst>
                <a:gd name="G0" fmla="+- 8141 0 0"/>
                <a:gd name="G1" fmla="+- 21600 0 0"/>
                <a:gd name="G2" fmla="+- 21600 0 0"/>
                <a:gd name="T0" fmla="*/ 0 w 29741"/>
                <a:gd name="T1" fmla="*/ 1593 h 41529"/>
                <a:gd name="T2" fmla="*/ 16471 w 29741"/>
                <a:gd name="T3" fmla="*/ 41529 h 41529"/>
                <a:gd name="T4" fmla="*/ 8141 w 29741"/>
                <a:gd name="T5" fmla="*/ 21600 h 41529"/>
              </a:gdLst>
              <a:ahLst/>
              <a:cxnLst>
                <a:cxn ang="0">
                  <a:pos x="T0" y="T1"/>
                </a:cxn>
                <a:cxn ang="0">
                  <a:pos x="T2" y="T3"/>
                </a:cxn>
                <a:cxn ang="0">
                  <a:pos x="T4" y="T5"/>
                </a:cxn>
              </a:cxnLst>
              <a:rect l="0" t="0" r="r" b="b"/>
              <a:pathLst>
                <a:path w="29741" h="41529" fill="none" extrusionOk="0">
                  <a:moveTo>
                    <a:pt x="-1" y="1592"/>
                  </a:moveTo>
                  <a:cubicBezTo>
                    <a:pt x="2585" y="540"/>
                    <a:pt x="5349" y="-1"/>
                    <a:pt x="8141" y="0"/>
                  </a:cubicBezTo>
                  <a:cubicBezTo>
                    <a:pt x="20070" y="0"/>
                    <a:pt x="29741" y="9670"/>
                    <a:pt x="29741" y="21600"/>
                  </a:cubicBezTo>
                  <a:cubicBezTo>
                    <a:pt x="29741" y="30311"/>
                    <a:pt x="24508" y="38169"/>
                    <a:pt x="16471" y="41529"/>
                  </a:cubicBezTo>
                </a:path>
                <a:path w="29741" h="41529" stroke="0" extrusionOk="0">
                  <a:moveTo>
                    <a:pt x="-1" y="1592"/>
                  </a:moveTo>
                  <a:cubicBezTo>
                    <a:pt x="2585" y="540"/>
                    <a:pt x="5349" y="-1"/>
                    <a:pt x="8141" y="0"/>
                  </a:cubicBezTo>
                  <a:cubicBezTo>
                    <a:pt x="20070" y="0"/>
                    <a:pt x="29741" y="9670"/>
                    <a:pt x="29741" y="21600"/>
                  </a:cubicBezTo>
                  <a:cubicBezTo>
                    <a:pt x="29741" y="30311"/>
                    <a:pt x="24508" y="38169"/>
                    <a:pt x="16471" y="41529"/>
                  </a:cubicBezTo>
                  <a:lnTo>
                    <a:pt x="8141" y="21600"/>
                  </a:lnTo>
                  <a:close/>
                </a:path>
              </a:pathLst>
            </a:custGeom>
            <a:noFill/>
            <a:ln w="19050">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1" name="Arc 83">
              <a:extLst>
                <a:ext uri="{FF2B5EF4-FFF2-40B4-BE49-F238E27FC236}">
                  <a16:creationId xmlns:a16="http://schemas.microsoft.com/office/drawing/2014/main" id="{C84413A5-2A88-40D1-BD5A-BD668B58B61E}"/>
                </a:ext>
              </a:extLst>
            </p:cNvPr>
            <p:cNvSpPr>
              <a:spLocks/>
            </p:cNvSpPr>
            <p:nvPr/>
          </p:nvSpPr>
          <p:spPr bwMode="auto">
            <a:xfrm flipH="1">
              <a:off x="3118"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 name="Arc 84">
              <a:extLst>
                <a:ext uri="{FF2B5EF4-FFF2-40B4-BE49-F238E27FC236}">
                  <a16:creationId xmlns:a16="http://schemas.microsoft.com/office/drawing/2014/main" id="{AFC84841-516E-4961-AD8C-04627E870443}"/>
                </a:ext>
              </a:extLst>
            </p:cNvPr>
            <p:cNvSpPr>
              <a:spLocks/>
            </p:cNvSpPr>
            <p:nvPr/>
          </p:nvSpPr>
          <p:spPr bwMode="auto">
            <a:xfrm flipH="1">
              <a:off x="3296"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 name="Arc 85">
              <a:extLst>
                <a:ext uri="{FF2B5EF4-FFF2-40B4-BE49-F238E27FC236}">
                  <a16:creationId xmlns:a16="http://schemas.microsoft.com/office/drawing/2014/main" id="{96E70AB2-FB22-4239-9149-DF4DF599DD4B}"/>
                </a:ext>
              </a:extLst>
            </p:cNvPr>
            <p:cNvSpPr>
              <a:spLocks/>
            </p:cNvSpPr>
            <p:nvPr/>
          </p:nvSpPr>
          <p:spPr bwMode="auto">
            <a:xfrm flipH="1">
              <a:off x="3473"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 name="Arc 86">
              <a:extLst>
                <a:ext uri="{FF2B5EF4-FFF2-40B4-BE49-F238E27FC236}">
                  <a16:creationId xmlns:a16="http://schemas.microsoft.com/office/drawing/2014/main" id="{33D5F3F0-E9B1-4596-BDDF-2D1E2B87BFDC}"/>
                </a:ext>
              </a:extLst>
            </p:cNvPr>
            <p:cNvSpPr>
              <a:spLocks/>
            </p:cNvSpPr>
            <p:nvPr/>
          </p:nvSpPr>
          <p:spPr bwMode="auto">
            <a:xfrm flipH="1">
              <a:off x="3658"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 name="Arc 87">
              <a:extLst>
                <a:ext uri="{FF2B5EF4-FFF2-40B4-BE49-F238E27FC236}">
                  <a16:creationId xmlns:a16="http://schemas.microsoft.com/office/drawing/2014/main" id="{E71E70B3-0AA9-47D3-947D-9F8206836495}"/>
                </a:ext>
              </a:extLst>
            </p:cNvPr>
            <p:cNvSpPr>
              <a:spLocks/>
            </p:cNvSpPr>
            <p:nvPr/>
          </p:nvSpPr>
          <p:spPr bwMode="auto">
            <a:xfrm flipH="1">
              <a:off x="3835"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 name="Arc 88">
              <a:extLst>
                <a:ext uri="{FF2B5EF4-FFF2-40B4-BE49-F238E27FC236}">
                  <a16:creationId xmlns:a16="http://schemas.microsoft.com/office/drawing/2014/main" id="{E6F54F1F-6DD4-4FA2-983B-407AF209E961}"/>
                </a:ext>
              </a:extLst>
            </p:cNvPr>
            <p:cNvSpPr>
              <a:spLocks/>
            </p:cNvSpPr>
            <p:nvPr/>
          </p:nvSpPr>
          <p:spPr bwMode="auto">
            <a:xfrm flipH="1">
              <a:off x="4013"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 name="Arc 89">
              <a:extLst>
                <a:ext uri="{FF2B5EF4-FFF2-40B4-BE49-F238E27FC236}">
                  <a16:creationId xmlns:a16="http://schemas.microsoft.com/office/drawing/2014/main" id="{02516B4C-C273-4586-8305-C7DC3C221B75}"/>
                </a:ext>
              </a:extLst>
            </p:cNvPr>
            <p:cNvSpPr>
              <a:spLocks/>
            </p:cNvSpPr>
            <p:nvPr/>
          </p:nvSpPr>
          <p:spPr bwMode="auto">
            <a:xfrm flipH="1">
              <a:off x="4190" y="2548"/>
              <a:ext cx="293" cy="1043"/>
            </a:xfrm>
            <a:custGeom>
              <a:avLst/>
              <a:gdLst>
                <a:gd name="G0" fmla="+- 8141 0 0"/>
                <a:gd name="G1" fmla="+- 21600 0 0"/>
                <a:gd name="G2" fmla="+- 21600 0 0"/>
                <a:gd name="T0" fmla="*/ 0 w 29741"/>
                <a:gd name="T1" fmla="*/ 1593 h 43200"/>
                <a:gd name="T2" fmla="*/ 328 w 29741"/>
                <a:gd name="T3" fmla="*/ 41737 h 43200"/>
                <a:gd name="T4" fmla="*/ 8141 w 29741"/>
                <a:gd name="T5" fmla="*/ 21600 h 43200"/>
              </a:gdLst>
              <a:ahLst/>
              <a:cxnLst>
                <a:cxn ang="0">
                  <a:pos x="T0" y="T1"/>
                </a:cxn>
                <a:cxn ang="0">
                  <a:pos x="T2" y="T3"/>
                </a:cxn>
                <a:cxn ang="0">
                  <a:pos x="T4" y="T5"/>
                </a:cxn>
              </a:cxnLst>
              <a:rect l="0" t="0" r="r" b="b"/>
              <a:pathLst>
                <a:path w="29741" h="43200" fill="none"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path>
                <a:path w="29741" h="43200" stroke="0" extrusionOk="0">
                  <a:moveTo>
                    <a:pt x="-1" y="1592"/>
                  </a:moveTo>
                  <a:cubicBezTo>
                    <a:pt x="2585" y="540"/>
                    <a:pt x="5349" y="-1"/>
                    <a:pt x="8141" y="0"/>
                  </a:cubicBezTo>
                  <a:cubicBezTo>
                    <a:pt x="20070" y="0"/>
                    <a:pt x="29741" y="9670"/>
                    <a:pt x="29741" y="21600"/>
                  </a:cubicBezTo>
                  <a:cubicBezTo>
                    <a:pt x="29741" y="33529"/>
                    <a:pt x="20070" y="43200"/>
                    <a:pt x="8141" y="43200"/>
                  </a:cubicBezTo>
                  <a:cubicBezTo>
                    <a:pt x="5468" y="43200"/>
                    <a:pt x="2819" y="42704"/>
                    <a:pt x="327" y="41737"/>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 name="Arc 90">
              <a:extLst>
                <a:ext uri="{FF2B5EF4-FFF2-40B4-BE49-F238E27FC236}">
                  <a16:creationId xmlns:a16="http://schemas.microsoft.com/office/drawing/2014/main" id="{454BC39A-4A40-4469-93E9-34D092967EFB}"/>
                </a:ext>
              </a:extLst>
            </p:cNvPr>
            <p:cNvSpPr>
              <a:spLocks/>
            </p:cNvSpPr>
            <p:nvPr/>
          </p:nvSpPr>
          <p:spPr bwMode="auto">
            <a:xfrm flipH="1">
              <a:off x="4372" y="2548"/>
              <a:ext cx="293" cy="1030"/>
            </a:xfrm>
            <a:custGeom>
              <a:avLst/>
              <a:gdLst>
                <a:gd name="G0" fmla="+- 8141 0 0"/>
                <a:gd name="G1" fmla="+- 21600 0 0"/>
                <a:gd name="G2" fmla="+- 21600 0 0"/>
                <a:gd name="T0" fmla="*/ 0 w 29741"/>
                <a:gd name="T1" fmla="*/ 1593 h 42664"/>
                <a:gd name="T2" fmla="*/ 12921 w 29741"/>
                <a:gd name="T3" fmla="*/ 42664 h 42664"/>
                <a:gd name="T4" fmla="*/ 8141 w 29741"/>
                <a:gd name="T5" fmla="*/ 21600 h 42664"/>
              </a:gdLst>
              <a:ahLst/>
              <a:cxnLst>
                <a:cxn ang="0">
                  <a:pos x="T0" y="T1"/>
                </a:cxn>
                <a:cxn ang="0">
                  <a:pos x="T2" y="T3"/>
                </a:cxn>
                <a:cxn ang="0">
                  <a:pos x="T4" y="T5"/>
                </a:cxn>
              </a:cxnLst>
              <a:rect l="0" t="0" r="r" b="b"/>
              <a:pathLst>
                <a:path w="29741" h="42664" fill="none" extrusionOk="0">
                  <a:moveTo>
                    <a:pt x="-1" y="1592"/>
                  </a:moveTo>
                  <a:cubicBezTo>
                    <a:pt x="2585" y="540"/>
                    <a:pt x="5349" y="-1"/>
                    <a:pt x="8141" y="0"/>
                  </a:cubicBezTo>
                  <a:cubicBezTo>
                    <a:pt x="20070" y="0"/>
                    <a:pt x="29741" y="9670"/>
                    <a:pt x="29741" y="21600"/>
                  </a:cubicBezTo>
                  <a:cubicBezTo>
                    <a:pt x="29741" y="31687"/>
                    <a:pt x="22758" y="40432"/>
                    <a:pt x="12921" y="42664"/>
                  </a:cubicBezTo>
                </a:path>
                <a:path w="29741" h="42664" stroke="0" extrusionOk="0">
                  <a:moveTo>
                    <a:pt x="-1" y="1592"/>
                  </a:moveTo>
                  <a:cubicBezTo>
                    <a:pt x="2585" y="540"/>
                    <a:pt x="5349" y="-1"/>
                    <a:pt x="8141" y="0"/>
                  </a:cubicBezTo>
                  <a:cubicBezTo>
                    <a:pt x="20070" y="0"/>
                    <a:pt x="29741" y="9670"/>
                    <a:pt x="29741" y="21600"/>
                  </a:cubicBezTo>
                  <a:cubicBezTo>
                    <a:pt x="29741" y="31687"/>
                    <a:pt x="22758" y="40432"/>
                    <a:pt x="12921" y="42664"/>
                  </a:cubicBezTo>
                  <a:lnTo>
                    <a:pt x="8141" y="21600"/>
                  </a:lnTo>
                  <a:close/>
                </a:path>
              </a:pathLst>
            </a:custGeom>
            <a:noFill/>
            <a:ln w="19050">
              <a:solidFill>
                <a:srgbClr val="FF99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 name="Line 94">
              <a:extLst>
                <a:ext uri="{FF2B5EF4-FFF2-40B4-BE49-F238E27FC236}">
                  <a16:creationId xmlns:a16="http://schemas.microsoft.com/office/drawing/2014/main" id="{FB40EC16-75B8-43C0-A46E-74CC49D78466}"/>
                </a:ext>
              </a:extLst>
            </p:cNvPr>
            <p:cNvSpPr>
              <a:spLocks noChangeShapeType="1"/>
            </p:cNvSpPr>
            <p:nvPr/>
          </p:nvSpPr>
          <p:spPr bwMode="auto">
            <a:xfrm>
              <a:off x="2937" y="3545"/>
              <a:ext cx="0" cy="409"/>
            </a:xfrm>
            <a:prstGeom prst="line">
              <a:avLst/>
            </a:prstGeom>
            <a:noFill/>
            <a:ln w="19050">
              <a:solidFill>
                <a:srgbClr val="99FF99"/>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 name="Line 95">
              <a:extLst>
                <a:ext uri="{FF2B5EF4-FFF2-40B4-BE49-F238E27FC236}">
                  <a16:creationId xmlns:a16="http://schemas.microsoft.com/office/drawing/2014/main" id="{4987726E-7A0A-4157-8E3C-A4480AF6052A}"/>
                </a:ext>
              </a:extLst>
            </p:cNvPr>
            <p:cNvSpPr>
              <a:spLocks noChangeShapeType="1"/>
            </p:cNvSpPr>
            <p:nvPr/>
          </p:nvSpPr>
          <p:spPr bwMode="auto">
            <a:xfrm>
              <a:off x="4771" y="3537"/>
              <a:ext cx="0" cy="409"/>
            </a:xfrm>
            <a:prstGeom prst="line">
              <a:avLst/>
            </a:prstGeom>
            <a:noFill/>
            <a:ln w="19050">
              <a:solidFill>
                <a:srgbClr val="99FF99"/>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 name="Line 96">
              <a:extLst>
                <a:ext uri="{FF2B5EF4-FFF2-40B4-BE49-F238E27FC236}">
                  <a16:creationId xmlns:a16="http://schemas.microsoft.com/office/drawing/2014/main" id="{D11B773D-92AF-4CF8-B918-B3107626FB95}"/>
                </a:ext>
              </a:extLst>
            </p:cNvPr>
            <p:cNvSpPr>
              <a:spLocks noChangeShapeType="1"/>
            </p:cNvSpPr>
            <p:nvPr/>
          </p:nvSpPr>
          <p:spPr bwMode="auto">
            <a:xfrm flipV="1">
              <a:off x="2936" y="3682"/>
              <a:ext cx="0" cy="181"/>
            </a:xfrm>
            <a:prstGeom prst="line">
              <a:avLst/>
            </a:prstGeom>
            <a:noFill/>
            <a:ln w="19050">
              <a:solidFill>
                <a:srgbClr val="99FF99"/>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2" name="Line 97">
              <a:extLst>
                <a:ext uri="{FF2B5EF4-FFF2-40B4-BE49-F238E27FC236}">
                  <a16:creationId xmlns:a16="http://schemas.microsoft.com/office/drawing/2014/main" id="{C250DAE2-AA5E-4D11-98EE-E7C598365B41}"/>
                </a:ext>
              </a:extLst>
            </p:cNvPr>
            <p:cNvSpPr>
              <a:spLocks noChangeShapeType="1"/>
            </p:cNvSpPr>
            <p:nvPr/>
          </p:nvSpPr>
          <p:spPr bwMode="auto">
            <a:xfrm>
              <a:off x="4771" y="3682"/>
              <a:ext cx="0" cy="181"/>
            </a:xfrm>
            <a:prstGeom prst="line">
              <a:avLst/>
            </a:prstGeom>
            <a:noFill/>
            <a:ln w="19050">
              <a:solidFill>
                <a:srgbClr val="99FF99"/>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3" name="Line 98">
              <a:extLst>
                <a:ext uri="{FF2B5EF4-FFF2-40B4-BE49-F238E27FC236}">
                  <a16:creationId xmlns:a16="http://schemas.microsoft.com/office/drawing/2014/main" id="{64111B27-2F74-42C7-A0B5-1A2A0AADC399}"/>
                </a:ext>
              </a:extLst>
            </p:cNvPr>
            <p:cNvSpPr>
              <a:spLocks noChangeShapeType="1"/>
            </p:cNvSpPr>
            <p:nvPr/>
          </p:nvSpPr>
          <p:spPr bwMode="auto">
            <a:xfrm>
              <a:off x="3221" y="3545"/>
              <a:ext cx="0" cy="409"/>
            </a:xfrm>
            <a:prstGeom prst="line">
              <a:avLst/>
            </a:prstGeom>
            <a:noFill/>
            <a:ln w="19050">
              <a:solidFill>
                <a:srgbClr val="FF9999"/>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4" name="Line 100">
              <a:extLst>
                <a:ext uri="{FF2B5EF4-FFF2-40B4-BE49-F238E27FC236}">
                  <a16:creationId xmlns:a16="http://schemas.microsoft.com/office/drawing/2014/main" id="{732A5C0F-40DA-428F-B072-E3BDD8ECC761}"/>
                </a:ext>
              </a:extLst>
            </p:cNvPr>
            <p:cNvSpPr>
              <a:spLocks noChangeShapeType="1"/>
            </p:cNvSpPr>
            <p:nvPr/>
          </p:nvSpPr>
          <p:spPr bwMode="auto">
            <a:xfrm>
              <a:off x="4537" y="3578"/>
              <a:ext cx="0" cy="409"/>
            </a:xfrm>
            <a:prstGeom prst="line">
              <a:avLst/>
            </a:prstGeom>
            <a:noFill/>
            <a:ln w="19050">
              <a:solidFill>
                <a:srgbClr val="FF9999"/>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55" name="Object 45">
              <a:extLst>
                <a:ext uri="{FF2B5EF4-FFF2-40B4-BE49-F238E27FC236}">
                  <a16:creationId xmlns:a16="http://schemas.microsoft.com/office/drawing/2014/main" id="{CDE33287-C083-4C89-B22B-3A17BAEEAC42}"/>
                </a:ext>
              </a:extLst>
            </p:cNvPr>
            <p:cNvGraphicFramePr>
              <a:graphicFrameLocks noChangeAspect="1"/>
            </p:cNvGraphicFramePr>
            <p:nvPr/>
          </p:nvGraphicFramePr>
          <p:xfrm>
            <a:off x="2663" y="3702"/>
            <a:ext cx="217" cy="227"/>
          </p:xfrm>
          <a:graphic>
            <a:graphicData uri="http://schemas.openxmlformats.org/presentationml/2006/ole">
              <mc:AlternateContent xmlns:mc="http://schemas.openxmlformats.org/markup-compatibility/2006">
                <mc:Choice xmlns:v="urn:schemas-microsoft-com:vml" Requires="v">
                  <p:oleObj spid="_x0000_s100367" name="公式" r:id="rId15" imgW="164880" imgH="215640" progId="Equation.3">
                    <p:embed/>
                  </p:oleObj>
                </mc:Choice>
                <mc:Fallback>
                  <p:oleObj name="公式" r:id="rId15" imgW="164880" imgH="215640" progId="Equation.3">
                    <p:embed/>
                    <p:pic>
                      <p:nvPicPr>
                        <p:cNvPr id="55" name="Object 45">
                          <a:extLst>
                            <a:ext uri="{FF2B5EF4-FFF2-40B4-BE49-F238E27FC236}">
                              <a16:creationId xmlns:a16="http://schemas.microsoft.com/office/drawing/2014/main" id="{CDE33287-C083-4C89-B22B-3A17BAEEAC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3" y="3702"/>
                          <a:ext cx="21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a:extLst>
              <a:ext uri="{FF2B5EF4-FFF2-40B4-BE49-F238E27FC236}">
                <a16:creationId xmlns:a16="http://schemas.microsoft.com/office/drawing/2014/main" id="{2F645FA5-8357-4C65-BE0A-11766F452CA4}"/>
              </a:ext>
            </a:extLst>
          </p:cNvPr>
          <p:cNvSpPr/>
          <p:nvPr/>
        </p:nvSpPr>
        <p:spPr>
          <a:xfrm>
            <a:off x="410269" y="876320"/>
            <a:ext cx="8323461" cy="1384995"/>
          </a:xfrm>
          <a:prstGeom prst="rect">
            <a:avLst/>
          </a:prstGeom>
        </p:spPr>
        <p:txBody>
          <a:bodyPr wrap="square">
            <a:spAutoFit/>
          </a:bodyPr>
          <a:lstStyle/>
          <a:p>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假设载流回路</a:t>
            </a:r>
            <a:r>
              <a:rPr kumimoji="0" lang="en-US" altLang="zh-CN" i="1" dirty="0">
                <a:effectLst>
                  <a:outerShdw blurRad="38100" dist="38100" dir="2700000" algn="tl">
                    <a:srgbClr val="000000"/>
                  </a:outerShdw>
                </a:effectLst>
              </a:rPr>
              <a:t>C</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C</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的自感系数分别为</a:t>
            </a:r>
            <a:r>
              <a:rPr kumimoji="0" lang="en-US" altLang="zh-CN" i="1" dirty="0">
                <a:effectLst>
                  <a:outerShdw blurRad="38100" dist="38100" dir="2700000" algn="tl">
                    <a:srgbClr val="000000"/>
                  </a:outerShdw>
                </a:effectLst>
              </a:rPr>
              <a:t>L</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L</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；电阻分别为</a:t>
            </a:r>
            <a:r>
              <a:rPr kumimoji="0" lang="en-US" altLang="zh-CN" i="1" dirty="0">
                <a:effectLst>
                  <a:outerShdw blurRad="38100" dist="38100" dir="2700000" algn="tl">
                    <a:srgbClr val="000000"/>
                  </a:outerShdw>
                </a:effectLst>
              </a:rPr>
              <a:t>R</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R</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；两个回路间的互感系数为</a:t>
            </a:r>
            <a:r>
              <a:rPr kumimoji="0" lang="en-US" altLang="zh-CN" i="1" dirty="0">
                <a:effectLst>
                  <a:outerShdw blurRad="38100" dist="38100" dir="2700000" algn="tl">
                    <a:srgbClr val="000000"/>
                  </a:outerShdw>
                </a:effectLst>
              </a:rPr>
              <a:t>M</a:t>
            </a:r>
            <a:r>
              <a:rPr kumimoji="0" lang="zh-CN" altLang="en-US" dirty="0">
                <a:effectLst>
                  <a:outerShdw blurRad="38100" dist="38100" dir="2700000" algn="tl">
                    <a:srgbClr val="000000"/>
                  </a:outerShdw>
                </a:effectLst>
              </a:rPr>
              <a:t>，通过任意次序在回路中建立电流</a:t>
            </a:r>
            <a:r>
              <a:rPr kumimoji="0" lang="en-US" altLang="zh-CN" i="1" dirty="0">
                <a:effectLst>
                  <a:outerShdw blurRad="38100" dist="38100" dir="2700000" algn="tl">
                    <a:srgbClr val="000000"/>
                  </a:outerShdw>
                </a:effectLst>
              </a:rPr>
              <a:t>I</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I</a:t>
            </a:r>
            <a:r>
              <a:rPr kumimoji="0" lang="en-US" altLang="zh-CN" baseline="-25000" dirty="0">
                <a:effectLst>
                  <a:outerShdw blurRad="38100" dist="38100" dir="2700000" algn="tl">
                    <a:srgbClr val="000000"/>
                  </a:outerShdw>
                </a:effectLst>
              </a:rPr>
              <a:t>2</a:t>
            </a:r>
            <a:endParaRPr lang="en-US" dirty="0"/>
          </a:p>
        </p:txBody>
      </p:sp>
      <p:sp>
        <p:nvSpPr>
          <p:cNvPr id="58" name="Text Box 4">
            <a:extLst>
              <a:ext uri="{FF2B5EF4-FFF2-40B4-BE49-F238E27FC236}">
                <a16:creationId xmlns:a16="http://schemas.microsoft.com/office/drawing/2014/main" id="{ED7C30FE-94ED-4749-8C7E-AFC2208C2BF4}"/>
              </a:ext>
            </a:extLst>
          </p:cNvPr>
          <p:cNvSpPr txBox="1">
            <a:spLocks noChangeArrowheads="1"/>
          </p:cNvSpPr>
          <p:nvPr/>
        </p:nvSpPr>
        <p:spPr bwMode="auto">
          <a:xfrm>
            <a:off x="400233" y="346834"/>
            <a:ext cx="6062663"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latin typeface="隶书" pitchFamily="49" charset="-122"/>
                <a:ea typeface="隶书" pitchFamily="49" charset="-122"/>
              </a:rPr>
              <a:t>两个载流回路的磁能  互感磁能</a:t>
            </a:r>
          </a:p>
        </p:txBody>
      </p:sp>
    </p:spTree>
    <p:extLst>
      <p:ext uri="{BB962C8B-B14F-4D97-AF65-F5344CB8AC3E}">
        <p14:creationId xmlns:p14="http://schemas.microsoft.com/office/powerpoint/2010/main" val="4100436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dissolve">
                                      <p:cBhvr>
                                        <p:cTn id="7" dur="500"/>
                                        <p:tgtEl>
                                          <p:spTgt spid="160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4"/>
                                        </p:tgtEl>
                                        <p:attrNameLst>
                                          <p:attrName>style.visibility</p:attrName>
                                        </p:attrNameLst>
                                      </p:cBhvr>
                                      <p:to>
                                        <p:strVal val="visible"/>
                                      </p:to>
                                    </p:set>
                                    <p:animEffect transition="in" filter="blinds(horizontal)">
                                      <p:cBhvr>
                                        <p:cTn id="12" dur="500"/>
                                        <p:tgtEl>
                                          <p:spTgt spid="16077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60773"/>
                                        </p:tgtEl>
                                        <p:attrNameLst>
                                          <p:attrName>style.visibility</p:attrName>
                                        </p:attrNameLst>
                                      </p:cBhvr>
                                      <p:to>
                                        <p:strVal val="visible"/>
                                      </p:to>
                                    </p:set>
                                    <p:animEffect transition="in" filter="dissolve">
                                      <p:cBhvr>
                                        <p:cTn id="16" dur="500"/>
                                        <p:tgtEl>
                                          <p:spTgt spid="1607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0775"/>
                                        </p:tgtEl>
                                        <p:attrNameLst>
                                          <p:attrName>style.visibility</p:attrName>
                                        </p:attrNameLst>
                                      </p:cBhvr>
                                      <p:to>
                                        <p:strVal val="visible"/>
                                      </p:to>
                                    </p:set>
                                    <p:animEffect transition="in" filter="blinds(horizontal)">
                                      <p:cBhvr>
                                        <p:cTn id="21" dur="500"/>
                                        <p:tgtEl>
                                          <p:spTgt spid="160775"/>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60776"/>
                                        </p:tgtEl>
                                        <p:attrNameLst>
                                          <p:attrName>style.visibility</p:attrName>
                                        </p:attrNameLst>
                                      </p:cBhvr>
                                      <p:to>
                                        <p:strVal val="visible"/>
                                      </p:to>
                                    </p:set>
                                    <p:animEffect transition="in" filter="dissolve">
                                      <p:cBhvr>
                                        <p:cTn id="25" dur="500"/>
                                        <p:tgtEl>
                                          <p:spTgt spid="1607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dissolve">
                                      <p:cBhvr>
                                        <p:cTn id="3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P spid="160775" grpId="0"/>
      <p:bldP spid="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63F09CE5-DB26-46C8-8486-F00C147CD040}"/>
              </a:ext>
            </a:extLst>
          </p:cNvPr>
          <p:cNvSpPr txBox="1">
            <a:spLocks noChangeArrowheads="1"/>
          </p:cNvSpPr>
          <p:nvPr/>
        </p:nvSpPr>
        <p:spPr bwMode="auto">
          <a:xfrm>
            <a:off x="438150" y="620688"/>
            <a:ext cx="8455025" cy="52322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FF00FF"/>
                </a:solidFill>
                <a:effectLst>
                  <a:outerShdw blurRad="38100" dist="38100" dir="2700000" algn="tl">
                    <a:srgbClr val="000000"/>
                  </a:outerShdw>
                </a:effectLst>
                <a:latin typeface="幼圆" panose="02010509060101010101" pitchFamily="49" charset="-122"/>
              </a:rPr>
              <a:t>感应电动势</a:t>
            </a:r>
            <a:endParaRPr lang="zh-CN" altLang="en-US" dirty="0">
              <a:effectLst>
                <a:outerShdw blurRad="38100" dist="38100" dir="2700000" algn="tl">
                  <a:srgbClr val="000000"/>
                </a:outerShdw>
              </a:effectLst>
              <a:latin typeface="幼圆" panose="02010509060101010101" pitchFamily="49" charset="-122"/>
            </a:endParaRPr>
          </a:p>
        </p:txBody>
      </p:sp>
      <p:grpSp>
        <p:nvGrpSpPr>
          <p:cNvPr id="2" name="Group 7">
            <a:extLst>
              <a:ext uri="{FF2B5EF4-FFF2-40B4-BE49-F238E27FC236}">
                <a16:creationId xmlns:a16="http://schemas.microsoft.com/office/drawing/2014/main" id="{6E867EF6-4A8C-4F8E-81D6-D2778687573E}"/>
              </a:ext>
            </a:extLst>
          </p:cNvPr>
          <p:cNvGrpSpPr>
            <a:grpSpLocks/>
          </p:cNvGrpSpPr>
          <p:nvPr/>
        </p:nvGrpSpPr>
        <p:grpSpPr bwMode="auto">
          <a:xfrm>
            <a:off x="3492500" y="620711"/>
            <a:ext cx="2400300" cy="1011238"/>
            <a:chOff x="1912" y="543"/>
            <a:chExt cx="1512" cy="637"/>
          </a:xfrm>
        </p:grpSpPr>
        <p:graphicFrame>
          <p:nvGraphicFramePr>
            <p:cNvPr id="2050" name="Object 4">
              <a:extLst>
                <a:ext uri="{FF2B5EF4-FFF2-40B4-BE49-F238E27FC236}">
                  <a16:creationId xmlns:a16="http://schemas.microsoft.com/office/drawing/2014/main" id="{1B60318D-8045-4D9E-A472-099FE5A08B0C}"/>
                </a:ext>
              </a:extLst>
            </p:cNvPr>
            <p:cNvGraphicFramePr>
              <a:graphicFrameLocks noChangeAspect="1"/>
            </p:cNvGraphicFramePr>
            <p:nvPr>
              <p:extLst>
                <p:ext uri="{D42A27DB-BD31-4B8C-83A1-F6EECF244321}">
                  <p14:modId xmlns:p14="http://schemas.microsoft.com/office/powerpoint/2010/main" val="1151356238"/>
                </p:ext>
              </p:extLst>
            </p:nvPr>
          </p:nvGraphicFramePr>
          <p:xfrm>
            <a:off x="2320" y="543"/>
            <a:ext cx="1104" cy="637"/>
          </p:xfrm>
          <a:graphic>
            <a:graphicData uri="http://schemas.openxmlformats.org/presentationml/2006/ole">
              <mc:AlternateContent xmlns:mc="http://schemas.openxmlformats.org/markup-compatibility/2006">
                <mc:Choice xmlns:v="urn:schemas-microsoft-com:vml" Requires="v">
                  <p:oleObj spid="_x0000_s2068" name="公式" r:id="rId3" imgW="660240" imgH="380880" progId="Equation.3">
                    <p:embed/>
                  </p:oleObj>
                </mc:Choice>
                <mc:Fallback>
                  <p:oleObj name="公式" r:id="rId3" imgW="660240" imgH="380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 y="543"/>
                          <a:ext cx="1104" cy="6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197" name="Picture 5" descr="E白">
              <a:extLst>
                <a:ext uri="{FF2B5EF4-FFF2-40B4-BE49-F238E27FC236}">
                  <a16:creationId xmlns:a16="http://schemas.microsoft.com/office/drawing/2014/main" id="{F89F714D-1DB6-4E36-BB64-FF6E942C3969}"/>
                </a:ext>
              </a:extLst>
            </p:cNvPr>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a:off x="1912" y="666"/>
              <a:ext cx="336" cy="240"/>
            </a:xfrm>
            <a:prstGeom prst="rect">
              <a:avLst/>
            </a:prstGeom>
            <a:noFill/>
            <a:effectLst>
              <a:outerShdw dist="28398" dir="1593903" algn="ctr" rotWithShape="0">
                <a:schemeClr val="bg2"/>
              </a:outerShdw>
            </a:effectLst>
          </p:spPr>
        </p:pic>
      </p:grpSp>
      <p:sp>
        <p:nvSpPr>
          <p:cNvPr id="8200" name="Text Box 8">
            <a:extLst>
              <a:ext uri="{FF2B5EF4-FFF2-40B4-BE49-F238E27FC236}">
                <a16:creationId xmlns:a16="http://schemas.microsoft.com/office/drawing/2014/main" id="{21850E91-4D8A-4C6F-8440-4B3A87C944EF}"/>
              </a:ext>
            </a:extLst>
          </p:cNvPr>
          <p:cNvSpPr txBox="1">
            <a:spLocks noChangeArrowheads="1"/>
          </p:cNvSpPr>
          <p:nvPr/>
        </p:nvSpPr>
        <p:spPr bwMode="auto">
          <a:xfrm>
            <a:off x="354012" y="1823625"/>
            <a:ext cx="8435975"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这表明在回路磁通量发生变化时，回路中存在</a:t>
            </a:r>
            <a:r>
              <a:rPr lang="zh-CN" altLang="en-US" dirty="0">
                <a:solidFill>
                  <a:srgbClr val="FF00FF"/>
                </a:solidFill>
                <a:effectLst>
                  <a:outerShdw blurRad="38100" dist="38100" dir="2700000" algn="tl">
                    <a:srgbClr val="000000"/>
                  </a:outerShdw>
                </a:effectLst>
                <a:latin typeface="幼圆" panose="02010509060101010101" pitchFamily="49" charset="-122"/>
              </a:rPr>
              <a:t>非静电场</a:t>
            </a:r>
            <a:r>
              <a:rPr lang="zh-CN" altLang="en-US" dirty="0">
                <a:effectLst>
                  <a:outerShdw blurRad="38100" dist="38100" dir="2700000" algn="tl">
                    <a:srgbClr val="000000"/>
                  </a:outerShdw>
                </a:effectLst>
                <a:latin typeface="幼圆" panose="02010509060101010101" pitchFamily="49" charset="-122"/>
              </a:rPr>
              <a:t>，非静电场对单位正电荷所作的功等于电动势。</a:t>
            </a:r>
          </a:p>
        </p:txBody>
      </p:sp>
      <p:sp>
        <p:nvSpPr>
          <p:cNvPr id="13" name="Text Box 23">
            <a:extLst>
              <a:ext uri="{FF2B5EF4-FFF2-40B4-BE49-F238E27FC236}">
                <a16:creationId xmlns:a16="http://schemas.microsoft.com/office/drawing/2014/main" id="{CCB7A5B5-5334-4358-A366-73E5F17BD884}"/>
              </a:ext>
            </a:extLst>
          </p:cNvPr>
          <p:cNvSpPr txBox="1">
            <a:spLocks noChangeArrowheads="1"/>
          </p:cNvSpPr>
          <p:nvPr/>
        </p:nvSpPr>
        <p:spPr bwMode="auto">
          <a:xfrm>
            <a:off x="438150" y="3346410"/>
            <a:ext cx="7867600" cy="954107"/>
          </a:xfrm>
          <a:prstGeom prst="rect">
            <a:avLst/>
          </a:prstGeom>
          <a:noFill/>
          <a:ln w="9525">
            <a:noFill/>
            <a:miter lim="800000"/>
            <a:headEnd/>
            <a:tailEnd/>
          </a:ln>
          <a:effectLst/>
        </p:spPr>
        <p:txBody>
          <a:bodyPr wrap="square">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如果回路由</a:t>
            </a:r>
            <a:r>
              <a:rPr lang="en-US" altLang="zh-CN" i="1" dirty="0">
                <a:effectLst>
                  <a:outerShdw blurRad="38100" dist="38100" dir="2700000" algn="tl">
                    <a:srgbClr val="000000"/>
                  </a:outerShdw>
                </a:effectLst>
              </a:rPr>
              <a:t>N</a:t>
            </a:r>
            <a:r>
              <a:rPr lang="zh-CN" altLang="en-US" dirty="0">
                <a:effectLst>
                  <a:outerShdw blurRad="38100" dist="38100" dir="2700000" algn="tl">
                    <a:srgbClr val="000000"/>
                  </a:outerShdw>
                </a:effectLst>
                <a:latin typeface="幼圆" pitchFamily="49" charset="-122"/>
              </a:rPr>
              <a:t>匝线圈密绕而成，在</a:t>
            </a:r>
            <a:r>
              <a:rPr lang="en-US" altLang="zh-CN" i="1" dirty="0">
                <a:effectLst>
                  <a:outerShdw blurRad="38100" dist="38100" dir="2700000" algn="tl">
                    <a:srgbClr val="000000"/>
                  </a:outerShdw>
                </a:effectLst>
              </a:rPr>
              <a:t>N</a:t>
            </a:r>
            <a:r>
              <a:rPr lang="zh-CN" altLang="en-US" dirty="0">
                <a:effectLst>
                  <a:outerShdw blurRad="38100" dist="38100" dir="2700000" algn="tl">
                    <a:srgbClr val="000000"/>
                  </a:outerShdw>
                </a:effectLst>
                <a:latin typeface="幼圆" pitchFamily="49" charset="-122"/>
              </a:rPr>
              <a:t>匝线圈内产生的感应电动势为</a:t>
            </a:r>
          </a:p>
        </p:txBody>
      </p:sp>
      <p:grpSp>
        <p:nvGrpSpPr>
          <p:cNvPr id="14" name="Group 25">
            <a:extLst>
              <a:ext uri="{FF2B5EF4-FFF2-40B4-BE49-F238E27FC236}">
                <a16:creationId xmlns:a16="http://schemas.microsoft.com/office/drawing/2014/main" id="{B346FC34-4212-43C9-A6C4-626D877EC849}"/>
              </a:ext>
            </a:extLst>
          </p:cNvPr>
          <p:cNvGrpSpPr>
            <a:grpSpLocks/>
          </p:cNvGrpSpPr>
          <p:nvPr/>
        </p:nvGrpSpPr>
        <p:grpSpPr bwMode="auto">
          <a:xfrm>
            <a:off x="4448175" y="4381627"/>
            <a:ext cx="3218089" cy="838200"/>
            <a:chOff x="4573" y="1528"/>
            <a:chExt cx="2365" cy="698"/>
          </a:xfrm>
        </p:grpSpPr>
        <p:graphicFrame>
          <p:nvGraphicFramePr>
            <p:cNvPr id="15" name="Object 26">
              <a:extLst>
                <a:ext uri="{FF2B5EF4-FFF2-40B4-BE49-F238E27FC236}">
                  <a16:creationId xmlns:a16="http://schemas.microsoft.com/office/drawing/2014/main" id="{1CD0E394-2098-4689-8046-6C4E5729AED1}"/>
                </a:ext>
              </a:extLst>
            </p:cNvPr>
            <p:cNvGraphicFramePr>
              <a:graphicFrameLocks noChangeAspect="1"/>
            </p:cNvGraphicFramePr>
            <p:nvPr>
              <p:extLst>
                <p:ext uri="{D42A27DB-BD31-4B8C-83A1-F6EECF244321}">
                  <p14:modId xmlns:p14="http://schemas.microsoft.com/office/powerpoint/2010/main" val="1404289825"/>
                </p:ext>
              </p:extLst>
            </p:nvPr>
          </p:nvGraphicFramePr>
          <p:xfrm>
            <a:off x="4970" y="1528"/>
            <a:ext cx="1968" cy="698"/>
          </p:xfrm>
          <a:graphic>
            <a:graphicData uri="http://schemas.openxmlformats.org/presentationml/2006/ole">
              <mc:AlternateContent xmlns:mc="http://schemas.openxmlformats.org/markup-compatibility/2006">
                <mc:Choice xmlns:v="urn:schemas-microsoft-com:vml" Requires="v">
                  <p:oleObj spid="_x0000_s2069" name="公式" r:id="rId6" imgW="1143000" imgH="406080" progId="Equation.3">
                    <p:embed/>
                  </p:oleObj>
                </mc:Choice>
                <mc:Fallback>
                  <p:oleObj name="公式" r:id="rId6" imgW="1143000" imgH="406080" progId="Equation.3">
                    <p:embed/>
                    <p:pic>
                      <p:nvPicPr>
                        <p:cNvPr id="3075" name="Object 26">
                          <a:extLst>
                            <a:ext uri="{FF2B5EF4-FFF2-40B4-BE49-F238E27FC236}">
                              <a16:creationId xmlns:a16="http://schemas.microsoft.com/office/drawing/2014/main" id="{1A40AB8B-5FC8-4013-B831-52B8994CA2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0" y="1528"/>
                          <a:ext cx="1968" cy="69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Picture 27" descr="E白">
              <a:extLst>
                <a:ext uri="{FF2B5EF4-FFF2-40B4-BE49-F238E27FC236}">
                  <a16:creationId xmlns:a16="http://schemas.microsoft.com/office/drawing/2014/main" id="{52ECD536-918E-43DD-AF12-453363A29F6A}"/>
                </a:ext>
              </a:extLst>
            </p:cNvPr>
            <p:cNvPicPr>
              <a:picLocks noChangeAspect="1" noChangeArrowheads="1"/>
            </p:cNvPicPr>
            <p:nvPr/>
          </p:nvPicPr>
          <p:blipFill>
            <a:blip r:embed="rId8">
              <a:clrChange>
                <a:clrFrom>
                  <a:srgbClr val="000000"/>
                </a:clrFrom>
                <a:clrTo>
                  <a:srgbClr val="000000">
                    <a:alpha val="0"/>
                  </a:srgbClr>
                </a:clrTo>
              </a:clrChange>
            </a:blip>
            <a:srcRect/>
            <a:stretch>
              <a:fillRect/>
            </a:stretch>
          </p:blipFill>
          <p:spPr bwMode="auto">
            <a:xfrm>
              <a:off x="4573" y="1733"/>
              <a:ext cx="319" cy="287"/>
            </a:xfrm>
            <a:prstGeom prst="rect">
              <a:avLst/>
            </a:prstGeom>
            <a:noFill/>
            <a:effectLst>
              <a:outerShdw dist="35921" dir="2700000" algn="ctr" rotWithShape="0">
                <a:schemeClr val="bg2"/>
              </a:outerShdw>
            </a:effectLst>
          </p:spPr>
        </p:pic>
      </p:grpSp>
      <p:graphicFrame>
        <p:nvGraphicFramePr>
          <p:cNvPr id="17" name="Object 28">
            <a:extLst>
              <a:ext uri="{FF2B5EF4-FFF2-40B4-BE49-F238E27FC236}">
                <a16:creationId xmlns:a16="http://schemas.microsoft.com/office/drawing/2014/main" id="{96D77417-1796-4FD1-B6F9-1AE21AA25A22}"/>
              </a:ext>
            </a:extLst>
          </p:cNvPr>
          <p:cNvGraphicFramePr>
            <a:graphicFrameLocks noChangeAspect="1"/>
          </p:cNvGraphicFramePr>
          <p:nvPr>
            <p:extLst>
              <p:ext uri="{D42A27DB-BD31-4B8C-83A1-F6EECF244321}">
                <p14:modId xmlns:p14="http://schemas.microsoft.com/office/powerpoint/2010/main" val="3647709473"/>
              </p:ext>
            </p:extLst>
          </p:nvPr>
        </p:nvGraphicFramePr>
        <p:xfrm>
          <a:off x="1259632" y="5318479"/>
          <a:ext cx="3830637" cy="493712"/>
        </p:xfrm>
        <a:graphic>
          <a:graphicData uri="http://schemas.openxmlformats.org/presentationml/2006/ole">
            <mc:AlternateContent xmlns:mc="http://schemas.openxmlformats.org/markup-compatibility/2006">
              <mc:Choice xmlns:v="urn:schemas-microsoft-com:vml" Requires="v">
                <p:oleObj spid="_x0000_s2070" name="公式" r:id="rId9" imgW="1562040" imgH="203040" progId="Equation.3">
                  <p:embed/>
                </p:oleObj>
              </mc:Choice>
              <mc:Fallback>
                <p:oleObj name="公式" r:id="rId9" imgW="1562040" imgH="203040" progId="Equation.3">
                  <p:embed/>
                  <p:pic>
                    <p:nvPicPr>
                      <p:cNvPr id="6172" name="Object 28">
                        <a:extLst>
                          <a:ext uri="{FF2B5EF4-FFF2-40B4-BE49-F238E27FC236}">
                            <a16:creationId xmlns:a16="http://schemas.microsoft.com/office/drawing/2014/main" id="{7525A544-A578-4115-AE8E-9C16A79147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5318479"/>
                        <a:ext cx="3830637" cy="493712"/>
                      </a:xfrm>
                      <a:prstGeom prst="rect">
                        <a:avLst/>
                      </a:prstGeom>
                      <a:noFill/>
                      <a:ln>
                        <a:noFill/>
                      </a:ln>
                      <a:effectLst>
                        <a:outerShdw dist="28398" dir="1593903" algn="ctr" rotWithShape="0">
                          <a:schemeClr val="bg2"/>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ssolve">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dissolve">
                                      <p:cBhvr>
                                        <p:cTn id="17" dur="500"/>
                                        <p:tgtEl>
                                          <p:spTgt spid="82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200" grpId="0" autoUpdateAnimBg="0"/>
      <p:bldP spid="1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a:extLst>
              <a:ext uri="{FF2B5EF4-FFF2-40B4-BE49-F238E27FC236}">
                <a16:creationId xmlns:a16="http://schemas.microsoft.com/office/drawing/2014/main" id="{3D8B5FCD-1D60-4BDF-8481-D15CFA8DAABD}"/>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BC173B4-B89E-4A75-8206-874EF851C2ED}" type="slidenum">
              <a:rPr lang="en-US" altLang="zh-CN" sz="1400" b="0">
                <a:ea typeface="宋体" panose="02010600030101010101" pitchFamily="2" charset="-122"/>
              </a:rPr>
              <a:pPr eaLnBrk="1" hangingPunct="1"/>
              <a:t>30</a:t>
            </a:fld>
            <a:endParaRPr lang="en-US" altLang="zh-CN" sz="1400" b="0">
              <a:ea typeface="宋体" panose="02010600030101010101" pitchFamily="2" charset="-122"/>
            </a:endParaRPr>
          </a:p>
        </p:txBody>
      </p:sp>
      <p:graphicFrame>
        <p:nvGraphicFramePr>
          <p:cNvPr id="143364" name="Object 4">
            <a:extLst>
              <a:ext uri="{FF2B5EF4-FFF2-40B4-BE49-F238E27FC236}">
                <a16:creationId xmlns:a16="http://schemas.microsoft.com/office/drawing/2014/main" id="{2C2CEF0B-A510-4FFE-B039-80BD7EA1BD2A}"/>
              </a:ext>
            </a:extLst>
          </p:cNvPr>
          <p:cNvGraphicFramePr>
            <a:graphicFrameLocks noChangeAspect="1"/>
          </p:cNvGraphicFramePr>
          <p:nvPr/>
        </p:nvGraphicFramePr>
        <p:xfrm>
          <a:off x="432498" y="1903412"/>
          <a:ext cx="1258888" cy="892175"/>
        </p:xfrm>
        <a:graphic>
          <a:graphicData uri="http://schemas.openxmlformats.org/presentationml/2006/ole">
            <mc:AlternateContent xmlns:mc="http://schemas.openxmlformats.org/markup-compatibility/2006">
              <mc:Choice xmlns:v="urn:schemas-microsoft-com:vml" Requires="v">
                <p:oleObj spid="_x0000_s101390" name="公式" r:id="rId3" imgW="571320" imgH="406080" progId="Equation.3">
                  <p:embed/>
                </p:oleObj>
              </mc:Choice>
              <mc:Fallback>
                <p:oleObj name="公式" r:id="rId3" imgW="571320" imgH="406080" progId="Equation.3">
                  <p:embed/>
                  <p:pic>
                    <p:nvPicPr>
                      <p:cNvPr id="143364" name="Object 4">
                        <a:extLst>
                          <a:ext uri="{FF2B5EF4-FFF2-40B4-BE49-F238E27FC236}">
                            <a16:creationId xmlns:a16="http://schemas.microsoft.com/office/drawing/2014/main" id="{2C2CEF0B-A510-4FFE-B039-80BD7EA1B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98" y="1903412"/>
                        <a:ext cx="1258888"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65" name="Object 5">
            <a:extLst>
              <a:ext uri="{FF2B5EF4-FFF2-40B4-BE49-F238E27FC236}">
                <a16:creationId xmlns:a16="http://schemas.microsoft.com/office/drawing/2014/main" id="{5AE60258-222E-4E4B-8F1C-3C1C69B1B798}"/>
              </a:ext>
            </a:extLst>
          </p:cNvPr>
          <p:cNvGraphicFramePr>
            <a:graphicFrameLocks noChangeAspect="1"/>
          </p:cNvGraphicFramePr>
          <p:nvPr/>
        </p:nvGraphicFramePr>
        <p:xfrm>
          <a:off x="1975993" y="1821656"/>
          <a:ext cx="1433513" cy="995363"/>
        </p:xfrm>
        <a:graphic>
          <a:graphicData uri="http://schemas.openxmlformats.org/presentationml/2006/ole">
            <mc:AlternateContent xmlns:mc="http://schemas.openxmlformats.org/markup-compatibility/2006">
              <mc:Choice xmlns:v="urn:schemas-microsoft-com:vml" Requires="v">
                <p:oleObj spid="_x0000_s101391" name="公式" r:id="rId5" imgW="660240" imgH="457200" progId="Equation.3">
                  <p:embed/>
                </p:oleObj>
              </mc:Choice>
              <mc:Fallback>
                <p:oleObj name="公式" r:id="rId5" imgW="660240" imgH="457200" progId="Equation.3">
                  <p:embed/>
                  <p:pic>
                    <p:nvPicPr>
                      <p:cNvPr id="143365" name="Object 5">
                        <a:extLst>
                          <a:ext uri="{FF2B5EF4-FFF2-40B4-BE49-F238E27FC236}">
                            <a16:creationId xmlns:a16="http://schemas.microsoft.com/office/drawing/2014/main" id="{5AE60258-222E-4E4B-8F1C-3C1C69B1B7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5993" y="1821656"/>
                        <a:ext cx="1433513" cy="995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2">
            <a:extLst>
              <a:ext uri="{FF2B5EF4-FFF2-40B4-BE49-F238E27FC236}">
                <a16:creationId xmlns:a16="http://schemas.microsoft.com/office/drawing/2014/main" id="{83E344C5-A001-41A4-A86C-4A390C5323C1}"/>
              </a:ext>
            </a:extLst>
          </p:cNvPr>
          <p:cNvGrpSpPr>
            <a:grpSpLocks/>
          </p:cNvGrpSpPr>
          <p:nvPr/>
        </p:nvGrpSpPr>
        <p:grpSpPr bwMode="auto">
          <a:xfrm>
            <a:off x="4876800" y="2286000"/>
            <a:ext cx="3886200" cy="4191000"/>
            <a:chOff x="3072" y="1440"/>
            <a:chExt cx="2448" cy="2640"/>
          </a:xfrm>
        </p:grpSpPr>
        <p:sp>
          <p:nvSpPr>
            <p:cNvPr id="143367" name="Rectangle 7">
              <a:extLst>
                <a:ext uri="{FF2B5EF4-FFF2-40B4-BE49-F238E27FC236}">
                  <a16:creationId xmlns:a16="http://schemas.microsoft.com/office/drawing/2014/main" id="{E9C7650A-4F78-41DB-A501-C6B1F1E77886}"/>
                </a:ext>
              </a:extLst>
            </p:cNvPr>
            <p:cNvSpPr>
              <a:spLocks noChangeArrowheads="1"/>
            </p:cNvSpPr>
            <p:nvPr/>
          </p:nvSpPr>
          <p:spPr bwMode="auto">
            <a:xfrm>
              <a:off x="3072" y="1440"/>
              <a:ext cx="2448" cy="2640"/>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368" name="AutoShape 8">
              <a:extLst>
                <a:ext uri="{FF2B5EF4-FFF2-40B4-BE49-F238E27FC236}">
                  <a16:creationId xmlns:a16="http://schemas.microsoft.com/office/drawing/2014/main" id="{6B129EB7-D617-4A50-9185-79748C31E942}"/>
                </a:ext>
              </a:extLst>
            </p:cNvPr>
            <p:cNvSpPr>
              <a:spLocks noChangeArrowheads="1"/>
            </p:cNvSpPr>
            <p:nvPr/>
          </p:nvSpPr>
          <p:spPr bwMode="auto">
            <a:xfrm>
              <a:off x="3816" y="2016"/>
              <a:ext cx="1008" cy="1824"/>
            </a:xfrm>
            <a:prstGeom prst="can">
              <a:avLst>
                <a:gd name="adj" fmla="val 34523"/>
              </a:avLst>
            </a:prstGeom>
            <a:gradFill rotWithShape="0">
              <a:gsLst>
                <a:gs pos="0">
                  <a:srgbClr val="7F7FFF">
                    <a:gamma/>
                    <a:shade val="56078"/>
                    <a:invGamma/>
                  </a:srgbClr>
                </a:gs>
                <a:gs pos="50000">
                  <a:srgbClr val="7F7FFF"/>
                </a:gs>
                <a:gs pos="100000">
                  <a:srgbClr val="7F7FFF">
                    <a:gamma/>
                    <a:shade val="56078"/>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369" name="Oval 9">
              <a:extLst>
                <a:ext uri="{FF2B5EF4-FFF2-40B4-BE49-F238E27FC236}">
                  <a16:creationId xmlns:a16="http://schemas.microsoft.com/office/drawing/2014/main" id="{678979D6-50C5-48A4-BF67-FA8B1D4EE6DE}"/>
                </a:ext>
              </a:extLst>
            </p:cNvPr>
            <p:cNvSpPr>
              <a:spLocks noChangeArrowheads="1"/>
            </p:cNvSpPr>
            <p:nvPr/>
          </p:nvSpPr>
          <p:spPr bwMode="auto">
            <a:xfrm>
              <a:off x="3848" y="2028"/>
              <a:ext cx="937" cy="317"/>
            </a:xfrm>
            <a:prstGeom prst="ellipse">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373" name="Line 13">
              <a:extLst>
                <a:ext uri="{FF2B5EF4-FFF2-40B4-BE49-F238E27FC236}">
                  <a16:creationId xmlns:a16="http://schemas.microsoft.com/office/drawing/2014/main" id="{53B4D822-627A-4295-94FD-158C9CC523BC}"/>
                </a:ext>
              </a:extLst>
            </p:cNvPr>
            <p:cNvSpPr>
              <a:spLocks noChangeShapeType="1"/>
            </p:cNvSpPr>
            <p:nvPr/>
          </p:nvSpPr>
          <p:spPr bwMode="auto">
            <a:xfrm>
              <a:off x="4312" y="2592"/>
              <a:ext cx="0" cy="480"/>
            </a:xfrm>
            <a:prstGeom prst="line">
              <a:avLst/>
            </a:prstGeom>
            <a:noFill/>
            <a:ln w="28575">
              <a:solidFill>
                <a:schemeClr val="tx2"/>
              </a:solidFill>
              <a:round/>
              <a:headEnd type="non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1269" name="Object 14">
              <a:extLst>
                <a:ext uri="{FF2B5EF4-FFF2-40B4-BE49-F238E27FC236}">
                  <a16:creationId xmlns:a16="http://schemas.microsoft.com/office/drawing/2014/main" id="{BF5DD3E3-6AA6-4986-BDE4-1DDC52B158E8}"/>
                </a:ext>
              </a:extLst>
            </p:cNvPr>
            <p:cNvGraphicFramePr>
              <a:graphicFrameLocks noChangeAspect="1"/>
            </p:cNvGraphicFramePr>
            <p:nvPr/>
          </p:nvGraphicFramePr>
          <p:xfrm>
            <a:off x="4032" y="2784"/>
            <a:ext cx="187" cy="244"/>
          </p:xfrm>
          <a:graphic>
            <a:graphicData uri="http://schemas.openxmlformats.org/presentationml/2006/ole">
              <mc:AlternateContent xmlns:mc="http://schemas.openxmlformats.org/markup-compatibility/2006">
                <mc:Choice xmlns:v="urn:schemas-microsoft-com:vml" Requires="v">
                  <p:oleObj spid="_x0000_s101392" name="公式" r:id="rId7" imgW="126720" imgH="164880" progId="Equation.3">
                    <p:embed/>
                  </p:oleObj>
                </mc:Choice>
                <mc:Fallback>
                  <p:oleObj name="公式" r:id="rId7" imgW="126720" imgH="164880" progId="Equation.3">
                    <p:embed/>
                    <p:pic>
                      <p:nvPicPr>
                        <p:cNvPr id="11269" name="Object 14">
                          <a:extLst>
                            <a:ext uri="{FF2B5EF4-FFF2-40B4-BE49-F238E27FC236}">
                              <a16:creationId xmlns:a16="http://schemas.microsoft.com/office/drawing/2014/main" id="{BF5DD3E3-6AA6-4986-BDE4-1DDC52B158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2784"/>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pic>
                  </p:oleObj>
                </mc:Fallback>
              </mc:AlternateContent>
            </a:graphicData>
          </a:graphic>
        </p:graphicFrame>
        <p:graphicFrame>
          <p:nvGraphicFramePr>
            <p:cNvPr id="11270" name="Object 15">
              <a:extLst>
                <a:ext uri="{FF2B5EF4-FFF2-40B4-BE49-F238E27FC236}">
                  <a16:creationId xmlns:a16="http://schemas.microsoft.com/office/drawing/2014/main" id="{16676BBE-D34D-4F40-86EE-EFAC6FDFB045}"/>
                </a:ext>
              </a:extLst>
            </p:cNvPr>
            <p:cNvGraphicFramePr>
              <a:graphicFrameLocks noChangeAspect="1"/>
            </p:cNvGraphicFramePr>
            <p:nvPr/>
          </p:nvGraphicFramePr>
          <p:xfrm>
            <a:off x="4368" y="1632"/>
            <a:ext cx="187" cy="244"/>
          </p:xfrm>
          <a:graphic>
            <a:graphicData uri="http://schemas.openxmlformats.org/presentationml/2006/ole">
              <mc:AlternateContent xmlns:mc="http://schemas.openxmlformats.org/markup-compatibility/2006">
                <mc:Choice xmlns:v="urn:schemas-microsoft-com:vml" Requires="v">
                  <p:oleObj spid="_x0000_s101393" name="公式" r:id="rId9" imgW="126720" imgH="164880" progId="Equation.3">
                    <p:embed/>
                  </p:oleObj>
                </mc:Choice>
                <mc:Fallback>
                  <p:oleObj name="公式" r:id="rId9" imgW="126720" imgH="164880" progId="Equation.3">
                    <p:embed/>
                    <p:pic>
                      <p:nvPicPr>
                        <p:cNvPr id="11270" name="Object 15">
                          <a:extLst>
                            <a:ext uri="{FF2B5EF4-FFF2-40B4-BE49-F238E27FC236}">
                              <a16:creationId xmlns:a16="http://schemas.microsoft.com/office/drawing/2014/main" id="{16676BBE-D34D-4F40-86EE-EFAC6FDFB0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 y="1632"/>
                          <a:ext cx="1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pic>
                  </p:oleObj>
                </mc:Fallback>
              </mc:AlternateContent>
            </a:graphicData>
          </a:graphic>
        </p:graphicFrame>
        <p:grpSp>
          <p:nvGrpSpPr>
            <p:cNvPr id="11287" name="Group 20">
              <a:extLst>
                <a:ext uri="{FF2B5EF4-FFF2-40B4-BE49-F238E27FC236}">
                  <a16:creationId xmlns:a16="http://schemas.microsoft.com/office/drawing/2014/main" id="{5E92BD97-47C0-4AAA-BCDD-B3987C0C0C70}"/>
                </a:ext>
              </a:extLst>
            </p:cNvPr>
            <p:cNvGrpSpPr>
              <a:grpSpLocks/>
            </p:cNvGrpSpPr>
            <p:nvPr/>
          </p:nvGrpSpPr>
          <p:grpSpPr bwMode="auto">
            <a:xfrm>
              <a:off x="4117" y="2069"/>
              <a:ext cx="431" cy="283"/>
              <a:chOff x="4117" y="2069"/>
              <a:chExt cx="431" cy="283"/>
            </a:xfrm>
          </p:grpSpPr>
          <p:grpSp>
            <p:nvGrpSpPr>
              <p:cNvPr id="11294" name="Group 17">
                <a:extLst>
                  <a:ext uri="{FF2B5EF4-FFF2-40B4-BE49-F238E27FC236}">
                    <a16:creationId xmlns:a16="http://schemas.microsoft.com/office/drawing/2014/main" id="{17E36271-2967-4F77-BC95-8BD0DFB0D0D3}"/>
                  </a:ext>
                </a:extLst>
              </p:cNvPr>
              <p:cNvGrpSpPr>
                <a:grpSpLocks/>
              </p:cNvGrpSpPr>
              <p:nvPr/>
            </p:nvGrpSpPr>
            <p:grpSpPr bwMode="auto">
              <a:xfrm>
                <a:off x="4117" y="2069"/>
                <a:ext cx="430" cy="275"/>
                <a:chOff x="4117" y="2057"/>
                <a:chExt cx="430" cy="275"/>
              </a:xfrm>
            </p:grpSpPr>
            <p:sp>
              <p:nvSpPr>
                <p:cNvPr id="143371" name="AutoShape 11">
                  <a:extLst>
                    <a:ext uri="{FF2B5EF4-FFF2-40B4-BE49-F238E27FC236}">
                      <a16:creationId xmlns:a16="http://schemas.microsoft.com/office/drawing/2014/main" id="{CA0AB8DE-640A-44D0-9975-AEC7941732B1}"/>
                    </a:ext>
                  </a:extLst>
                </p:cNvPr>
                <p:cNvSpPr>
                  <a:spLocks noChangeArrowheads="1"/>
                </p:cNvSpPr>
                <p:nvPr/>
              </p:nvSpPr>
              <p:spPr bwMode="auto">
                <a:xfrm>
                  <a:off x="4117" y="2057"/>
                  <a:ext cx="430" cy="275"/>
                </a:xfrm>
                <a:prstGeom prst="can">
                  <a:avLst>
                    <a:gd name="adj" fmla="val 50000"/>
                  </a:avLst>
                </a:prstGeom>
                <a:gradFill rotWithShape="0">
                  <a:gsLst>
                    <a:gs pos="0">
                      <a:schemeClr val="tx2">
                        <a:gamma/>
                        <a:shade val="46275"/>
                        <a:invGamma/>
                      </a:schemeClr>
                    </a:gs>
                    <a:gs pos="50000">
                      <a:schemeClr val="tx2"/>
                    </a:gs>
                    <a:gs pos="100000">
                      <a:schemeClr val="tx2">
                        <a:gamma/>
                        <a:shade val="46275"/>
                        <a:invGamma/>
                      </a:scheme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376" name="Oval 16">
                  <a:extLst>
                    <a:ext uri="{FF2B5EF4-FFF2-40B4-BE49-F238E27FC236}">
                      <a16:creationId xmlns:a16="http://schemas.microsoft.com/office/drawing/2014/main" id="{E5480D64-E18B-4B33-B8CE-9130BB7984D5}"/>
                    </a:ext>
                  </a:extLst>
                </p:cNvPr>
                <p:cNvSpPr>
                  <a:spLocks noChangeArrowheads="1"/>
                </p:cNvSpPr>
                <p:nvPr/>
              </p:nvSpPr>
              <p:spPr bwMode="auto">
                <a:xfrm>
                  <a:off x="4150" y="2069"/>
                  <a:ext cx="363" cy="115"/>
                </a:xfrm>
                <a:prstGeom prst="ellipse">
                  <a:avLst/>
                </a:prstGeom>
                <a:gradFill rotWithShape="1">
                  <a:gsLst>
                    <a:gs pos="0">
                      <a:schemeClr val="tx2">
                        <a:gamma/>
                        <a:shade val="49804"/>
                        <a:invGamma/>
                      </a:schemeClr>
                    </a:gs>
                    <a:gs pos="50000">
                      <a:schemeClr val="tx2"/>
                    </a:gs>
                    <a:gs pos="100000">
                      <a:schemeClr val="tx2">
                        <a:gamma/>
                        <a:shade val="49804"/>
                        <a:invGamma/>
                      </a:schemeClr>
                    </a:gs>
                  </a:gsLst>
                  <a:lin ang="0" scaled="1"/>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43379" name="Freeform 19">
                <a:extLst>
                  <a:ext uri="{FF2B5EF4-FFF2-40B4-BE49-F238E27FC236}">
                    <a16:creationId xmlns:a16="http://schemas.microsoft.com/office/drawing/2014/main" id="{F48FB204-355F-4F0D-B73D-C1E4ADFCDB80}"/>
                  </a:ext>
                </a:extLst>
              </p:cNvPr>
              <p:cNvSpPr>
                <a:spLocks/>
              </p:cNvSpPr>
              <p:nvPr/>
            </p:nvSpPr>
            <p:spPr bwMode="auto">
              <a:xfrm>
                <a:off x="4117" y="2239"/>
                <a:ext cx="431" cy="113"/>
              </a:xfrm>
              <a:custGeom>
                <a:avLst/>
                <a:gdLst/>
                <a:ahLst/>
                <a:cxnLst>
                  <a:cxn ang="0">
                    <a:pos x="0" y="90"/>
                  </a:cxn>
                  <a:cxn ang="0">
                    <a:pos x="61" y="103"/>
                  </a:cxn>
                  <a:cxn ang="0">
                    <a:pos x="133" y="111"/>
                  </a:cxn>
                  <a:cxn ang="0">
                    <a:pos x="207" y="113"/>
                  </a:cxn>
                  <a:cxn ang="0">
                    <a:pos x="275" y="109"/>
                  </a:cxn>
                  <a:cxn ang="0">
                    <a:pos x="363" y="101"/>
                  </a:cxn>
                  <a:cxn ang="0">
                    <a:pos x="431" y="90"/>
                  </a:cxn>
                  <a:cxn ang="0">
                    <a:pos x="431" y="0"/>
                  </a:cxn>
                  <a:cxn ang="0">
                    <a:pos x="0" y="0"/>
                  </a:cxn>
                  <a:cxn ang="0">
                    <a:pos x="0" y="90"/>
                  </a:cxn>
                </a:cxnLst>
                <a:rect l="0" t="0" r="r" b="b"/>
                <a:pathLst>
                  <a:path w="431" h="113">
                    <a:moveTo>
                      <a:pt x="0" y="90"/>
                    </a:moveTo>
                    <a:lnTo>
                      <a:pt x="61" y="103"/>
                    </a:lnTo>
                    <a:lnTo>
                      <a:pt x="133" y="111"/>
                    </a:lnTo>
                    <a:lnTo>
                      <a:pt x="207" y="113"/>
                    </a:lnTo>
                    <a:lnTo>
                      <a:pt x="275" y="109"/>
                    </a:lnTo>
                    <a:lnTo>
                      <a:pt x="363" y="101"/>
                    </a:lnTo>
                    <a:lnTo>
                      <a:pt x="431" y="90"/>
                    </a:lnTo>
                    <a:lnTo>
                      <a:pt x="431" y="0"/>
                    </a:lnTo>
                    <a:lnTo>
                      <a:pt x="0" y="0"/>
                    </a:lnTo>
                    <a:lnTo>
                      <a:pt x="0" y="90"/>
                    </a:lnTo>
                    <a:close/>
                  </a:path>
                </a:pathLst>
              </a:custGeom>
              <a:gradFill rotWithShape="1">
                <a:gsLst>
                  <a:gs pos="0">
                    <a:schemeClr val="tx2">
                      <a:gamma/>
                      <a:shade val="47451"/>
                      <a:invGamma/>
                    </a:schemeClr>
                  </a:gs>
                  <a:gs pos="50000">
                    <a:schemeClr val="tx2"/>
                  </a:gs>
                  <a:gs pos="100000">
                    <a:schemeClr val="tx2">
                      <a:gamma/>
                      <a:shade val="47451"/>
                      <a:invGamma/>
                    </a:schemeClr>
                  </a:gs>
                </a:gsLst>
                <a:lin ang="0" scaled="1"/>
              </a:gradFill>
              <a:ln w="19050" cap="flat" cmpd="sng">
                <a:noFill/>
                <a:prstDash val="solid"/>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43372" name="Line 12">
              <a:extLst>
                <a:ext uri="{FF2B5EF4-FFF2-40B4-BE49-F238E27FC236}">
                  <a16:creationId xmlns:a16="http://schemas.microsoft.com/office/drawing/2014/main" id="{23F94BCE-EA9D-404F-AB48-77129E01B435}"/>
                </a:ext>
              </a:extLst>
            </p:cNvPr>
            <p:cNvSpPr>
              <a:spLocks noChangeShapeType="1"/>
            </p:cNvSpPr>
            <p:nvPr/>
          </p:nvSpPr>
          <p:spPr bwMode="auto">
            <a:xfrm flipV="1">
              <a:off x="4332" y="1708"/>
              <a:ext cx="0" cy="432"/>
            </a:xfrm>
            <a:prstGeom prst="line">
              <a:avLst/>
            </a:prstGeom>
            <a:noFill/>
            <a:ln w="19050">
              <a:solidFill>
                <a:srgbClr val="FF7C80"/>
              </a:solidFill>
              <a:round/>
              <a:headEnd type="non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382" name="Line 22">
              <a:extLst>
                <a:ext uri="{FF2B5EF4-FFF2-40B4-BE49-F238E27FC236}">
                  <a16:creationId xmlns:a16="http://schemas.microsoft.com/office/drawing/2014/main" id="{E83705D4-8978-4DA9-9A44-0D69472147F2}"/>
                </a:ext>
              </a:extLst>
            </p:cNvPr>
            <p:cNvSpPr>
              <a:spLocks noChangeShapeType="1"/>
            </p:cNvSpPr>
            <p:nvPr/>
          </p:nvSpPr>
          <p:spPr bwMode="auto">
            <a:xfrm flipV="1">
              <a:off x="4332" y="2093"/>
              <a:ext cx="181" cy="45"/>
            </a:xfrm>
            <a:prstGeom prst="line">
              <a:avLst/>
            </a:prstGeom>
            <a:noFill/>
            <a:ln w="19050">
              <a:solidFill>
                <a:schemeClr val="folHlink"/>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83" name="Line 23">
              <a:extLst>
                <a:ext uri="{FF2B5EF4-FFF2-40B4-BE49-F238E27FC236}">
                  <a16:creationId xmlns:a16="http://schemas.microsoft.com/office/drawing/2014/main" id="{F99718AB-BD88-4A78-88FC-E568BF58785E}"/>
                </a:ext>
              </a:extLst>
            </p:cNvPr>
            <p:cNvSpPr>
              <a:spLocks noChangeShapeType="1"/>
            </p:cNvSpPr>
            <p:nvPr/>
          </p:nvSpPr>
          <p:spPr bwMode="auto">
            <a:xfrm flipH="1">
              <a:off x="3833" y="2139"/>
              <a:ext cx="499" cy="21"/>
            </a:xfrm>
            <a:prstGeom prst="line">
              <a:avLst/>
            </a:prstGeom>
            <a:noFill/>
            <a:ln w="19050">
              <a:solidFill>
                <a:schemeClr val="folHlink"/>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1271" name="Object 24">
              <a:extLst>
                <a:ext uri="{FF2B5EF4-FFF2-40B4-BE49-F238E27FC236}">
                  <a16:creationId xmlns:a16="http://schemas.microsoft.com/office/drawing/2014/main" id="{CA4C108E-86D0-4D4A-A169-E3A232810BDB}"/>
                </a:ext>
              </a:extLst>
            </p:cNvPr>
            <p:cNvGraphicFramePr>
              <a:graphicFrameLocks noChangeAspect="1"/>
            </p:cNvGraphicFramePr>
            <p:nvPr/>
          </p:nvGraphicFramePr>
          <p:xfrm>
            <a:off x="4351" y="1933"/>
            <a:ext cx="163" cy="179"/>
          </p:xfrm>
          <a:graphic>
            <a:graphicData uri="http://schemas.openxmlformats.org/presentationml/2006/ole">
              <mc:AlternateContent xmlns:mc="http://schemas.openxmlformats.org/markup-compatibility/2006">
                <mc:Choice xmlns:v="urn:schemas-microsoft-com:vml" Requires="v">
                  <p:oleObj spid="_x0000_s101394" name="公式" r:id="rId11" imgW="126720" imgH="139680" progId="Equation.3">
                    <p:embed/>
                  </p:oleObj>
                </mc:Choice>
                <mc:Fallback>
                  <p:oleObj name="公式" r:id="rId11" imgW="126720" imgH="139680" progId="Equation.3">
                    <p:embed/>
                    <p:pic>
                      <p:nvPicPr>
                        <p:cNvPr id="11271" name="Object 24">
                          <a:extLst>
                            <a:ext uri="{FF2B5EF4-FFF2-40B4-BE49-F238E27FC236}">
                              <a16:creationId xmlns:a16="http://schemas.microsoft.com/office/drawing/2014/main" id="{CA4C108E-86D0-4D4A-A169-E3A232810B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1" y="1933"/>
                          <a:ext cx="163"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25">
              <a:extLst>
                <a:ext uri="{FF2B5EF4-FFF2-40B4-BE49-F238E27FC236}">
                  <a16:creationId xmlns:a16="http://schemas.microsoft.com/office/drawing/2014/main" id="{39D3AB3F-632E-45DD-AE36-2358C186302B}"/>
                </a:ext>
              </a:extLst>
            </p:cNvPr>
            <p:cNvGraphicFramePr>
              <a:graphicFrameLocks noChangeAspect="1"/>
            </p:cNvGraphicFramePr>
            <p:nvPr/>
          </p:nvGraphicFramePr>
          <p:xfrm>
            <a:off x="3969" y="2115"/>
            <a:ext cx="176" cy="245"/>
          </p:xfrm>
          <a:graphic>
            <a:graphicData uri="http://schemas.openxmlformats.org/presentationml/2006/ole">
              <mc:AlternateContent xmlns:mc="http://schemas.openxmlformats.org/markup-compatibility/2006">
                <mc:Choice xmlns:v="urn:schemas-microsoft-com:vml" Requires="v">
                  <p:oleObj spid="_x0000_s101395" name="公式" r:id="rId13" imgW="126720" imgH="177480" progId="Equation.3">
                    <p:embed/>
                  </p:oleObj>
                </mc:Choice>
                <mc:Fallback>
                  <p:oleObj name="公式" r:id="rId13" imgW="126720" imgH="177480" progId="Equation.3">
                    <p:embed/>
                    <p:pic>
                      <p:nvPicPr>
                        <p:cNvPr id="11272" name="Object 25">
                          <a:extLst>
                            <a:ext uri="{FF2B5EF4-FFF2-40B4-BE49-F238E27FC236}">
                              <a16:creationId xmlns:a16="http://schemas.microsoft.com/office/drawing/2014/main" id="{39D3AB3F-632E-45DD-AE36-2358C18630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9" y="2115"/>
                          <a:ext cx="176"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pic>
                  </p:oleObj>
                </mc:Fallback>
              </mc:AlternateContent>
            </a:graphicData>
          </a:graphic>
        </p:graphicFrame>
        <p:sp>
          <p:nvSpPr>
            <p:cNvPr id="143386" name="Line 26">
              <a:extLst>
                <a:ext uri="{FF2B5EF4-FFF2-40B4-BE49-F238E27FC236}">
                  <a16:creationId xmlns:a16="http://schemas.microsoft.com/office/drawing/2014/main" id="{4648E1AC-6D05-432B-80AF-6586D24B40A5}"/>
                </a:ext>
              </a:extLst>
            </p:cNvPr>
            <p:cNvSpPr>
              <a:spLocks noChangeShapeType="1"/>
            </p:cNvSpPr>
            <p:nvPr/>
          </p:nvSpPr>
          <p:spPr bwMode="auto">
            <a:xfrm flipH="1">
              <a:off x="4830" y="2160"/>
              <a:ext cx="227" cy="0"/>
            </a:xfrm>
            <a:prstGeom prst="line">
              <a:avLst/>
            </a:prstGeom>
            <a:noFill/>
            <a:ln w="19050">
              <a:solidFill>
                <a:srgbClr val="99FF99"/>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87" name="Line 27">
              <a:extLst>
                <a:ext uri="{FF2B5EF4-FFF2-40B4-BE49-F238E27FC236}">
                  <a16:creationId xmlns:a16="http://schemas.microsoft.com/office/drawing/2014/main" id="{3320B375-76D2-4C71-AE06-EA24F11BF4C3}"/>
                </a:ext>
              </a:extLst>
            </p:cNvPr>
            <p:cNvSpPr>
              <a:spLocks noChangeShapeType="1"/>
            </p:cNvSpPr>
            <p:nvPr/>
          </p:nvSpPr>
          <p:spPr bwMode="auto">
            <a:xfrm flipH="1">
              <a:off x="4830" y="3693"/>
              <a:ext cx="227" cy="0"/>
            </a:xfrm>
            <a:prstGeom prst="line">
              <a:avLst/>
            </a:prstGeom>
            <a:noFill/>
            <a:ln w="19050">
              <a:solidFill>
                <a:srgbClr val="99FF99"/>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88" name="Line 28">
              <a:extLst>
                <a:ext uri="{FF2B5EF4-FFF2-40B4-BE49-F238E27FC236}">
                  <a16:creationId xmlns:a16="http://schemas.microsoft.com/office/drawing/2014/main" id="{D7BF3C95-75C9-493A-9A56-FF175AA05CFC}"/>
                </a:ext>
              </a:extLst>
            </p:cNvPr>
            <p:cNvSpPr>
              <a:spLocks noChangeShapeType="1"/>
            </p:cNvSpPr>
            <p:nvPr/>
          </p:nvSpPr>
          <p:spPr bwMode="auto">
            <a:xfrm>
              <a:off x="5012" y="2172"/>
              <a:ext cx="0" cy="1497"/>
            </a:xfrm>
            <a:prstGeom prst="line">
              <a:avLst/>
            </a:prstGeom>
            <a:noFill/>
            <a:ln w="19050">
              <a:solidFill>
                <a:srgbClr val="99FF99"/>
              </a:solidFill>
              <a:round/>
              <a:headEnd type="triangl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1273" name="Object 29">
              <a:extLst>
                <a:ext uri="{FF2B5EF4-FFF2-40B4-BE49-F238E27FC236}">
                  <a16:creationId xmlns:a16="http://schemas.microsoft.com/office/drawing/2014/main" id="{BBDCB993-EBB1-4CEA-8A89-A9758A73C534}"/>
                </a:ext>
              </a:extLst>
            </p:cNvPr>
            <p:cNvGraphicFramePr>
              <a:graphicFrameLocks noChangeAspect="1"/>
            </p:cNvGraphicFramePr>
            <p:nvPr/>
          </p:nvGraphicFramePr>
          <p:xfrm>
            <a:off x="5069" y="2795"/>
            <a:ext cx="156" cy="272"/>
          </p:xfrm>
          <a:graphic>
            <a:graphicData uri="http://schemas.openxmlformats.org/presentationml/2006/ole">
              <mc:AlternateContent xmlns:mc="http://schemas.openxmlformats.org/markup-compatibility/2006">
                <mc:Choice xmlns:v="urn:schemas-microsoft-com:vml" Requires="v">
                  <p:oleObj spid="_x0000_s101396" name="公式" r:id="rId15" imgW="101520" imgH="177480" progId="Equation.3">
                    <p:embed/>
                  </p:oleObj>
                </mc:Choice>
                <mc:Fallback>
                  <p:oleObj name="公式" r:id="rId15" imgW="101520" imgH="177480" progId="Equation.3">
                    <p:embed/>
                    <p:pic>
                      <p:nvPicPr>
                        <p:cNvPr id="11273" name="Object 29">
                          <a:extLst>
                            <a:ext uri="{FF2B5EF4-FFF2-40B4-BE49-F238E27FC236}">
                              <a16:creationId xmlns:a16="http://schemas.microsoft.com/office/drawing/2014/main" id="{BBDCB993-EBB1-4CEA-8A89-A9758A73C53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9" y="2795"/>
                          <a:ext cx="15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393" name="Rectangle 33">
            <a:extLst>
              <a:ext uri="{FF2B5EF4-FFF2-40B4-BE49-F238E27FC236}">
                <a16:creationId xmlns:a16="http://schemas.microsoft.com/office/drawing/2014/main" id="{3EF31A81-AD7A-4682-89E8-7CB4DE728439}"/>
              </a:ext>
            </a:extLst>
          </p:cNvPr>
          <p:cNvSpPr>
            <a:spLocks noChangeArrowheads="1"/>
          </p:cNvSpPr>
          <p:nvPr/>
        </p:nvSpPr>
        <p:spPr bwMode="auto">
          <a:xfrm>
            <a:off x="4607488" y="1186339"/>
            <a:ext cx="1250950" cy="519113"/>
          </a:xfrm>
          <a:prstGeom prst="rect">
            <a:avLst/>
          </a:prstGeom>
          <a:noFill/>
          <a:ln w="9525">
            <a:noFill/>
            <a:miter lim="800000"/>
            <a:headEnd/>
            <a:tailEnd/>
          </a:ln>
          <a:effectLst/>
        </p:spPr>
        <p:txBody>
          <a:bodyPr wrap="none">
            <a:spAutoFit/>
          </a:bodyPr>
          <a:lstStyle/>
          <a:p>
            <a:pPr>
              <a:defRPr/>
            </a:pPr>
            <a:r>
              <a:rPr lang="zh-CN" altLang="en-US" dirty="0">
                <a:effectLst>
                  <a:outerShdw blurRad="38100" dist="38100" dir="2700000" algn="tl">
                    <a:srgbClr val="000000"/>
                  </a:outerShdw>
                </a:effectLst>
              </a:rPr>
              <a:t>磁能。</a:t>
            </a:r>
          </a:p>
        </p:txBody>
      </p:sp>
      <p:graphicFrame>
        <p:nvGraphicFramePr>
          <p:cNvPr id="143398" name="Object 38">
            <a:extLst>
              <a:ext uri="{FF2B5EF4-FFF2-40B4-BE49-F238E27FC236}">
                <a16:creationId xmlns:a16="http://schemas.microsoft.com/office/drawing/2014/main" id="{793C9278-0D51-4B73-BDA1-BB86579C135F}"/>
              </a:ext>
            </a:extLst>
          </p:cNvPr>
          <p:cNvGraphicFramePr>
            <a:graphicFrameLocks noChangeAspect="1"/>
          </p:cNvGraphicFramePr>
          <p:nvPr/>
        </p:nvGraphicFramePr>
        <p:xfrm>
          <a:off x="3425381" y="1829594"/>
          <a:ext cx="1214437" cy="912812"/>
        </p:xfrm>
        <a:graphic>
          <a:graphicData uri="http://schemas.openxmlformats.org/presentationml/2006/ole">
            <mc:AlternateContent xmlns:mc="http://schemas.openxmlformats.org/markup-compatibility/2006">
              <mc:Choice xmlns:v="urn:schemas-microsoft-com:vml" Requires="v">
                <p:oleObj spid="_x0000_s101397" name="公式" r:id="rId17" imgW="558720" imgH="419040" progId="Equation.3">
                  <p:embed/>
                </p:oleObj>
              </mc:Choice>
              <mc:Fallback>
                <p:oleObj name="公式" r:id="rId17" imgW="558720" imgH="419040" progId="Equation.3">
                  <p:embed/>
                  <p:pic>
                    <p:nvPicPr>
                      <p:cNvPr id="143398" name="Object 38">
                        <a:extLst>
                          <a:ext uri="{FF2B5EF4-FFF2-40B4-BE49-F238E27FC236}">
                            <a16:creationId xmlns:a16="http://schemas.microsoft.com/office/drawing/2014/main" id="{793C9278-0D51-4B73-BDA1-BB86579C135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5381" y="1829594"/>
                        <a:ext cx="1214437" cy="9128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62" name="Text Box 2">
            <a:extLst>
              <a:ext uri="{FF2B5EF4-FFF2-40B4-BE49-F238E27FC236}">
                <a16:creationId xmlns:a16="http://schemas.microsoft.com/office/drawing/2014/main" id="{D40BAC26-84ED-4123-AF4C-76233CAC1369}"/>
              </a:ext>
            </a:extLst>
          </p:cNvPr>
          <p:cNvSpPr txBox="1">
            <a:spLocks noChangeArrowheads="1"/>
          </p:cNvSpPr>
          <p:nvPr/>
        </p:nvSpPr>
        <p:spPr bwMode="auto">
          <a:xfrm>
            <a:off x="179388" y="332264"/>
            <a:ext cx="8497887" cy="1373188"/>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  </a:t>
            </a:r>
            <a:r>
              <a:rPr lang="zh-CN" altLang="en-US" dirty="0">
                <a:effectLst>
                  <a:outerShdw blurRad="38100" dist="38100" dir="2700000" algn="tl">
                    <a:srgbClr val="000000"/>
                  </a:outerShdw>
                </a:effectLst>
                <a:latin typeface="幼圆" pitchFamily="49" charset="-122"/>
              </a:rPr>
              <a:t>一根很长的同轴电缆，有半径为</a:t>
            </a:r>
            <a:r>
              <a:rPr lang="en-US" altLang="zh-CN" i="1" dirty="0">
                <a:effectLst>
                  <a:outerShdw blurRad="38100" dist="38100" dir="2700000" algn="tl">
                    <a:srgbClr val="000000"/>
                  </a:outerShdw>
                </a:effectLst>
              </a:rPr>
              <a:t>a</a:t>
            </a:r>
            <a:r>
              <a:rPr lang="zh-CN" altLang="en-US" dirty="0">
                <a:effectLst>
                  <a:outerShdw blurRad="38100" dist="38100" dir="2700000" algn="tl">
                    <a:srgbClr val="000000"/>
                  </a:outerShdw>
                </a:effectLst>
                <a:latin typeface="幼圆" pitchFamily="49" charset="-122"/>
              </a:rPr>
              <a:t>和</a:t>
            </a:r>
            <a:r>
              <a:rPr lang="en-US" altLang="zh-CN" i="1" dirty="0">
                <a:effectLst>
                  <a:outerShdw blurRad="38100" dist="38100" dir="2700000" algn="tl">
                    <a:srgbClr val="000000"/>
                  </a:outerShdw>
                </a:effectLst>
              </a:rPr>
              <a:t>b</a:t>
            </a:r>
            <a:r>
              <a:rPr lang="zh-CN" altLang="en-US" dirty="0">
                <a:effectLst>
                  <a:outerShdw blurRad="38100" dist="38100" dir="2700000" algn="tl">
                    <a:srgbClr val="000000"/>
                  </a:outerShdw>
                </a:effectLst>
                <a:latin typeface="幼圆" pitchFamily="49" charset="-122"/>
              </a:rPr>
              <a:t>的两圆筒构成，电流由内圆筒流向负载，经外圆筒返回电源，求长度为</a:t>
            </a:r>
            <a:r>
              <a:rPr lang="en-US" altLang="zh-CN" i="1" dirty="0">
                <a:effectLst>
                  <a:outerShdw blurRad="38100" dist="38100" dir="2700000" algn="tl">
                    <a:srgbClr val="000000"/>
                  </a:outerShdw>
                </a:effectLst>
              </a:rPr>
              <a:t>l</a:t>
            </a:r>
            <a:r>
              <a:rPr lang="zh-CN" altLang="en-US" dirty="0">
                <a:effectLst>
                  <a:outerShdw blurRad="38100" dist="38100" dir="2700000" algn="tl">
                    <a:srgbClr val="000000"/>
                  </a:outerShdw>
                </a:effectLst>
                <a:latin typeface="幼圆" pitchFamily="49" charset="-122"/>
              </a:rPr>
              <a:t>的一段电缆的</a:t>
            </a:r>
            <a:r>
              <a:rPr lang="zh-CN" altLang="en-US" dirty="0">
                <a:effectLst>
                  <a:outerShdw blurRad="38100" dist="38100" dir="2700000" algn="tl">
                    <a:srgbClr val="000000"/>
                  </a:outerShdw>
                </a:effectLst>
              </a:rPr>
              <a:t>自感</a:t>
            </a:r>
          </a:p>
        </p:txBody>
      </p:sp>
      <p:graphicFrame>
        <p:nvGraphicFramePr>
          <p:cNvPr id="34" name="Object 4">
            <a:extLst>
              <a:ext uri="{FF2B5EF4-FFF2-40B4-BE49-F238E27FC236}">
                <a16:creationId xmlns:a16="http://schemas.microsoft.com/office/drawing/2014/main" id="{FBA4C5D6-DF3E-4233-B13B-9C903CF37936}"/>
              </a:ext>
            </a:extLst>
          </p:cNvPr>
          <p:cNvGraphicFramePr>
            <a:graphicFrameLocks noChangeAspect="1"/>
          </p:cNvGraphicFramePr>
          <p:nvPr/>
        </p:nvGraphicFramePr>
        <p:xfrm>
          <a:off x="894715" y="2998945"/>
          <a:ext cx="3206750" cy="928688"/>
        </p:xfrm>
        <a:graphic>
          <a:graphicData uri="http://schemas.openxmlformats.org/presentationml/2006/ole">
            <mc:AlternateContent xmlns:mc="http://schemas.openxmlformats.org/markup-compatibility/2006">
              <mc:Choice xmlns:v="urn:schemas-microsoft-com:vml" Requires="v">
                <p:oleObj spid="_x0000_s101398" name="Equation" r:id="rId19" imgW="1447560" imgH="419040" progId="Equation.3">
                  <p:embed/>
                </p:oleObj>
              </mc:Choice>
              <mc:Fallback>
                <p:oleObj name="Equation" r:id="rId19" imgW="1447560" imgH="419040" progId="Equation.3">
                  <p:embed/>
                  <p:pic>
                    <p:nvPicPr>
                      <p:cNvPr id="34" name="Object 4">
                        <a:extLst>
                          <a:ext uri="{FF2B5EF4-FFF2-40B4-BE49-F238E27FC236}">
                            <a16:creationId xmlns:a16="http://schemas.microsoft.com/office/drawing/2014/main" id="{FBA4C5D6-DF3E-4233-B13B-9C903CF3793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4715" y="2998945"/>
                        <a:ext cx="3206750" cy="928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5">
            <a:extLst>
              <a:ext uri="{FF2B5EF4-FFF2-40B4-BE49-F238E27FC236}">
                <a16:creationId xmlns:a16="http://schemas.microsoft.com/office/drawing/2014/main" id="{5714F1CA-17BB-480B-8C20-0C41E87EADEC}"/>
              </a:ext>
            </a:extLst>
          </p:cNvPr>
          <p:cNvGraphicFramePr>
            <a:graphicFrameLocks noChangeAspect="1"/>
          </p:cNvGraphicFramePr>
          <p:nvPr/>
        </p:nvGraphicFramePr>
        <p:xfrm>
          <a:off x="1513840" y="3972083"/>
          <a:ext cx="1785938" cy="919162"/>
        </p:xfrm>
        <a:graphic>
          <a:graphicData uri="http://schemas.openxmlformats.org/presentationml/2006/ole">
            <mc:AlternateContent xmlns:mc="http://schemas.openxmlformats.org/markup-compatibility/2006">
              <mc:Choice xmlns:v="urn:schemas-microsoft-com:vml" Requires="v">
                <p:oleObj spid="_x0000_s101399" name="公式" r:id="rId21" imgW="812520" imgH="419040" progId="Equation.3">
                  <p:embed/>
                </p:oleObj>
              </mc:Choice>
              <mc:Fallback>
                <p:oleObj name="公式" r:id="rId21" imgW="812520" imgH="419040" progId="Equation.3">
                  <p:embed/>
                  <p:pic>
                    <p:nvPicPr>
                      <p:cNvPr id="35" name="Object 5">
                        <a:extLst>
                          <a:ext uri="{FF2B5EF4-FFF2-40B4-BE49-F238E27FC236}">
                            <a16:creationId xmlns:a16="http://schemas.microsoft.com/office/drawing/2014/main" id="{5714F1CA-17BB-480B-8C20-0C41E87EADE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13840" y="3972083"/>
                        <a:ext cx="1785938" cy="9191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 name="Group 77">
            <a:extLst>
              <a:ext uri="{FF2B5EF4-FFF2-40B4-BE49-F238E27FC236}">
                <a16:creationId xmlns:a16="http://schemas.microsoft.com/office/drawing/2014/main" id="{4B87E473-3440-4B06-93EF-6A22697D86F6}"/>
              </a:ext>
            </a:extLst>
          </p:cNvPr>
          <p:cNvGrpSpPr>
            <a:grpSpLocks/>
          </p:cNvGrpSpPr>
          <p:nvPr/>
        </p:nvGrpSpPr>
        <p:grpSpPr bwMode="auto">
          <a:xfrm>
            <a:off x="607378" y="4856320"/>
            <a:ext cx="3725862" cy="877888"/>
            <a:chOff x="723" y="2736"/>
            <a:chExt cx="2347" cy="553"/>
          </a:xfrm>
        </p:grpSpPr>
        <p:sp>
          <p:nvSpPr>
            <p:cNvPr id="37" name="Text Box 7">
              <a:extLst>
                <a:ext uri="{FF2B5EF4-FFF2-40B4-BE49-F238E27FC236}">
                  <a16:creationId xmlns:a16="http://schemas.microsoft.com/office/drawing/2014/main" id="{C2B94065-2822-4C51-96F7-BA03E0EC9722}"/>
                </a:ext>
              </a:extLst>
            </p:cNvPr>
            <p:cNvSpPr txBox="1">
              <a:spLocks noChangeArrowheads="1"/>
            </p:cNvSpPr>
            <p:nvPr/>
          </p:nvSpPr>
          <p:spPr bwMode="auto">
            <a:xfrm>
              <a:off x="723" y="2814"/>
              <a:ext cx="2347" cy="327"/>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与         比较得</a:t>
              </a:r>
            </a:p>
          </p:txBody>
        </p:sp>
        <p:graphicFrame>
          <p:nvGraphicFramePr>
            <p:cNvPr id="38" name="Object 8">
              <a:extLst>
                <a:ext uri="{FF2B5EF4-FFF2-40B4-BE49-F238E27FC236}">
                  <a16:creationId xmlns:a16="http://schemas.microsoft.com/office/drawing/2014/main" id="{133E89F0-0F32-441A-8DF0-24DDB9BD8AD9}"/>
                </a:ext>
              </a:extLst>
            </p:cNvPr>
            <p:cNvGraphicFramePr>
              <a:graphicFrameLocks noChangeAspect="1"/>
            </p:cNvGraphicFramePr>
            <p:nvPr/>
          </p:nvGraphicFramePr>
          <p:xfrm>
            <a:off x="1008" y="2736"/>
            <a:ext cx="1056" cy="553"/>
          </p:xfrm>
          <a:graphic>
            <a:graphicData uri="http://schemas.openxmlformats.org/presentationml/2006/ole">
              <mc:AlternateContent xmlns:mc="http://schemas.openxmlformats.org/markup-compatibility/2006">
                <mc:Choice xmlns:v="urn:schemas-microsoft-com:vml" Requires="v">
                  <p:oleObj spid="_x0000_s101400" name="Equation" r:id="rId23" imgW="774360" imgH="406080" progId="Equation.DSMT4">
                    <p:embed/>
                  </p:oleObj>
                </mc:Choice>
                <mc:Fallback>
                  <p:oleObj name="Equation" r:id="rId23" imgW="774360" imgH="406080" progId="Equation.DSMT4">
                    <p:embed/>
                    <p:pic>
                      <p:nvPicPr>
                        <p:cNvPr id="38" name="Object 8">
                          <a:extLst>
                            <a:ext uri="{FF2B5EF4-FFF2-40B4-BE49-F238E27FC236}">
                              <a16:creationId xmlns:a16="http://schemas.microsoft.com/office/drawing/2014/main" id="{133E89F0-0F32-441A-8DF0-24DDB9BD8AD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 y="2736"/>
                          <a:ext cx="1056" cy="55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 name="Object 9">
            <a:extLst>
              <a:ext uri="{FF2B5EF4-FFF2-40B4-BE49-F238E27FC236}">
                <a16:creationId xmlns:a16="http://schemas.microsoft.com/office/drawing/2014/main" id="{2B62F088-6625-43EB-85A6-17279B829526}"/>
              </a:ext>
            </a:extLst>
          </p:cNvPr>
          <p:cNvGraphicFramePr>
            <a:graphicFrameLocks noChangeAspect="1"/>
          </p:cNvGraphicFramePr>
          <p:nvPr/>
        </p:nvGraphicFramePr>
        <p:xfrm>
          <a:off x="1801178" y="5597683"/>
          <a:ext cx="1757362" cy="887412"/>
        </p:xfrm>
        <a:graphic>
          <a:graphicData uri="http://schemas.openxmlformats.org/presentationml/2006/ole">
            <mc:AlternateContent xmlns:mc="http://schemas.openxmlformats.org/markup-compatibility/2006">
              <mc:Choice xmlns:v="urn:schemas-microsoft-com:vml" Requires="v">
                <p:oleObj spid="_x0000_s101401" name="公式" r:id="rId25" imgW="799920" imgH="406080" progId="Equation.3">
                  <p:embed/>
                </p:oleObj>
              </mc:Choice>
              <mc:Fallback>
                <p:oleObj name="公式" r:id="rId25" imgW="799920" imgH="406080" progId="Equation.3">
                  <p:embed/>
                  <p:pic>
                    <p:nvPicPr>
                      <p:cNvPr id="39" name="Object 9">
                        <a:extLst>
                          <a:ext uri="{FF2B5EF4-FFF2-40B4-BE49-F238E27FC236}">
                            <a16:creationId xmlns:a16="http://schemas.microsoft.com/office/drawing/2014/main" id="{2B62F088-6625-43EB-85A6-17279B82952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01178" y="5597683"/>
                        <a:ext cx="1757362" cy="887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800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wipe(left)">
                                      <p:cBhvr>
                                        <p:cTn id="7" dur="500"/>
                                        <p:tgtEl>
                                          <p:spTgt spid="14336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93"/>
                                        </p:tgtEl>
                                        <p:attrNameLst>
                                          <p:attrName>style.visibility</p:attrName>
                                        </p:attrNameLst>
                                      </p:cBhvr>
                                      <p:to>
                                        <p:strVal val="visible"/>
                                      </p:to>
                                    </p:set>
                                    <p:animEffect transition="in" filter="wipe(left)">
                                      <p:cBhvr>
                                        <p:cTn id="11" dur="500"/>
                                        <p:tgtEl>
                                          <p:spTgt spid="1433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43364"/>
                                        </p:tgtEl>
                                        <p:attrNameLst>
                                          <p:attrName>style.visibility</p:attrName>
                                        </p:attrNameLst>
                                      </p:cBhvr>
                                      <p:to>
                                        <p:strVal val="visible"/>
                                      </p:to>
                                    </p:set>
                                    <p:animEffect transition="in" filter="dissolve">
                                      <p:cBhvr>
                                        <p:cTn id="21" dur="500"/>
                                        <p:tgtEl>
                                          <p:spTgt spid="1433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43365"/>
                                        </p:tgtEl>
                                        <p:attrNameLst>
                                          <p:attrName>style.visibility</p:attrName>
                                        </p:attrNameLst>
                                      </p:cBhvr>
                                      <p:to>
                                        <p:strVal val="visible"/>
                                      </p:to>
                                    </p:set>
                                    <p:animEffect transition="in" filter="dissolve">
                                      <p:cBhvr>
                                        <p:cTn id="26" dur="500"/>
                                        <p:tgtEl>
                                          <p:spTgt spid="1433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43398"/>
                                        </p:tgtEl>
                                        <p:attrNameLst>
                                          <p:attrName>style.visibility</p:attrName>
                                        </p:attrNameLst>
                                      </p:cBhvr>
                                      <p:to>
                                        <p:strVal val="visible"/>
                                      </p:to>
                                    </p:set>
                                    <p:animEffect transition="in" filter="dissolve">
                                      <p:cBhvr>
                                        <p:cTn id="31" dur="500"/>
                                        <p:tgtEl>
                                          <p:spTgt spid="14339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dissolv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dissolv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3" grpId="0" autoUpdateAnimBg="0"/>
      <p:bldP spid="14336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6" name="Group 82">
            <a:extLst>
              <a:ext uri="{FF2B5EF4-FFF2-40B4-BE49-F238E27FC236}">
                <a16:creationId xmlns:a16="http://schemas.microsoft.com/office/drawing/2014/main" id="{27B084C3-13CE-452E-8248-A4DC19AC1A41}"/>
              </a:ext>
            </a:extLst>
          </p:cNvPr>
          <p:cNvGrpSpPr>
            <a:grpSpLocks/>
          </p:cNvGrpSpPr>
          <p:nvPr/>
        </p:nvGrpSpPr>
        <p:grpSpPr bwMode="auto">
          <a:xfrm>
            <a:off x="3779838" y="2852738"/>
            <a:ext cx="4953000" cy="3505200"/>
            <a:chOff x="2381" y="1797"/>
            <a:chExt cx="3120" cy="2208"/>
          </a:xfrm>
        </p:grpSpPr>
        <p:grpSp>
          <p:nvGrpSpPr>
            <p:cNvPr id="10261" name="Group 81">
              <a:extLst>
                <a:ext uri="{FF2B5EF4-FFF2-40B4-BE49-F238E27FC236}">
                  <a16:creationId xmlns:a16="http://schemas.microsoft.com/office/drawing/2014/main" id="{7B3931D2-5A96-46AC-94F7-1257E57B5715}"/>
                </a:ext>
              </a:extLst>
            </p:cNvPr>
            <p:cNvGrpSpPr>
              <a:grpSpLocks/>
            </p:cNvGrpSpPr>
            <p:nvPr/>
          </p:nvGrpSpPr>
          <p:grpSpPr bwMode="auto">
            <a:xfrm>
              <a:off x="2381" y="1797"/>
              <a:ext cx="3120" cy="2208"/>
              <a:chOff x="2381" y="1797"/>
              <a:chExt cx="3120" cy="2208"/>
            </a:xfrm>
          </p:grpSpPr>
          <p:sp>
            <p:nvSpPr>
              <p:cNvPr id="163846" name="Rectangle 6">
                <a:extLst>
                  <a:ext uri="{FF2B5EF4-FFF2-40B4-BE49-F238E27FC236}">
                    <a16:creationId xmlns:a16="http://schemas.microsoft.com/office/drawing/2014/main" id="{4ACB7C93-B750-44D1-BCDD-B51044F172DE}"/>
                  </a:ext>
                </a:extLst>
              </p:cNvPr>
              <p:cNvSpPr>
                <a:spLocks noChangeArrowheads="1"/>
              </p:cNvSpPr>
              <p:nvPr/>
            </p:nvSpPr>
            <p:spPr bwMode="auto">
              <a:xfrm>
                <a:off x="2381" y="1797"/>
                <a:ext cx="3120" cy="2208"/>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47" name="AutoShape 7">
                <a:extLst>
                  <a:ext uri="{FF2B5EF4-FFF2-40B4-BE49-F238E27FC236}">
                    <a16:creationId xmlns:a16="http://schemas.microsoft.com/office/drawing/2014/main" id="{97278DD7-BA30-415A-895F-BFB6897451C4}"/>
                  </a:ext>
                </a:extLst>
              </p:cNvPr>
              <p:cNvSpPr>
                <a:spLocks noChangeArrowheads="1"/>
              </p:cNvSpPr>
              <p:nvPr/>
            </p:nvSpPr>
            <p:spPr bwMode="auto">
              <a:xfrm>
                <a:off x="2957" y="2373"/>
                <a:ext cx="1247" cy="1247"/>
              </a:xfrm>
              <a:custGeom>
                <a:avLst/>
                <a:gdLst>
                  <a:gd name="G0" fmla="+- 1411 0 0"/>
                  <a:gd name="G1" fmla="+- 21600 0 1411"/>
                  <a:gd name="G2" fmla="+- 21600 0 1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1" y="10800"/>
                    </a:moveTo>
                    <a:cubicBezTo>
                      <a:pt x="1411" y="15985"/>
                      <a:pt x="5615" y="20189"/>
                      <a:pt x="10800" y="20189"/>
                    </a:cubicBezTo>
                    <a:cubicBezTo>
                      <a:pt x="15985" y="20189"/>
                      <a:pt x="20189" y="15985"/>
                      <a:pt x="20189" y="10800"/>
                    </a:cubicBezTo>
                    <a:cubicBezTo>
                      <a:pt x="20189" y="5615"/>
                      <a:pt x="15985" y="1411"/>
                      <a:pt x="10800" y="1411"/>
                    </a:cubicBezTo>
                    <a:cubicBezTo>
                      <a:pt x="5615" y="1411"/>
                      <a:pt x="1411" y="5615"/>
                      <a:pt x="1411" y="10800"/>
                    </a:cubicBezTo>
                    <a:close/>
                  </a:path>
                </a:pathLst>
              </a:custGeom>
              <a:solidFill>
                <a:srgbClr val="FF7C80"/>
              </a:solidFill>
              <a:ln w="9525">
                <a:round/>
                <a:headEnd/>
                <a:tailEnd/>
              </a:ln>
              <a:effectLst/>
              <a:scene3d>
                <a:camera prst="legacyObliqueTopRight">
                  <a:rot lat="0" lon="2100000" rev="0"/>
                </a:camera>
                <a:lightRig rig="legacyFlat3" dir="b"/>
              </a:scene3d>
              <a:sp3d extrusionH="74600" prstMaterial="legacyMatte">
                <a:bevelT w="13500" h="13500" prst="angle"/>
                <a:bevelB w="13500" h="13500" prst="angle"/>
                <a:extrusionClr>
                  <a:srgbClr val="FF7C80"/>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63848" name="AutoShape 8">
                <a:extLst>
                  <a:ext uri="{FF2B5EF4-FFF2-40B4-BE49-F238E27FC236}">
                    <a16:creationId xmlns:a16="http://schemas.microsoft.com/office/drawing/2014/main" id="{DF39AFBD-57CD-445F-8BD8-37F946F3EA92}"/>
                  </a:ext>
                </a:extLst>
              </p:cNvPr>
              <p:cNvSpPr>
                <a:spLocks noChangeArrowheads="1"/>
              </p:cNvSpPr>
              <p:nvPr/>
            </p:nvSpPr>
            <p:spPr bwMode="auto">
              <a:xfrm>
                <a:off x="4157" y="2229"/>
                <a:ext cx="748" cy="748"/>
              </a:xfrm>
              <a:custGeom>
                <a:avLst/>
                <a:gdLst>
                  <a:gd name="G0" fmla="+- 1411 0 0"/>
                  <a:gd name="G1" fmla="+- 21600 0 1411"/>
                  <a:gd name="G2" fmla="+- 21600 0 1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1" y="10800"/>
                    </a:moveTo>
                    <a:cubicBezTo>
                      <a:pt x="1411" y="15985"/>
                      <a:pt x="5615" y="20189"/>
                      <a:pt x="10800" y="20189"/>
                    </a:cubicBezTo>
                    <a:cubicBezTo>
                      <a:pt x="15985" y="20189"/>
                      <a:pt x="20189" y="15985"/>
                      <a:pt x="20189" y="10800"/>
                    </a:cubicBezTo>
                    <a:cubicBezTo>
                      <a:pt x="20189" y="5615"/>
                      <a:pt x="15985" y="1411"/>
                      <a:pt x="10800" y="1411"/>
                    </a:cubicBezTo>
                    <a:cubicBezTo>
                      <a:pt x="5615" y="1411"/>
                      <a:pt x="1411" y="5615"/>
                      <a:pt x="1411" y="10800"/>
                    </a:cubicBezTo>
                    <a:close/>
                  </a:path>
                </a:pathLst>
              </a:custGeom>
              <a:solidFill>
                <a:schemeClr val="folHlink"/>
              </a:solidFill>
              <a:ln w="9525">
                <a:round/>
                <a:headEnd/>
                <a:tailEnd/>
              </a:ln>
              <a:effectLst/>
              <a:scene3d>
                <a:camera prst="legacyObliqueTopRight">
                  <a:rot lat="0" lon="2100000" rev="0"/>
                </a:camera>
                <a:lightRig rig="legacyFlat3" dir="b"/>
              </a:scene3d>
              <a:sp3d extrusionH="74600" prstMaterial="legacyMatte">
                <a:bevelT w="13500" h="13500" prst="angle"/>
                <a:bevelB w="13500" h="13500" prst="angle"/>
                <a:extrusionClr>
                  <a:schemeClr val="folHlink"/>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63849" name="Line 9">
                <a:extLst>
                  <a:ext uri="{FF2B5EF4-FFF2-40B4-BE49-F238E27FC236}">
                    <a16:creationId xmlns:a16="http://schemas.microsoft.com/office/drawing/2014/main" id="{14B8521F-C7FE-4794-BC34-0509C57596A3}"/>
                  </a:ext>
                </a:extLst>
              </p:cNvPr>
              <p:cNvSpPr>
                <a:spLocks noChangeShapeType="1"/>
              </p:cNvSpPr>
              <p:nvPr/>
            </p:nvSpPr>
            <p:spPr bwMode="auto">
              <a:xfrm flipV="1">
                <a:off x="2669" y="2901"/>
                <a:ext cx="1200" cy="624"/>
              </a:xfrm>
              <a:prstGeom prst="line">
                <a:avLst/>
              </a:prstGeom>
              <a:noFill/>
              <a:ln w="28575">
                <a:solidFill>
                  <a:srgbClr val="66FF66"/>
                </a:solidFill>
                <a:prstDash val="lgDash"/>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0" name="Line 10">
                <a:extLst>
                  <a:ext uri="{FF2B5EF4-FFF2-40B4-BE49-F238E27FC236}">
                    <a16:creationId xmlns:a16="http://schemas.microsoft.com/office/drawing/2014/main" id="{A6DB7BF8-3F0E-4BD5-9AF6-353C42954CCC}"/>
                  </a:ext>
                </a:extLst>
              </p:cNvPr>
              <p:cNvSpPr>
                <a:spLocks noChangeShapeType="1"/>
              </p:cNvSpPr>
              <p:nvPr/>
            </p:nvSpPr>
            <p:spPr bwMode="auto">
              <a:xfrm flipV="1">
                <a:off x="3965" y="2477"/>
                <a:ext cx="720" cy="376"/>
              </a:xfrm>
              <a:prstGeom prst="line">
                <a:avLst/>
              </a:prstGeom>
              <a:noFill/>
              <a:ln w="28575">
                <a:solidFill>
                  <a:srgbClr val="66FF66"/>
                </a:solidFill>
                <a:prstDash val="lgDash"/>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1" name="Line 11">
                <a:extLst>
                  <a:ext uri="{FF2B5EF4-FFF2-40B4-BE49-F238E27FC236}">
                    <a16:creationId xmlns:a16="http://schemas.microsoft.com/office/drawing/2014/main" id="{98A4DA97-B6E9-4C39-BFF7-D12654702926}"/>
                  </a:ext>
                </a:extLst>
              </p:cNvPr>
              <p:cNvSpPr>
                <a:spLocks noChangeShapeType="1"/>
              </p:cNvSpPr>
              <p:nvPr/>
            </p:nvSpPr>
            <p:spPr bwMode="auto">
              <a:xfrm flipV="1">
                <a:off x="4765" y="2181"/>
                <a:ext cx="432" cy="240"/>
              </a:xfrm>
              <a:prstGeom prst="line">
                <a:avLst/>
              </a:prstGeom>
              <a:noFill/>
              <a:ln w="28575">
                <a:solidFill>
                  <a:srgbClr val="66FF66"/>
                </a:solidFill>
                <a:prstDash val="lgDash"/>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48" name="Object 12">
                <a:extLst>
                  <a:ext uri="{FF2B5EF4-FFF2-40B4-BE49-F238E27FC236}">
                    <a16:creationId xmlns:a16="http://schemas.microsoft.com/office/drawing/2014/main" id="{0276F0F6-7BD4-4A39-BC81-378A8D6CF135}"/>
                  </a:ext>
                </a:extLst>
              </p:cNvPr>
              <p:cNvGraphicFramePr>
                <a:graphicFrameLocks noChangeAspect="1"/>
              </p:cNvGraphicFramePr>
              <p:nvPr/>
            </p:nvGraphicFramePr>
            <p:xfrm>
              <a:off x="3157" y="2085"/>
              <a:ext cx="253" cy="307"/>
            </p:xfrm>
            <a:graphic>
              <a:graphicData uri="http://schemas.openxmlformats.org/presentationml/2006/ole">
                <mc:AlternateContent xmlns:mc="http://schemas.openxmlformats.org/markup-compatibility/2006">
                  <mc:Choice xmlns:v="urn:schemas-microsoft-com:vml" Requires="v">
                    <p:oleObj spid="_x0000_s102402" name="公式" r:id="rId3" imgW="177480" imgH="215640" progId="Equation.3">
                      <p:embed/>
                    </p:oleObj>
                  </mc:Choice>
                  <mc:Fallback>
                    <p:oleObj name="公式" r:id="rId3" imgW="177480" imgH="215640" progId="Equation.3">
                      <p:embed/>
                      <p:pic>
                        <p:nvPicPr>
                          <p:cNvPr id="10248" name="Object 12">
                            <a:extLst>
                              <a:ext uri="{FF2B5EF4-FFF2-40B4-BE49-F238E27FC236}">
                                <a16:creationId xmlns:a16="http://schemas.microsoft.com/office/drawing/2014/main" id="{0276F0F6-7BD4-4A39-BC81-378A8D6CF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 y="2085"/>
                            <a:ext cx="253"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13">
                <a:extLst>
                  <a:ext uri="{FF2B5EF4-FFF2-40B4-BE49-F238E27FC236}">
                    <a16:creationId xmlns:a16="http://schemas.microsoft.com/office/drawing/2014/main" id="{E3C36899-9E5F-4D42-B923-DB8F06239734}"/>
                  </a:ext>
                </a:extLst>
              </p:cNvPr>
              <p:cNvGraphicFramePr>
                <a:graphicFrameLocks noChangeAspect="1"/>
              </p:cNvGraphicFramePr>
              <p:nvPr/>
            </p:nvGraphicFramePr>
            <p:xfrm>
              <a:off x="4243" y="1893"/>
              <a:ext cx="273" cy="307"/>
            </p:xfrm>
            <a:graphic>
              <a:graphicData uri="http://schemas.openxmlformats.org/presentationml/2006/ole">
                <mc:AlternateContent xmlns:mc="http://schemas.openxmlformats.org/markup-compatibility/2006">
                  <mc:Choice xmlns:v="urn:schemas-microsoft-com:vml" Requires="v">
                    <p:oleObj spid="_x0000_s102403" name="公式" r:id="rId5" imgW="190440" imgH="215640" progId="Equation.3">
                      <p:embed/>
                    </p:oleObj>
                  </mc:Choice>
                  <mc:Fallback>
                    <p:oleObj name="公式" r:id="rId5" imgW="190440" imgH="215640" progId="Equation.3">
                      <p:embed/>
                      <p:pic>
                        <p:nvPicPr>
                          <p:cNvPr id="10249" name="Object 13">
                            <a:extLst>
                              <a:ext uri="{FF2B5EF4-FFF2-40B4-BE49-F238E27FC236}">
                                <a16:creationId xmlns:a16="http://schemas.microsoft.com/office/drawing/2014/main" id="{E3C36899-9E5F-4D42-B923-DB8F062397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3" y="1893"/>
                            <a:ext cx="273"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54" name="Line 14">
                <a:extLst>
                  <a:ext uri="{FF2B5EF4-FFF2-40B4-BE49-F238E27FC236}">
                    <a16:creationId xmlns:a16="http://schemas.microsoft.com/office/drawing/2014/main" id="{2EBD8A7C-902F-4D04-84B9-7340E8D5AD75}"/>
                  </a:ext>
                </a:extLst>
              </p:cNvPr>
              <p:cNvSpPr>
                <a:spLocks noChangeShapeType="1"/>
              </p:cNvSpPr>
              <p:nvPr/>
            </p:nvSpPr>
            <p:spPr bwMode="auto">
              <a:xfrm>
                <a:off x="3965" y="3381"/>
                <a:ext cx="336" cy="144"/>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5" name="Line 15">
                <a:extLst>
                  <a:ext uri="{FF2B5EF4-FFF2-40B4-BE49-F238E27FC236}">
                    <a16:creationId xmlns:a16="http://schemas.microsoft.com/office/drawing/2014/main" id="{2E760D0F-9433-41E5-ADE1-12B42E8A5F3B}"/>
                  </a:ext>
                </a:extLst>
              </p:cNvPr>
              <p:cNvSpPr>
                <a:spLocks noChangeShapeType="1"/>
              </p:cNvSpPr>
              <p:nvPr/>
            </p:nvSpPr>
            <p:spPr bwMode="auto">
              <a:xfrm>
                <a:off x="3677" y="3621"/>
                <a:ext cx="624" cy="240"/>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6" name="Line 16">
                <a:extLst>
                  <a:ext uri="{FF2B5EF4-FFF2-40B4-BE49-F238E27FC236}">
                    <a16:creationId xmlns:a16="http://schemas.microsoft.com/office/drawing/2014/main" id="{87CD4472-2279-403D-8756-1CD3552DDAFC}"/>
                  </a:ext>
                </a:extLst>
              </p:cNvPr>
              <p:cNvSpPr>
                <a:spLocks noChangeShapeType="1"/>
              </p:cNvSpPr>
              <p:nvPr/>
            </p:nvSpPr>
            <p:spPr bwMode="auto">
              <a:xfrm>
                <a:off x="4301" y="3525"/>
                <a:ext cx="0" cy="96"/>
              </a:xfrm>
              <a:prstGeom prst="line">
                <a:avLst/>
              </a:prstGeom>
              <a:noFill/>
              <a:ln w="19050">
                <a:solidFill>
                  <a:schemeClr val="hlink"/>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7" name="Line 17">
                <a:extLst>
                  <a:ext uri="{FF2B5EF4-FFF2-40B4-BE49-F238E27FC236}">
                    <a16:creationId xmlns:a16="http://schemas.microsoft.com/office/drawing/2014/main" id="{92EBF7B3-B606-4AD6-B807-F35856504D02}"/>
                  </a:ext>
                </a:extLst>
              </p:cNvPr>
              <p:cNvSpPr>
                <a:spLocks noChangeShapeType="1"/>
              </p:cNvSpPr>
              <p:nvPr/>
            </p:nvSpPr>
            <p:spPr bwMode="auto">
              <a:xfrm flipV="1">
                <a:off x="4221" y="3693"/>
                <a:ext cx="160" cy="0"/>
              </a:xfrm>
              <a:prstGeom prst="line">
                <a:avLst/>
              </a:prstGeom>
              <a:noFill/>
              <a:ln w="38100">
                <a:solidFill>
                  <a:schemeClr val="hlink"/>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8" name="Line 18">
                <a:extLst>
                  <a:ext uri="{FF2B5EF4-FFF2-40B4-BE49-F238E27FC236}">
                    <a16:creationId xmlns:a16="http://schemas.microsoft.com/office/drawing/2014/main" id="{D1530A84-F764-4551-A617-5A7F4D75E494}"/>
                  </a:ext>
                </a:extLst>
              </p:cNvPr>
              <p:cNvSpPr>
                <a:spLocks noChangeShapeType="1"/>
              </p:cNvSpPr>
              <p:nvPr/>
            </p:nvSpPr>
            <p:spPr bwMode="auto">
              <a:xfrm flipV="1">
                <a:off x="4189" y="3637"/>
                <a:ext cx="240" cy="8"/>
              </a:xfrm>
              <a:prstGeom prst="line">
                <a:avLst/>
              </a:prstGeom>
              <a:noFill/>
              <a:ln w="19050">
                <a:solidFill>
                  <a:schemeClr val="hlink"/>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9" name="Line 19">
                <a:extLst>
                  <a:ext uri="{FF2B5EF4-FFF2-40B4-BE49-F238E27FC236}">
                    <a16:creationId xmlns:a16="http://schemas.microsoft.com/office/drawing/2014/main" id="{EE2406F5-D697-4549-9887-E2B84B095FF9}"/>
                  </a:ext>
                </a:extLst>
              </p:cNvPr>
              <p:cNvSpPr>
                <a:spLocks noChangeShapeType="1"/>
              </p:cNvSpPr>
              <p:nvPr/>
            </p:nvSpPr>
            <p:spPr bwMode="auto">
              <a:xfrm>
                <a:off x="4301" y="3701"/>
                <a:ext cx="0" cy="159"/>
              </a:xfrm>
              <a:prstGeom prst="line">
                <a:avLst/>
              </a:prstGeom>
              <a:noFill/>
              <a:ln w="19050">
                <a:solidFill>
                  <a:schemeClr val="hlink"/>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163860" name="Picture 20" descr="E红">
                <a:extLst>
                  <a:ext uri="{FF2B5EF4-FFF2-40B4-BE49-F238E27FC236}">
                    <a16:creationId xmlns:a16="http://schemas.microsoft.com/office/drawing/2014/main" id="{9107873E-BD2C-43EC-8442-45A03C700C1C}"/>
                  </a:ext>
                </a:extLst>
              </p:cNvPr>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a:off x="4397" y="3621"/>
                <a:ext cx="222" cy="183"/>
              </a:xfrm>
              <a:prstGeom prst="rect">
                <a:avLst/>
              </a:prstGeom>
              <a:noFill/>
              <a:effectLst>
                <a:outerShdw dist="17961" dir="2700000" algn="ctr" rotWithShape="0">
                  <a:schemeClr val="bg2"/>
                </a:outerShdw>
              </a:effectLst>
            </p:spPr>
          </p:pic>
          <p:graphicFrame>
            <p:nvGraphicFramePr>
              <p:cNvPr id="10250" name="Object 21">
                <a:extLst>
                  <a:ext uri="{FF2B5EF4-FFF2-40B4-BE49-F238E27FC236}">
                    <a16:creationId xmlns:a16="http://schemas.microsoft.com/office/drawing/2014/main" id="{AAF864CF-8AA0-4523-8814-FEF53B6EC701}"/>
                  </a:ext>
                </a:extLst>
              </p:cNvPr>
              <p:cNvGraphicFramePr>
                <a:graphicFrameLocks noChangeAspect="1"/>
              </p:cNvGraphicFramePr>
              <p:nvPr/>
            </p:nvGraphicFramePr>
            <p:xfrm>
              <a:off x="3773" y="3765"/>
              <a:ext cx="199" cy="185"/>
            </p:xfrm>
            <a:graphic>
              <a:graphicData uri="http://schemas.openxmlformats.org/presentationml/2006/ole">
                <mc:AlternateContent xmlns:mc="http://schemas.openxmlformats.org/markup-compatibility/2006">
                  <mc:Choice xmlns:v="urn:schemas-microsoft-com:vml" Requires="v">
                    <p:oleObj spid="_x0000_s102404" name="公式" r:id="rId8" imgW="177480" imgH="164880" progId="Equation.3">
                      <p:embed/>
                    </p:oleObj>
                  </mc:Choice>
                  <mc:Fallback>
                    <p:oleObj name="公式" r:id="rId8" imgW="177480" imgH="164880" progId="Equation.3">
                      <p:embed/>
                      <p:pic>
                        <p:nvPicPr>
                          <p:cNvPr id="10250" name="Object 21">
                            <a:extLst>
                              <a:ext uri="{FF2B5EF4-FFF2-40B4-BE49-F238E27FC236}">
                                <a16:creationId xmlns:a16="http://schemas.microsoft.com/office/drawing/2014/main" id="{AAF864CF-8AA0-4523-8814-FEF53B6EC7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3" y="3765"/>
                            <a:ext cx="199"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1" name="Object 22">
                <a:extLst>
                  <a:ext uri="{FF2B5EF4-FFF2-40B4-BE49-F238E27FC236}">
                    <a16:creationId xmlns:a16="http://schemas.microsoft.com/office/drawing/2014/main" id="{8D2AB51D-0B4D-4BF7-87BF-C8BA3DCBA25C}"/>
                  </a:ext>
                </a:extLst>
              </p:cNvPr>
              <p:cNvGraphicFramePr>
                <a:graphicFrameLocks noChangeAspect="1"/>
              </p:cNvGraphicFramePr>
              <p:nvPr/>
            </p:nvGraphicFramePr>
            <p:xfrm>
              <a:off x="4549" y="3717"/>
              <a:ext cx="71" cy="103"/>
            </p:xfrm>
            <a:graphic>
              <a:graphicData uri="http://schemas.openxmlformats.org/presentationml/2006/ole">
                <mc:AlternateContent xmlns:mc="http://schemas.openxmlformats.org/markup-compatibility/2006">
                  <mc:Choice xmlns:v="urn:schemas-microsoft-com:vml" Requires="v">
                    <p:oleObj spid="_x0000_s102405" name="公式" r:id="rId10" imgW="114120" imgH="164880" progId="Equation.3">
                      <p:embed/>
                    </p:oleObj>
                  </mc:Choice>
                  <mc:Fallback>
                    <p:oleObj name="公式" r:id="rId10" imgW="114120" imgH="164880" progId="Equation.3">
                      <p:embed/>
                      <p:pic>
                        <p:nvPicPr>
                          <p:cNvPr id="10251" name="Object 22">
                            <a:extLst>
                              <a:ext uri="{FF2B5EF4-FFF2-40B4-BE49-F238E27FC236}">
                                <a16:creationId xmlns:a16="http://schemas.microsoft.com/office/drawing/2014/main" id="{8D2AB51D-0B4D-4BF7-87BF-C8BA3DCBA2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9" y="3717"/>
                            <a:ext cx="71" cy="10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63" name="Line 23">
                <a:extLst>
                  <a:ext uri="{FF2B5EF4-FFF2-40B4-BE49-F238E27FC236}">
                    <a16:creationId xmlns:a16="http://schemas.microsoft.com/office/drawing/2014/main" id="{0C1F75BA-169D-411D-A132-0940E39C4BA5}"/>
                  </a:ext>
                </a:extLst>
              </p:cNvPr>
              <p:cNvSpPr>
                <a:spLocks noChangeShapeType="1"/>
              </p:cNvSpPr>
              <p:nvPr/>
            </p:nvSpPr>
            <p:spPr bwMode="auto">
              <a:xfrm>
                <a:off x="4781" y="2709"/>
                <a:ext cx="336" cy="144"/>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4" name="Line 24">
                <a:extLst>
                  <a:ext uri="{FF2B5EF4-FFF2-40B4-BE49-F238E27FC236}">
                    <a16:creationId xmlns:a16="http://schemas.microsoft.com/office/drawing/2014/main" id="{BCBA4F95-790F-471B-B94E-40B1F6360FE2}"/>
                  </a:ext>
                </a:extLst>
              </p:cNvPr>
              <p:cNvSpPr>
                <a:spLocks noChangeShapeType="1"/>
              </p:cNvSpPr>
              <p:nvPr/>
            </p:nvSpPr>
            <p:spPr bwMode="auto">
              <a:xfrm>
                <a:off x="4589" y="2997"/>
                <a:ext cx="144" cy="48"/>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5" name="Line 25">
                <a:extLst>
                  <a:ext uri="{FF2B5EF4-FFF2-40B4-BE49-F238E27FC236}">
                    <a16:creationId xmlns:a16="http://schemas.microsoft.com/office/drawing/2014/main" id="{7075721F-BF49-4196-ABA3-BBCD94C03749}"/>
                  </a:ext>
                </a:extLst>
              </p:cNvPr>
              <p:cNvSpPr>
                <a:spLocks noChangeShapeType="1"/>
              </p:cNvSpPr>
              <p:nvPr/>
            </p:nvSpPr>
            <p:spPr bwMode="auto">
              <a:xfrm>
                <a:off x="5117" y="2853"/>
                <a:ext cx="0" cy="96"/>
              </a:xfrm>
              <a:prstGeom prst="line">
                <a:avLst/>
              </a:prstGeom>
              <a:noFill/>
              <a:ln w="19050">
                <a:solidFill>
                  <a:schemeClr val="hlink"/>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6" name="Line 26">
                <a:extLst>
                  <a:ext uri="{FF2B5EF4-FFF2-40B4-BE49-F238E27FC236}">
                    <a16:creationId xmlns:a16="http://schemas.microsoft.com/office/drawing/2014/main" id="{51252398-77DB-486B-A76A-ADCE5AFE4A53}"/>
                  </a:ext>
                </a:extLst>
              </p:cNvPr>
              <p:cNvSpPr>
                <a:spLocks noChangeShapeType="1"/>
              </p:cNvSpPr>
              <p:nvPr/>
            </p:nvSpPr>
            <p:spPr bwMode="auto">
              <a:xfrm flipV="1">
                <a:off x="5037" y="3021"/>
                <a:ext cx="160" cy="0"/>
              </a:xfrm>
              <a:prstGeom prst="line">
                <a:avLst/>
              </a:prstGeom>
              <a:noFill/>
              <a:ln w="38100">
                <a:solidFill>
                  <a:schemeClr val="hlink"/>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7" name="Line 27">
                <a:extLst>
                  <a:ext uri="{FF2B5EF4-FFF2-40B4-BE49-F238E27FC236}">
                    <a16:creationId xmlns:a16="http://schemas.microsoft.com/office/drawing/2014/main" id="{96C7E894-26CB-455C-9F14-61EBA03CE7F9}"/>
                  </a:ext>
                </a:extLst>
              </p:cNvPr>
              <p:cNvSpPr>
                <a:spLocks noChangeShapeType="1"/>
              </p:cNvSpPr>
              <p:nvPr/>
            </p:nvSpPr>
            <p:spPr bwMode="auto">
              <a:xfrm flipV="1">
                <a:off x="5005" y="2965"/>
                <a:ext cx="240" cy="8"/>
              </a:xfrm>
              <a:prstGeom prst="line">
                <a:avLst/>
              </a:prstGeom>
              <a:noFill/>
              <a:ln w="19050">
                <a:solidFill>
                  <a:schemeClr val="hlink"/>
                </a:solidFill>
                <a:round/>
                <a:headEnd/>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8" name="Line 28">
                <a:extLst>
                  <a:ext uri="{FF2B5EF4-FFF2-40B4-BE49-F238E27FC236}">
                    <a16:creationId xmlns:a16="http://schemas.microsoft.com/office/drawing/2014/main" id="{E62A1358-CFD3-4DC8-84CC-942B3B941322}"/>
                  </a:ext>
                </a:extLst>
              </p:cNvPr>
              <p:cNvSpPr>
                <a:spLocks noChangeShapeType="1"/>
              </p:cNvSpPr>
              <p:nvPr/>
            </p:nvSpPr>
            <p:spPr bwMode="auto">
              <a:xfrm>
                <a:off x="5117" y="3029"/>
                <a:ext cx="0" cy="159"/>
              </a:xfrm>
              <a:prstGeom prst="line">
                <a:avLst/>
              </a:prstGeom>
              <a:noFill/>
              <a:ln w="19050">
                <a:solidFill>
                  <a:schemeClr val="hlink"/>
                </a:solidFill>
                <a:round/>
                <a:headEnd/>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69" name="Line 29">
                <a:extLst>
                  <a:ext uri="{FF2B5EF4-FFF2-40B4-BE49-F238E27FC236}">
                    <a16:creationId xmlns:a16="http://schemas.microsoft.com/office/drawing/2014/main" id="{AA5FDF8F-523F-442B-9B5F-992C046D7D7C}"/>
                  </a:ext>
                </a:extLst>
              </p:cNvPr>
              <p:cNvSpPr>
                <a:spLocks noChangeShapeType="1"/>
              </p:cNvSpPr>
              <p:nvPr/>
            </p:nvSpPr>
            <p:spPr bwMode="auto">
              <a:xfrm>
                <a:off x="4877" y="3093"/>
                <a:ext cx="240" cy="96"/>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163870" name="Picture 30" descr="E红">
                <a:extLst>
                  <a:ext uri="{FF2B5EF4-FFF2-40B4-BE49-F238E27FC236}">
                    <a16:creationId xmlns:a16="http://schemas.microsoft.com/office/drawing/2014/main" id="{791BD6CF-F082-4BF2-A855-44209E9C97F6}"/>
                  </a:ext>
                </a:extLst>
              </p:cNvPr>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a:off x="5213" y="2949"/>
                <a:ext cx="222" cy="183"/>
              </a:xfrm>
              <a:prstGeom prst="rect">
                <a:avLst/>
              </a:prstGeom>
              <a:noFill/>
              <a:effectLst>
                <a:outerShdw dist="17961" dir="2700000" algn="ctr" rotWithShape="0">
                  <a:schemeClr val="bg2"/>
                </a:outerShdw>
              </a:effectLst>
            </p:spPr>
          </p:pic>
          <p:graphicFrame>
            <p:nvGraphicFramePr>
              <p:cNvPr id="10252" name="Object 31">
                <a:extLst>
                  <a:ext uri="{FF2B5EF4-FFF2-40B4-BE49-F238E27FC236}">
                    <a16:creationId xmlns:a16="http://schemas.microsoft.com/office/drawing/2014/main" id="{78885CF2-43CB-4482-A456-5DFECB4B272A}"/>
                  </a:ext>
                </a:extLst>
              </p:cNvPr>
              <p:cNvGraphicFramePr>
                <a:graphicFrameLocks noChangeAspect="1"/>
              </p:cNvGraphicFramePr>
              <p:nvPr/>
            </p:nvGraphicFramePr>
            <p:xfrm>
              <a:off x="4589" y="3093"/>
              <a:ext cx="199" cy="185"/>
            </p:xfrm>
            <a:graphic>
              <a:graphicData uri="http://schemas.openxmlformats.org/presentationml/2006/ole">
                <mc:AlternateContent xmlns:mc="http://schemas.openxmlformats.org/markup-compatibility/2006">
                  <mc:Choice xmlns:v="urn:schemas-microsoft-com:vml" Requires="v">
                    <p:oleObj spid="_x0000_s102406" name="公式" r:id="rId12" imgW="177480" imgH="164880" progId="Equation.3">
                      <p:embed/>
                    </p:oleObj>
                  </mc:Choice>
                  <mc:Fallback>
                    <p:oleObj name="公式" r:id="rId12" imgW="177480" imgH="164880" progId="Equation.3">
                      <p:embed/>
                      <p:pic>
                        <p:nvPicPr>
                          <p:cNvPr id="10252" name="Object 31">
                            <a:extLst>
                              <a:ext uri="{FF2B5EF4-FFF2-40B4-BE49-F238E27FC236}">
                                <a16:creationId xmlns:a16="http://schemas.microsoft.com/office/drawing/2014/main" id="{78885CF2-43CB-4482-A456-5DFECB4B27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9" y="3093"/>
                            <a:ext cx="199"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3" name="Object 32">
                <a:extLst>
                  <a:ext uri="{FF2B5EF4-FFF2-40B4-BE49-F238E27FC236}">
                    <a16:creationId xmlns:a16="http://schemas.microsoft.com/office/drawing/2014/main" id="{670DF862-012D-41DB-AED5-D9C7CECEBA7B}"/>
                  </a:ext>
                </a:extLst>
              </p:cNvPr>
              <p:cNvGraphicFramePr>
                <a:graphicFrameLocks noChangeAspect="1"/>
              </p:cNvGraphicFramePr>
              <p:nvPr/>
            </p:nvGraphicFramePr>
            <p:xfrm>
              <a:off x="5369" y="3045"/>
              <a:ext cx="79" cy="103"/>
            </p:xfrm>
            <a:graphic>
              <a:graphicData uri="http://schemas.openxmlformats.org/presentationml/2006/ole">
                <mc:AlternateContent xmlns:mc="http://schemas.openxmlformats.org/markup-compatibility/2006">
                  <mc:Choice xmlns:v="urn:schemas-microsoft-com:vml" Requires="v">
                    <p:oleObj spid="_x0000_s102407" name="公式" r:id="rId14" imgW="126720" imgH="164880" progId="Equation.3">
                      <p:embed/>
                    </p:oleObj>
                  </mc:Choice>
                  <mc:Fallback>
                    <p:oleObj name="公式" r:id="rId14" imgW="126720" imgH="164880" progId="Equation.3">
                      <p:embed/>
                      <p:pic>
                        <p:nvPicPr>
                          <p:cNvPr id="10253" name="Object 32">
                            <a:extLst>
                              <a:ext uri="{FF2B5EF4-FFF2-40B4-BE49-F238E27FC236}">
                                <a16:creationId xmlns:a16="http://schemas.microsoft.com/office/drawing/2014/main" id="{670DF862-012D-41DB-AED5-D9C7CECEBA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9" y="3045"/>
                            <a:ext cx="79" cy="10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262" name="Group 33">
              <a:extLst>
                <a:ext uri="{FF2B5EF4-FFF2-40B4-BE49-F238E27FC236}">
                  <a16:creationId xmlns:a16="http://schemas.microsoft.com/office/drawing/2014/main" id="{2785B167-9119-4B31-8A5A-E87DA4AD6E56}"/>
                </a:ext>
              </a:extLst>
            </p:cNvPr>
            <p:cNvGrpSpPr>
              <a:grpSpLocks/>
            </p:cNvGrpSpPr>
            <p:nvPr/>
          </p:nvGrpSpPr>
          <p:grpSpPr bwMode="auto">
            <a:xfrm>
              <a:off x="2861" y="2517"/>
              <a:ext cx="234" cy="672"/>
              <a:chOff x="2880" y="2208"/>
              <a:chExt cx="234" cy="672"/>
            </a:xfrm>
          </p:grpSpPr>
          <p:graphicFrame>
            <p:nvGraphicFramePr>
              <p:cNvPr id="10247" name="Object 34">
                <a:extLst>
                  <a:ext uri="{FF2B5EF4-FFF2-40B4-BE49-F238E27FC236}">
                    <a16:creationId xmlns:a16="http://schemas.microsoft.com/office/drawing/2014/main" id="{E2722F53-F5FF-46ED-8557-BF5BF1AA875B}"/>
                  </a:ext>
                </a:extLst>
              </p:cNvPr>
              <p:cNvGraphicFramePr>
                <a:graphicFrameLocks noChangeAspect="1"/>
              </p:cNvGraphicFramePr>
              <p:nvPr/>
            </p:nvGraphicFramePr>
            <p:xfrm>
              <a:off x="2880" y="2208"/>
              <a:ext cx="234" cy="307"/>
            </p:xfrm>
            <a:graphic>
              <a:graphicData uri="http://schemas.openxmlformats.org/presentationml/2006/ole">
                <mc:AlternateContent xmlns:mc="http://schemas.openxmlformats.org/markup-compatibility/2006">
                  <mc:Choice xmlns:v="urn:schemas-microsoft-com:vml" Requires="v">
                    <p:oleObj spid="_x0000_s102408" name="公式" r:id="rId16" imgW="164880" imgH="215640" progId="Equation.3">
                      <p:embed/>
                    </p:oleObj>
                  </mc:Choice>
                  <mc:Fallback>
                    <p:oleObj name="公式" r:id="rId16" imgW="164880" imgH="215640" progId="Equation.3">
                      <p:embed/>
                      <p:pic>
                        <p:nvPicPr>
                          <p:cNvPr id="10247" name="Object 34">
                            <a:extLst>
                              <a:ext uri="{FF2B5EF4-FFF2-40B4-BE49-F238E27FC236}">
                                <a16:creationId xmlns:a16="http://schemas.microsoft.com/office/drawing/2014/main" id="{E2722F53-F5FF-46ED-8557-BF5BF1AA875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0" y="2208"/>
                            <a:ext cx="234"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75" name="Line 35">
                <a:extLst>
                  <a:ext uri="{FF2B5EF4-FFF2-40B4-BE49-F238E27FC236}">
                    <a16:creationId xmlns:a16="http://schemas.microsoft.com/office/drawing/2014/main" id="{4409B82D-E364-416C-8E15-0FD81E53CCDD}"/>
                  </a:ext>
                </a:extLst>
              </p:cNvPr>
              <p:cNvSpPr>
                <a:spLocks noChangeShapeType="1"/>
              </p:cNvSpPr>
              <p:nvPr/>
            </p:nvSpPr>
            <p:spPr bwMode="auto">
              <a:xfrm>
                <a:off x="3024" y="2592"/>
                <a:ext cx="0" cy="288"/>
              </a:xfrm>
              <a:prstGeom prst="line">
                <a:avLst/>
              </a:prstGeom>
              <a:noFill/>
              <a:ln w="19050">
                <a:solidFill>
                  <a:srgbClr val="FF7C80"/>
                </a:solidFill>
                <a:round/>
                <a:headEnd/>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263" name="Group 36">
              <a:extLst>
                <a:ext uri="{FF2B5EF4-FFF2-40B4-BE49-F238E27FC236}">
                  <a16:creationId xmlns:a16="http://schemas.microsoft.com/office/drawing/2014/main" id="{83C0D302-5C93-4DEE-BCD9-49623AC238AF}"/>
                </a:ext>
              </a:extLst>
            </p:cNvPr>
            <p:cNvGrpSpPr>
              <a:grpSpLocks/>
            </p:cNvGrpSpPr>
            <p:nvPr/>
          </p:nvGrpSpPr>
          <p:grpSpPr bwMode="auto">
            <a:xfrm>
              <a:off x="3949" y="2085"/>
              <a:ext cx="252" cy="560"/>
              <a:chOff x="3927" y="1968"/>
              <a:chExt cx="252" cy="560"/>
            </a:xfrm>
          </p:grpSpPr>
          <p:graphicFrame>
            <p:nvGraphicFramePr>
              <p:cNvPr id="10246" name="Object 37">
                <a:extLst>
                  <a:ext uri="{FF2B5EF4-FFF2-40B4-BE49-F238E27FC236}">
                    <a16:creationId xmlns:a16="http://schemas.microsoft.com/office/drawing/2014/main" id="{324A6A5A-F749-4856-AFB7-AD4CF14BD407}"/>
                  </a:ext>
                </a:extLst>
              </p:cNvPr>
              <p:cNvGraphicFramePr>
                <a:graphicFrameLocks noChangeAspect="1"/>
              </p:cNvGraphicFramePr>
              <p:nvPr/>
            </p:nvGraphicFramePr>
            <p:xfrm>
              <a:off x="3927" y="1968"/>
              <a:ext cx="252" cy="307"/>
            </p:xfrm>
            <a:graphic>
              <a:graphicData uri="http://schemas.openxmlformats.org/presentationml/2006/ole">
                <mc:AlternateContent xmlns:mc="http://schemas.openxmlformats.org/markup-compatibility/2006">
                  <mc:Choice xmlns:v="urn:schemas-microsoft-com:vml" Requires="v">
                    <p:oleObj spid="_x0000_s102409" name="公式" r:id="rId18" imgW="177480" imgH="215640" progId="Equation.3">
                      <p:embed/>
                    </p:oleObj>
                  </mc:Choice>
                  <mc:Fallback>
                    <p:oleObj name="公式" r:id="rId18" imgW="177480" imgH="215640" progId="Equation.3">
                      <p:embed/>
                      <p:pic>
                        <p:nvPicPr>
                          <p:cNvPr id="10246" name="Object 37">
                            <a:extLst>
                              <a:ext uri="{FF2B5EF4-FFF2-40B4-BE49-F238E27FC236}">
                                <a16:creationId xmlns:a16="http://schemas.microsoft.com/office/drawing/2014/main" id="{324A6A5A-F749-4856-AFB7-AD4CF14BD40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7" y="1968"/>
                            <a:ext cx="252"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78" name="Line 38">
                <a:extLst>
                  <a:ext uri="{FF2B5EF4-FFF2-40B4-BE49-F238E27FC236}">
                    <a16:creationId xmlns:a16="http://schemas.microsoft.com/office/drawing/2014/main" id="{2A520E78-E16B-4312-8993-2C40B20B7A82}"/>
                  </a:ext>
                </a:extLst>
              </p:cNvPr>
              <p:cNvSpPr>
                <a:spLocks noChangeShapeType="1"/>
              </p:cNvSpPr>
              <p:nvPr/>
            </p:nvSpPr>
            <p:spPr bwMode="auto">
              <a:xfrm>
                <a:off x="4136" y="2240"/>
                <a:ext cx="0" cy="288"/>
              </a:xfrm>
              <a:prstGeom prst="line">
                <a:avLst/>
              </a:prstGeom>
              <a:noFill/>
              <a:ln w="19050">
                <a:solidFill>
                  <a:schemeClr val="folHlink"/>
                </a:solidFill>
                <a:round/>
                <a:headEnd/>
                <a:tailEnd type="triangl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63879" name="Line 39">
              <a:extLst>
                <a:ext uri="{FF2B5EF4-FFF2-40B4-BE49-F238E27FC236}">
                  <a16:creationId xmlns:a16="http://schemas.microsoft.com/office/drawing/2014/main" id="{FDDA9E55-53A0-4637-A3E1-B3CC971136F5}"/>
                </a:ext>
              </a:extLst>
            </p:cNvPr>
            <p:cNvSpPr>
              <a:spLocks noChangeShapeType="1"/>
            </p:cNvSpPr>
            <p:nvPr/>
          </p:nvSpPr>
          <p:spPr bwMode="auto">
            <a:xfrm>
              <a:off x="4749" y="3053"/>
              <a:ext cx="144" cy="48"/>
            </a:xfrm>
            <a:prstGeom prst="line">
              <a:avLst/>
            </a:prstGeom>
            <a:noFill/>
            <a:ln w="19050">
              <a:solidFill>
                <a:schemeClr val="hlink"/>
              </a:solidFill>
              <a:round/>
              <a:headEnd/>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63916" name="Object 76">
            <a:extLst>
              <a:ext uri="{FF2B5EF4-FFF2-40B4-BE49-F238E27FC236}">
                <a16:creationId xmlns:a16="http://schemas.microsoft.com/office/drawing/2014/main" id="{4CD9E3D8-6ACF-453A-B83E-784F6BFEEFFB}"/>
              </a:ext>
            </a:extLst>
          </p:cNvPr>
          <p:cNvGraphicFramePr>
            <a:graphicFrameLocks noChangeAspect="1"/>
          </p:cNvGraphicFramePr>
          <p:nvPr/>
        </p:nvGraphicFramePr>
        <p:xfrm>
          <a:off x="281781" y="1661827"/>
          <a:ext cx="7729537" cy="950912"/>
        </p:xfrm>
        <a:graphic>
          <a:graphicData uri="http://schemas.openxmlformats.org/presentationml/2006/ole">
            <mc:AlternateContent xmlns:mc="http://schemas.openxmlformats.org/markup-compatibility/2006">
              <mc:Choice xmlns:v="urn:schemas-microsoft-com:vml" Requires="v">
                <p:oleObj spid="_x0000_s102410" name="公式" r:id="rId20" imgW="3606480" imgH="444240" progId="Equation.3">
                  <p:embed/>
                </p:oleObj>
              </mc:Choice>
              <mc:Fallback>
                <p:oleObj name="公式" r:id="rId20" imgW="3606480" imgH="444240" progId="Equation.3">
                  <p:embed/>
                  <p:pic>
                    <p:nvPicPr>
                      <p:cNvPr id="163916" name="Object 76">
                        <a:extLst>
                          <a:ext uri="{FF2B5EF4-FFF2-40B4-BE49-F238E27FC236}">
                            <a16:creationId xmlns:a16="http://schemas.microsoft.com/office/drawing/2014/main" id="{4CD9E3D8-6ACF-453A-B83E-784F6BFEEFF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781" y="1661827"/>
                        <a:ext cx="7729537" cy="9509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8" name="Object 78">
            <a:extLst>
              <a:ext uri="{FF2B5EF4-FFF2-40B4-BE49-F238E27FC236}">
                <a16:creationId xmlns:a16="http://schemas.microsoft.com/office/drawing/2014/main" id="{289F3E7C-AC55-43EF-9E2D-3BCB7A0ACBD0}"/>
              </a:ext>
            </a:extLst>
          </p:cNvPr>
          <p:cNvGraphicFramePr>
            <a:graphicFrameLocks noChangeAspect="1"/>
          </p:cNvGraphicFramePr>
          <p:nvPr/>
        </p:nvGraphicFramePr>
        <p:xfrm>
          <a:off x="281781" y="2708544"/>
          <a:ext cx="3640138" cy="892175"/>
        </p:xfrm>
        <a:graphic>
          <a:graphicData uri="http://schemas.openxmlformats.org/presentationml/2006/ole">
            <mc:AlternateContent xmlns:mc="http://schemas.openxmlformats.org/markup-compatibility/2006">
              <mc:Choice xmlns:v="urn:schemas-microsoft-com:vml" Requires="v">
                <p:oleObj spid="_x0000_s102411" name="公式" r:id="rId22" imgW="1942920" imgH="444240" progId="Equation.3">
                  <p:embed/>
                </p:oleObj>
              </mc:Choice>
              <mc:Fallback>
                <p:oleObj name="公式" r:id="rId22" imgW="1942920" imgH="444240" progId="Equation.3">
                  <p:embed/>
                  <p:pic>
                    <p:nvPicPr>
                      <p:cNvPr id="163918" name="Object 78">
                        <a:extLst>
                          <a:ext uri="{FF2B5EF4-FFF2-40B4-BE49-F238E27FC236}">
                            <a16:creationId xmlns:a16="http://schemas.microsoft.com/office/drawing/2014/main" id="{289F3E7C-AC55-43EF-9E2D-3BCB7A0ACBD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1781" y="2708544"/>
                        <a:ext cx="3640138"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9" name="Object 79">
            <a:extLst>
              <a:ext uri="{FF2B5EF4-FFF2-40B4-BE49-F238E27FC236}">
                <a16:creationId xmlns:a16="http://schemas.microsoft.com/office/drawing/2014/main" id="{35446893-08D1-4804-ACB1-F4B741261351}"/>
              </a:ext>
            </a:extLst>
          </p:cNvPr>
          <p:cNvGraphicFramePr>
            <a:graphicFrameLocks noChangeAspect="1"/>
          </p:cNvGraphicFramePr>
          <p:nvPr/>
        </p:nvGraphicFramePr>
        <p:xfrm>
          <a:off x="281781" y="3823527"/>
          <a:ext cx="3687763" cy="892175"/>
        </p:xfrm>
        <a:graphic>
          <a:graphicData uri="http://schemas.openxmlformats.org/presentationml/2006/ole">
            <mc:AlternateContent xmlns:mc="http://schemas.openxmlformats.org/markup-compatibility/2006">
              <mc:Choice xmlns:v="urn:schemas-microsoft-com:vml" Requires="v">
                <p:oleObj spid="_x0000_s102412" name="公式" r:id="rId24" imgW="1968480" imgH="444240" progId="Equation.3">
                  <p:embed/>
                </p:oleObj>
              </mc:Choice>
              <mc:Fallback>
                <p:oleObj name="公式" r:id="rId24" imgW="1968480" imgH="444240" progId="Equation.3">
                  <p:embed/>
                  <p:pic>
                    <p:nvPicPr>
                      <p:cNvPr id="163919" name="Object 79">
                        <a:extLst>
                          <a:ext uri="{FF2B5EF4-FFF2-40B4-BE49-F238E27FC236}">
                            <a16:creationId xmlns:a16="http://schemas.microsoft.com/office/drawing/2014/main" id="{35446893-08D1-4804-ACB1-F4B74126135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1781" y="3823527"/>
                        <a:ext cx="3687763"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0" name="Object 80">
            <a:extLst>
              <a:ext uri="{FF2B5EF4-FFF2-40B4-BE49-F238E27FC236}">
                <a16:creationId xmlns:a16="http://schemas.microsoft.com/office/drawing/2014/main" id="{813A1A18-1FF2-4655-9999-F5247017EADF}"/>
              </a:ext>
            </a:extLst>
          </p:cNvPr>
          <p:cNvGraphicFramePr>
            <a:graphicFrameLocks noChangeAspect="1"/>
          </p:cNvGraphicFramePr>
          <p:nvPr/>
        </p:nvGraphicFramePr>
        <p:xfrm>
          <a:off x="282351" y="5225257"/>
          <a:ext cx="3997325" cy="892175"/>
        </p:xfrm>
        <a:graphic>
          <a:graphicData uri="http://schemas.openxmlformats.org/presentationml/2006/ole">
            <mc:AlternateContent xmlns:mc="http://schemas.openxmlformats.org/markup-compatibility/2006">
              <mc:Choice xmlns:v="urn:schemas-microsoft-com:vml" Requires="v">
                <p:oleObj spid="_x0000_s102413" name="公式" r:id="rId26" imgW="2133360" imgH="444240" progId="Equation.3">
                  <p:embed/>
                </p:oleObj>
              </mc:Choice>
              <mc:Fallback>
                <p:oleObj name="公式" r:id="rId26" imgW="2133360" imgH="444240" progId="Equation.3">
                  <p:embed/>
                  <p:pic>
                    <p:nvPicPr>
                      <p:cNvPr id="163920" name="Object 80">
                        <a:extLst>
                          <a:ext uri="{FF2B5EF4-FFF2-40B4-BE49-F238E27FC236}">
                            <a16:creationId xmlns:a16="http://schemas.microsoft.com/office/drawing/2014/main" id="{813A1A18-1FF2-4655-9999-F5247017EAD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2351" y="5225257"/>
                        <a:ext cx="3997325"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Text Box 40">
            <a:extLst>
              <a:ext uri="{FF2B5EF4-FFF2-40B4-BE49-F238E27FC236}">
                <a16:creationId xmlns:a16="http://schemas.microsoft.com/office/drawing/2014/main" id="{37D0550B-FA49-42E2-B68E-F2937E9EDBFD}"/>
              </a:ext>
            </a:extLst>
          </p:cNvPr>
          <p:cNvSpPr txBox="1">
            <a:spLocks noChangeArrowheads="1"/>
          </p:cNvSpPr>
          <p:nvPr/>
        </p:nvSpPr>
        <p:spPr bwMode="auto">
          <a:xfrm>
            <a:off x="183598" y="414338"/>
            <a:ext cx="85344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假如有两个回路在周围空间激发磁场，</a:t>
            </a:r>
            <a:r>
              <a:rPr kumimoji="0" lang="en-US" altLang="zh-CN" i="1" dirty="0">
                <a:effectLst>
                  <a:outerShdw blurRad="38100" dist="38100" dir="2700000" algn="tl">
                    <a:srgbClr val="000000"/>
                  </a:outerShdw>
                </a:effectLst>
              </a:rPr>
              <a:t>B</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B</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分别表示回路</a:t>
            </a:r>
            <a:r>
              <a:rPr kumimoji="0" lang="en-US" altLang="zh-CN" i="1" dirty="0">
                <a:effectLst>
                  <a:outerShdw blurRad="38100" dist="38100" dir="2700000" algn="tl">
                    <a:srgbClr val="000000"/>
                  </a:outerShdw>
                </a:effectLst>
              </a:rPr>
              <a:t>C</a:t>
            </a:r>
            <a:r>
              <a:rPr kumimoji="0" lang="en-US" altLang="zh-CN" baseline="-25000"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a:t>
            </a:r>
            <a:r>
              <a:rPr kumimoji="0" lang="en-US" altLang="zh-CN" i="1" dirty="0">
                <a:effectLst>
                  <a:outerShdw blurRad="38100" dist="38100" dir="2700000" algn="tl">
                    <a:srgbClr val="000000"/>
                  </a:outerShdw>
                </a:effectLst>
              </a:rPr>
              <a:t>C</a:t>
            </a:r>
            <a:r>
              <a:rPr kumimoji="0" lang="en-US" altLang="zh-CN" baseline="-25000" dirty="0">
                <a:effectLst>
                  <a:outerShdw blurRad="38100" dist="38100" dir="2700000" algn="tl">
                    <a:srgbClr val="000000"/>
                  </a:outerShdw>
                </a:effectLst>
              </a:rPr>
              <a:t>2</a:t>
            </a:r>
            <a:r>
              <a:rPr kumimoji="0" lang="zh-CN" altLang="en-US" dirty="0">
                <a:effectLst>
                  <a:outerShdw blurRad="38100" dist="38100" dir="2700000" algn="tl">
                    <a:srgbClr val="000000"/>
                  </a:outerShdw>
                </a:effectLst>
              </a:rPr>
              <a:t>单独激发的磁感强度，则</a:t>
            </a:r>
          </a:p>
        </p:txBody>
      </p:sp>
    </p:spTree>
    <p:extLst>
      <p:ext uri="{BB962C8B-B14F-4D97-AF65-F5344CB8AC3E}">
        <p14:creationId xmlns:p14="http://schemas.microsoft.com/office/powerpoint/2010/main" val="379222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3916"/>
                                        </p:tgtEl>
                                        <p:attrNameLst>
                                          <p:attrName>style.visibility</p:attrName>
                                        </p:attrNameLst>
                                      </p:cBhvr>
                                      <p:to>
                                        <p:strVal val="visible"/>
                                      </p:to>
                                    </p:set>
                                    <p:animEffect transition="in" filter="dissolve">
                                      <p:cBhvr>
                                        <p:cTn id="7" dur="500"/>
                                        <p:tgtEl>
                                          <p:spTgt spid="163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3918"/>
                                        </p:tgtEl>
                                        <p:attrNameLst>
                                          <p:attrName>style.visibility</p:attrName>
                                        </p:attrNameLst>
                                      </p:cBhvr>
                                      <p:to>
                                        <p:strVal val="visible"/>
                                      </p:to>
                                    </p:set>
                                    <p:animEffect transition="in" filter="dissolve">
                                      <p:cBhvr>
                                        <p:cTn id="12" dur="500"/>
                                        <p:tgtEl>
                                          <p:spTgt spid="163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3919"/>
                                        </p:tgtEl>
                                        <p:attrNameLst>
                                          <p:attrName>style.visibility</p:attrName>
                                        </p:attrNameLst>
                                      </p:cBhvr>
                                      <p:to>
                                        <p:strVal val="visible"/>
                                      </p:to>
                                    </p:set>
                                    <p:animEffect transition="in" filter="dissolve">
                                      <p:cBhvr>
                                        <p:cTn id="17" dur="500"/>
                                        <p:tgtEl>
                                          <p:spTgt spid="163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3920"/>
                                        </p:tgtEl>
                                        <p:attrNameLst>
                                          <p:attrName>style.visibility</p:attrName>
                                        </p:attrNameLst>
                                      </p:cBhvr>
                                      <p:to>
                                        <p:strVal val="visible"/>
                                      </p:to>
                                    </p:set>
                                    <p:animEffect transition="in" filter="dissolve">
                                      <p:cBhvr>
                                        <p:cTn id="22" dur="500"/>
                                        <p:tgtEl>
                                          <p:spTgt spid="1639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3" name="Text Box 7">
            <a:extLst>
              <a:ext uri="{FF2B5EF4-FFF2-40B4-BE49-F238E27FC236}">
                <a16:creationId xmlns:a16="http://schemas.microsoft.com/office/drawing/2014/main" id="{9DA1F92C-53C1-40A5-9FAC-6404BD191785}"/>
              </a:ext>
            </a:extLst>
          </p:cNvPr>
          <p:cNvSpPr txBox="1">
            <a:spLocks noChangeArrowheads="1"/>
          </p:cNvSpPr>
          <p:nvPr/>
        </p:nvSpPr>
        <p:spPr bwMode="auto">
          <a:xfrm>
            <a:off x="466725" y="971354"/>
            <a:ext cx="8642350" cy="1800225"/>
          </a:xfrm>
          <a:prstGeom prst="rect">
            <a:avLst/>
          </a:prstGeom>
          <a:noFill/>
          <a:ln w="9525">
            <a:noFill/>
            <a:miter lim="800000"/>
            <a:headEnd/>
            <a:tailEnd/>
          </a:ln>
          <a:effectLst/>
        </p:spPr>
        <p:txBody>
          <a:bodyPr>
            <a:spAutoFit/>
          </a:bodyPr>
          <a:lstStyle/>
          <a:p>
            <a:pPr>
              <a:defRPr/>
            </a:pP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rPr>
              <a:t>电容器的电能定域于电容器的电场，是电场的能量；自感、互感线圈的</a:t>
            </a:r>
            <a:r>
              <a:rPr lang="zh-CN" altLang="en-US" dirty="0">
                <a:solidFill>
                  <a:srgbClr val="00FF99"/>
                </a:solidFill>
                <a:effectLst>
                  <a:outerShdw blurRad="38100" dist="38100" dir="2700000" algn="tl">
                    <a:srgbClr val="000000"/>
                  </a:outerShdw>
                </a:effectLst>
              </a:rPr>
              <a:t>磁能（</a:t>
            </a:r>
            <a:r>
              <a:rPr lang="en-US" altLang="zh-CN" i="1" dirty="0">
                <a:solidFill>
                  <a:srgbClr val="00FF99"/>
                </a:solidFill>
                <a:effectLst>
                  <a:outerShdw blurRad="38100" dist="38100" dir="2700000" algn="tl">
                    <a:srgbClr val="000000"/>
                  </a:outerShdw>
                </a:effectLst>
              </a:rPr>
              <a:t>magnetic energy</a:t>
            </a:r>
            <a:r>
              <a:rPr lang="en-US" altLang="zh-CN" dirty="0">
                <a:solidFill>
                  <a:srgbClr val="00FF99"/>
                </a:solidFill>
                <a:effectLst>
                  <a:outerShdw blurRad="38100" dist="38100" dir="2700000" algn="tl">
                    <a:srgbClr val="000000"/>
                  </a:outerShdw>
                </a:effectLst>
              </a:rPr>
              <a:t> </a:t>
            </a:r>
            <a:r>
              <a:rPr lang="zh-CN" altLang="en-US" dirty="0">
                <a:solidFill>
                  <a:srgbClr val="00FF99"/>
                </a:solidFill>
                <a:effectLst>
                  <a:outerShdw blurRad="38100" dist="38100" dir="2700000" algn="tl">
                    <a:srgbClr val="000000"/>
                  </a:outerShdw>
                </a:effectLst>
              </a:rPr>
              <a:t>）</a:t>
            </a:r>
            <a:r>
              <a:rPr lang="zh-CN" altLang="en-US" dirty="0">
                <a:effectLst>
                  <a:outerShdw blurRad="38100" dist="38100" dir="2700000" algn="tl">
                    <a:srgbClr val="000000"/>
                  </a:outerShdw>
                </a:effectLst>
              </a:rPr>
              <a:t>同样也定域于线圈的磁场，其本质是</a:t>
            </a:r>
            <a:r>
              <a:rPr lang="zh-CN" altLang="en-US" dirty="0">
                <a:solidFill>
                  <a:srgbClr val="00FF99"/>
                </a:solidFill>
                <a:effectLst>
                  <a:outerShdw blurRad="38100" dist="38100" dir="2700000" algn="tl">
                    <a:srgbClr val="000000"/>
                  </a:outerShdw>
                </a:effectLst>
              </a:rPr>
              <a:t>磁场的能量（</a:t>
            </a:r>
            <a:r>
              <a:rPr lang="en-US" altLang="zh-CN" i="1" dirty="0">
                <a:solidFill>
                  <a:srgbClr val="00FF99"/>
                </a:solidFill>
                <a:effectLst>
                  <a:outerShdw blurRad="38100" dist="38100" dir="2700000" algn="tl">
                    <a:srgbClr val="000000"/>
                  </a:outerShdw>
                </a:effectLst>
              </a:rPr>
              <a:t>energy of magnetic field</a:t>
            </a:r>
            <a:r>
              <a:rPr lang="en-US" altLang="zh-CN" dirty="0">
                <a:solidFill>
                  <a:srgbClr val="00FF99"/>
                </a:solidFill>
                <a:effectLst>
                  <a:outerShdw blurRad="38100" dist="38100" dir="2700000" algn="tl">
                    <a:srgbClr val="000000"/>
                  </a:outerShdw>
                </a:effectLst>
              </a:rPr>
              <a:t> </a:t>
            </a:r>
            <a:r>
              <a:rPr lang="zh-CN" altLang="en-US" dirty="0">
                <a:solidFill>
                  <a:srgbClr val="00FF99"/>
                </a:solidFill>
                <a:effectLst>
                  <a:outerShdw blurRad="38100" dist="38100" dir="2700000" algn="tl">
                    <a:srgbClr val="000000"/>
                  </a:outerShdw>
                </a:effectLst>
              </a:rPr>
              <a:t>）</a:t>
            </a:r>
            <a:r>
              <a:rPr lang="zh-CN" altLang="en-US" dirty="0">
                <a:effectLst>
                  <a:outerShdw blurRad="38100" dist="38100" dir="2700000" algn="tl">
                    <a:srgbClr val="000000"/>
                  </a:outerShdw>
                </a:effectLst>
              </a:rPr>
              <a:t>。以螺绕环为例：</a:t>
            </a:r>
          </a:p>
        </p:txBody>
      </p:sp>
      <p:graphicFrame>
        <p:nvGraphicFramePr>
          <p:cNvPr id="142344" name="Object 8">
            <a:extLst>
              <a:ext uri="{FF2B5EF4-FFF2-40B4-BE49-F238E27FC236}">
                <a16:creationId xmlns:a16="http://schemas.microsoft.com/office/drawing/2014/main" id="{2D1ADC48-E7D1-446C-B616-E582AE04C104}"/>
              </a:ext>
            </a:extLst>
          </p:cNvPr>
          <p:cNvGraphicFramePr>
            <a:graphicFrameLocks noChangeAspect="1"/>
          </p:cNvGraphicFramePr>
          <p:nvPr/>
        </p:nvGraphicFramePr>
        <p:xfrm>
          <a:off x="3794125" y="3385344"/>
          <a:ext cx="1368425" cy="492125"/>
        </p:xfrm>
        <a:graphic>
          <a:graphicData uri="http://schemas.openxmlformats.org/presentationml/2006/ole">
            <mc:AlternateContent xmlns:mc="http://schemas.openxmlformats.org/markup-compatibility/2006">
              <mc:Choice xmlns:v="urn:schemas-microsoft-com:vml" Requires="v">
                <p:oleObj spid="_x0000_s103426" name="公式" r:id="rId3" imgW="634680" imgH="228600" progId="Equation.3">
                  <p:embed/>
                </p:oleObj>
              </mc:Choice>
              <mc:Fallback>
                <p:oleObj name="公式" r:id="rId3" imgW="634680" imgH="228600" progId="Equation.3">
                  <p:embed/>
                  <p:pic>
                    <p:nvPicPr>
                      <p:cNvPr id="142344" name="Object 8">
                        <a:extLst>
                          <a:ext uri="{FF2B5EF4-FFF2-40B4-BE49-F238E27FC236}">
                            <a16:creationId xmlns:a16="http://schemas.microsoft.com/office/drawing/2014/main" id="{2D1ADC48-E7D1-446C-B616-E582AE04C104}"/>
                          </a:ext>
                        </a:extLst>
                      </p:cNvPr>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3794125" y="3385344"/>
                        <a:ext cx="1368425" cy="492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45" name="Object 9">
            <a:extLst>
              <a:ext uri="{FF2B5EF4-FFF2-40B4-BE49-F238E27FC236}">
                <a16:creationId xmlns:a16="http://schemas.microsoft.com/office/drawing/2014/main" id="{43B7E96B-B1D2-4B5F-9C13-B75722E1DE37}"/>
              </a:ext>
            </a:extLst>
          </p:cNvPr>
          <p:cNvGraphicFramePr>
            <a:graphicFrameLocks noChangeAspect="1"/>
          </p:cNvGraphicFramePr>
          <p:nvPr/>
        </p:nvGraphicFramePr>
        <p:xfrm>
          <a:off x="3665538" y="3811588"/>
          <a:ext cx="1668462" cy="874712"/>
        </p:xfrm>
        <a:graphic>
          <a:graphicData uri="http://schemas.openxmlformats.org/presentationml/2006/ole">
            <mc:AlternateContent xmlns:mc="http://schemas.openxmlformats.org/markup-compatibility/2006">
              <mc:Choice xmlns:v="urn:schemas-microsoft-com:vml" Requires="v">
                <p:oleObj spid="_x0000_s103427" name="公式" r:id="rId5" imgW="774360" imgH="406080" progId="Equation.3">
                  <p:embed/>
                </p:oleObj>
              </mc:Choice>
              <mc:Fallback>
                <p:oleObj name="公式" r:id="rId5" imgW="774360" imgH="406080" progId="Equation.3">
                  <p:embed/>
                  <p:pic>
                    <p:nvPicPr>
                      <p:cNvPr id="142345" name="Object 9">
                        <a:extLst>
                          <a:ext uri="{FF2B5EF4-FFF2-40B4-BE49-F238E27FC236}">
                            <a16:creationId xmlns:a16="http://schemas.microsoft.com/office/drawing/2014/main" id="{43B7E96B-B1D2-4B5F-9C13-B75722E1DE37}"/>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a:stretch>
                        <a:fillRect/>
                      </a:stretch>
                    </p:blipFill>
                    <p:spPr bwMode="auto">
                      <a:xfrm>
                        <a:off x="3665538" y="3811588"/>
                        <a:ext cx="1668462" cy="874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46" name="Rectangle 10">
            <a:extLst>
              <a:ext uri="{FF2B5EF4-FFF2-40B4-BE49-F238E27FC236}">
                <a16:creationId xmlns:a16="http://schemas.microsoft.com/office/drawing/2014/main" id="{BE28EE7F-3D5B-40C0-B5F2-E67A545A3A75}"/>
              </a:ext>
            </a:extLst>
          </p:cNvPr>
          <p:cNvSpPr>
            <a:spLocks noChangeArrowheads="1"/>
          </p:cNvSpPr>
          <p:nvPr/>
        </p:nvSpPr>
        <p:spPr bwMode="auto">
          <a:xfrm>
            <a:off x="222250" y="3194746"/>
            <a:ext cx="3271837" cy="519112"/>
          </a:xfrm>
          <a:prstGeom prst="rect">
            <a:avLst/>
          </a:prstGeom>
          <a:noFill/>
          <a:ln w="9525">
            <a:noFill/>
            <a:miter lim="800000"/>
            <a:headEnd/>
            <a:tailEnd/>
          </a:ln>
          <a:effectLst/>
        </p:spPr>
        <p:txBody>
          <a:bodyPr>
            <a:spAutoFit/>
          </a:bodyPr>
          <a:lstStyle/>
          <a:p>
            <a:pPr>
              <a:defRPr/>
            </a:pPr>
            <a:r>
              <a:rPr lang="zh-CN" altLang="en-US" dirty="0">
                <a:effectLst>
                  <a:outerShdw blurRad="38100" dist="38100" dir="2700000" algn="tl">
                    <a:srgbClr val="000000"/>
                  </a:outerShdw>
                </a:effectLst>
              </a:rPr>
              <a:t>螺绕环的自感为：</a:t>
            </a:r>
          </a:p>
        </p:txBody>
      </p:sp>
      <p:sp>
        <p:nvSpPr>
          <p:cNvPr id="142347" name="Rectangle 11">
            <a:extLst>
              <a:ext uri="{FF2B5EF4-FFF2-40B4-BE49-F238E27FC236}">
                <a16:creationId xmlns:a16="http://schemas.microsoft.com/office/drawing/2014/main" id="{DD388FBB-B849-4937-8BDF-70FC3FAF35E8}"/>
              </a:ext>
            </a:extLst>
          </p:cNvPr>
          <p:cNvSpPr>
            <a:spLocks noChangeArrowheads="1"/>
          </p:cNvSpPr>
          <p:nvPr/>
        </p:nvSpPr>
        <p:spPr bwMode="auto">
          <a:xfrm>
            <a:off x="207963" y="3951288"/>
            <a:ext cx="3427412" cy="519112"/>
          </a:xfrm>
          <a:prstGeom prst="rect">
            <a:avLst/>
          </a:prstGeom>
          <a:noFill/>
          <a:ln w="9525">
            <a:noFill/>
            <a:miter lim="800000"/>
            <a:headEnd/>
            <a:tailEnd/>
          </a:ln>
          <a:effectLst/>
        </p:spPr>
        <p:txBody>
          <a:bodyPr>
            <a:spAutoFit/>
          </a:bodyPr>
          <a:lstStyle/>
          <a:p>
            <a:pPr>
              <a:defRPr/>
            </a:pPr>
            <a:r>
              <a:rPr lang="zh-CN" altLang="en-US" dirty="0">
                <a:effectLst>
                  <a:outerShdw blurRad="38100" dist="38100" dir="2700000" algn="tl">
                    <a:srgbClr val="000000"/>
                  </a:outerShdw>
                </a:effectLst>
              </a:rPr>
              <a:t>自感线圈的磁能为：</a:t>
            </a:r>
          </a:p>
        </p:txBody>
      </p:sp>
      <p:graphicFrame>
        <p:nvGraphicFramePr>
          <p:cNvPr id="142348" name="Object 12">
            <a:extLst>
              <a:ext uri="{FF2B5EF4-FFF2-40B4-BE49-F238E27FC236}">
                <a16:creationId xmlns:a16="http://schemas.microsoft.com/office/drawing/2014/main" id="{0D8FC324-D572-409F-8C4C-9F085BA59E2E}"/>
              </a:ext>
            </a:extLst>
          </p:cNvPr>
          <p:cNvGraphicFramePr>
            <a:graphicFrameLocks noChangeAspect="1"/>
          </p:cNvGraphicFramePr>
          <p:nvPr/>
        </p:nvGraphicFramePr>
        <p:xfrm>
          <a:off x="5243513" y="3822700"/>
          <a:ext cx="1560512" cy="874713"/>
        </p:xfrm>
        <a:graphic>
          <a:graphicData uri="http://schemas.openxmlformats.org/presentationml/2006/ole">
            <mc:AlternateContent xmlns:mc="http://schemas.openxmlformats.org/markup-compatibility/2006">
              <mc:Choice xmlns:v="urn:schemas-microsoft-com:vml" Requires="v">
                <p:oleObj spid="_x0000_s103428" name="公式" r:id="rId7" imgW="723600" imgH="406080" progId="Equation.3">
                  <p:embed/>
                </p:oleObj>
              </mc:Choice>
              <mc:Fallback>
                <p:oleObj name="公式" r:id="rId7" imgW="723600" imgH="406080" progId="Equation.3">
                  <p:embed/>
                  <p:pic>
                    <p:nvPicPr>
                      <p:cNvPr id="142348" name="Object 12">
                        <a:extLst>
                          <a:ext uri="{FF2B5EF4-FFF2-40B4-BE49-F238E27FC236}">
                            <a16:creationId xmlns:a16="http://schemas.microsoft.com/office/drawing/2014/main" id="{0D8FC324-D572-409F-8C4C-9F085BA59E2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a:stretch>
                        <a:fillRect/>
                      </a:stretch>
                    </p:blipFill>
                    <p:spPr bwMode="auto">
                      <a:xfrm>
                        <a:off x="5243513" y="3822700"/>
                        <a:ext cx="1560512" cy="874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49" name="Object 13">
            <a:extLst>
              <a:ext uri="{FF2B5EF4-FFF2-40B4-BE49-F238E27FC236}">
                <a16:creationId xmlns:a16="http://schemas.microsoft.com/office/drawing/2014/main" id="{25F685B8-2EDB-4398-B4CC-2147BB143D86}"/>
              </a:ext>
            </a:extLst>
          </p:cNvPr>
          <p:cNvGraphicFramePr>
            <a:graphicFrameLocks noChangeAspect="1"/>
          </p:cNvGraphicFramePr>
          <p:nvPr/>
        </p:nvGraphicFramePr>
        <p:xfrm>
          <a:off x="2700338" y="4830763"/>
          <a:ext cx="1093787" cy="382587"/>
        </p:xfrm>
        <a:graphic>
          <a:graphicData uri="http://schemas.openxmlformats.org/presentationml/2006/ole">
            <mc:AlternateContent xmlns:mc="http://schemas.openxmlformats.org/markup-compatibility/2006">
              <mc:Choice xmlns:v="urn:schemas-microsoft-com:vml" Requires="v">
                <p:oleObj spid="_x0000_s103429" name="公式" r:id="rId9" imgW="507960" imgH="177480" progId="Equation.3">
                  <p:embed/>
                </p:oleObj>
              </mc:Choice>
              <mc:Fallback>
                <p:oleObj name="公式" r:id="rId9" imgW="507960" imgH="177480" progId="Equation.3">
                  <p:embed/>
                  <p:pic>
                    <p:nvPicPr>
                      <p:cNvPr id="142349" name="Object 13">
                        <a:extLst>
                          <a:ext uri="{FF2B5EF4-FFF2-40B4-BE49-F238E27FC236}">
                            <a16:creationId xmlns:a16="http://schemas.microsoft.com/office/drawing/2014/main" id="{25F685B8-2EDB-4398-B4CC-2147BB143D86}"/>
                          </a:ext>
                        </a:extLst>
                      </p:cNvPr>
                      <p:cNvPicPr>
                        <a:picLocks noChangeAspect="1" noChangeArrowheads="1"/>
                      </p:cNvPicPr>
                      <p:nvPr/>
                    </p:nvPicPr>
                    <p:blipFill>
                      <a:blip r:embed="rId10">
                        <a:lum bright="6000"/>
                        <a:extLst>
                          <a:ext uri="{28A0092B-C50C-407E-A947-70E740481C1C}">
                            <a14:useLocalDpi xmlns:a14="http://schemas.microsoft.com/office/drawing/2010/main" val="0"/>
                          </a:ext>
                        </a:extLst>
                      </a:blip>
                      <a:srcRect/>
                      <a:stretch>
                        <a:fillRect/>
                      </a:stretch>
                    </p:blipFill>
                    <p:spPr bwMode="auto">
                      <a:xfrm>
                        <a:off x="2700338" y="4830763"/>
                        <a:ext cx="1093787" cy="382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50" name="Rectangle 14">
            <a:extLst>
              <a:ext uri="{FF2B5EF4-FFF2-40B4-BE49-F238E27FC236}">
                <a16:creationId xmlns:a16="http://schemas.microsoft.com/office/drawing/2014/main" id="{3327677B-D618-4DF2-A012-0253C0296CE5}"/>
              </a:ext>
            </a:extLst>
          </p:cNvPr>
          <p:cNvSpPr>
            <a:spLocks noChangeArrowheads="1"/>
          </p:cNvSpPr>
          <p:nvPr/>
        </p:nvSpPr>
        <p:spPr bwMode="auto">
          <a:xfrm>
            <a:off x="222250" y="4743450"/>
            <a:ext cx="3271838" cy="519113"/>
          </a:xfrm>
          <a:prstGeom prst="rect">
            <a:avLst/>
          </a:prstGeom>
          <a:noFill/>
          <a:ln w="9525">
            <a:noFill/>
            <a:miter lim="800000"/>
            <a:headEnd/>
            <a:tailEnd/>
          </a:ln>
          <a:effectLst/>
        </p:spPr>
        <p:txBody>
          <a:bodyPr>
            <a:spAutoFit/>
          </a:bodyPr>
          <a:lstStyle/>
          <a:p>
            <a:pPr>
              <a:defRPr/>
            </a:pPr>
            <a:r>
              <a:rPr lang="zh-CN" altLang="en-US" dirty="0">
                <a:effectLst>
                  <a:outerShdw blurRad="38100" dist="38100" dir="2700000" algn="tl">
                    <a:srgbClr val="000000"/>
                  </a:outerShdw>
                </a:effectLst>
              </a:rPr>
              <a:t>螺绕环内有：</a:t>
            </a:r>
          </a:p>
        </p:txBody>
      </p:sp>
      <p:graphicFrame>
        <p:nvGraphicFramePr>
          <p:cNvPr id="142351" name="Object 15">
            <a:extLst>
              <a:ext uri="{FF2B5EF4-FFF2-40B4-BE49-F238E27FC236}">
                <a16:creationId xmlns:a16="http://schemas.microsoft.com/office/drawing/2014/main" id="{B7C833BC-FBBB-47E5-992B-56A7EF062B0C}"/>
              </a:ext>
            </a:extLst>
          </p:cNvPr>
          <p:cNvGraphicFramePr>
            <a:graphicFrameLocks noChangeAspect="1"/>
          </p:cNvGraphicFramePr>
          <p:nvPr/>
        </p:nvGraphicFramePr>
        <p:xfrm>
          <a:off x="4648200" y="4776788"/>
          <a:ext cx="2516188" cy="493712"/>
        </p:xfrm>
        <a:graphic>
          <a:graphicData uri="http://schemas.openxmlformats.org/presentationml/2006/ole">
            <mc:AlternateContent xmlns:mc="http://schemas.openxmlformats.org/markup-compatibility/2006">
              <mc:Choice xmlns:v="urn:schemas-microsoft-com:vml" Requires="v">
                <p:oleObj spid="_x0000_s103430" name="公式" r:id="rId11" imgW="1168200" imgH="228600" progId="Equation.3">
                  <p:embed/>
                </p:oleObj>
              </mc:Choice>
              <mc:Fallback>
                <p:oleObj name="公式" r:id="rId11" imgW="1168200" imgH="228600" progId="Equation.3">
                  <p:embed/>
                  <p:pic>
                    <p:nvPicPr>
                      <p:cNvPr id="142351" name="Object 15">
                        <a:extLst>
                          <a:ext uri="{FF2B5EF4-FFF2-40B4-BE49-F238E27FC236}">
                            <a16:creationId xmlns:a16="http://schemas.microsoft.com/office/drawing/2014/main" id="{B7C833BC-FBBB-47E5-992B-56A7EF062B0C}"/>
                          </a:ext>
                        </a:extLst>
                      </p:cNvPr>
                      <p:cNvPicPr>
                        <a:picLocks noChangeAspect="1" noChangeArrowheads="1"/>
                      </p:cNvPicPr>
                      <p:nvPr/>
                    </p:nvPicPr>
                    <p:blipFill>
                      <a:blip r:embed="rId12">
                        <a:lum bright="6000"/>
                        <a:extLst>
                          <a:ext uri="{28A0092B-C50C-407E-A947-70E740481C1C}">
                            <a14:useLocalDpi xmlns:a14="http://schemas.microsoft.com/office/drawing/2010/main" val="0"/>
                          </a:ext>
                        </a:extLst>
                      </a:blip>
                      <a:srcRect/>
                      <a:stretch>
                        <a:fillRect/>
                      </a:stretch>
                    </p:blipFill>
                    <p:spPr bwMode="auto">
                      <a:xfrm>
                        <a:off x="4648200" y="4776788"/>
                        <a:ext cx="2516188" cy="493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2" name="Object 16">
            <a:extLst>
              <a:ext uri="{FF2B5EF4-FFF2-40B4-BE49-F238E27FC236}">
                <a16:creationId xmlns:a16="http://schemas.microsoft.com/office/drawing/2014/main" id="{92090832-CD18-4CC5-A55C-1FC2DAF8DD79}"/>
              </a:ext>
            </a:extLst>
          </p:cNvPr>
          <p:cNvGraphicFramePr>
            <a:graphicFrameLocks noChangeAspect="1"/>
          </p:cNvGraphicFramePr>
          <p:nvPr/>
        </p:nvGraphicFramePr>
        <p:xfrm>
          <a:off x="2700338" y="5351400"/>
          <a:ext cx="2108200" cy="874712"/>
        </p:xfrm>
        <a:graphic>
          <a:graphicData uri="http://schemas.openxmlformats.org/presentationml/2006/ole">
            <mc:AlternateContent xmlns:mc="http://schemas.openxmlformats.org/markup-compatibility/2006">
              <mc:Choice xmlns:v="urn:schemas-microsoft-com:vml" Requires="v">
                <p:oleObj spid="_x0000_s103431" name="公式" r:id="rId13" imgW="977760" imgH="406080" progId="Equation.3">
                  <p:embed/>
                </p:oleObj>
              </mc:Choice>
              <mc:Fallback>
                <p:oleObj name="公式" r:id="rId13" imgW="977760" imgH="406080" progId="Equation.3">
                  <p:embed/>
                  <p:pic>
                    <p:nvPicPr>
                      <p:cNvPr id="142352" name="Object 16">
                        <a:extLst>
                          <a:ext uri="{FF2B5EF4-FFF2-40B4-BE49-F238E27FC236}">
                            <a16:creationId xmlns:a16="http://schemas.microsoft.com/office/drawing/2014/main" id="{92090832-CD18-4CC5-A55C-1FC2DAF8DD79}"/>
                          </a:ext>
                        </a:extLst>
                      </p:cNvPr>
                      <p:cNvPicPr>
                        <a:picLocks noChangeAspect="1" noChangeArrowheads="1"/>
                      </p:cNvPicPr>
                      <p:nvPr/>
                    </p:nvPicPr>
                    <p:blipFill>
                      <a:blip r:embed="rId14">
                        <a:lum bright="6000"/>
                        <a:extLst>
                          <a:ext uri="{28A0092B-C50C-407E-A947-70E740481C1C}">
                            <a14:useLocalDpi xmlns:a14="http://schemas.microsoft.com/office/drawing/2010/main" val="0"/>
                          </a:ext>
                        </a:extLst>
                      </a:blip>
                      <a:srcRect/>
                      <a:stretch>
                        <a:fillRect/>
                      </a:stretch>
                    </p:blipFill>
                    <p:spPr bwMode="auto">
                      <a:xfrm>
                        <a:off x="2700338" y="5351400"/>
                        <a:ext cx="2108200" cy="874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3" name="Object 17">
            <a:extLst>
              <a:ext uri="{FF2B5EF4-FFF2-40B4-BE49-F238E27FC236}">
                <a16:creationId xmlns:a16="http://schemas.microsoft.com/office/drawing/2014/main" id="{E81B0CBF-8377-4917-85A2-2511656A6A4E}"/>
              </a:ext>
            </a:extLst>
          </p:cNvPr>
          <p:cNvGraphicFramePr>
            <a:graphicFrameLocks noChangeAspect="1"/>
          </p:cNvGraphicFramePr>
          <p:nvPr/>
        </p:nvGraphicFramePr>
        <p:xfrm>
          <a:off x="4787900" y="5318062"/>
          <a:ext cx="3228975" cy="955675"/>
        </p:xfrm>
        <a:graphic>
          <a:graphicData uri="http://schemas.openxmlformats.org/presentationml/2006/ole">
            <mc:AlternateContent xmlns:mc="http://schemas.openxmlformats.org/markup-compatibility/2006">
              <mc:Choice xmlns:v="urn:schemas-microsoft-com:vml" Requires="v">
                <p:oleObj spid="_x0000_s103432" name="公式" r:id="rId15" imgW="1498320" imgH="444240" progId="Equation.3">
                  <p:embed/>
                </p:oleObj>
              </mc:Choice>
              <mc:Fallback>
                <p:oleObj name="公式" r:id="rId15" imgW="1498320" imgH="444240" progId="Equation.3">
                  <p:embed/>
                  <p:pic>
                    <p:nvPicPr>
                      <p:cNvPr id="142353" name="Object 17">
                        <a:extLst>
                          <a:ext uri="{FF2B5EF4-FFF2-40B4-BE49-F238E27FC236}">
                            <a16:creationId xmlns:a16="http://schemas.microsoft.com/office/drawing/2014/main" id="{E81B0CBF-8377-4917-85A2-2511656A6A4E}"/>
                          </a:ext>
                        </a:extLst>
                      </p:cNvPr>
                      <p:cNvPicPr>
                        <a:picLocks noChangeAspect="1" noChangeArrowheads="1"/>
                      </p:cNvPicPr>
                      <p:nvPr/>
                    </p:nvPicPr>
                    <p:blipFill>
                      <a:blip r:embed="rId16">
                        <a:lum bright="6000"/>
                        <a:extLst>
                          <a:ext uri="{28A0092B-C50C-407E-A947-70E740481C1C}">
                            <a14:useLocalDpi xmlns:a14="http://schemas.microsoft.com/office/drawing/2010/main" val="0"/>
                          </a:ext>
                        </a:extLst>
                      </a:blip>
                      <a:srcRect/>
                      <a:stretch>
                        <a:fillRect/>
                      </a:stretch>
                    </p:blipFill>
                    <p:spPr bwMode="auto">
                      <a:xfrm>
                        <a:off x="4787900" y="5318062"/>
                        <a:ext cx="3228975" cy="955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105" name="Text Box 17">
            <a:extLst>
              <a:ext uri="{FF2B5EF4-FFF2-40B4-BE49-F238E27FC236}">
                <a16:creationId xmlns:a16="http://schemas.microsoft.com/office/drawing/2014/main" id="{FDE95642-8112-4C49-89B8-73E4C9525B68}"/>
              </a:ext>
            </a:extLst>
          </p:cNvPr>
          <p:cNvSpPr txBox="1">
            <a:spLocks noChangeArrowheads="1"/>
          </p:cNvSpPr>
          <p:nvPr/>
        </p:nvSpPr>
        <p:spPr bwMode="auto">
          <a:xfrm>
            <a:off x="235559" y="328839"/>
            <a:ext cx="6049962"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latin typeface="隶书" pitchFamily="49" charset="-122"/>
                <a:ea typeface="隶书" pitchFamily="49" charset="-122"/>
              </a:rPr>
              <a:t>介质中磁场的能量 磁能密度</a:t>
            </a:r>
          </a:p>
        </p:txBody>
      </p:sp>
    </p:spTree>
    <p:extLst>
      <p:ext uri="{BB962C8B-B14F-4D97-AF65-F5344CB8AC3E}">
        <p14:creationId xmlns:p14="http://schemas.microsoft.com/office/powerpoint/2010/main" val="2150351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wipe(left)">
                                      <p:cBhvr>
                                        <p:cTn id="7" dur="500"/>
                                        <p:tgtEl>
                                          <p:spTgt spid="14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6"/>
                                        </p:tgtEl>
                                        <p:attrNameLst>
                                          <p:attrName>style.visibility</p:attrName>
                                        </p:attrNameLst>
                                      </p:cBhvr>
                                      <p:to>
                                        <p:strVal val="visible"/>
                                      </p:to>
                                    </p:set>
                                    <p:animEffect transition="in" filter="wipe(left)">
                                      <p:cBhvr>
                                        <p:cTn id="12" dur="500"/>
                                        <p:tgtEl>
                                          <p:spTgt spid="14234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2344"/>
                                        </p:tgtEl>
                                        <p:attrNameLst>
                                          <p:attrName>style.visibility</p:attrName>
                                        </p:attrNameLst>
                                      </p:cBhvr>
                                      <p:to>
                                        <p:strVal val="visible"/>
                                      </p:to>
                                    </p:set>
                                    <p:animEffect transition="in" filter="wipe(left)">
                                      <p:cBhvr>
                                        <p:cTn id="16" dur="500"/>
                                        <p:tgtEl>
                                          <p:spTgt spid="1423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2347"/>
                                        </p:tgtEl>
                                        <p:attrNameLst>
                                          <p:attrName>style.visibility</p:attrName>
                                        </p:attrNameLst>
                                      </p:cBhvr>
                                      <p:to>
                                        <p:strVal val="visible"/>
                                      </p:to>
                                    </p:set>
                                    <p:animEffect transition="in" filter="wipe(left)">
                                      <p:cBhvr>
                                        <p:cTn id="21" dur="500"/>
                                        <p:tgtEl>
                                          <p:spTgt spid="14234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42345"/>
                                        </p:tgtEl>
                                        <p:attrNameLst>
                                          <p:attrName>style.visibility</p:attrName>
                                        </p:attrNameLst>
                                      </p:cBhvr>
                                      <p:to>
                                        <p:strVal val="visible"/>
                                      </p:to>
                                    </p:set>
                                    <p:animEffect transition="in" filter="wipe(left)">
                                      <p:cBhvr>
                                        <p:cTn id="25" dur="500"/>
                                        <p:tgtEl>
                                          <p:spTgt spid="1423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42348"/>
                                        </p:tgtEl>
                                        <p:attrNameLst>
                                          <p:attrName>style.visibility</p:attrName>
                                        </p:attrNameLst>
                                      </p:cBhvr>
                                      <p:to>
                                        <p:strVal val="visible"/>
                                      </p:to>
                                    </p:set>
                                    <p:animEffect transition="in" filter="wipe(left)">
                                      <p:cBhvr>
                                        <p:cTn id="30" dur="500"/>
                                        <p:tgtEl>
                                          <p:spTgt spid="1423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2350"/>
                                        </p:tgtEl>
                                        <p:attrNameLst>
                                          <p:attrName>style.visibility</p:attrName>
                                        </p:attrNameLst>
                                      </p:cBhvr>
                                      <p:to>
                                        <p:strVal val="visible"/>
                                      </p:to>
                                    </p:set>
                                    <p:animEffect transition="in" filter="wipe(left)">
                                      <p:cBhvr>
                                        <p:cTn id="35" dur="500"/>
                                        <p:tgtEl>
                                          <p:spTgt spid="142350"/>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42349"/>
                                        </p:tgtEl>
                                        <p:attrNameLst>
                                          <p:attrName>style.visibility</p:attrName>
                                        </p:attrNameLst>
                                      </p:cBhvr>
                                      <p:to>
                                        <p:strVal val="visible"/>
                                      </p:to>
                                    </p:set>
                                    <p:animEffect transition="in" filter="wipe(left)">
                                      <p:cBhvr>
                                        <p:cTn id="39" dur="500"/>
                                        <p:tgtEl>
                                          <p:spTgt spid="142349"/>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42351"/>
                                        </p:tgtEl>
                                        <p:attrNameLst>
                                          <p:attrName>style.visibility</p:attrName>
                                        </p:attrNameLst>
                                      </p:cBhvr>
                                      <p:to>
                                        <p:strVal val="visible"/>
                                      </p:to>
                                    </p:set>
                                    <p:animEffect transition="in" filter="wipe(left)">
                                      <p:cBhvr>
                                        <p:cTn id="43" dur="500"/>
                                        <p:tgtEl>
                                          <p:spTgt spid="14235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2352"/>
                                        </p:tgtEl>
                                        <p:attrNameLst>
                                          <p:attrName>style.visibility</p:attrName>
                                        </p:attrNameLst>
                                      </p:cBhvr>
                                      <p:to>
                                        <p:strVal val="visible"/>
                                      </p:to>
                                    </p:set>
                                    <p:animEffect transition="in" filter="wipe(left)">
                                      <p:cBhvr>
                                        <p:cTn id="48" dur="500"/>
                                        <p:tgtEl>
                                          <p:spTgt spid="1423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42353"/>
                                        </p:tgtEl>
                                        <p:attrNameLst>
                                          <p:attrName>style.visibility</p:attrName>
                                        </p:attrNameLst>
                                      </p:cBhvr>
                                      <p:to>
                                        <p:strVal val="visible"/>
                                      </p:to>
                                    </p:set>
                                    <p:animEffect transition="in" filter="wipe(left)">
                                      <p:cBhvr>
                                        <p:cTn id="53" dur="500"/>
                                        <p:tgtEl>
                                          <p:spTgt spid="142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142346" grpId="0"/>
      <p:bldP spid="142347" grpId="0"/>
      <p:bldP spid="1423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839CC71F-C203-47CB-B680-1A99F2D592FB}"/>
              </a:ext>
            </a:extLst>
          </p:cNvPr>
          <p:cNvGrpSpPr>
            <a:grpSpLocks/>
          </p:cNvGrpSpPr>
          <p:nvPr/>
        </p:nvGrpSpPr>
        <p:grpSpPr bwMode="auto">
          <a:xfrm>
            <a:off x="827088" y="630238"/>
            <a:ext cx="4902200" cy="984250"/>
            <a:chOff x="946" y="397"/>
            <a:chExt cx="3088" cy="620"/>
          </a:xfrm>
        </p:grpSpPr>
        <p:graphicFrame>
          <p:nvGraphicFramePr>
            <p:cNvPr id="14343" name="Object 7">
              <a:extLst>
                <a:ext uri="{FF2B5EF4-FFF2-40B4-BE49-F238E27FC236}">
                  <a16:creationId xmlns:a16="http://schemas.microsoft.com/office/drawing/2014/main" id="{261E6541-9EE6-4507-AB9F-780A39744337}"/>
                </a:ext>
              </a:extLst>
            </p:cNvPr>
            <p:cNvGraphicFramePr>
              <a:graphicFrameLocks noChangeAspect="1"/>
            </p:cNvGraphicFramePr>
            <p:nvPr/>
          </p:nvGraphicFramePr>
          <p:xfrm>
            <a:off x="946" y="397"/>
            <a:ext cx="1328" cy="551"/>
          </p:xfrm>
          <a:graphic>
            <a:graphicData uri="http://schemas.openxmlformats.org/presentationml/2006/ole">
              <mc:AlternateContent xmlns:mc="http://schemas.openxmlformats.org/markup-compatibility/2006">
                <mc:Choice xmlns:v="urn:schemas-microsoft-com:vml" Requires="v">
                  <p:oleObj spid="_x0000_s104450" name="公式" r:id="rId3" imgW="977760" imgH="406080" progId="Equation.3">
                    <p:embed/>
                  </p:oleObj>
                </mc:Choice>
                <mc:Fallback>
                  <p:oleObj name="公式" r:id="rId3" imgW="977760" imgH="406080" progId="Equation.3">
                    <p:embed/>
                    <p:pic>
                      <p:nvPicPr>
                        <p:cNvPr id="14343" name="Object 7">
                          <a:extLst>
                            <a:ext uri="{FF2B5EF4-FFF2-40B4-BE49-F238E27FC236}">
                              <a16:creationId xmlns:a16="http://schemas.microsoft.com/office/drawing/2014/main" id="{261E6541-9EE6-4507-AB9F-780A39744337}"/>
                            </a:ext>
                          </a:extLst>
                        </p:cNvPr>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946" y="397"/>
                          <a:ext cx="1328" cy="55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8">
              <a:extLst>
                <a:ext uri="{FF2B5EF4-FFF2-40B4-BE49-F238E27FC236}">
                  <a16:creationId xmlns:a16="http://schemas.microsoft.com/office/drawing/2014/main" id="{D5D50419-60F5-4707-91BB-3211BA47B827}"/>
                </a:ext>
              </a:extLst>
            </p:cNvPr>
            <p:cNvGraphicFramePr>
              <a:graphicFrameLocks noChangeAspect="1"/>
            </p:cNvGraphicFramePr>
            <p:nvPr/>
          </p:nvGraphicFramePr>
          <p:xfrm>
            <a:off x="2225" y="397"/>
            <a:ext cx="1809" cy="620"/>
          </p:xfrm>
          <a:graphic>
            <a:graphicData uri="http://schemas.openxmlformats.org/presentationml/2006/ole">
              <mc:AlternateContent xmlns:mc="http://schemas.openxmlformats.org/markup-compatibility/2006">
                <mc:Choice xmlns:v="urn:schemas-microsoft-com:vml" Requires="v">
                  <p:oleObj spid="_x0000_s104451" name="公式" r:id="rId5" imgW="1333440" imgH="457200" progId="Equation.3">
                    <p:embed/>
                  </p:oleObj>
                </mc:Choice>
                <mc:Fallback>
                  <p:oleObj name="公式" r:id="rId5" imgW="1333440" imgH="457200" progId="Equation.3">
                    <p:embed/>
                    <p:pic>
                      <p:nvPicPr>
                        <p:cNvPr id="14344" name="Object 8">
                          <a:extLst>
                            <a:ext uri="{FF2B5EF4-FFF2-40B4-BE49-F238E27FC236}">
                              <a16:creationId xmlns:a16="http://schemas.microsoft.com/office/drawing/2014/main" id="{D5D50419-60F5-4707-91BB-3211BA47B827}"/>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a:stretch>
                          <a:fillRect/>
                        </a:stretch>
                      </p:blipFill>
                      <p:spPr bwMode="auto">
                        <a:xfrm>
                          <a:off x="2225" y="397"/>
                          <a:ext cx="1809" cy="62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4394" name="Text Box 10">
            <a:extLst>
              <a:ext uri="{FF2B5EF4-FFF2-40B4-BE49-F238E27FC236}">
                <a16:creationId xmlns:a16="http://schemas.microsoft.com/office/drawing/2014/main" id="{A4CFD30E-C956-4400-B013-63DD2F8A89C8}"/>
              </a:ext>
            </a:extLst>
          </p:cNvPr>
          <p:cNvSpPr txBox="1">
            <a:spLocks noChangeArrowheads="1"/>
          </p:cNvSpPr>
          <p:nvPr/>
        </p:nvSpPr>
        <p:spPr bwMode="auto">
          <a:xfrm>
            <a:off x="468313" y="1693864"/>
            <a:ext cx="8351837"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定义单位体积的磁场能量为</a:t>
            </a:r>
            <a:r>
              <a:rPr lang="zh-CN" altLang="en-US" dirty="0">
                <a:solidFill>
                  <a:srgbClr val="FFFF00"/>
                </a:solidFill>
                <a:effectLst>
                  <a:outerShdw blurRad="38100" dist="38100" dir="2700000" algn="tl">
                    <a:srgbClr val="000000"/>
                  </a:outerShdw>
                </a:effectLst>
              </a:rPr>
              <a:t>磁场能量密度</a:t>
            </a:r>
          </a:p>
        </p:txBody>
      </p:sp>
      <p:graphicFrame>
        <p:nvGraphicFramePr>
          <p:cNvPr id="144397" name="Object 13">
            <a:extLst>
              <a:ext uri="{FF2B5EF4-FFF2-40B4-BE49-F238E27FC236}">
                <a16:creationId xmlns:a16="http://schemas.microsoft.com/office/drawing/2014/main" id="{C6AB7138-B8BE-481E-8AC9-F7D573142070}"/>
              </a:ext>
            </a:extLst>
          </p:cNvPr>
          <p:cNvGraphicFramePr>
            <a:graphicFrameLocks noChangeAspect="1"/>
          </p:cNvGraphicFramePr>
          <p:nvPr/>
        </p:nvGraphicFramePr>
        <p:xfrm>
          <a:off x="1065803" y="2329530"/>
          <a:ext cx="4621213" cy="955675"/>
        </p:xfrm>
        <a:graphic>
          <a:graphicData uri="http://schemas.openxmlformats.org/presentationml/2006/ole">
            <mc:AlternateContent xmlns:mc="http://schemas.openxmlformats.org/markup-compatibility/2006">
              <mc:Choice xmlns:v="urn:schemas-microsoft-com:vml" Requires="v">
                <p:oleObj spid="_x0000_s104452" name="公式" r:id="rId7" imgW="2145960" imgH="444240" progId="Equation.3">
                  <p:embed/>
                </p:oleObj>
              </mc:Choice>
              <mc:Fallback>
                <p:oleObj name="公式" r:id="rId7" imgW="2145960" imgH="444240" progId="Equation.3">
                  <p:embed/>
                  <p:pic>
                    <p:nvPicPr>
                      <p:cNvPr id="144397" name="Object 13">
                        <a:extLst>
                          <a:ext uri="{FF2B5EF4-FFF2-40B4-BE49-F238E27FC236}">
                            <a16:creationId xmlns:a16="http://schemas.microsoft.com/office/drawing/2014/main" id="{C6AB7138-B8BE-481E-8AC9-F7D573142070}"/>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a:stretch>
                        <a:fillRect/>
                      </a:stretch>
                    </p:blipFill>
                    <p:spPr bwMode="auto">
                      <a:xfrm>
                        <a:off x="1065803" y="2329530"/>
                        <a:ext cx="4621213" cy="955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9" name="Text Box 15">
            <a:extLst>
              <a:ext uri="{FF2B5EF4-FFF2-40B4-BE49-F238E27FC236}">
                <a16:creationId xmlns:a16="http://schemas.microsoft.com/office/drawing/2014/main" id="{48CC4A1D-40A8-431F-860C-74254DF7C0F2}"/>
              </a:ext>
            </a:extLst>
          </p:cNvPr>
          <p:cNvSpPr txBox="1">
            <a:spLocks noChangeArrowheads="1"/>
          </p:cNvSpPr>
          <p:nvPr/>
        </p:nvSpPr>
        <p:spPr bwMode="auto">
          <a:xfrm>
            <a:off x="468313" y="3860800"/>
            <a:ext cx="6769100" cy="519113"/>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假如磁场为非均匀场，则</a:t>
            </a:r>
            <a:r>
              <a:rPr lang="zh-CN" altLang="en-US" dirty="0">
                <a:solidFill>
                  <a:srgbClr val="FFFF00"/>
                </a:solidFill>
                <a:effectLst>
                  <a:outerShdw blurRad="38100" dist="38100" dir="2700000" algn="tl">
                    <a:srgbClr val="000000"/>
                  </a:outerShdw>
                </a:effectLst>
              </a:rPr>
              <a:t>磁场能量</a:t>
            </a:r>
            <a:r>
              <a:rPr lang="zh-CN" altLang="en-US" dirty="0">
                <a:effectLst>
                  <a:outerShdw blurRad="38100" dist="38100" dir="2700000" algn="tl">
                    <a:srgbClr val="000000"/>
                  </a:outerShdw>
                </a:effectLst>
              </a:rPr>
              <a:t>为</a:t>
            </a:r>
          </a:p>
        </p:txBody>
      </p:sp>
      <p:graphicFrame>
        <p:nvGraphicFramePr>
          <p:cNvPr id="144400" name="Object 16">
            <a:extLst>
              <a:ext uri="{FF2B5EF4-FFF2-40B4-BE49-F238E27FC236}">
                <a16:creationId xmlns:a16="http://schemas.microsoft.com/office/drawing/2014/main" id="{34D88D90-629D-4CC0-95BB-127E899D2AD8}"/>
              </a:ext>
            </a:extLst>
          </p:cNvPr>
          <p:cNvGraphicFramePr>
            <a:graphicFrameLocks noChangeAspect="1"/>
          </p:cNvGraphicFramePr>
          <p:nvPr/>
        </p:nvGraphicFramePr>
        <p:xfrm>
          <a:off x="1116013" y="4618038"/>
          <a:ext cx="2324100" cy="655637"/>
        </p:xfrm>
        <a:graphic>
          <a:graphicData uri="http://schemas.openxmlformats.org/presentationml/2006/ole">
            <mc:AlternateContent xmlns:mc="http://schemas.openxmlformats.org/markup-compatibility/2006">
              <mc:Choice xmlns:v="urn:schemas-microsoft-com:vml" Requires="v">
                <p:oleObj spid="_x0000_s104453" name="公式" r:id="rId9" imgW="1079280" imgH="304560" progId="Equation.3">
                  <p:embed/>
                </p:oleObj>
              </mc:Choice>
              <mc:Fallback>
                <p:oleObj name="公式" r:id="rId9" imgW="1079280" imgH="304560" progId="Equation.3">
                  <p:embed/>
                  <p:pic>
                    <p:nvPicPr>
                      <p:cNvPr id="144400" name="Object 16">
                        <a:extLst>
                          <a:ext uri="{FF2B5EF4-FFF2-40B4-BE49-F238E27FC236}">
                            <a16:creationId xmlns:a16="http://schemas.microsoft.com/office/drawing/2014/main" id="{34D88D90-629D-4CC0-95BB-127E899D2AD8}"/>
                          </a:ext>
                        </a:extLst>
                      </p:cNvPr>
                      <p:cNvPicPr>
                        <a:picLocks noChangeAspect="1" noChangeArrowheads="1"/>
                      </p:cNvPicPr>
                      <p:nvPr/>
                    </p:nvPicPr>
                    <p:blipFill>
                      <a:blip r:embed="rId10">
                        <a:lum bright="6000"/>
                        <a:extLst>
                          <a:ext uri="{28A0092B-C50C-407E-A947-70E740481C1C}">
                            <a14:useLocalDpi xmlns:a14="http://schemas.microsoft.com/office/drawing/2010/main" val="0"/>
                          </a:ext>
                        </a:extLst>
                      </a:blip>
                      <a:srcRect/>
                      <a:stretch>
                        <a:fillRect/>
                      </a:stretch>
                    </p:blipFill>
                    <p:spPr bwMode="auto">
                      <a:xfrm>
                        <a:off x="1116013" y="4618038"/>
                        <a:ext cx="2324100" cy="655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01" name="Object 17">
            <a:extLst>
              <a:ext uri="{FF2B5EF4-FFF2-40B4-BE49-F238E27FC236}">
                <a16:creationId xmlns:a16="http://schemas.microsoft.com/office/drawing/2014/main" id="{2ECC60E1-FA62-4539-82CF-28C5EEC7CF58}"/>
              </a:ext>
            </a:extLst>
          </p:cNvPr>
          <p:cNvGraphicFramePr>
            <a:graphicFrameLocks noChangeAspect="1"/>
          </p:cNvGraphicFramePr>
          <p:nvPr/>
        </p:nvGraphicFramePr>
        <p:xfrm>
          <a:off x="3433763" y="4483100"/>
          <a:ext cx="2295525" cy="847725"/>
        </p:xfrm>
        <a:graphic>
          <a:graphicData uri="http://schemas.openxmlformats.org/presentationml/2006/ole">
            <mc:AlternateContent xmlns:mc="http://schemas.openxmlformats.org/markup-compatibility/2006">
              <mc:Choice xmlns:v="urn:schemas-microsoft-com:vml" Requires="v">
                <p:oleObj spid="_x0000_s104454" name="公式" r:id="rId11" imgW="1066680" imgH="393480" progId="Equation.3">
                  <p:embed/>
                </p:oleObj>
              </mc:Choice>
              <mc:Fallback>
                <p:oleObj name="公式" r:id="rId11" imgW="1066680" imgH="393480" progId="Equation.3">
                  <p:embed/>
                  <p:pic>
                    <p:nvPicPr>
                      <p:cNvPr id="144401" name="Object 17">
                        <a:extLst>
                          <a:ext uri="{FF2B5EF4-FFF2-40B4-BE49-F238E27FC236}">
                            <a16:creationId xmlns:a16="http://schemas.microsoft.com/office/drawing/2014/main" id="{2ECC60E1-FA62-4539-82CF-28C5EEC7CF58}"/>
                          </a:ext>
                        </a:extLst>
                      </p:cNvPr>
                      <p:cNvPicPr>
                        <a:picLocks noChangeAspect="1" noChangeArrowheads="1"/>
                      </p:cNvPicPr>
                      <p:nvPr/>
                    </p:nvPicPr>
                    <p:blipFill>
                      <a:blip r:embed="rId12">
                        <a:lum bright="6000"/>
                        <a:extLst>
                          <a:ext uri="{28A0092B-C50C-407E-A947-70E740481C1C}">
                            <a14:useLocalDpi xmlns:a14="http://schemas.microsoft.com/office/drawing/2010/main" val="0"/>
                          </a:ext>
                        </a:extLst>
                      </a:blip>
                      <a:srcRect/>
                      <a:stretch>
                        <a:fillRect/>
                      </a:stretch>
                    </p:blipFill>
                    <p:spPr bwMode="auto">
                      <a:xfrm>
                        <a:off x="3433763" y="4483100"/>
                        <a:ext cx="22955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02" name="Object 18">
            <a:extLst>
              <a:ext uri="{FF2B5EF4-FFF2-40B4-BE49-F238E27FC236}">
                <a16:creationId xmlns:a16="http://schemas.microsoft.com/office/drawing/2014/main" id="{F4F688EA-196D-4683-A600-6D60D1826955}"/>
              </a:ext>
            </a:extLst>
          </p:cNvPr>
          <p:cNvGraphicFramePr>
            <a:graphicFrameLocks noChangeAspect="1"/>
          </p:cNvGraphicFramePr>
          <p:nvPr/>
        </p:nvGraphicFramePr>
        <p:xfrm>
          <a:off x="5664200" y="4452938"/>
          <a:ext cx="2652713" cy="955675"/>
        </p:xfrm>
        <a:graphic>
          <a:graphicData uri="http://schemas.openxmlformats.org/presentationml/2006/ole">
            <mc:AlternateContent xmlns:mc="http://schemas.openxmlformats.org/markup-compatibility/2006">
              <mc:Choice xmlns:v="urn:schemas-microsoft-com:vml" Requires="v">
                <p:oleObj spid="_x0000_s104455" name="公式" r:id="rId13" imgW="1231560" imgH="444240" progId="Equation.3">
                  <p:embed/>
                </p:oleObj>
              </mc:Choice>
              <mc:Fallback>
                <p:oleObj name="公式" r:id="rId13" imgW="1231560" imgH="444240" progId="Equation.3">
                  <p:embed/>
                  <p:pic>
                    <p:nvPicPr>
                      <p:cNvPr id="144402" name="Object 18">
                        <a:extLst>
                          <a:ext uri="{FF2B5EF4-FFF2-40B4-BE49-F238E27FC236}">
                            <a16:creationId xmlns:a16="http://schemas.microsoft.com/office/drawing/2014/main" id="{F4F688EA-196D-4683-A600-6D60D1826955}"/>
                          </a:ext>
                        </a:extLst>
                      </p:cNvPr>
                      <p:cNvPicPr>
                        <a:picLocks noChangeAspect="1" noChangeArrowheads="1"/>
                      </p:cNvPicPr>
                      <p:nvPr/>
                    </p:nvPicPr>
                    <p:blipFill>
                      <a:blip r:embed="rId14">
                        <a:lum bright="6000"/>
                        <a:extLst>
                          <a:ext uri="{28A0092B-C50C-407E-A947-70E740481C1C}">
                            <a14:useLocalDpi xmlns:a14="http://schemas.microsoft.com/office/drawing/2010/main" val="0"/>
                          </a:ext>
                        </a:extLst>
                      </a:blip>
                      <a:srcRect/>
                      <a:stretch>
                        <a:fillRect/>
                      </a:stretch>
                    </p:blipFill>
                    <p:spPr bwMode="auto">
                      <a:xfrm>
                        <a:off x="5664200" y="4452938"/>
                        <a:ext cx="2652713" cy="955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78696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4"/>
                                        </p:tgtEl>
                                        <p:attrNameLst>
                                          <p:attrName>style.visibility</p:attrName>
                                        </p:attrNameLst>
                                      </p:cBhvr>
                                      <p:to>
                                        <p:strVal val="visible"/>
                                      </p:to>
                                    </p:set>
                                    <p:animEffect transition="in" filter="wipe(left)">
                                      <p:cBhvr>
                                        <p:cTn id="12" dur="500"/>
                                        <p:tgtEl>
                                          <p:spTgt spid="144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97"/>
                                        </p:tgtEl>
                                        <p:attrNameLst>
                                          <p:attrName>style.visibility</p:attrName>
                                        </p:attrNameLst>
                                      </p:cBhvr>
                                      <p:to>
                                        <p:strVal val="visible"/>
                                      </p:to>
                                    </p:set>
                                    <p:animEffect transition="in" filter="wipe(left)">
                                      <p:cBhvr>
                                        <p:cTn id="17" dur="500"/>
                                        <p:tgtEl>
                                          <p:spTgt spid="144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99"/>
                                        </p:tgtEl>
                                        <p:attrNameLst>
                                          <p:attrName>style.visibility</p:attrName>
                                        </p:attrNameLst>
                                      </p:cBhvr>
                                      <p:to>
                                        <p:strVal val="visible"/>
                                      </p:to>
                                    </p:set>
                                    <p:animEffect transition="in" filter="wipe(left)">
                                      <p:cBhvr>
                                        <p:cTn id="22" dur="500"/>
                                        <p:tgtEl>
                                          <p:spTgt spid="1443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400"/>
                                        </p:tgtEl>
                                        <p:attrNameLst>
                                          <p:attrName>style.visibility</p:attrName>
                                        </p:attrNameLst>
                                      </p:cBhvr>
                                      <p:to>
                                        <p:strVal val="visible"/>
                                      </p:to>
                                    </p:set>
                                    <p:animEffect transition="in" filter="wipe(left)">
                                      <p:cBhvr>
                                        <p:cTn id="27" dur="500"/>
                                        <p:tgtEl>
                                          <p:spTgt spid="144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4401"/>
                                        </p:tgtEl>
                                        <p:attrNameLst>
                                          <p:attrName>style.visibility</p:attrName>
                                        </p:attrNameLst>
                                      </p:cBhvr>
                                      <p:to>
                                        <p:strVal val="visible"/>
                                      </p:to>
                                    </p:set>
                                    <p:animEffect transition="in" filter="wipe(left)">
                                      <p:cBhvr>
                                        <p:cTn id="32" dur="500"/>
                                        <p:tgtEl>
                                          <p:spTgt spid="1444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4402"/>
                                        </p:tgtEl>
                                        <p:attrNameLst>
                                          <p:attrName>style.visibility</p:attrName>
                                        </p:attrNameLst>
                                      </p:cBhvr>
                                      <p:to>
                                        <p:strVal val="visible"/>
                                      </p:to>
                                    </p:set>
                                    <p:animEffect transition="in" filter="wipe(left)">
                                      <p:cBhvr>
                                        <p:cTn id="37" dur="500"/>
                                        <p:tgtEl>
                                          <p:spTgt spid="144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4" grpId="0"/>
      <p:bldP spid="14439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2623389" y="3013501"/>
            <a:ext cx="3897221"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非结论性例题</a:t>
            </a:r>
            <a:endParaRPr lang="en-US" altLang="zh-C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269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a:extLst>
              <a:ext uri="{FF2B5EF4-FFF2-40B4-BE49-F238E27FC236}">
                <a16:creationId xmlns:a16="http://schemas.microsoft.com/office/drawing/2014/main" id="{08575EB6-E676-4E6B-829B-682710A61D09}"/>
              </a:ext>
            </a:extLst>
          </p:cNvPr>
          <p:cNvSpPr>
            <a:spLocks noGrp="1"/>
          </p:cNvSpPr>
          <p:nvPr>
            <p:ph type="dt" sz="quarter" idx="10"/>
          </p:nvPr>
        </p:nvSpPr>
        <p:spPr/>
        <p:txBody>
          <a:bodyPr/>
          <a:lstStyle/>
          <a:p>
            <a:pPr>
              <a:defRPr/>
            </a:pPr>
            <a:fld id="{EE06FA52-F9E9-4C04-B70F-D89CF5E22C08}" type="datetime9">
              <a:rPr lang="en-US"/>
              <a:pPr>
                <a:defRPr/>
              </a:pPr>
              <a:t>12/22/2017 6:46:25 PM</a:t>
            </a:fld>
            <a:endParaRPr lang="en-US" altLang="zh-CN"/>
          </a:p>
        </p:txBody>
      </p:sp>
      <p:sp>
        <p:nvSpPr>
          <p:cNvPr id="54" name="灯片编号占位符 3">
            <a:extLst>
              <a:ext uri="{FF2B5EF4-FFF2-40B4-BE49-F238E27FC236}">
                <a16:creationId xmlns:a16="http://schemas.microsoft.com/office/drawing/2014/main" id="{1BD8E83F-BA49-4878-88A7-C24028226E6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3B61C815-F2BD-4A47-9607-588FBC8C8583}" type="slidenum">
              <a:rPr lang="en-US" altLang="zh-CN" sz="1400" b="0">
                <a:ea typeface="宋体" panose="02010600030101010101" pitchFamily="2" charset="-122"/>
              </a:rPr>
              <a:pPr eaLnBrk="1" hangingPunct="1"/>
              <a:t>35</a:t>
            </a:fld>
            <a:endParaRPr lang="en-US" altLang="zh-CN" sz="1400" b="0">
              <a:ea typeface="宋体" panose="02010600030101010101" pitchFamily="2" charset="-122"/>
            </a:endParaRPr>
          </a:p>
        </p:txBody>
      </p:sp>
      <p:sp>
        <p:nvSpPr>
          <p:cNvPr id="51203" name="Rectangle 3">
            <a:extLst>
              <a:ext uri="{FF2B5EF4-FFF2-40B4-BE49-F238E27FC236}">
                <a16:creationId xmlns:a16="http://schemas.microsoft.com/office/drawing/2014/main" id="{C72BDF4D-7E85-4061-AF52-EB81D7C9C168}"/>
              </a:ext>
            </a:extLst>
          </p:cNvPr>
          <p:cNvSpPr>
            <a:spLocks noChangeArrowheads="1"/>
          </p:cNvSpPr>
          <p:nvPr/>
        </p:nvSpPr>
        <p:spPr bwMode="auto">
          <a:xfrm>
            <a:off x="4500563" y="2420938"/>
            <a:ext cx="4319587" cy="4076700"/>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26" name="Text Box 26">
            <a:extLst>
              <a:ext uri="{FF2B5EF4-FFF2-40B4-BE49-F238E27FC236}">
                <a16:creationId xmlns:a16="http://schemas.microsoft.com/office/drawing/2014/main" id="{5A1513A5-A9AD-446F-AF6A-CB55C84773CC}"/>
              </a:ext>
            </a:extLst>
          </p:cNvPr>
          <p:cNvSpPr txBox="1">
            <a:spLocks noChangeArrowheads="1"/>
          </p:cNvSpPr>
          <p:nvPr/>
        </p:nvSpPr>
        <p:spPr bwMode="auto">
          <a:xfrm>
            <a:off x="457200" y="500857"/>
            <a:ext cx="84582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在半径为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latin typeface="幼圆" pitchFamily="49" charset="-122"/>
              </a:rPr>
              <a:t>的圆柱形空间中存在着均匀磁场，磁场的方向与柱的轴线平行，磁感强度</a:t>
            </a:r>
          </a:p>
        </p:txBody>
      </p:sp>
      <p:sp>
        <p:nvSpPr>
          <p:cNvPr id="51228" name="Text Box 28">
            <a:extLst>
              <a:ext uri="{FF2B5EF4-FFF2-40B4-BE49-F238E27FC236}">
                <a16:creationId xmlns:a16="http://schemas.microsoft.com/office/drawing/2014/main" id="{795739DE-7388-45C4-8F8F-894215390254}"/>
              </a:ext>
            </a:extLst>
          </p:cNvPr>
          <p:cNvSpPr txBox="1">
            <a:spLocks noChangeArrowheads="1"/>
          </p:cNvSpPr>
          <p:nvPr/>
        </p:nvSpPr>
        <p:spPr bwMode="auto">
          <a:xfrm>
            <a:off x="457200" y="4010025"/>
            <a:ext cx="4419600" cy="222726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99FF66"/>
                </a:solidFill>
                <a:effectLst>
                  <a:outerShdw blurRad="38100" dist="38100" dir="2700000" algn="tl">
                    <a:srgbClr val="000000"/>
                  </a:outerShdw>
                </a:effectLst>
                <a:latin typeface="幼圆" panose="02010509060101010101" pitchFamily="49" charset="-122"/>
              </a:rPr>
              <a:t>解：</a:t>
            </a:r>
            <a:r>
              <a:rPr lang="zh-CN" altLang="en-US" dirty="0">
                <a:effectLst>
                  <a:outerShdw blurRad="38100" dist="38100" dir="2700000" algn="tl">
                    <a:srgbClr val="000000"/>
                  </a:outerShdw>
                </a:effectLst>
                <a:latin typeface="幼圆" panose="02010509060101010101" pitchFamily="49" charset="-122"/>
              </a:rPr>
              <a:t>由于感生电场的方向与磁感强度时间变化率的反向成右手定则，感生电场呈轴对称。电场线为圆心在</a:t>
            </a:r>
            <a:r>
              <a:rPr lang="en-US" altLang="zh-CN" i="1" dirty="0">
                <a:effectLst>
                  <a:outerShdw blurRad="38100" dist="38100" dir="2700000" algn="tl">
                    <a:srgbClr val="000000"/>
                  </a:outerShdw>
                </a:effectLst>
              </a:rPr>
              <a:t>O </a:t>
            </a:r>
            <a:r>
              <a:rPr lang="zh-CN" altLang="en-US" dirty="0">
                <a:effectLst>
                  <a:outerShdw blurRad="38100" dist="38100" dir="2700000" algn="tl">
                    <a:srgbClr val="000000"/>
                  </a:outerShdw>
                </a:effectLst>
                <a:latin typeface="幼圆" panose="02010509060101010101" pitchFamily="49" charset="-122"/>
              </a:rPr>
              <a:t>点的一组同心圆。</a:t>
            </a:r>
          </a:p>
        </p:txBody>
      </p:sp>
      <p:sp>
        <p:nvSpPr>
          <p:cNvPr id="51232" name="Rectangle 32">
            <a:extLst>
              <a:ext uri="{FF2B5EF4-FFF2-40B4-BE49-F238E27FC236}">
                <a16:creationId xmlns:a16="http://schemas.microsoft.com/office/drawing/2014/main" id="{155DEF05-A6F3-4095-8C21-18983D096395}"/>
              </a:ext>
            </a:extLst>
          </p:cNvPr>
          <p:cNvSpPr>
            <a:spLocks noChangeArrowheads="1"/>
          </p:cNvSpPr>
          <p:nvPr/>
        </p:nvSpPr>
        <p:spPr bwMode="auto">
          <a:xfrm>
            <a:off x="457200" y="3376613"/>
            <a:ext cx="3754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lg"/>
                <a:tailEnd type="none" w="sm" len="lg"/>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effectLst>
                  <a:outerShdw blurRad="38100" dist="38100" dir="2700000" algn="tl">
                    <a:srgbClr val="000000"/>
                  </a:outerShdw>
                </a:effectLst>
                <a:latin typeface="幼圆" panose="02010509060101010101" pitchFamily="49" charset="-122"/>
              </a:rPr>
              <a:t>求感生电场的分布。</a:t>
            </a:r>
          </a:p>
        </p:txBody>
      </p:sp>
      <p:grpSp>
        <p:nvGrpSpPr>
          <p:cNvPr id="2" name="Group 61">
            <a:extLst>
              <a:ext uri="{FF2B5EF4-FFF2-40B4-BE49-F238E27FC236}">
                <a16:creationId xmlns:a16="http://schemas.microsoft.com/office/drawing/2014/main" id="{16F96117-F1BD-434C-AFD4-2CECBA6AAF7D}"/>
              </a:ext>
            </a:extLst>
          </p:cNvPr>
          <p:cNvGrpSpPr>
            <a:grpSpLocks/>
          </p:cNvGrpSpPr>
          <p:nvPr/>
        </p:nvGrpSpPr>
        <p:grpSpPr bwMode="auto">
          <a:xfrm>
            <a:off x="5486400" y="3360738"/>
            <a:ext cx="2286000" cy="2286000"/>
            <a:chOff x="3456" y="2208"/>
            <a:chExt cx="1440" cy="1440"/>
          </a:xfrm>
        </p:grpSpPr>
        <p:sp>
          <p:nvSpPr>
            <p:cNvPr id="51204" name="Line 4">
              <a:extLst>
                <a:ext uri="{FF2B5EF4-FFF2-40B4-BE49-F238E27FC236}">
                  <a16:creationId xmlns:a16="http://schemas.microsoft.com/office/drawing/2014/main" id="{10E83EAF-3CE3-4EC6-A804-A02FF0159095}"/>
                </a:ext>
              </a:extLst>
            </p:cNvPr>
            <p:cNvSpPr>
              <a:spLocks noChangeShapeType="1"/>
            </p:cNvSpPr>
            <p:nvPr/>
          </p:nvSpPr>
          <p:spPr bwMode="auto">
            <a:xfrm flipV="1">
              <a:off x="4176" y="2387"/>
              <a:ext cx="518" cy="541"/>
            </a:xfrm>
            <a:prstGeom prst="line">
              <a:avLst/>
            </a:prstGeom>
            <a:noFill/>
            <a:ln w="38100">
              <a:solidFill>
                <a:schemeClr val="hlink"/>
              </a:solidFill>
              <a:round/>
              <a:headEnd type="none" w="sm" len="lg"/>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05" name="Oval 5">
              <a:extLst>
                <a:ext uri="{FF2B5EF4-FFF2-40B4-BE49-F238E27FC236}">
                  <a16:creationId xmlns:a16="http://schemas.microsoft.com/office/drawing/2014/main" id="{1B380DC3-3394-4E4F-8FC6-09C05D5E95C8}"/>
                </a:ext>
              </a:extLst>
            </p:cNvPr>
            <p:cNvSpPr>
              <a:spLocks noChangeArrowheads="1"/>
            </p:cNvSpPr>
            <p:nvPr/>
          </p:nvSpPr>
          <p:spPr bwMode="auto">
            <a:xfrm>
              <a:off x="3456" y="2208"/>
              <a:ext cx="1440" cy="1440"/>
            </a:xfrm>
            <a:prstGeom prst="ellipse">
              <a:avLst/>
            </a:prstGeom>
            <a:noFill/>
            <a:ln w="28575">
              <a:solidFill>
                <a:srgbClr val="FF9966"/>
              </a:solidFill>
              <a:round/>
              <a:headEnd type="none" w="sm" len="lg"/>
              <a:tailEnd type="none" w="sm"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5604" name="Object 6">
              <a:extLst>
                <a:ext uri="{FF2B5EF4-FFF2-40B4-BE49-F238E27FC236}">
                  <a16:creationId xmlns:a16="http://schemas.microsoft.com/office/drawing/2014/main" id="{C651E390-944D-4634-887A-8D159FCADA14}"/>
                </a:ext>
              </a:extLst>
            </p:cNvPr>
            <p:cNvGraphicFramePr>
              <a:graphicFrameLocks noChangeAspect="1"/>
            </p:cNvGraphicFramePr>
            <p:nvPr/>
          </p:nvGraphicFramePr>
          <p:xfrm>
            <a:off x="3504" y="2648"/>
            <a:ext cx="184" cy="184"/>
          </p:xfrm>
          <a:graphic>
            <a:graphicData uri="http://schemas.openxmlformats.org/presentationml/2006/ole">
              <mc:AlternateContent xmlns:mc="http://schemas.openxmlformats.org/markup-compatibility/2006">
                <mc:Choice xmlns:v="urn:schemas-microsoft-com:vml" Requires="v">
                  <p:oleObj spid="_x0000_s89111" name="公式" r:id="rId3" imgW="126720" imgH="126720" progId="Equation.3">
                    <p:embed/>
                  </p:oleObj>
                </mc:Choice>
                <mc:Fallback>
                  <p:oleObj name="公式" r:id="rId3" imgW="126720" imgH="126720" progId="Equation.3">
                    <p:embed/>
                    <p:pic>
                      <p:nvPicPr>
                        <p:cNvPr id="25604" name="Object 6">
                          <a:extLst>
                            <a:ext uri="{FF2B5EF4-FFF2-40B4-BE49-F238E27FC236}">
                              <a16:creationId xmlns:a16="http://schemas.microsoft.com/office/drawing/2014/main" id="{C651E390-944D-4634-887A-8D159FCAD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7">
              <a:extLst>
                <a:ext uri="{FF2B5EF4-FFF2-40B4-BE49-F238E27FC236}">
                  <a16:creationId xmlns:a16="http://schemas.microsoft.com/office/drawing/2014/main" id="{B2DA8E64-BF62-42D3-82DD-659DDAA434F9}"/>
                </a:ext>
              </a:extLst>
            </p:cNvPr>
            <p:cNvGraphicFramePr>
              <a:graphicFrameLocks noChangeAspect="1"/>
            </p:cNvGraphicFramePr>
            <p:nvPr/>
          </p:nvGraphicFramePr>
          <p:xfrm>
            <a:off x="3512" y="2992"/>
            <a:ext cx="184" cy="184"/>
          </p:xfrm>
          <a:graphic>
            <a:graphicData uri="http://schemas.openxmlformats.org/presentationml/2006/ole">
              <mc:AlternateContent xmlns:mc="http://schemas.openxmlformats.org/markup-compatibility/2006">
                <mc:Choice xmlns:v="urn:schemas-microsoft-com:vml" Requires="v">
                  <p:oleObj spid="_x0000_s89112" name="公式" r:id="rId5" imgW="126720" imgH="126720" progId="Equation.3">
                    <p:embed/>
                  </p:oleObj>
                </mc:Choice>
                <mc:Fallback>
                  <p:oleObj name="公式" r:id="rId5" imgW="126720" imgH="126720" progId="Equation.3">
                    <p:embed/>
                    <p:pic>
                      <p:nvPicPr>
                        <p:cNvPr id="25605" name="Object 7">
                          <a:extLst>
                            <a:ext uri="{FF2B5EF4-FFF2-40B4-BE49-F238E27FC236}">
                              <a16:creationId xmlns:a16="http://schemas.microsoft.com/office/drawing/2014/main" id="{B2DA8E64-BF62-42D3-82DD-659DDAA434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8">
              <a:extLst>
                <a:ext uri="{FF2B5EF4-FFF2-40B4-BE49-F238E27FC236}">
                  <a16:creationId xmlns:a16="http://schemas.microsoft.com/office/drawing/2014/main" id="{E08FBEF2-7265-4D28-83B1-B9A41F64384A}"/>
                </a:ext>
              </a:extLst>
            </p:cNvPr>
            <p:cNvGraphicFramePr>
              <a:graphicFrameLocks noChangeAspect="1"/>
            </p:cNvGraphicFramePr>
            <p:nvPr/>
          </p:nvGraphicFramePr>
          <p:xfrm>
            <a:off x="3792" y="3312"/>
            <a:ext cx="184" cy="184"/>
          </p:xfrm>
          <a:graphic>
            <a:graphicData uri="http://schemas.openxmlformats.org/presentationml/2006/ole">
              <mc:AlternateContent xmlns:mc="http://schemas.openxmlformats.org/markup-compatibility/2006">
                <mc:Choice xmlns:v="urn:schemas-microsoft-com:vml" Requires="v">
                  <p:oleObj spid="_x0000_s89113" name="公式" r:id="rId7" imgW="126720" imgH="126720" progId="Equation.3">
                    <p:embed/>
                  </p:oleObj>
                </mc:Choice>
                <mc:Fallback>
                  <p:oleObj name="公式" r:id="rId7" imgW="126720" imgH="126720" progId="Equation.3">
                    <p:embed/>
                    <p:pic>
                      <p:nvPicPr>
                        <p:cNvPr id="25606" name="Object 8">
                          <a:extLst>
                            <a:ext uri="{FF2B5EF4-FFF2-40B4-BE49-F238E27FC236}">
                              <a16:creationId xmlns:a16="http://schemas.microsoft.com/office/drawing/2014/main" id="{E08FBEF2-7265-4D28-83B1-B9A41F6438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9">
              <a:extLst>
                <a:ext uri="{FF2B5EF4-FFF2-40B4-BE49-F238E27FC236}">
                  <a16:creationId xmlns:a16="http://schemas.microsoft.com/office/drawing/2014/main" id="{33A929A5-AA8E-4543-95CD-920947531C3F}"/>
                </a:ext>
              </a:extLst>
            </p:cNvPr>
            <p:cNvGraphicFramePr>
              <a:graphicFrameLocks noChangeAspect="1"/>
            </p:cNvGraphicFramePr>
            <p:nvPr/>
          </p:nvGraphicFramePr>
          <p:xfrm>
            <a:off x="3800" y="2360"/>
            <a:ext cx="184" cy="184"/>
          </p:xfrm>
          <a:graphic>
            <a:graphicData uri="http://schemas.openxmlformats.org/presentationml/2006/ole">
              <mc:AlternateContent xmlns:mc="http://schemas.openxmlformats.org/markup-compatibility/2006">
                <mc:Choice xmlns:v="urn:schemas-microsoft-com:vml" Requires="v">
                  <p:oleObj spid="_x0000_s89114" name="公式" r:id="rId9" imgW="126720" imgH="126720" progId="Equation.3">
                    <p:embed/>
                  </p:oleObj>
                </mc:Choice>
                <mc:Fallback>
                  <p:oleObj name="公式" r:id="rId9" imgW="126720" imgH="126720" progId="Equation.3">
                    <p:embed/>
                    <p:pic>
                      <p:nvPicPr>
                        <p:cNvPr id="25607" name="Object 9">
                          <a:extLst>
                            <a:ext uri="{FF2B5EF4-FFF2-40B4-BE49-F238E27FC236}">
                              <a16:creationId xmlns:a16="http://schemas.microsoft.com/office/drawing/2014/main" id="{33A929A5-AA8E-4543-95CD-920947531C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10">
              <a:extLst>
                <a:ext uri="{FF2B5EF4-FFF2-40B4-BE49-F238E27FC236}">
                  <a16:creationId xmlns:a16="http://schemas.microsoft.com/office/drawing/2014/main" id="{37D53984-3790-4A0D-90C9-F71F6A2AE6A5}"/>
                </a:ext>
              </a:extLst>
            </p:cNvPr>
            <p:cNvGraphicFramePr>
              <a:graphicFrameLocks noChangeAspect="1"/>
            </p:cNvGraphicFramePr>
            <p:nvPr/>
          </p:nvGraphicFramePr>
          <p:xfrm>
            <a:off x="3784" y="2648"/>
            <a:ext cx="184" cy="184"/>
          </p:xfrm>
          <a:graphic>
            <a:graphicData uri="http://schemas.openxmlformats.org/presentationml/2006/ole">
              <mc:AlternateContent xmlns:mc="http://schemas.openxmlformats.org/markup-compatibility/2006">
                <mc:Choice xmlns:v="urn:schemas-microsoft-com:vml" Requires="v">
                  <p:oleObj spid="_x0000_s89115" name="公式" r:id="rId11" imgW="126720" imgH="126720" progId="Equation.3">
                    <p:embed/>
                  </p:oleObj>
                </mc:Choice>
                <mc:Fallback>
                  <p:oleObj name="公式" r:id="rId11" imgW="126720" imgH="126720" progId="Equation.3">
                    <p:embed/>
                    <p:pic>
                      <p:nvPicPr>
                        <p:cNvPr id="25608" name="Object 10">
                          <a:extLst>
                            <a:ext uri="{FF2B5EF4-FFF2-40B4-BE49-F238E27FC236}">
                              <a16:creationId xmlns:a16="http://schemas.microsoft.com/office/drawing/2014/main" id="{37D53984-3790-4A0D-90C9-F71F6A2AE6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Object 11">
              <a:extLst>
                <a:ext uri="{FF2B5EF4-FFF2-40B4-BE49-F238E27FC236}">
                  <a16:creationId xmlns:a16="http://schemas.microsoft.com/office/drawing/2014/main" id="{D50A70C7-C455-4FEA-9D54-BF06BBAC4ECE}"/>
                </a:ext>
              </a:extLst>
            </p:cNvPr>
            <p:cNvGraphicFramePr>
              <a:graphicFrameLocks noChangeAspect="1"/>
            </p:cNvGraphicFramePr>
            <p:nvPr/>
          </p:nvGraphicFramePr>
          <p:xfrm>
            <a:off x="3792" y="2992"/>
            <a:ext cx="184" cy="184"/>
          </p:xfrm>
          <a:graphic>
            <a:graphicData uri="http://schemas.openxmlformats.org/presentationml/2006/ole">
              <mc:AlternateContent xmlns:mc="http://schemas.openxmlformats.org/markup-compatibility/2006">
                <mc:Choice xmlns:v="urn:schemas-microsoft-com:vml" Requires="v">
                  <p:oleObj spid="_x0000_s89116" name="公式" r:id="rId13" imgW="126720" imgH="126720" progId="Equation.3">
                    <p:embed/>
                  </p:oleObj>
                </mc:Choice>
                <mc:Fallback>
                  <p:oleObj name="公式" r:id="rId13" imgW="126720" imgH="126720" progId="Equation.3">
                    <p:embed/>
                    <p:pic>
                      <p:nvPicPr>
                        <p:cNvPr id="25609" name="Object 11">
                          <a:extLst>
                            <a:ext uri="{FF2B5EF4-FFF2-40B4-BE49-F238E27FC236}">
                              <a16:creationId xmlns:a16="http://schemas.microsoft.com/office/drawing/2014/main" id="{D50A70C7-C455-4FEA-9D54-BF06BBAC4E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Object 12">
              <a:extLst>
                <a:ext uri="{FF2B5EF4-FFF2-40B4-BE49-F238E27FC236}">
                  <a16:creationId xmlns:a16="http://schemas.microsoft.com/office/drawing/2014/main" id="{D95EB07C-A404-43E5-A8FC-3057144202C0}"/>
                </a:ext>
              </a:extLst>
            </p:cNvPr>
            <p:cNvGraphicFramePr>
              <a:graphicFrameLocks noChangeAspect="1"/>
            </p:cNvGraphicFramePr>
            <p:nvPr/>
          </p:nvGraphicFramePr>
          <p:xfrm>
            <a:off x="4080" y="2360"/>
            <a:ext cx="184" cy="184"/>
          </p:xfrm>
          <a:graphic>
            <a:graphicData uri="http://schemas.openxmlformats.org/presentationml/2006/ole">
              <mc:AlternateContent xmlns:mc="http://schemas.openxmlformats.org/markup-compatibility/2006">
                <mc:Choice xmlns:v="urn:schemas-microsoft-com:vml" Requires="v">
                  <p:oleObj spid="_x0000_s89117" name="公式" r:id="rId15" imgW="126720" imgH="126720" progId="Equation.3">
                    <p:embed/>
                  </p:oleObj>
                </mc:Choice>
                <mc:Fallback>
                  <p:oleObj name="公式" r:id="rId15" imgW="126720" imgH="126720" progId="Equation.3">
                    <p:embed/>
                    <p:pic>
                      <p:nvPicPr>
                        <p:cNvPr id="25610" name="Object 12">
                          <a:extLst>
                            <a:ext uri="{FF2B5EF4-FFF2-40B4-BE49-F238E27FC236}">
                              <a16:creationId xmlns:a16="http://schemas.microsoft.com/office/drawing/2014/main" id="{D95EB07C-A404-43E5-A8FC-3057144202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1" name="Object 13">
              <a:extLst>
                <a:ext uri="{FF2B5EF4-FFF2-40B4-BE49-F238E27FC236}">
                  <a16:creationId xmlns:a16="http://schemas.microsoft.com/office/drawing/2014/main" id="{09E8A34A-4248-498F-859B-14ED41BF40C6}"/>
                </a:ext>
              </a:extLst>
            </p:cNvPr>
            <p:cNvGraphicFramePr>
              <a:graphicFrameLocks noChangeAspect="1"/>
            </p:cNvGraphicFramePr>
            <p:nvPr/>
          </p:nvGraphicFramePr>
          <p:xfrm>
            <a:off x="4088" y="2648"/>
            <a:ext cx="184" cy="184"/>
          </p:xfrm>
          <a:graphic>
            <a:graphicData uri="http://schemas.openxmlformats.org/presentationml/2006/ole">
              <mc:AlternateContent xmlns:mc="http://schemas.openxmlformats.org/markup-compatibility/2006">
                <mc:Choice xmlns:v="urn:schemas-microsoft-com:vml" Requires="v">
                  <p:oleObj spid="_x0000_s89118" name="公式" r:id="rId17" imgW="126720" imgH="126720" progId="Equation.3">
                    <p:embed/>
                  </p:oleObj>
                </mc:Choice>
                <mc:Fallback>
                  <p:oleObj name="公式" r:id="rId17" imgW="126720" imgH="126720" progId="Equation.3">
                    <p:embed/>
                    <p:pic>
                      <p:nvPicPr>
                        <p:cNvPr id="25611" name="Object 13">
                          <a:extLst>
                            <a:ext uri="{FF2B5EF4-FFF2-40B4-BE49-F238E27FC236}">
                              <a16:creationId xmlns:a16="http://schemas.microsoft.com/office/drawing/2014/main" id="{09E8A34A-4248-498F-859B-14ED41BF40C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8"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2" name="Object 14">
              <a:extLst>
                <a:ext uri="{FF2B5EF4-FFF2-40B4-BE49-F238E27FC236}">
                  <a16:creationId xmlns:a16="http://schemas.microsoft.com/office/drawing/2014/main" id="{4F4A2A79-9485-4FE6-8685-1757650E2E91}"/>
                </a:ext>
              </a:extLst>
            </p:cNvPr>
            <p:cNvGraphicFramePr>
              <a:graphicFrameLocks noChangeAspect="1"/>
            </p:cNvGraphicFramePr>
            <p:nvPr/>
          </p:nvGraphicFramePr>
          <p:xfrm>
            <a:off x="4088" y="2992"/>
            <a:ext cx="184" cy="184"/>
          </p:xfrm>
          <a:graphic>
            <a:graphicData uri="http://schemas.openxmlformats.org/presentationml/2006/ole">
              <mc:AlternateContent xmlns:mc="http://schemas.openxmlformats.org/markup-compatibility/2006">
                <mc:Choice xmlns:v="urn:schemas-microsoft-com:vml" Requires="v">
                  <p:oleObj spid="_x0000_s89119" name="公式" r:id="rId19" imgW="126720" imgH="126720" progId="Equation.3">
                    <p:embed/>
                  </p:oleObj>
                </mc:Choice>
                <mc:Fallback>
                  <p:oleObj name="公式" r:id="rId19" imgW="126720" imgH="126720" progId="Equation.3">
                    <p:embed/>
                    <p:pic>
                      <p:nvPicPr>
                        <p:cNvPr id="25612" name="Object 14">
                          <a:extLst>
                            <a:ext uri="{FF2B5EF4-FFF2-40B4-BE49-F238E27FC236}">
                              <a16:creationId xmlns:a16="http://schemas.microsoft.com/office/drawing/2014/main" id="{4F4A2A79-9485-4FE6-8685-1757650E2E9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8"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3" name="Object 15">
              <a:extLst>
                <a:ext uri="{FF2B5EF4-FFF2-40B4-BE49-F238E27FC236}">
                  <a16:creationId xmlns:a16="http://schemas.microsoft.com/office/drawing/2014/main" id="{AD5A377F-B562-4ACE-BB02-2C10FD41CEC4}"/>
                </a:ext>
              </a:extLst>
            </p:cNvPr>
            <p:cNvGraphicFramePr>
              <a:graphicFrameLocks noChangeAspect="1"/>
            </p:cNvGraphicFramePr>
            <p:nvPr/>
          </p:nvGraphicFramePr>
          <p:xfrm>
            <a:off x="4080" y="3312"/>
            <a:ext cx="184" cy="184"/>
          </p:xfrm>
          <a:graphic>
            <a:graphicData uri="http://schemas.openxmlformats.org/presentationml/2006/ole">
              <mc:AlternateContent xmlns:mc="http://schemas.openxmlformats.org/markup-compatibility/2006">
                <mc:Choice xmlns:v="urn:schemas-microsoft-com:vml" Requires="v">
                  <p:oleObj spid="_x0000_s89120" name="公式" r:id="rId21" imgW="126720" imgH="126720" progId="Equation.3">
                    <p:embed/>
                  </p:oleObj>
                </mc:Choice>
                <mc:Fallback>
                  <p:oleObj name="公式" r:id="rId21" imgW="126720" imgH="126720" progId="Equation.3">
                    <p:embed/>
                    <p:pic>
                      <p:nvPicPr>
                        <p:cNvPr id="25613" name="Object 15">
                          <a:extLst>
                            <a:ext uri="{FF2B5EF4-FFF2-40B4-BE49-F238E27FC236}">
                              <a16:creationId xmlns:a16="http://schemas.microsoft.com/office/drawing/2014/main" id="{AD5A377F-B562-4ACE-BB02-2C10FD41CEC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0"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4" name="Object 16">
              <a:extLst>
                <a:ext uri="{FF2B5EF4-FFF2-40B4-BE49-F238E27FC236}">
                  <a16:creationId xmlns:a16="http://schemas.microsoft.com/office/drawing/2014/main" id="{35229CC6-F604-4423-9AD8-216FEB2674B0}"/>
                </a:ext>
              </a:extLst>
            </p:cNvPr>
            <p:cNvGraphicFramePr>
              <a:graphicFrameLocks noChangeAspect="1"/>
            </p:cNvGraphicFramePr>
            <p:nvPr/>
          </p:nvGraphicFramePr>
          <p:xfrm>
            <a:off x="4392" y="2360"/>
            <a:ext cx="184" cy="184"/>
          </p:xfrm>
          <a:graphic>
            <a:graphicData uri="http://schemas.openxmlformats.org/presentationml/2006/ole">
              <mc:AlternateContent xmlns:mc="http://schemas.openxmlformats.org/markup-compatibility/2006">
                <mc:Choice xmlns:v="urn:schemas-microsoft-com:vml" Requires="v">
                  <p:oleObj spid="_x0000_s89121" name="公式" r:id="rId23" imgW="126720" imgH="126720" progId="Equation.3">
                    <p:embed/>
                  </p:oleObj>
                </mc:Choice>
                <mc:Fallback>
                  <p:oleObj name="公式" r:id="rId23" imgW="126720" imgH="126720" progId="Equation.3">
                    <p:embed/>
                    <p:pic>
                      <p:nvPicPr>
                        <p:cNvPr id="25614" name="Object 16">
                          <a:extLst>
                            <a:ext uri="{FF2B5EF4-FFF2-40B4-BE49-F238E27FC236}">
                              <a16:creationId xmlns:a16="http://schemas.microsoft.com/office/drawing/2014/main" id="{35229CC6-F604-4423-9AD8-216FEB2674B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92"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5" name="Object 17">
              <a:extLst>
                <a:ext uri="{FF2B5EF4-FFF2-40B4-BE49-F238E27FC236}">
                  <a16:creationId xmlns:a16="http://schemas.microsoft.com/office/drawing/2014/main" id="{C3EBD519-A7AB-4783-882D-688E58D85E4F}"/>
                </a:ext>
              </a:extLst>
            </p:cNvPr>
            <p:cNvGraphicFramePr>
              <a:graphicFrameLocks noChangeAspect="1"/>
            </p:cNvGraphicFramePr>
            <p:nvPr/>
          </p:nvGraphicFramePr>
          <p:xfrm>
            <a:off x="4376" y="2648"/>
            <a:ext cx="184" cy="184"/>
          </p:xfrm>
          <a:graphic>
            <a:graphicData uri="http://schemas.openxmlformats.org/presentationml/2006/ole">
              <mc:AlternateContent xmlns:mc="http://schemas.openxmlformats.org/markup-compatibility/2006">
                <mc:Choice xmlns:v="urn:schemas-microsoft-com:vml" Requires="v">
                  <p:oleObj spid="_x0000_s89122" name="公式" r:id="rId25" imgW="126720" imgH="126720" progId="Equation.3">
                    <p:embed/>
                  </p:oleObj>
                </mc:Choice>
                <mc:Fallback>
                  <p:oleObj name="公式" r:id="rId25" imgW="126720" imgH="126720" progId="Equation.3">
                    <p:embed/>
                    <p:pic>
                      <p:nvPicPr>
                        <p:cNvPr id="25615" name="Object 17">
                          <a:extLst>
                            <a:ext uri="{FF2B5EF4-FFF2-40B4-BE49-F238E27FC236}">
                              <a16:creationId xmlns:a16="http://schemas.microsoft.com/office/drawing/2014/main" id="{C3EBD519-A7AB-4783-882D-688E58D85E4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7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6" name="Object 18">
              <a:extLst>
                <a:ext uri="{FF2B5EF4-FFF2-40B4-BE49-F238E27FC236}">
                  <a16:creationId xmlns:a16="http://schemas.microsoft.com/office/drawing/2014/main" id="{52549E00-EC72-48D6-9472-B084E2D9B770}"/>
                </a:ext>
              </a:extLst>
            </p:cNvPr>
            <p:cNvGraphicFramePr>
              <a:graphicFrameLocks noChangeAspect="1"/>
            </p:cNvGraphicFramePr>
            <p:nvPr/>
          </p:nvGraphicFramePr>
          <p:xfrm>
            <a:off x="4384" y="2992"/>
            <a:ext cx="184" cy="184"/>
          </p:xfrm>
          <a:graphic>
            <a:graphicData uri="http://schemas.openxmlformats.org/presentationml/2006/ole">
              <mc:AlternateContent xmlns:mc="http://schemas.openxmlformats.org/markup-compatibility/2006">
                <mc:Choice xmlns:v="urn:schemas-microsoft-com:vml" Requires="v">
                  <p:oleObj spid="_x0000_s89123" name="公式" r:id="rId27" imgW="126720" imgH="126720" progId="Equation.3">
                    <p:embed/>
                  </p:oleObj>
                </mc:Choice>
                <mc:Fallback>
                  <p:oleObj name="公式" r:id="rId27" imgW="126720" imgH="126720" progId="Equation.3">
                    <p:embed/>
                    <p:pic>
                      <p:nvPicPr>
                        <p:cNvPr id="25616" name="Object 18">
                          <a:extLst>
                            <a:ext uri="{FF2B5EF4-FFF2-40B4-BE49-F238E27FC236}">
                              <a16:creationId xmlns:a16="http://schemas.microsoft.com/office/drawing/2014/main" id="{52549E00-EC72-48D6-9472-B084E2D9B77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84"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7" name="Object 19">
              <a:extLst>
                <a:ext uri="{FF2B5EF4-FFF2-40B4-BE49-F238E27FC236}">
                  <a16:creationId xmlns:a16="http://schemas.microsoft.com/office/drawing/2014/main" id="{E38836FA-D90C-4D86-8912-926B7EBFEF0B}"/>
                </a:ext>
              </a:extLst>
            </p:cNvPr>
            <p:cNvGraphicFramePr>
              <a:graphicFrameLocks noChangeAspect="1"/>
            </p:cNvGraphicFramePr>
            <p:nvPr/>
          </p:nvGraphicFramePr>
          <p:xfrm>
            <a:off x="4368" y="3312"/>
            <a:ext cx="184" cy="184"/>
          </p:xfrm>
          <a:graphic>
            <a:graphicData uri="http://schemas.openxmlformats.org/presentationml/2006/ole">
              <mc:AlternateContent xmlns:mc="http://schemas.openxmlformats.org/markup-compatibility/2006">
                <mc:Choice xmlns:v="urn:schemas-microsoft-com:vml" Requires="v">
                  <p:oleObj spid="_x0000_s89124" name="公式" r:id="rId29" imgW="126720" imgH="126720" progId="Equation.3">
                    <p:embed/>
                  </p:oleObj>
                </mc:Choice>
                <mc:Fallback>
                  <p:oleObj name="公式" r:id="rId29" imgW="126720" imgH="126720" progId="Equation.3">
                    <p:embed/>
                    <p:pic>
                      <p:nvPicPr>
                        <p:cNvPr id="25617" name="Object 19">
                          <a:extLst>
                            <a:ext uri="{FF2B5EF4-FFF2-40B4-BE49-F238E27FC236}">
                              <a16:creationId xmlns:a16="http://schemas.microsoft.com/office/drawing/2014/main" id="{E38836FA-D90C-4D86-8912-926B7EBFEF0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8"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8" name="Object 20">
              <a:extLst>
                <a:ext uri="{FF2B5EF4-FFF2-40B4-BE49-F238E27FC236}">
                  <a16:creationId xmlns:a16="http://schemas.microsoft.com/office/drawing/2014/main" id="{5A663976-6D9E-4296-8275-D324D173D18A}"/>
                </a:ext>
              </a:extLst>
            </p:cNvPr>
            <p:cNvGraphicFramePr>
              <a:graphicFrameLocks noChangeAspect="1"/>
            </p:cNvGraphicFramePr>
            <p:nvPr/>
          </p:nvGraphicFramePr>
          <p:xfrm>
            <a:off x="4656" y="2648"/>
            <a:ext cx="184" cy="184"/>
          </p:xfrm>
          <a:graphic>
            <a:graphicData uri="http://schemas.openxmlformats.org/presentationml/2006/ole">
              <mc:AlternateContent xmlns:mc="http://schemas.openxmlformats.org/markup-compatibility/2006">
                <mc:Choice xmlns:v="urn:schemas-microsoft-com:vml" Requires="v">
                  <p:oleObj spid="_x0000_s89125" name="公式" r:id="rId31" imgW="126720" imgH="126720" progId="Equation.3">
                    <p:embed/>
                  </p:oleObj>
                </mc:Choice>
                <mc:Fallback>
                  <p:oleObj name="公式" r:id="rId31" imgW="126720" imgH="126720" progId="Equation.3">
                    <p:embed/>
                    <p:pic>
                      <p:nvPicPr>
                        <p:cNvPr id="25618" name="Object 20">
                          <a:extLst>
                            <a:ext uri="{FF2B5EF4-FFF2-40B4-BE49-F238E27FC236}">
                              <a16:creationId xmlns:a16="http://schemas.microsoft.com/office/drawing/2014/main" id="{5A663976-6D9E-4296-8275-D324D173D18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5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9" name="Object 21">
              <a:extLst>
                <a:ext uri="{FF2B5EF4-FFF2-40B4-BE49-F238E27FC236}">
                  <a16:creationId xmlns:a16="http://schemas.microsoft.com/office/drawing/2014/main" id="{D7573B37-1BE2-49D7-BD84-2B9296C4F551}"/>
                </a:ext>
              </a:extLst>
            </p:cNvPr>
            <p:cNvGraphicFramePr>
              <a:graphicFrameLocks noChangeAspect="1"/>
            </p:cNvGraphicFramePr>
            <p:nvPr/>
          </p:nvGraphicFramePr>
          <p:xfrm>
            <a:off x="4656" y="2992"/>
            <a:ext cx="184" cy="184"/>
          </p:xfrm>
          <a:graphic>
            <a:graphicData uri="http://schemas.openxmlformats.org/presentationml/2006/ole">
              <mc:AlternateContent xmlns:mc="http://schemas.openxmlformats.org/markup-compatibility/2006">
                <mc:Choice xmlns:v="urn:schemas-microsoft-com:vml" Requires="v">
                  <p:oleObj spid="_x0000_s89126" name="公式" r:id="rId33" imgW="126720" imgH="126720" progId="Equation.3">
                    <p:embed/>
                  </p:oleObj>
                </mc:Choice>
                <mc:Fallback>
                  <p:oleObj name="公式" r:id="rId33" imgW="126720" imgH="126720" progId="Equation.3">
                    <p:embed/>
                    <p:pic>
                      <p:nvPicPr>
                        <p:cNvPr id="25619" name="Object 21">
                          <a:extLst>
                            <a:ext uri="{FF2B5EF4-FFF2-40B4-BE49-F238E27FC236}">
                              <a16:creationId xmlns:a16="http://schemas.microsoft.com/office/drawing/2014/main" id="{D7573B37-1BE2-49D7-BD84-2B9296C4F55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56"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0" name="Object 23">
              <a:extLst>
                <a:ext uri="{FF2B5EF4-FFF2-40B4-BE49-F238E27FC236}">
                  <a16:creationId xmlns:a16="http://schemas.microsoft.com/office/drawing/2014/main" id="{6AE259F4-364D-4D5F-A449-7B6372C8C636}"/>
                </a:ext>
              </a:extLst>
            </p:cNvPr>
            <p:cNvGraphicFramePr>
              <a:graphicFrameLocks noChangeAspect="1"/>
            </p:cNvGraphicFramePr>
            <p:nvPr/>
          </p:nvGraphicFramePr>
          <p:xfrm>
            <a:off x="4245" y="2478"/>
            <a:ext cx="177" cy="195"/>
          </p:xfrm>
          <a:graphic>
            <a:graphicData uri="http://schemas.openxmlformats.org/presentationml/2006/ole">
              <mc:AlternateContent xmlns:mc="http://schemas.openxmlformats.org/markup-compatibility/2006">
                <mc:Choice xmlns:v="urn:schemas-microsoft-com:vml" Requires="v">
                  <p:oleObj spid="_x0000_s89127" name="Equation" r:id="rId35" imgW="126720" imgH="139680" progId="Equation.3">
                    <p:embed/>
                  </p:oleObj>
                </mc:Choice>
                <mc:Fallback>
                  <p:oleObj name="Equation" r:id="rId35" imgW="126720" imgH="139680" progId="Equation.3">
                    <p:embed/>
                    <p:pic>
                      <p:nvPicPr>
                        <p:cNvPr id="25620" name="Object 23">
                          <a:extLst>
                            <a:ext uri="{FF2B5EF4-FFF2-40B4-BE49-F238E27FC236}">
                              <a16:creationId xmlns:a16="http://schemas.microsoft.com/office/drawing/2014/main" id="{6AE259F4-364D-4D5F-A449-7B6372C8C63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5" y="2478"/>
                          <a:ext cx="177" cy="19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1" name="Object 24">
              <a:extLst>
                <a:ext uri="{FF2B5EF4-FFF2-40B4-BE49-F238E27FC236}">
                  <a16:creationId xmlns:a16="http://schemas.microsoft.com/office/drawing/2014/main" id="{9D0BC7CC-A087-4435-B4DA-F2A8EF2A1884}"/>
                </a:ext>
              </a:extLst>
            </p:cNvPr>
            <p:cNvGraphicFramePr>
              <a:graphicFrameLocks noChangeAspect="1"/>
            </p:cNvGraphicFramePr>
            <p:nvPr/>
          </p:nvGraphicFramePr>
          <p:xfrm>
            <a:off x="3936" y="2832"/>
            <a:ext cx="186" cy="200"/>
          </p:xfrm>
          <a:graphic>
            <a:graphicData uri="http://schemas.openxmlformats.org/presentationml/2006/ole">
              <mc:AlternateContent xmlns:mc="http://schemas.openxmlformats.org/markup-compatibility/2006">
                <mc:Choice xmlns:v="urn:schemas-microsoft-com:vml" Requires="v">
                  <p:oleObj spid="_x0000_s89128" name="公式" r:id="rId37" imgW="164880" imgH="177480" progId="Equation.3">
                    <p:embed/>
                  </p:oleObj>
                </mc:Choice>
                <mc:Fallback>
                  <p:oleObj name="公式" r:id="rId37" imgW="164880" imgH="177480" progId="Equation.3">
                    <p:embed/>
                    <p:pic>
                      <p:nvPicPr>
                        <p:cNvPr id="25621" name="Object 24">
                          <a:extLst>
                            <a:ext uri="{FF2B5EF4-FFF2-40B4-BE49-F238E27FC236}">
                              <a16:creationId xmlns:a16="http://schemas.microsoft.com/office/drawing/2014/main" id="{9D0BC7CC-A087-4435-B4DA-F2A8EF2A188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36" y="2832"/>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2" name="Object 41">
              <a:extLst>
                <a:ext uri="{FF2B5EF4-FFF2-40B4-BE49-F238E27FC236}">
                  <a16:creationId xmlns:a16="http://schemas.microsoft.com/office/drawing/2014/main" id="{03349F29-A42D-4626-9932-F8798FB1B7CA}"/>
                </a:ext>
              </a:extLst>
            </p:cNvPr>
            <p:cNvGraphicFramePr>
              <a:graphicFrameLocks noChangeAspect="1"/>
            </p:cNvGraphicFramePr>
            <p:nvPr/>
          </p:nvGraphicFramePr>
          <p:xfrm>
            <a:off x="3651" y="3144"/>
            <a:ext cx="186" cy="229"/>
          </p:xfrm>
          <a:graphic>
            <a:graphicData uri="http://schemas.openxmlformats.org/presentationml/2006/ole">
              <mc:AlternateContent xmlns:mc="http://schemas.openxmlformats.org/markup-compatibility/2006">
                <mc:Choice xmlns:v="urn:schemas-microsoft-com:vml" Requires="v">
                  <p:oleObj spid="_x0000_s89129" name="公式" r:id="rId39" imgW="164880" imgH="203040" progId="Equation.3">
                    <p:embed/>
                  </p:oleObj>
                </mc:Choice>
                <mc:Fallback>
                  <p:oleObj name="公式" r:id="rId39" imgW="164880" imgH="203040" progId="Equation.3">
                    <p:embed/>
                    <p:pic>
                      <p:nvPicPr>
                        <p:cNvPr id="25622" name="Object 41">
                          <a:extLst>
                            <a:ext uri="{FF2B5EF4-FFF2-40B4-BE49-F238E27FC236}">
                              <a16:creationId xmlns:a16="http://schemas.microsoft.com/office/drawing/2014/main" id="{03349F29-A42D-4626-9932-F8798FB1B7CA}"/>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51" y="3144"/>
                          <a:ext cx="18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65">
            <a:extLst>
              <a:ext uri="{FF2B5EF4-FFF2-40B4-BE49-F238E27FC236}">
                <a16:creationId xmlns:a16="http://schemas.microsoft.com/office/drawing/2014/main" id="{B0F4F472-C464-4092-B757-FFC7BEA097E1}"/>
              </a:ext>
            </a:extLst>
          </p:cNvPr>
          <p:cNvGrpSpPr>
            <a:grpSpLocks/>
          </p:cNvGrpSpPr>
          <p:nvPr/>
        </p:nvGrpSpPr>
        <p:grpSpPr bwMode="auto">
          <a:xfrm>
            <a:off x="4830763" y="2708275"/>
            <a:ext cx="3598862" cy="3600450"/>
            <a:chOff x="3043" y="1706"/>
            <a:chExt cx="2267" cy="2268"/>
          </a:xfrm>
        </p:grpSpPr>
        <p:sp>
          <p:nvSpPr>
            <p:cNvPr id="51250" name="Line 50">
              <a:extLst>
                <a:ext uri="{FF2B5EF4-FFF2-40B4-BE49-F238E27FC236}">
                  <a16:creationId xmlns:a16="http://schemas.microsoft.com/office/drawing/2014/main" id="{597C40E5-3274-4F1C-BE57-C056C81E225E}"/>
                </a:ext>
              </a:extLst>
            </p:cNvPr>
            <p:cNvSpPr>
              <a:spLocks noChangeShapeType="1"/>
            </p:cNvSpPr>
            <p:nvPr/>
          </p:nvSpPr>
          <p:spPr bwMode="auto">
            <a:xfrm flipH="1">
              <a:off x="4131" y="3204"/>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1" name="Line 51">
              <a:extLst>
                <a:ext uri="{FF2B5EF4-FFF2-40B4-BE49-F238E27FC236}">
                  <a16:creationId xmlns:a16="http://schemas.microsoft.com/office/drawing/2014/main" id="{4DAC1887-C4B4-4565-AD60-12E12D3A1FB1}"/>
                </a:ext>
              </a:extLst>
            </p:cNvPr>
            <p:cNvSpPr>
              <a:spLocks noChangeShapeType="1"/>
            </p:cNvSpPr>
            <p:nvPr/>
          </p:nvSpPr>
          <p:spPr bwMode="auto">
            <a:xfrm>
              <a:off x="4077" y="2478"/>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nvGrpSpPr>
            <p:cNvPr id="25636" name="Group 59">
              <a:extLst>
                <a:ext uri="{FF2B5EF4-FFF2-40B4-BE49-F238E27FC236}">
                  <a16:creationId xmlns:a16="http://schemas.microsoft.com/office/drawing/2014/main" id="{69365B9A-932B-4061-BE5B-E0AA351C445B}"/>
                </a:ext>
              </a:extLst>
            </p:cNvPr>
            <p:cNvGrpSpPr>
              <a:grpSpLocks/>
            </p:cNvGrpSpPr>
            <p:nvPr/>
          </p:nvGrpSpPr>
          <p:grpSpPr bwMode="auto">
            <a:xfrm>
              <a:off x="3043" y="1706"/>
              <a:ext cx="2267" cy="2268"/>
              <a:chOff x="3044" y="1797"/>
              <a:chExt cx="2267" cy="2268"/>
            </a:xfrm>
          </p:grpSpPr>
          <p:sp>
            <p:nvSpPr>
              <p:cNvPr id="51238" name="Oval 38">
                <a:extLst>
                  <a:ext uri="{FF2B5EF4-FFF2-40B4-BE49-F238E27FC236}">
                    <a16:creationId xmlns:a16="http://schemas.microsoft.com/office/drawing/2014/main" id="{71018792-3994-463A-A8C0-BDB9A23F4991}"/>
                  </a:ext>
                </a:extLst>
              </p:cNvPr>
              <p:cNvSpPr>
                <a:spLocks noChangeArrowheads="1"/>
              </p:cNvSpPr>
              <p:nvPr/>
            </p:nvSpPr>
            <p:spPr bwMode="auto">
              <a:xfrm>
                <a:off x="3388" y="2142"/>
                <a:ext cx="1587" cy="158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39" name="Oval 39">
                <a:extLst>
                  <a:ext uri="{FF2B5EF4-FFF2-40B4-BE49-F238E27FC236}">
                    <a16:creationId xmlns:a16="http://schemas.microsoft.com/office/drawing/2014/main" id="{052C8741-43B0-489B-BD47-59D3E5ADCC4B}"/>
                  </a:ext>
                </a:extLst>
              </p:cNvPr>
              <p:cNvSpPr>
                <a:spLocks noChangeArrowheads="1"/>
              </p:cNvSpPr>
              <p:nvPr/>
            </p:nvSpPr>
            <p:spPr bwMode="auto">
              <a:xfrm>
                <a:off x="3270" y="2024"/>
                <a:ext cx="1814" cy="1814"/>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40" name="Oval 40">
                <a:extLst>
                  <a:ext uri="{FF2B5EF4-FFF2-40B4-BE49-F238E27FC236}">
                    <a16:creationId xmlns:a16="http://schemas.microsoft.com/office/drawing/2014/main" id="{C13CE575-7267-41A7-AB5B-52C54FA20D1A}"/>
                  </a:ext>
                </a:extLst>
              </p:cNvPr>
              <p:cNvSpPr>
                <a:spLocks noChangeArrowheads="1"/>
              </p:cNvSpPr>
              <p:nvPr/>
            </p:nvSpPr>
            <p:spPr bwMode="auto">
              <a:xfrm>
                <a:off x="3044" y="1797"/>
                <a:ext cx="2267" cy="226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42" name="Oval 42">
                <a:extLst>
                  <a:ext uri="{FF2B5EF4-FFF2-40B4-BE49-F238E27FC236}">
                    <a16:creationId xmlns:a16="http://schemas.microsoft.com/office/drawing/2014/main" id="{5DCF05B5-626E-4B37-8F72-687D157CEA44}"/>
                  </a:ext>
                </a:extLst>
              </p:cNvPr>
              <p:cNvSpPr>
                <a:spLocks noChangeArrowheads="1"/>
              </p:cNvSpPr>
              <p:nvPr/>
            </p:nvSpPr>
            <p:spPr bwMode="auto">
              <a:xfrm>
                <a:off x="3516" y="2269"/>
                <a:ext cx="1315" cy="131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43" name="Oval 43">
                <a:extLst>
                  <a:ext uri="{FF2B5EF4-FFF2-40B4-BE49-F238E27FC236}">
                    <a16:creationId xmlns:a16="http://schemas.microsoft.com/office/drawing/2014/main" id="{5C63A8D0-09B9-4C6A-A9C6-1946A84F9FA2}"/>
                  </a:ext>
                </a:extLst>
              </p:cNvPr>
              <p:cNvSpPr>
                <a:spLocks noChangeArrowheads="1"/>
              </p:cNvSpPr>
              <p:nvPr/>
            </p:nvSpPr>
            <p:spPr bwMode="auto">
              <a:xfrm>
                <a:off x="3624" y="2373"/>
                <a:ext cx="1111" cy="1111"/>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44" name="Oval 44">
                <a:extLst>
                  <a:ext uri="{FF2B5EF4-FFF2-40B4-BE49-F238E27FC236}">
                    <a16:creationId xmlns:a16="http://schemas.microsoft.com/office/drawing/2014/main" id="{8CC903D2-FBCB-40B2-BF76-340BE2769313}"/>
                  </a:ext>
                </a:extLst>
              </p:cNvPr>
              <p:cNvSpPr>
                <a:spLocks noChangeArrowheads="1"/>
              </p:cNvSpPr>
              <p:nvPr/>
            </p:nvSpPr>
            <p:spPr bwMode="auto">
              <a:xfrm>
                <a:off x="3796" y="2569"/>
                <a:ext cx="725" cy="72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45" name="Line 45">
                <a:extLst>
                  <a:ext uri="{FF2B5EF4-FFF2-40B4-BE49-F238E27FC236}">
                    <a16:creationId xmlns:a16="http://schemas.microsoft.com/office/drawing/2014/main" id="{3BB86BBA-8C5C-43F1-B287-BA3C079DEBA6}"/>
                  </a:ext>
                </a:extLst>
              </p:cNvPr>
              <p:cNvSpPr>
                <a:spLocks noChangeShapeType="1"/>
              </p:cNvSpPr>
              <p:nvPr/>
            </p:nvSpPr>
            <p:spPr bwMode="auto">
              <a:xfrm>
                <a:off x="4132" y="406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46" name="Line 46">
                <a:extLst>
                  <a:ext uri="{FF2B5EF4-FFF2-40B4-BE49-F238E27FC236}">
                    <a16:creationId xmlns:a16="http://schemas.microsoft.com/office/drawing/2014/main" id="{B174EF42-B20B-4757-9754-792247F1DB9C}"/>
                  </a:ext>
                </a:extLst>
              </p:cNvPr>
              <p:cNvSpPr>
                <a:spLocks noChangeShapeType="1"/>
              </p:cNvSpPr>
              <p:nvPr/>
            </p:nvSpPr>
            <p:spPr bwMode="auto">
              <a:xfrm>
                <a:off x="4141" y="3838"/>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47" name="Line 47">
                <a:extLst>
                  <a:ext uri="{FF2B5EF4-FFF2-40B4-BE49-F238E27FC236}">
                    <a16:creationId xmlns:a16="http://schemas.microsoft.com/office/drawing/2014/main" id="{7C31843E-51E3-4BB2-8A65-348C067F031A}"/>
                  </a:ext>
                </a:extLst>
              </p:cNvPr>
              <p:cNvSpPr>
                <a:spLocks noChangeShapeType="1"/>
              </p:cNvSpPr>
              <p:nvPr/>
            </p:nvSpPr>
            <p:spPr bwMode="auto">
              <a:xfrm>
                <a:off x="4141" y="3730"/>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48" name="Line 48">
                <a:extLst>
                  <a:ext uri="{FF2B5EF4-FFF2-40B4-BE49-F238E27FC236}">
                    <a16:creationId xmlns:a16="http://schemas.microsoft.com/office/drawing/2014/main" id="{9500AB19-C8A2-42A2-8DBA-E6821BB2D71F}"/>
                  </a:ext>
                </a:extLst>
              </p:cNvPr>
              <p:cNvSpPr>
                <a:spLocks noChangeShapeType="1"/>
              </p:cNvSpPr>
              <p:nvPr/>
            </p:nvSpPr>
            <p:spPr bwMode="auto">
              <a:xfrm>
                <a:off x="4141" y="357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49" name="Line 49">
                <a:extLst>
                  <a:ext uri="{FF2B5EF4-FFF2-40B4-BE49-F238E27FC236}">
                    <a16:creationId xmlns:a16="http://schemas.microsoft.com/office/drawing/2014/main" id="{36B8051C-C270-4260-8D14-1B1A904B0311}"/>
                  </a:ext>
                </a:extLst>
              </p:cNvPr>
              <p:cNvSpPr>
                <a:spLocks noChangeShapeType="1"/>
              </p:cNvSpPr>
              <p:nvPr/>
            </p:nvSpPr>
            <p:spPr bwMode="auto">
              <a:xfrm>
                <a:off x="4141" y="348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2" name="Line 52">
                <a:extLst>
                  <a:ext uri="{FF2B5EF4-FFF2-40B4-BE49-F238E27FC236}">
                    <a16:creationId xmlns:a16="http://schemas.microsoft.com/office/drawing/2014/main" id="{4F06B22A-99CE-4444-9E0D-3BCE4FEC9D58}"/>
                  </a:ext>
                </a:extLst>
              </p:cNvPr>
              <p:cNvSpPr>
                <a:spLocks noChangeShapeType="1"/>
              </p:cNvSpPr>
              <p:nvPr/>
            </p:nvSpPr>
            <p:spPr bwMode="auto">
              <a:xfrm flipH="1">
                <a:off x="4086" y="237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3" name="Line 53">
                <a:extLst>
                  <a:ext uri="{FF2B5EF4-FFF2-40B4-BE49-F238E27FC236}">
                    <a16:creationId xmlns:a16="http://schemas.microsoft.com/office/drawing/2014/main" id="{7373EC61-95A2-410F-B2A4-85E738F2685D}"/>
                  </a:ext>
                </a:extLst>
              </p:cNvPr>
              <p:cNvSpPr>
                <a:spLocks noChangeShapeType="1"/>
              </p:cNvSpPr>
              <p:nvPr/>
            </p:nvSpPr>
            <p:spPr bwMode="auto">
              <a:xfrm flipH="1">
                <a:off x="4077" y="2269"/>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4" name="Line 54">
                <a:extLst>
                  <a:ext uri="{FF2B5EF4-FFF2-40B4-BE49-F238E27FC236}">
                    <a16:creationId xmlns:a16="http://schemas.microsoft.com/office/drawing/2014/main" id="{54BE8BA6-4E2E-4C88-AB7D-99ADFB4F5F6E}"/>
                  </a:ext>
                </a:extLst>
              </p:cNvPr>
              <p:cNvSpPr>
                <a:spLocks noChangeShapeType="1"/>
              </p:cNvSpPr>
              <p:nvPr/>
            </p:nvSpPr>
            <p:spPr bwMode="auto">
              <a:xfrm flipH="1">
                <a:off x="4077" y="2142"/>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5" name="Line 55">
                <a:extLst>
                  <a:ext uri="{FF2B5EF4-FFF2-40B4-BE49-F238E27FC236}">
                    <a16:creationId xmlns:a16="http://schemas.microsoft.com/office/drawing/2014/main" id="{E95A5F2C-FA8F-4378-9051-A2ED76DD62C6}"/>
                  </a:ext>
                </a:extLst>
              </p:cNvPr>
              <p:cNvSpPr>
                <a:spLocks noChangeShapeType="1"/>
              </p:cNvSpPr>
              <p:nvPr/>
            </p:nvSpPr>
            <p:spPr bwMode="auto">
              <a:xfrm flipH="1">
                <a:off x="4068" y="202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1256" name="Line 56">
                <a:extLst>
                  <a:ext uri="{FF2B5EF4-FFF2-40B4-BE49-F238E27FC236}">
                    <a16:creationId xmlns:a16="http://schemas.microsoft.com/office/drawing/2014/main" id="{03CEDEC6-2026-4800-BDDF-71007C9966A8}"/>
                  </a:ext>
                </a:extLst>
              </p:cNvPr>
              <p:cNvSpPr>
                <a:spLocks noChangeShapeType="1"/>
              </p:cNvSpPr>
              <p:nvPr/>
            </p:nvSpPr>
            <p:spPr bwMode="auto">
              <a:xfrm flipH="1">
                <a:off x="4077" y="179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03" name="Object 57">
                <a:extLst>
                  <a:ext uri="{FF2B5EF4-FFF2-40B4-BE49-F238E27FC236}">
                    <a16:creationId xmlns:a16="http://schemas.microsoft.com/office/drawing/2014/main" id="{CC26BEDC-4B97-4227-99BD-3C902D35BB64}"/>
                  </a:ext>
                </a:extLst>
              </p:cNvPr>
              <p:cNvGraphicFramePr>
                <a:graphicFrameLocks noChangeAspect="1"/>
              </p:cNvGraphicFramePr>
              <p:nvPr/>
            </p:nvGraphicFramePr>
            <p:xfrm>
              <a:off x="3288" y="3788"/>
              <a:ext cx="186" cy="228"/>
            </p:xfrm>
            <a:graphic>
              <a:graphicData uri="http://schemas.openxmlformats.org/presentationml/2006/ole">
                <mc:AlternateContent xmlns:mc="http://schemas.openxmlformats.org/markup-compatibility/2006">
                  <mc:Choice xmlns:v="urn:schemas-microsoft-com:vml" Requires="v">
                    <p:oleObj spid="_x0000_s89130" name="公式" r:id="rId41" imgW="164880" imgH="203040" progId="Equation.3">
                      <p:embed/>
                    </p:oleObj>
                  </mc:Choice>
                  <mc:Fallback>
                    <p:oleObj name="公式" r:id="rId41" imgW="164880" imgH="203040" progId="Equation.3">
                      <p:embed/>
                      <p:pic>
                        <p:nvPicPr>
                          <p:cNvPr id="25603" name="Object 57">
                            <a:extLst>
                              <a:ext uri="{FF2B5EF4-FFF2-40B4-BE49-F238E27FC236}">
                                <a16:creationId xmlns:a16="http://schemas.microsoft.com/office/drawing/2014/main" id="{CC26BEDC-4B97-4227-99BD-3C902D35BB64}"/>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288" y="3788"/>
                            <a:ext cx="186" cy="22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51227" name="Object 27">
            <a:extLst>
              <a:ext uri="{FF2B5EF4-FFF2-40B4-BE49-F238E27FC236}">
                <a16:creationId xmlns:a16="http://schemas.microsoft.com/office/drawing/2014/main" id="{0A23594E-1A6B-4500-B2DF-AFFA21F517E5}"/>
              </a:ext>
            </a:extLst>
          </p:cNvPr>
          <p:cNvGraphicFramePr>
            <a:graphicFrameLocks noChangeAspect="1"/>
          </p:cNvGraphicFramePr>
          <p:nvPr/>
        </p:nvGraphicFramePr>
        <p:xfrm>
          <a:off x="550863" y="1833960"/>
          <a:ext cx="4176712" cy="1055687"/>
        </p:xfrm>
        <a:graphic>
          <a:graphicData uri="http://schemas.openxmlformats.org/presentationml/2006/ole">
            <mc:AlternateContent xmlns:mc="http://schemas.openxmlformats.org/markup-compatibility/2006">
              <mc:Choice xmlns:v="urn:schemas-microsoft-com:vml" Requires="v">
                <p:oleObj spid="_x0000_s89131" name="Equation" r:id="rId43" imgW="1828800" imgH="469800" progId="Equation.DSMT4">
                  <p:embed/>
                </p:oleObj>
              </mc:Choice>
              <mc:Fallback>
                <p:oleObj name="Equation" r:id="rId43" imgW="1828800" imgH="469800" progId="Equation.DSMT4">
                  <p:embed/>
                  <p:pic>
                    <p:nvPicPr>
                      <p:cNvPr id="51227" name="Object 27">
                        <a:extLst>
                          <a:ext uri="{FF2B5EF4-FFF2-40B4-BE49-F238E27FC236}">
                            <a16:creationId xmlns:a16="http://schemas.microsoft.com/office/drawing/2014/main" id="{0A23594E-1A6B-4500-B2DF-AFFA21F517E5}"/>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0863" y="1833960"/>
                        <a:ext cx="4176712" cy="105568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016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6"/>
                                        </p:tgtEl>
                                        <p:attrNameLst>
                                          <p:attrName>style.visibility</p:attrName>
                                        </p:attrNameLst>
                                      </p:cBhvr>
                                      <p:to>
                                        <p:strVal val="visible"/>
                                      </p:to>
                                    </p:set>
                                    <p:animEffect transition="in" filter="dissolve">
                                      <p:cBhvr>
                                        <p:cTn id="7" dur="500"/>
                                        <p:tgtEl>
                                          <p:spTgt spid="5122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1227"/>
                                        </p:tgtEl>
                                        <p:attrNameLst>
                                          <p:attrName>style.visibility</p:attrName>
                                        </p:attrNameLst>
                                      </p:cBhvr>
                                      <p:to>
                                        <p:strVal val="visible"/>
                                      </p:to>
                                    </p:set>
                                    <p:animEffect transition="in" filter="dissolve">
                                      <p:cBhvr>
                                        <p:cTn id="11" dur="500"/>
                                        <p:tgtEl>
                                          <p:spTgt spid="51227"/>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1232"/>
                                        </p:tgtEl>
                                        <p:attrNameLst>
                                          <p:attrName>style.visibility</p:attrName>
                                        </p:attrNameLst>
                                      </p:cBhvr>
                                      <p:to>
                                        <p:strVal val="visible"/>
                                      </p:to>
                                    </p:set>
                                    <p:animEffect transition="in" filter="randombar(horizontal)">
                                      <p:cBhvr>
                                        <p:cTn id="15" dur="500"/>
                                        <p:tgtEl>
                                          <p:spTgt spid="512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03"/>
                                        </p:tgtEl>
                                        <p:attrNameLst>
                                          <p:attrName>style.visibility</p:attrName>
                                        </p:attrNameLst>
                                      </p:cBhvr>
                                      <p:to>
                                        <p:strVal val="visible"/>
                                      </p:to>
                                    </p:set>
                                    <p:animEffect transition="in" filter="blinds(horizontal)">
                                      <p:cBhvr>
                                        <p:cTn id="20" dur="500"/>
                                        <p:tgtEl>
                                          <p:spTgt spid="51203"/>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1228"/>
                                        </p:tgtEl>
                                        <p:attrNameLst>
                                          <p:attrName>style.visibility</p:attrName>
                                        </p:attrNameLst>
                                      </p:cBhvr>
                                      <p:to>
                                        <p:strVal val="visible"/>
                                      </p:to>
                                    </p:set>
                                    <p:animEffect transition="in" filter="dissolve">
                                      <p:cBhvr>
                                        <p:cTn id="29" dur="500"/>
                                        <p:tgtEl>
                                          <p:spTgt spid="512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26" grpId="0" autoUpdateAnimBg="0"/>
      <p:bldP spid="51228" grpId="0" autoUpdateAnimBg="0"/>
      <p:bldP spid="5123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a:extLst>
              <a:ext uri="{FF2B5EF4-FFF2-40B4-BE49-F238E27FC236}">
                <a16:creationId xmlns:a16="http://schemas.microsoft.com/office/drawing/2014/main" id="{492CDE77-444B-4EEB-A4EE-55568F3CEC91}"/>
              </a:ext>
            </a:extLst>
          </p:cNvPr>
          <p:cNvSpPr>
            <a:spLocks noGrp="1"/>
          </p:cNvSpPr>
          <p:nvPr>
            <p:ph type="dt" sz="quarter" idx="10"/>
          </p:nvPr>
        </p:nvSpPr>
        <p:spPr/>
        <p:txBody>
          <a:bodyPr/>
          <a:lstStyle/>
          <a:p>
            <a:pPr>
              <a:defRPr/>
            </a:pPr>
            <a:fld id="{66FD8AF8-6A64-42AE-8582-72DF6CCD87F8}" type="datetime9">
              <a:rPr lang="en-US"/>
              <a:pPr>
                <a:defRPr/>
              </a:pPr>
              <a:t>12/22/2017 6:46:25 PM</a:t>
            </a:fld>
            <a:endParaRPr lang="en-US" altLang="zh-CN"/>
          </a:p>
        </p:txBody>
      </p:sp>
      <p:sp>
        <p:nvSpPr>
          <p:cNvPr id="44" name="灯片编号占位符 3">
            <a:extLst>
              <a:ext uri="{FF2B5EF4-FFF2-40B4-BE49-F238E27FC236}">
                <a16:creationId xmlns:a16="http://schemas.microsoft.com/office/drawing/2014/main" id="{953805B5-9DFC-4F9B-82E4-ACFAD5B04BF2}"/>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A00CA9F0-5B47-43EB-AEE5-DDF061EAD5E9}" type="slidenum">
              <a:rPr lang="en-US" altLang="zh-CN" sz="1400" b="0">
                <a:ea typeface="宋体" panose="02010600030101010101" pitchFamily="2" charset="-122"/>
              </a:rPr>
              <a:pPr eaLnBrk="1" hangingPunct="1"/>
              <a:t>36</a:t>
            </a:fld>
            <a:endParaRPr lang="en-US" altLang="zh-CN" sz="1400" b="0">
              <a:ea typeface="宋体" panose="02010600030101010101" pitchFamily="2" charset="-122"/>
            </a:endParaRPr>
          </a:p>
        </p:txBody>
      </p:sp>
      <p:grpSp>
        <p:nvGrpSpPr>
          <p:cNvPr id="26654" name="Group 1133">
            <a:extLst>
              <a:ext uri="{FF2B5EF4-FFF2-40B4-BE49-F238E27FC236}">
                <a16:creationId xmlns:a16="http://schemas.microsoft.com/office/drawing/2014/main" id="{B0A09EFC-C4A2-41D7-819E-F9CD116A5825}"/>
              </a:ext>
            </a:extLst>
          </p:cNvPr>
          <p:cNvGrpSpPr>
            <a:grpSpLocks/>
          </p:cNvGrpSpPr>
          <p:nvPr/>
        </p:nvGrpSpPr>
        <p:grpSpPr bwMode="auto">
          <a:xfrm>
            <a:off x="4500563" y="2420938"/>
            <a:ext cx="4319587" cy="4076700"/>
            <a:chOff x="2835" y="1525"/>
            <a:chExt cx="2721" cy="2568"/>
          </a:xfrm>
        </p:grpSpPr>
        <p:sp>
          <p:nvSpPr>
            <p:cNvPr id="52310" name="Rectangle 1110">
              <a:extLst>
                <a:ext uri="{FF2B5EF4-FFF2-40B4-BE49-F238E27FC236}">
                  <a16:creationId xmlns:a16="http://schemas.microsoft.com/office/drawing/2014/main" id="{70023C88-BF64-46A4-B473-EB7E66FD9377}"/>
                </a:ext>
              </a:extLst>
            </p:cNvPr>
            <p:cNvSpPr>
              <a:spLocks noChangeArrowheads="1"/>
            </p:cNvSpPr>
            <p:nvPr/>
          </p:nvSpPr>
          <p:spPr bwMode="auto">
            <a:xfrm>
              <a:off x="2835" y="1525"/>
              <a:ext cx="2721" cy="2568"/>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6666" name="Group 1111">
              <a:extLst>
                <a:ext uri="{FF2B5EF4-FFF2-40B4-BE49-F238E27FC236}">
                  <a16:creationId xmlns:a16="http://schemas.microsoft.com/office/drawing/2014/main" id="{34AEEBFB-AA57-4539-9655-E6A552BC44BF}"/>
                </a:ext>
              </a:extLst>
            </p:cNvPr>
            <p:cNvGrpSpPr>
              <a:grpSpLocks/>
            </p:cNvGrpSpPr>
            <p:nvPr/>
          </p:nvGrpSpPr>
          <p:grpSpPr bwMode="auto">
            <a:xfrm>
              <a:off x="3456" y="2117"/>
              <a:ext cx="1440" cy="1440"/>
              <a:chOff x="3456" y="2208"/>
              <a:chExt cx="1440" cy="1440"/>
            </a:xfrm>
          </p:grpSpPr>
          <p:sp>
            <p:nvSpPr>
              <p:cNvPr id="52312" name="Line 1112">
                <a:extLst>
                  <a:ext uri="{FF2B5EF4-FFF2-40B4-BE49-F238E27FC236}">
                    <a16:creationId xmlns:a16="http://schemas.microsoft.com/office/drawing/2014/main" id="{3B3F233D-4ADD-462F-9659-90FBB5290F4C}"/>
                  </a:ext>
                </a:extLst>
              </p:cNvPr>
              <p:cNvSpPr>
                <a:spLocks noChangeShapeType="1"/>
              </p:cNvSpPr>
              <p:nvPr/>
            </p:nvSpPr>
            <p:spPr bwMode="auto">
              <a:xfrm flipV="1">
                <a:off x="4176" y="2387"/>
                <a:ext cx="518" cy="541"/>
              </a:xfrm>
              <a:prstGeom prst="line">
                <a:avLst/>
              </a:prstGeom>
              <a:noFill/>
              <a:ln w="38100">
                <a:solidFill>
                  <a:schemeClr val="hlink"/>
                </a:solidFill>
                <a:round/>
                <a:headEnd type="none" w="sm" len="lg"/>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313" name="Oval 1113">
                <a:extLst>
                  <a:ext uri="{FF2B5EF4-FFF2-40B4-BE49-F238E27FC236}">
                    <a16:creationId xmlns:a16="http://schemas.microsoft.com/office/drawing/2014/main" id="{9CE21383-586C-4598-947A-A58BA32614F9}"/>
                  </a:ext>
                </a:extLst>
              </p:cNvPr>
              <p:cNvSpPr>
                <a:spLocks noChangeArrowheads="1"/>
              </p:cNvSpPr>
              <p:nvPr/>
            </p:nvSpPr>
            <p:spPr bwMode="auto">
              <a:xfrm>
                <a:off x="3456" y="2208"/>
                <a:ext cx="1440" cy="1440"/>
              </a:xfrm>
              <a:prstGeom prst="ellipse">
                <a:avLst/>
              </a:prstGeom>
              <a:noFill/>
              <a:ln w="28575">
                <a:solidFill>
                  <a:srgbClr val="FF9966"/>
                </a:solidFill>
                <a:round/>
                <a:headEnd type="none" w="sm" len="lg"/>
                <a:tailEnd type="none" w="sm"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33" name="Object 1114">
                <a:extLst>
                  <a:ext uri="{FF2B5EF4-FFF2-40B4-BE49-F238E27FC236}">
                    <a16:creationId xmlns:a16="http://schemas.microsoft.com/office/drawing/2014/main" id="{CD054C40-6C06-4B57-8B67-F189D8458B02}"/>
                  </a:ext>
                </a:extLst>
              </p:cNvPr>
              <p:cNvGraphicFramePr>
                <a:graphicFrameLocks noChangeAspect="1"/>
              </p:cNvGraphicFramePr>
              <p:nvPr/>
            </p:nvGraphicFramePr>
            <p:xfrm>
              <a:off x="3504" y="2648"/>
              <a:ext cx="184" cy="184"/>
            </p:xfrm>
            <a:graphic>
              <a:graphicData uri="http://schemas.openxmlformats.org/presentationml/2006/ole">
                <mc:AlternateContent xmlns:mc="http://schemas.openxmlformats.org/markup-compatibility/2006">
                  <mc:Choice xmlns:v="urn:schemas-microsoft-com:vml" Requires="v">
                    <p:oleObj spid="_x0000_s90140" name="公式" r:id="rId3" imgW="126720" imgH="126720" progId="Equation.3">
                      <p:embed/>
                    </p:oleObj>
                  </mc:Choice>
                  <mc:Fallback>
                    <p:oleObj name="公式" r:id="rId3" imgW="126720" imgH="126720" progId="Equation.3">
                      <p:embed/>
                      <p:pic>
                        <p:nvPicPr>
                          <p:cNvPr id="26633" name="Object 1114">
                            <a:extLst>
                              <a:ext uri="{FF2B5EF4-FFF2-40B4-BE49-F238E27FC236}">
                                <a16:creationId xmlns:a16="http://schemas.microsoft.com/office/drawing/2014/main" id="{CD054C40-6C06-4B57-8B67-F189D8458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1115">
                <a:extLst>
                  <a:ext uri="{FF2B5EF4-FFF2-40B4-BE49-F238E27FC236}">
                    <a16:creationId xmlns:a16="http://schemas.microsoft.com/office/drawing/2014/main" id="{3314399B-A692-479F-AAF8-EFA87761A409}"/>
                  </a:ext>
                </a:extLst>
              </p:cNvPr>
              <p:cNvGraphicFramePr>
                <a:graphicFrameLocks noChangeAspect="1"/>
              </p:cNvGraphicFramePr>
              <p:nvPr/>
            </p:nvGraphicFramePr>
            <p:xfrm>
              <a:off x="3512" y="2992"/>
              <a:ext cx="184" cy="184"/>
            </p:xfrm>
            <a:graphic>
              <a:graphicData uri="http://schemas.openxmlformats.org/presentationml/2006/ole">
                <mc:AlternateContent xmlns:mc="http://schemas.openxmlformats.org/markup-compatibility/2006">
                  <mc:Choice xmlns:v="urn:schemas-microsoft-com:vml" Requires="v">
                    <p:oleObj spid="_x0000_s90141" name="公式" r:id="rId5" imgW="126720" imgH="126720" progId="Equation.3">
                      <p:embed/>
                    </p:oleObj>
                  </mc:Choice>
                  <mc:Fallback>
                    <p:oleObj name="公式" r:id="rId5" imgW="126720" imgH="126720" progId="Equation.3">
                      <p:embed/>
                      <p:pic>
                        <p:nvPicPr>
                          <p:cNvPr id="26634" name="Object 1115">
                            <a:extLst>
                              <a:ext uri="{FF2B5EF4-FFF2-40B4-BE49-F238E27FC236}">
                                <a16:creationId xmlns:a16="http://schemas.microsoft.com/office/drawing/2014/main" id="{3314399B-A692-479F-AAF8-EFA87761A4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116">
                <a:extLst>
                  <a:ext uri="{FF2B5EF4-FFF2-40B4-BE49-F238E27FC236}">
                    <a16:creationId xmlns:a16="http://schemas.microsoft.com/office/drawing/2014/main" id="{E089E5AE-7721-4C47-8823-E39311C7F638}"/>
                  </a:ext>
                </a:extLst>
              </p:cNvPr>
              <p:cNvGraphicFramePr>
                <a:graphicFrameLocks noChangeAspect="1"/>
              </p:cNvGraphicFramePr>
              <p:nvPr/>
            </p:nvGraphicFramePr>
            <p:xfrm>
              <a:off x="3792" y="3312"/>
              <a:ext cx="184" cy="184"/>
            </p:xfrm>
            <a:graphic>
              <a:graphicData uri="http://schemas.openxmlformats.org/presentationml/2006/ole">
                <mc:AlternateContent xmlns:mc="http://schemas.openxmlformats.org/markup-compatibility/2006">
                  <mc:Choice xmlns:v="urn:schemas-microsoft-com:vml" Requires="v">
                    <p:oleObj spid="_x0000_s90142" name="公式" r:id="rId7" imgW="126720" imgH="126720" progId="Equation.3">
                      <p:embed/>
                    </p:oleObj>
                  </mc:Choice>
                  <mc:Fallback>
                    <p:oleObj name="公式" r:id="rId7" imgW="126720" imgH="126720" progId="Equation.3">
                      <p:embed/>
                      <p:pic>
                        <p:nvPicPr>
                          <p:cNvPr id="26635" name="Object 1116">
                            <a:extLst>
                              <a:ext uri="{FF2B5EF4-FFF2-40B4-BE49-F238E27FC236}">
                                <a16:creationId xmlns:a16="http://schemas.microsoft.com/office/drawing/2014/main" id="{E089E5AE-7721-4C47-8823-E39311C7F6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1117">
                <a:extLst>
                  <a:ext uri="{FF2B5EF4-FFF2-40B4-BE49-F238E27FC236}">
                    <a16:creationId xmlns:a16="http://schemas.microsoft.com/office/drawing/2014/main" id="{424A8942-41C8-46C2-86EA-EA96E03BC250}"/>
                  </a:ext>
                </a:extLst>
              </p:cNvPr>
              <p:cNvGraphicFramePr>
                <a:graphicFrameLocks noChangeAspect="1"/>
              </p:cNvGraphicFramePr>
              <p:nvPr/>
            </p:nvGraphicFramePr>
            <p:xfrm>
              <a:off x="3800" y="2360"/>
              <a:ext cx="184" cy="184"/>
            </p:xfrm>
            <a:graphic>
              <a:graphicData uri="http://schemas.openxmlformats.org/presentationml/2006/ole">
                <mc:AlternateContent xmlns:mc="http://schemas.openxmlformats.org/markup-compatibility/2006">
                  <mc:Choice xmlns:v="urn:schemas-microsoft-com:vml" Requires="v">
                    <p:oleObj spid="_x0000_s90143" name="公式" r:id="rId9" imgW="126720" imgH="126720" progId="Equation.3">
                      <p:embed/>
                    </p:oleObj>
                  </mc:Choice>
                  <mc:Fallback>
                    <p:oleObj name="公式" r:id="rId9" imgW="126720" imgH="126720" progId="Equation.3">
                      <p:embed/>
                      <p:pic>
                        <p:nvPicPr>
                          <p:cNvPr id="26636" name="Object 1117">
                            <a:extLst>
                              <a:ext uri="{FF2B5EF4-FFF2-40B4-BE49-F238E27FC236}">
                                <a16:creationId xmlns:a16="http://schemas.microsoft.com/office/drawing/2014/main" id="{424A8942-41C8-46C2-86EA-EA96E03BC2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1118">
                <a:extLst>
                  <a:ext uri="{FF2B5EF4-FFF2-40B4-BE49-F238E27FC236}">
                    <a16:creationId xmlns:a16="http://schemas.microsoft.com/office/drawing/2014/main" id="{0068B5E6-68FF-4F50-B1EC-BA198BCD59DA}"/>
                  </a:ext>
                </a:extLst>
              </p:cNvPr>
              <p:cNvGraphicFramePr>
                <a:graphicFrameLocks noChangeAspect="1"/>
              </p:cNvGraphicFramePr>
              <p:nvPr/>
            </p:nvGraphicFramePr>
            <p:xfrm>
              <a:off x="3784" y="2648"/>
              <a:ext cx="184" cy="184"/>
            </p:xfrm>
            <a:graphic>
              <a:graphicData uri="http://schemas.openxmlformats.org/presentationml/2006/ole">
                <mc:AlternateContent xmlns:mc="http://schemas.openxmlformats.org/markup-compatibility/2006">
                  <mc:Choice xmlns:v="urn:schemas-microsoft-com:vml" Requires="v">
                    <p:oleObj spid="_x0000_s90144" name="公式" r:id="rId11" imgW="126720" imgH="126720" progId="Equation.3">
                      <p:embed/>
                    </p:oleObj>
                  </mc:Choice>
                  <mc:Fallback>
                    <p:oleObj name="公式" r:id="rId11" imgW="126720" imgH="126720" progId="Equation.3">
                      <p:embed/>
                      <p:pic>
                        <p:nvPicPr>
                          <p:cNvPr id="26637" name="Object 1118">
                            <a:extLst>
                              <a:ext uri="{FF2B5EF4-FFF2-40B4-BE49-F238E27FC236}">
                                <a16:creationId xmlns:a16="http://schemas.microsoft.com/office/drawing/2014/main" id="{0068B5E6-68FF-4F50-B1EC-BA198BCD59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8" name="Object 1119">
                <a:extLst>
                  <a:ext uri="{FF2B5EF4-FFF2-40B4-BE49-F238E27FC236}">
                    <a16:creationId xmlns:a16="http://schemas.microsoft.com/office/drawing/2014/main" id="{93057219-EAE8-49A4-A442-9CF8966B0AF1}"/>
                  </a:ext>
                </a:extLst>
              </p:cNvPr>
              <p:cNvGraphicFramePr>
                <a:graphicFrameLocks noChangeAspect="1"/>
              </p:cNvGraphicFramePr>
              <p:nvPr/>
            </p:nvGraphicFramePr>
            <p:xfrm>
              <a:off x="3792" y="2992"/>
              <a:ext cx="184" cy="184"/>
            </p:xfrm>
            <a:graphic>
              <a:graphicData uri="http://schemas.openxmlformats.org/presentationml/2006/ole">
                <mc:AlternateContent xmlns:mc="http://schemas.openxmlformats.org/markup-compatibility/2006">
                  <mc:Choice xmlns:v="urn:schemas-microsoft-com:vml" Requires="v">
                    <p:oleObj spid="_x0000_s90145" name="公式" r:id="rId13" imgW="126720" imgH="126720" progId="Equation.3">
                      <p:embed/>
                    </p:oleObj>
                  </mc:Choice>
                  <mc:Fallback>
                    <p:oleObj name="公式" r:id="rId13" imgW="126720" imgH="126720" progId="Equation.3">
                      <p:embed/>
                      <p:pic>
                        <p:nvPicPr>
                          <p:cNvPr id="26638" name="Object 1119">
                            <a:extLst>
                              <a:ext uri="{FF2B5EF4-FFF2-40B4-BE49-F238E27FC236}">
                                <a16:creationId xmlns:a16="http://schemas.microsoft.com/office/drawing/2014/main" id="{93057219-EAE8-49A4-A442-9CF8966B0AF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1120">
                <a:extLst>
                  <a:ext uri="{FF2B5EF4-FFF2-40B4-BE49-F238E27FC236}">
                    <a16:creationId xmlns:a16="http://schemas.microsoft.com/office/drawing/2014/main" id="{73EC2BC2-BD77-4DEE-91B4-EE370D71CD98}"/>
                  </a:ext>
                </a:extLst>
              </p:cNvPr>
              <p:cNvGraphicFramePr>
                <a:graphicFrameLocks noChangeAspect="1"/>
              </p:cNvGraphicFramePr>
              <p:nvPr/>
            </p:nvGraphicFramePr>
            <p:xfrm>
              <a:off x="4080" y="2360"/>
              <a:ext cx="184" cy="184"/>
            </p:xfrm>
            <a:graphic>
              <a:graphicData uri="http://schemas.openxmlformats.org/presentationml/2006/ole">
                <mc:AlternateContent xmlns:mc="http://schemas.openxmlformats.org/markup-compatibility/2006">
                  <mc:Choice xmlns:v="urn:schemas-microsoft-com:vml" Requires="v">
                    <p:oleObj spid="_x0000_s90146" name="公式" r:id="rId15" imgW="126720" imgH="126720" progId="Equation.3">
                      <p:embed/>
                    </p:oleObj>
                  </mc:Choice>
                  <mc:Fallback>
                    <p:oleObj name="公式" r:id="rId15" imgW="126720" imgH="126720" progId="Equation.3">
                      <p:embed/>
                      <p:pic>
                        <p:nvPicPr>
                          <p:cNvPr id="26639" name="Object 1120">
                            <a:extLst>
                              <a:ext uri="{FF2B5EF4-FFF2-40B4-BE49-F238E27FC236}">
                                <a16:creationId xmlns:a16="http://schemas.microsoft.com/office/drawing/2014/main" id="{73EC2BC2-BD77-4DEE-91B4-EE370D71CD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0" name="Object 1121">
                <a:extLst>
                  <a:ext uri="{FF2B5EF4-FFF2-40B4-BE49-F238E27FC236}">
                    <a16:creationId xmlns:a16="http://schemas.microsoft.com/office/drawing/2014/main" id="{5E7D5E94-E4F6-48FC-97BA-08870CE12A6D}"/>
                  </a:ext>
                </a:extLst>
              </p:cNvPr>
              <p:cNvGraphicFramePr>
                <a:graphicFrameLocks noChangeAspect="1"/>
              </p:cNvGraphicFramePr>
              <p:nvPr/>
            </p:nvGraphicFramePr>
            <p:xfrm>
              <a:off x="4088" y="2648"/>
              <a:ext cx="184" cy="184"/>
            </p:xfrm>
            <a:graphic>
              <a:graphicData uri="http://schemas.openxmlformats.org/presentationml/2006/ole">
                <mc:AlternateContent xmlns:mc="http://schemas.openxmlformats.org/markup-compatibility/2006">
                  <mc:Choice xmlns:v="urn:schemas-microsoft-com:vml" Requires="v">
                    <p:oleObj spid="_x0000_s90147" name="公式" r:id="rId17" imgW="126720" imgH="126720" progId="Equation.3">
                      <p:embed/>
                    </p:oleObj>
                  </mc:Choice>
                  <mc:Fallback>
                    <p:oleObj name="公式" r:id="rId17" imgW="126720" imgH="126720" progId="Equation.3">
                      <p:embed/>
                      <p:pic>
                        <p:nvPicPr>
                          <p:cNvPr id="26640" name="Object 1121">
                            <a:extLst>
                              <a:ext uri="{FF2B5EF4-FFF2-40B4-BE49-F238E27FC236}">
                                <a16:creationId xmlns:a16="http://schemas.microsoft.com/office/drawing/2014/main" id="{5E7D5E94-E4F6-48FC-97BA-08870CE12A6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8"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1" name="Object 1122">
                <a:extLst>
                  <a:ext uri="{FF2B5EF4-FFF2-40B4-BE49-F238E27FC236}">
                    <a16:creationId xmlns:a16="http://schemas.microsoft.com/office/drawing/2014/main" id="{2B1C500F-F6F2-4D00-99D8-377C357625FD}"/>
                  </a:ext>
                </a:extLst>
              </p:cNvPr>
              <p:cNvGraphicFramePr>
                <a:graphicFrameLocks noChangeAspect="1"/>
              </p:cNvGraphicFramePr>
              <p:nvPr/>
            </p:nvGraphicFramePr>
            <p:xfrm>
              <a:off x="4088" y="2992"/>
              <a:ext cx="184" cy="184"/>
            </p:xfrm>
            <a:graphic>
              <a:graphicData uri="http://schemas.openxmlformats.org/presentationml/2006/ole">
                <mc:AlternateContent xmlns:mc="http://schemas.openxmlformats.org/markup-compatibility/2006">
                  <mc:Choice xmlns:v="urn:schemas-microsoft-com:vml" Requires="v">
                    <p:oleObj spid="_x0000_s90148" name="公式" r:id="rId19" imgW="126720" imgH="126720" progId="Equation.3">
                      <p:embed/>
                    </p:oleObj>
                  </mc:Choice>
                  <mc:Fallback>
                    <p:oleObj name="公式" r:id="rId19" imgW="126720" imgH="126720" progId="Equation.3">
                      <p:embed/>
                      <p:pic>
                        <p:nvPicPr>
                          <p:cNvPr id="26641" name="Object 1122">
                            <a:extLst>
                              <a:ext uri="{FF2B5EF4-FFF2-40B4-BE49-F238E27FC236}">
                                <a16:creationId xmlns:a16="http://schemas.microsoft.com/office/drawing/2014/main" id="{2B1C500F-F6F2-4D00-99D8-377C357625F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8"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2" name="Object 1123">
                <a:extLst>
                  <a:ext uri="{FF2B5EF4-FFF2-40B4-BE49-F238E27FC236}">
                    <a16:creationId xmlns:a16="http://schemas.microsoft.com/office/drawing/2014/main" id="{6B1F4154-4D31-419E-9712-5598794AF974}"/>
                  </a:ext>
                </a:extLst>
              </p:cNvPr>
              <p:cNvGraphicFramePr>
                <a:graphicFrameLocks noChangeAspect="1"/>
              </p:cNvGraphicFramePr>
              <p:nvPr/>
            </p:nvGraphicFramePr>
            <p:xfrm>
              <a:off x="4080" y="3312"/>
              <a:ext cx="184" cy="184"/>
            </p:xfrm>
            <a:graphic>
              <a:graphicData uri="http://schemas.openxmlformats.org/presentationml/2006/ole">
                <mc:AlternateContent xmlns:mc="http://schemas.openxmlformats.org/markup-compatibility/2006">
                  <mc:Choice xmlns:v="urn:schemas-microsoft-com:vml" Requires="v">
                    <p:oleObj spid="_x0000_s90149" name="公式" r:id="rId21" imgW="126720" imgH="126720" progId="Equation.3">
                      <p:embed/>
                    </p:oleObj>
                  </mc:Choice>
                  <mc:Fallback>
                    <p:oleObj name="公式" r:id="rId21" imgW="126720" imgH="126720" progId="Equation.3">
                      <p:embed/>
                      <p:pic>
                        <p:nvPicPr>
                          <p:cNvPr id="26642" name="Object 1123">
                            <a:extLst>
                              <a:ext uri="{FF2B5EF4-FFF2-40B4-BE49-F238E27FC236}">
                                <a16:creationId xmlns:a16="http://schemas.microsoft.com/office/drawing/2014/main" id="{6B1F4154-4D31-419E-9712-5598794AF97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0"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3" name="Object 1124">
                <a:extLst>
                  <a:ext uri="{FF2B5EF4-FFF2-40B4-BE49-F238E27FC236}">
                    <a16:creationId xmlns:a16="http://schemas.microsoft.com/office/drawing/2014/main" id="{70278DC4-C03C-4F9B-8AFA-D9C6B4392B5E}"/>
                  </a:ext>
                </a:extLst>
              </p:cNvPr>
              <p:cNvGraphicFramePr>
                <a:graphicFrameLocks noChangeAspect="1"/>
              </p:cNvGraphicFramePr>
              <p:nvPr/>
            </p:nvGraphicFramePr>
            <p:xfrm>
              <a:off x="4392" y="2360"/>
              <a:ext cx="184" cy="184"/>
            </p:xfrm>
            <a:graphic>
              <a:graphicData uri="http://schemas.openxmlformats.org/presentationml/2006/ole">
                <mc:AlternateContent xmlns:mc="http://schemas.openxmlformats.org/markup-compatibility/2006">
                  <mc:Choice xmlns:v="urn:schemas-microsoft-com:vml" Requires="v">
                    <p:oleObj spid="_x0000_s90150" name="公式" r:id="rId23" imgW="126720" imgH="126720" progId="Equation.3">
                      <p:embed/>
                    </p:oleObj>
                  </mc:Choice>
                  <mc:Fallback>
                    <p:oleObj name="公式" r:id="rId23" imgW="126720" imgH="126720" progId="Equation.3">
                      <p:embed/>
                      <p:pic>
                        <p:nvPicPr>
                          <p:cNvPr id="26643" name="Object 1124">
                            <a:extLst>
                              <a:ext uri="{FF2B5EF4-FFF2-40B4-BE49-F238E27FC236}">
                                <a16:creationId xmlns:a16="http://schemas.microsoft.com/office/drawing/2014/main" id="{70278DC4-C03C-4F9B-8AFA-D9C6B4392B5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92"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4" name="Object 1125">
                <a:extLst>
                  <a:ext uri="{FF2B5EF4-FFF2-40B4-BE49-F238E27FC236}">
                    <a16:creationId xmlns:a16="http://schemas.microsoft.com/office/drawing/2014/main" id="{0B416092-4737-4B47-8BFB-E44B98F20916}"/>
                  </a:ext>
                </a:extLst>
              </p:cNvPr>
              <p:cNvGraphicFramePr>
                <a:graphicFrameLocks noChangeAspect="1"/>
              </p:cNvGraphicFramePr>
              <p:nvPr/>
            </p:nvGraphicFramePr>
            <p:xfrm>
              <a:off x="4376" y="2648"/>
              <a:ext cx="184" cy="184"/>
            </p:xfrm>
            <a:graphic>
              <a:graphicData uri="http://schemas.openxmlformats.org/presentationml/2006/ole">
                <mc:AlternateContent xmlns:mc="http://schemas.openxmlformats.org/markup-compatibility/2006">
                  <mc:Choice xmlns:v="urn:schemas-microsoft-com:vml" Requires="v">
                    <p:oleObj spid="_x0000_s90151" name="公式" r:id="rId25" imgW="126720" imgH="126720" progId="Equation.3">
                      <p:embed/>
                    </p:oleObj>
                  </mc:Choice>
                  <mc:Fallback>
                    <p:oleObj name="公式" r:id="rId25" imgW="126720" imgH="126720" progId="Equation.3">
                      <p:embed/>
                      <p:pic>
                        <p:nvPicPr>
                          <p:cNvPr id="26644" name="Object 1125">
                            <a:extLst>
                              <a:ext uri="{FF2B5EF4-FFF2-40B4-BE49-F238E27FC236}">
                                <a16:creationId xmlns:a16="http://schemas.microsoft.com/office/drawing/2014/main" id="{0B416092-4737-4B47-8BFB-E44B98F2091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7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5" name="Object 1126">
                <a:extLst>
                  <a:ext uri="{FF2B5EF4-FFF2-40B4-BE49-F238E27FC236}">
                    <a16:creationId xmlns:a16="http://schemas.microsoft.com/office/drawing/2014/main" id="{4736BE79-A4C7-4EE7-9388-0EF19430B9F0}"/>
                  </a:ext>
                </a:extLst>
              </p:cNvPr>
              <p:cNvGraphicFramePr>
                <a:graphicFrameLocks noChangeAspect="1"/>
              </p:cNvGraphicFramePr>
              <p:nvPr/>
            </p:nvGraphicFramePr>
            <p:xfrm>
              <a:off x="4384" y="2992"/>
              <a:ext cx="184" cy="184"/>
            </p:xfrm>
            <a:graphic>
              <a:graphicData uri="http://schemas.openxmlformats.org/presentationml/2006/ole">
                <mc:AlternateContent xmlns:mc="http://schemas.openxmlformats.org/markup-compatibility/2006">
                  <mc:Choice xmlns:v="urn:schemas-microsoft-com:vml" Requires="v">
                    <p:oleObj spid="_x0000_s90152" name="公式" r:id="rId27" imgW="126720" imgH="126720" progId="Equation.3">
                      <p:embed/>
                    </p:oleObj>
                  </mc:Choice>
                  <mc:Fallback>
                    <p:oleObj name="公式" r:id="rId27" imgW="126720" imgH="126720" progId="Equation.3">
                      <p:embed/>
                      <p:pic>
                        <p:nvPicPr>
                          <p:cNvPr id="26645" name="Object 1126">
                            <a:extLst>
                              <a:ext uri="{FF2B5EF4-FFF2-40B4-BE49-F238E27FC236}">
                                <a16:creationId xmlns:a16="http://schemas.microsoft.com/office/drawing/2014/main" id="{4736BE79-A4C7-4EE7-9388-0EF19430B9F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84"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6" name="Object 1127">
                <a:extLst>
                  <a:ext uri="{FF2B5EF4-FFF2-40B4-BE49-F238E27FC236}">
                    <a16:creationId xmlns:a16="http://schemas.microsoft.com/office/drawing/2014/main" id="{CA7493AF-2421-433A-B662-84D156F39503}"/>
                  </a:ext>
                </a:extLst>
              </p:cNvPr>
              <p:cNvGraphicFramePr>
                <a:graphicFrameLocks noChangeAspect="1"/>
              </p:cNvGraphicFramePr>
              <p:nvPr/>
            </p:nvGraphicFramePr>
            <p:xfrm>
              <a:off x="4368" y="3312"/>
              <a:ext cx="184" cy="184"/>
            </p:xfrm>
            <a:graphic>
              <a:graphicData uri="http://schemas.openxmlformats.org/presentationml/2006/ole">
                <mc:AlternateContent xmlns:mc="http://schemas.openxmlformats.org/markup-compatibility/2006">
                  <mc:Choice xmlns:v="urn:schemas-microsoft-com:vml" Requires="v">
                    <p:oleObj spid="_x0000_s90153" name="公式" r:id="rId29" imgW="126720" imgH="126720" progId="Equation.3">
                      <p:embed/>
                    </p:oleObj>
                  </mc:Choice>
                  <mc:Fallback>
                    <p:oleObj name="公式" r:id="rId29" imgW="126720" imgH="126720" progId="Equation.3">
                      <p:embed/>
                      <p:pic>
                        <p:nvPicPr>
                          <p:cNvPr id="26646" name="Object 1127">
                            <a:extLst>
                              <a:ext uri="{FF2B5EF4-FFF2-40B4-BE49-F238E27FC236}">
                                <a16:creationId xmlns:a16="http://schemas.microsoft.com/office/drawing/2014/main" id="{CA7493AF-2421-433A-B662-84D156F3950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8"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7" name="Object 1128">
                <a:extLst>
                  <a:ext uri="{FF2B5EF4-FFF2-40B4-BE49-F238E27FC236}">
                    <a16:creationId xmlns:a16="http://schemas.microsoft.com/office/drawing/2014/main" id="{79C817BF-179C-46EC-9083-85A93B40FD22}"/>
                  </a:ext>
                </a:extLst>
              </p:cNvPr>
              <p:cNvGraphicFramePr>
                <a:graphicFrameLocks noChangeAspect="1"/>
              </p:cNvGraphicFramePr>
              <p:nvPr/>
            </p:nvGraphicFramePr>
            <p:xfrm>
              <a:off x="4656" y="2648"/>
              <a:ext cx="184" cy="184"/>
            </p:xfrm>
            <a:graphic>
              <a:graphicData uri="http://schemas.openxmlformats.org/presentationml/2006/ole">
                <mc:AlternateContent xmlns:mc="http://schemas.openxmlformats.org/markup-compatibility/2006">
                  <mc:Choice xmlns:v="urn:schemas-microsoft-com:vml" Requires="v">
                    <p:oleObj spid="_x0000_s90154" name="公式" r:id="rId31" imgW="126720" imgH="126720" progId="Equation.3">
                      <p:embed/>
                    </p:oleObj>
                  </mc:Choice>
                  <mc:Fallback>
                    <p:oleObj name="公式" r:id="rId31" imgW="126720" imgH="126720" progId="Equation.3">
                      <p:embed/>
                      <p:pic>
                        <p:nvPicPr>
                          <p:cNvPr id="26647" name="Object 1128">
                            <a:extLst>
                              <a:ext uri="{FF2B5EF4-FFF2-40B4-BE49-F238E27FC236}">
                                <a16:creationId xmlns:a16="http://schemas.microsoft.com/office/drawing/2014/main" id="{79C817BF-179C-46EC-9083-85A93B40FD2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5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8" name="Object 1129">
                <a:extLst>
                  <a:ext uri="{FF2B5EF4-FFF2-40B4-BE49-F238E27FC236}">
                    <a16:creationId xmlns:a16="http://schemas.microsoft.com/office/drawing/2014/main" id="{461F2217-8E8A-413B-A458-7C4AF975DBC0}"/>
                  </a:ext>
                </a:extLst>
              </p:cNvPr>
              <p:cNvGraphicFramePr>
                <a:graphicFrameLocks noChangeAspect="1"/>
              </p:cNvGraphicFramePr>
              <p:nvPr/>
            </p:nvGraphicFramePr>
            <p:xfrm>
              <a:off x="4656" y="2992"/>
              <a:ext cx="184" cy="184"/>
            </p:xfrm>
            <a:graphic>
              <a:graphicData uri="http://schemas.openxmlformats.org/presentationml/2006/ole">
                <mc:AlternateContent xmlns:mc="http://schemas.openxmlformats.org/markup-compatibility/2006">
                  <mc:Choice xmlns:v="urn:schemas-microsoft-com:vml" Requires="v">
                    <p:oleObj spid="_x0000_s90155" name="公式" r:id="rId33" imgW="126720" imgH="126720" progId="Equation.3">
                      <p:embed/>
                    </p:oleObj>
                  </mc:Choice>
                  <mc:Fallback>
                    <p:oleObj name="公式" r:id="rId33" imgW="126720" imgH="126720" progId="Equation.3">
                      <p:embed/>
                      <p:pic>
                        <p:nvPicPr>
                          <p:cNvPr id="26648" name="Object 1129">
                            <a:extLst>
                              <a:ext uri="{FF2B5EF4-FFF2-40B4-BE49-F238E27FC236}">
                                <a16:creationId xmlns:a16="http://schemas.microsoft.com/office/drawing/2014/main" id="{461F2217-8E8A-413B-A458-7C4AF975DBC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56"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9" name="Object 1130">
                <a:extLst>
                  <a:ext uri="{FF2B5EF4-FFF2-40B4-BE49-F238E27FC236}">
                    <a16:creationId xmlns:a16="http://schemas.microsoft.com/office/drawing/2014/main" id="{E17ED061-D33C-4C36-86A9-6F593A89129D}"/>
                  </a:ext>
                </a:extLst>
              </p:cNvPr>
              <p:cNvGraphicFramePr>
                <a:graphicFrameLocks noChangeAspect="1"/>
              </p:cNvGraphicFramePr>
              <p:nvPr/>
            </p:nvGraphicFramePr>
            <p:xfrm>
              <a:off x="4245" y="2478"/>
              <a:ext cx="177" cy="195"/>
            </p:xfrm>
            <a:graphic>
              <a:graphicData uri="http://schemas.openxmlformats.org/presentationml/2006/ole">
                <mc:AlternateContent xmlns:mc="http://schemas.openxmlformats.org/markup-compatibility/2006">
                  <mc:Choice xmlns:v="urn:schemas-microsoft-com:vml" Requires="v">
                    <p:oleObj spid="_x0000_s90156" name="Equation" r:id="rId35" imgW="126720" imgH="139680" progId="Equation.3">
                      <p:embed/>
                    </p:oleObj>
                  </mc:Choice>
                  <mc:Fallback>
                    <p:oleObj name="Equation" r:id="rId35" imgW="126720" imgH="139680" progId="Equation.3">
                      <p:embed/>
                      <p:pic>
                        <p:nvPicPr>
                          <p:cNvPr id="26649" name="Object 1130">
                            <a:extLst>
                              <a:ext uri="{FF2B5EF4-FFF2-40B4-BE49-F238E27FC236}">
                                <a16:creationId xmlns:a16="http://schemas.microsoft.com/office/drawing/2014/main" id="{E17ED061-D33C-4C36-86A9-6F593A89129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5" y="2478"/>
                            <a:ext cx="177" cy="19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50" name="Object 1131">
                <a:extLst>
                  <a:ext uri="{FF2B5EF4-FFF2-40B4-BE49-F238E27FC236}">
                    <a16:creationId xmlns:a16="http://schemas.microsoft.com/office/drawing/2014/main" id="{20A0BD32-11B9-4267-9CD8-639524EECAD0}"/>
                  </a:ext>
                </a:extLst>
              </p:cNvPr>
              <p:cNvGraphicFramePr>
                <a:graphicFrameLocks noChangeAspect="1"/>
              </p:cNvGraphicFramePr>
              <p:nvPr/>
            </p:nvGraphicFramePr>
            <p:xfrm>
              <a:off x="3936" y="2832"/>
              <a:ext cx="186" cy="200"/>
            </p:xfrm>
            <a:graphic>
              <a:graphicData uri="http://schemas.openxmlformats.org/presentationml/2006/ole">
                <mc:AlternateContent xmlns:mc="http://schemas.openxmlformats.org/markup-compatibility/2006">
                  <mc:Choice xmlns:v="urn:schemas-microsoft-com:vml" Requires="v">
                    <p:oleObj spid="_x0000_s90157" name="公式" r:id="rId37" imgW="164880" imgH="177480" progId="Equation.3">
                      <p:embed/>
                    </p:oleObj>
                  </mc:Choice>
                  <mc:Fallback>
                    <p:oleObj name="公式" r:id="rId37" imgW="164880" imgH="177480" progId="Equation.3">
                      <p:embed/>
                      <p:pic>
                        <p:nvPicPr>
                          <p:cNvPr id="26650" name="Object 1131">
                            <a:extLst>
                              <a:ext uri="{FF2B5EF4-FFF2-40B4-BE49-F238E27FC236}">
                                <a16:creationId xmlns:a16="http://schemas.microsoft.com/office/drawing/2014/main" id="{20A0BD32-11B9-4267-9CD8-639524EECAD0}"/>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36" y="2832"/>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51" name="Object 1132">
                <a:extLst>
                  <a:ext uri="{FF2B5EF4-FFF2-40B4-BE49-F238E27FC236}">
                    <a16:creationId xmlns:a16="http://schemas.microsoft.com/office/drawing/2014/main" id="{220918F7-61F8-4927-9C27-3F296B680C2B}"/>
                  </a:ext>
                </a:extLst>
              </p:cNvPr>
              <p:cNvGraphicFramePr>
                <a:graphicFrameLocks noChangeAspect="1"/>
              </p:cNvGraphicFramePr>
              <p:nvPr/>
            </p:nvGraphicFramePr>
            <p:xfrm>
              <a:off x="3651" y="3144"/>
              <a:ext cx="186" cy="229"/>
            </p:xfrm>
            <a:graphic>
              <a:graphicData uri="http://schemas.openxmlformats.org/presentationml/2006/ole">
                <mc:AlternateContent xmlns:mc="http://schemas.openxmlformats.org/markup-compatibility/2006">
                  <mc:Choice xmlns:v="urn:schemas-microsoft-com:vml" Requires="v">
                    <p:oleObj spid="_x0000_s90158" name="公式" r:id="rId39" imgW="164880" imgH="203040" progId="Equation.3">
                      <p:embed/>
                    </p:oleObj>
                  </mc:Choice>
                  <mc:Fallback>
                    <p:oleObj name="公式" r:id="rId39" imgW="164880" imgH="203040" progId="Equation.3">
                      <p:embed/>
                      <p:pic>
                        <p:nvPicPr>
                          <p:cNvPr id="26651" name="Object 1132">
                            <a:extLst>
                              <a:ext uri="{FF2B5EF4-FFF2-40B4-BE49-F238E27FC236}">
                                <a16:creationId xmlns:a16="http://schemas.microsoft.com/office/drawing/2014/main" id="{220918F7-61F8-4927-9C27-3F296B680C2B}"/>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51" y="3144"/>
                            <a:ext cx="18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52255" name="Object 1055">
            <a:extLst>
              <a:ext uri="{FF2B5EF4-FFF2-40B4-BE49-F238E27FC236}">
                <a16:creationId xmlns:a16="http://schemas.microsoft.com/office/drawing/2014/main" id="{03959939-9DE7-48C5-8B28-6ACD3A2C4B0A}"/>
              </a:ext>
            </a:extLst>
          </p:cNvPr>
          <p:cNvGraphicFramePr>
            <a:graphicFrameLocks noChangeAspect="1"/>
          </p:cNvGraphicFramePr>
          <p:nvPr/>
        </p:nvGraphicFramePr>
        <p:xfrm>
          <a:off x="717550" y="2281238"/>
          <a:ext cx="925513" cy="425450"/>
        </p:xfrm>
        <a:graphic>
          <a:graphicData uri="http://schemas.openxmlformats.org/presentationml/2006/ole">
            <mc:AlternateContent xmlns:mc="http://schemas.openxmlformats.org/markup-compatibility/2006">
              <mc:Choice xmlns:v="urn:schemas-microsoft-com:vml" Requires="v">
                <p:oleObj spid="_x0000_s90159" name="Equation" r:id="rId41" imgW="355320" imgH="164880" progId="Equation.3">
                  <p:embed/>
                </p:oleObj>
              </mc:Choice>
              <mc:Fallback>
                <p:oleObj name="Equation" r:id="rId41" imgW="355320" imgH="164880" progId="Equation.3">
                  <p:embed/>
                  <p:pic>
                    <p:nvPicPr>
                      <p:cNvPr id="52255" name="Object 1055">
                        <a:extLst>
                          <a:ext uri="{FF2B5EF4-FFF2-40B4-BE49-F238E27FC236}">
                            <a16:creationId xmlns:a16="http://schemas.microsoft.com/office/drawing/2014/main" id="{03959939-9DE7-48C5-8B28-6ACD3A2C4B0A}"/>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17550" y="2281238"/>
                        <a:ext cx="925513" cy="425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6" name="Object 1056">
            <a:extLst>
              <a:ext uri="{FF2B5EF4-FFF2-40B4-BE49-F238E27FC236}">
                <a16:creationId xmlns:a16="http://schemas.microsoft.com/office/drawing/2014/main" id="{CEDF8C43-FE8C-4463-9360-1F74D868F39F}"/>
              </a:ext>
            </a:extLst>
          </p:cNvPr>
          <p:cNvGraphicFramePr>
            <a:graphicFrameLocks noChangeAspect="1"/>
          </p:cNvGraphicFramePr>
          <p:nvPr/>
        </p:nvGraphicFramePr>
        <p:xfrm>
          <a:off x="2457450" y="1247775"/>
          <a:ext cx="3392488" cy="957263"/>
        </p:xfrm>
        <a:graphic>
          <a:graphicData uri="http://schemas.openxmlformats.org/presentationml/2006/ole">
            <mc:AlternateContent xmlns:mc="http://schemas.openxmlformats.org/markup-compatibility/2006">
              <mc:Choice xmlns:v="urn:schemas-microsoft-com:vml" Requires="v">
                <p:oleObj spid="_x0000_s90160" name="公式" r:id="rId43" imgW="1485720" imgH="419040" progId="Equation.3">
                  <p:embed/>
                </p:oleObj>
              </mc:Choice>
              <mc:Fallback>
                <p:oleObj name="公式" r:id="rId43" imgW="1485720" imgH="419040" progId="Equation.3">
                  <p:embed/>
                  <p:pic>
                    <p:nvPicPr>
                      <p:cNvPr id="52256" name="Object 1056">
                        <a:extLst>
                          <a:ext uri="{FF2B5EF4-FFF2-40B4-BE49-F238E27FC236}">
                            <a16:creationId xmlns:a16="http://schemas.microsoft.com/office/drawing/2014/main" id="{CEDF8C43-FE8C-4463-9360-1F74D868F39F}"/>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457450" y="1247775"/>
                        <a:ext cx="3392488" cy="957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7" name="Object 1057">
            <a:extLst>
              <a:ext uri="{FF2B5EF4-FFF2-40B4-BE49-F238E27FC236}">
                <a16:creationId xmlns:a16="http://schemas.microsoft.com/office/drawing/2014/main" id="{77EFE409-0898-4820-90C0-8B12CFA8ABB9}"/>
              </a:ext>
            </a:extLst>
          </p:cNvPr>
          <p:cNvGraphicFramePr>
            <a:graphicFrameLocks noChangeAspect="1"/>
          </p:cNvGraphicFramePr>
          <p:nvPr/>
        </p:nvGraphicFramePr>
        <p:xfrm>
          <a:off x="2066925" y="2038350"/>
          <a:ext cx="2457450" cy="906463"/>
        </p:xfrm>
        <a:graphic>
          <a:graphicData uri="http://schemas.openxmlformats.org/presentationml/2006/ole">
            <mc:AlternateContent xmlns:mc="http://schemas.openxmlformats.org/markup-compatibility/2006">
              <mc:Choice xmlns:v="urn:schemas-microsoft-com:vml" Requires="v">
                <p:oleObj spid="_x0000_s90161" name="公式" r:id="rId45" imgW="1066680" imgH="393480" progId="Equation.3">
                  <p:embed/>
                </p:oleObj>
              </mc:Choice>
              <mc:Fallback>
                <p:oleObj name="公式" r:id="rId45" imgW="1066680" imgH="393480" progId="Equation.3">
                  <p:embed/>
                  <p:pic>
                    <p:nvPicPr>
                      <p:cNvPr id="52257" name="Object 1057">
                        <a:extLst>
                          <a:ext uri="{FF2B5EF4-FFF2-40B4-BE49-F238E27FC236}">
                            <a16:creationId xmlns:a16="http://schemas.microsoft.com/office/drawing/2014/main" id="{77EFE409-0898-4820-90C0-8B12CFA8ABB9}"/>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066925" y="2038350"/>
                        <a:ext cx="2457450" cy="9064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8" name="Object 1058">
            <a:extLst>
              <a:ext uri="{FF2B5EF4-FFF2-40B4-BE49-F238E27FC236}">
                <a16:creationId xmlns:a16="http://schemas.microsoft.com/office/drawing/2014/main" id="{6D63C821-18A5-4E2A-A7B9-07C3740175C6}"/>
              </a:ext>
            </a:extLst>
          </p:cNvPr>
          <p:cNvGraphicFramePr>
            <a:graphicFrameLocks noChangeAspect="1"/>
          </p:cNvGraphicFramePr>
          <p:nvPr/>
        </p:nvGraphicFramePr>
        <p:xfrm>
          <a:off x="714375" y="2924175"/>
          <a:ext cx="1865313" cy="944563"/>
        </p:xfrm>
        <a:graphic>
          <a:graphicData uri="http://schemas.openxmlformats.org/presentationml/2006/ole">
            <mc:AlternateContent xmlns:mc="http://schemas.openxmlformats.org/markup-compatibility/2006">
              <mc:Choice xmlns:v="urn:schemas-microsoft-com:vml" Requires="v">
                <p:oleObj spid="_x0000_s90162" name="公式" r:id="rId47" imgW="799920" imgH="406080" progId="Equation.3">
                  <p:embed/>
                </p:oleObj>
              </mc:Choice>
              <mc:Fallback>
                <p:oleObj name="公式" r:id="rId47" imgW="799920" imgH="406080" progId="Equation.3">
                  <p:embed/>
                  <p:pic>
                    <p:nvPicPr>
                      <p:cNvPr id="52258" name="Object 1058">
                        <a:extLst>
                          <a:ext uri="{FF2B5EF4-FFF2-40B4-BE49-F238E27FC236}">
                            <a16:creationId xmlns:a16="http://schemas.microsoft.com/office/drawing/2014/main" id="{6D63C821-18A5-4E2A-A7B9-07C3740175C6}"/>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14375" y="2924175"/>
                        <a:ext cx="1865313" cy="9445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5" name="Object 1135">
            <a:extLst>
              <a:ext uri="{FF2B5EF4-FFF2-40B4-BE49-F238E27FC236}">
                <a16:creationId xmlns:a16="http://schemas.microsoft.com/office/drawing/2014/main" id="{12B441A8-135A-4D94-A2DF-F1EC3C1784D3}"/>
              </a:ext>
            </a:extLst>
          </p:cNvPr>
          <p:cNvGraphicFramePr>
            <a:graphicFrameLocks noChangeAspect="1"/>
          </p:cNvGraphicFramePr>
          <p:nvPr/>
        </p:nvGraphicFramePr>
        <p:xfrm>
          <a:off x="1187450" y="3852863"/>
          <a:ext cx="3111500" cy="944562"/>
        </p:xfrm>
        <a:graphic>
          <a:graphicData uri="http://schemas.openxmlformats.org/presentationml/2006/ole">
            <mc:AlternateContent xmlns:mc="http://schemas.openxmlformats.org/markup-compatibility/2006">
              <mc:Choice xmlns:v="urn:schemas-microsoft-com:vml" Requires="v">
                <p:oleObj spid="_x0000_s90163" name="公式" r:id="rId49" imgW="1333440" imgH="406080" progId="Equation.3">
                  <p:embed/>
                </p:oleObj>
              </mc:Choice>
              <mc:Fallback>
                <p:oleObj name="公式" r:id="rId49" imgW="1333440" imgH="406080" progId="Equation.3">
                  <p:embed/>
                  <p:pic>
                    <p:nvPicPr>
                      <p:cNvPr id="52335" name="Object 1135">
                        <a:extLst>
                          <a:ext uri="{FF2B5EF4-FFF2-40B4-BE49-F238E27FC236}">
                            <a16:creationId xmlns:a16="http://schemas.microsoft.com/office/drawing/2014/main" id="{12B441A8-135A-4D94-A2DF-F1EC3C1784D3}"/>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187450" y="3852863"/>
                        <a:ext cx="3111500" cy="944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336" name="Text Box 1136">
            <a:extLst>
              <a:ext uri="{FF2B5EF4-FFF2-40B4-BE49-F238E27FC236}">
                <a16:creationId xmlns:a16="http://schemas.microsoft.com/office/drawing/2014/main" id="{E8A413DE-E38E-4314-8836-A1DB406DEB51}"/>
              </a:ext>
            </a:extLst>
          </p:cNvPr>
          <p:cNvSpPr txBox="1">
            <a:spLocks noChangeArrowheads="1"/>
          </p:cNvSpPr>
          <p:nvPr/>
        </p:nvSpPr>
        <p:spPr bwMode="auto">
          <a:xfrm>
            <a:off x="611188" y="4941888"/>
            <a:ext cx="381635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effectLst>
                  <a:outerShdw blurRad="38100" dist="38100" dir="2700000" algn="tl">
                    <a:srgbClr val="000000"/>
                  </a:outerShdw>
                </a:effectLst>
              </a:rPr>
              <a:t>感生电场与 </a:t>
            </a:r>
            <a:r>
              <a:rPr lang="en-US" altLang="zh-CN" i="1">
                <a:effectLst>
                  <a:outerShdw blurRad="38100" dist="38100" dir="2700000" algn="tl">
                    <a:srgbClr val="000000"/>
                  </a:outerShdw>
                </a:effectLst>
              </a:rPr>
              <a:t>r </a:t>
            </a:r>
            <a:r>
              <a:rPr lang="zh-CN" altLang="en-US">
                <a:effectLst>
                  <a:outerShdw blurRad="38100" dist="38100" dir="2700000" algn="tl">
                    <a:srgbClr val="000000"/>
                  </a:outerShdw>
                </a:effectLst>
              </a:rPr>
              <a:t>成正比，方向依照右手定则。</a:t>
            </a:r>
          </a:p>
        </p:txBody>
      </p:sp>
      <p:grpSp>
        <p:nvGrpSpPr>
          <p:cNvPr id="4" name="Group 1138">
            <a:extLst>
              <a:ext uri="{FF2B5EF4-FFF2-40B4-BE49-F238E27FC236}">
                <a16:creationId xmlns:a16="http://schemas.microsoft.com/office/drawing/2014/main" id="{7FDF7B0D-1650-4973-BA0A-CDD32E05F1F3}"/>
              </a:ext>
            </a:extLst>
          </p:cNvPr>
          <p:cNvGrpSpPr>
            <a:grpSpLocks/>
          </p:cNvGrpSpPr>
          <p:nvPr/>
        </p:nvGrpSpPr>
        <p:grpSpPr bwMode="auto">
          <a:xfrm>
            <a:off x="5724525" y="3587750"/>
            <a:ext cx="1828800" cy="1828800"/>
            <a:chOff x="3606" y="2260"/>
            <a:chExt cx="1152" cy="1152"/>
          </a:xfrm>
        </p:grpSpPr>
        <p:grpSp>
          <p:nvGrpSpPr>
            <p:cNvPr id="26660" name="Group 1134">
              <a:extLst>
                <a:ext uri="{FF2B5EF4-FFF2-40B4-BE49-F238E27FC236}">
                  <a16:creationId xmlns:a16="http://schemas.microsoft.com/office/drawing/2014/main" id="{73305453-F274-492B-99C7-4C22E27BB42A}"/>
                </a:ext>
              </a:extLst>
            </p:cNvPr>
            <p:cNvGrpSpPr>
              <a:grpSpLocks/>
            </p:cNvGrpSpPr>
            <p:nvPr/>
          </p:nvGrpSpPr>
          <p:grpSpPr bwMode="auto">
            <a:xfrm>
              <a:off x="3606" y="2260"/>
              <a:ext cx="1152" cy="1152"/>
              <a:chOff x="1519" y="2659"/>
              <a:chExt cx="1152" cy="1152"/>
            </a:xfrm>
          </p:grpSpPr>
          <p:sp>
            <p:nvSpPr>
              <p:cNvPr id="52250" name="Oval 1050">
                <a:extLst>
                  <a:ext uri="{FF2B5EF4-FFF2-40B4-BE49-F238E27FC236}">
                    <a16:creationId xmlns:a16="http://schemas.microsoft.com/office/drawing/2014/main" id="{A74808E0-0556-4070-AA38-07A3A59AE885}"/>
                  </a:ext>
                </a:extLst>
              </p:cNvPr>
              <p:cNvSpPr>
                <a:spLocks noChangeArrowheads="1"/>
              </p:cNvSpPr>
              <p:nvPr/>
            </p:nvSpPr>
            <p:spPr bwMode="auto">
              <a:xfrm>
                <a:off x="1519" y="2659"/>
                <a:ext cx="1152" cy="1152"/>
              </a:xfrm>
              <a:prstGeom prst="ellipse">
                <a:avLst/>
              </a:prstGeom>
              <a:noFill/>
              <a:ln w="19050">
                <a:solidFill>
                  <a:srgbClr val="99FFCC"/>
                </a:solid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251" name="Line 1051">
                <a:extLst>
                  <a:ext uri="{FF2B5EF4-FFF2-40B4-BE49-F238E27FC236}">
                    <a16:creationId xmlns:a16="http://schemas.microsoft.com/office/drawing/2014/main" id="{AA2C01AF-75F8-4109-ADDD-C9BE0B4FF557}"/>
                  </a:ext>
                </a:extLst>
              </p:cNvPr>
              <p:cNvSpPr>
                <a:spLocks noChangeShapeType="1"/>
              </p:cNvSpPr>
              <p:nvPr/>
            </p:nvSpPr>
            <p:spPr bwMode="auto">
              <a:xfrm>
                <a:off x="2095" y="3235"/>
                <a:ext cx="480" cy="336"/>
              </a:xfrm>
              <a:prstGeom prst="line">
                <a:avLst/>
              </a:prstGeom>
              <a:noFill/>
              <a:ln w="19050">
                <a:solidFill>
                  <a:srgbClr val="99FFCC"/>
                </a:solidFill>
                <a:round/>
                <a:headEnd type="non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32" name="Object 1052">
                <a:extLst>
                  <a:ext uri="{FF2B5EF4-FFF2-40B4-BE49-F238E27FC236}">
                    <a16:creationId xmlns:a16="http://schemas.microsoft.com/office/drawing/2014/main" id="{0395559A-96D8-4A2C-9094-8071D71957F1}"/>
                  </a:ext>
                </a:extLst>
              </p:cNvPr>
              <p:cNvGraphicFramePr>
                <a:graphicFrameLocks noChangeAspect="1"/>
              </p:cNvGraphicFramePr>
              <p:nvPr/>
            </p:nvGraphicFramePr>
            <p:xfrm>
              <a:off x="2287" y="3139"/>
              <a:ext cx="209" cy="232"/>
            </p:xfrm>
            <a:graphic>
              <a:graphicData uri="http://schemas.openxmlformats.org/presentationml/2006/ole">
                <mc:AlternateContent xmlns:mc="http://schemas.openxmlformats.org/markup-compatibility/2006">
                  <mc:Choice xmlns:v="urn:schemas-microsoft-com:vml" Requires="v">
                    <p:oleObj spid="_x0000_s90164" name="公式" r:id="rId51" imgW="114120" imgH="126720" progId="Equation.3">
                      <p:embed/>
                    </p:oleObj>
                  </mc:Choice>
                  <mc:Fallback>
                    <p:oleObj name="公式" r:id="rId51" imgW="114120" imgH="126720" progId="Equation.3">
                      <p:embed/>
                      <p:pic>
                        <p:nvPicPr>
                          <p:cNvPr id="26632" name="Object 1052">
                            <a:extLst>
                              <a:ext uri="{FF2B5EF4-FFF2-40B4-BE49-F238E27FC236}">
                                <a16:creationId xmlns:a16="http://schemas.microsoft.com/office/drawing/2014/main" id="{0395559A-96D8-4A2C-9094-8071D71957F1}"/>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287" y="3139"/>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52253" name="Line 1053">
                <a:extLst>
                  <a:ext uri="{FF2B5EF4-FFF2-40B4-BE49-F238E27FC236}">
                    <a16:creationId xmlns:a16="http://schemas.microsoft.com/office/drawing/2014/main" id="{9482D173-D308-4D35-B137-D355DB59056C}"/>
                  </a:ext>
                </a:extLst>
              </p:cNvPr>
              <p:cNvSpPr>
                <a:spLocks noChangeShapeType="1"/>
              </p:cNvSpPr>
              <p:nvPr/>
            </p:nvSpPr>
            <p:spPr bwMode="auto">
              <a:xfrm flipH="1">
                <a:off x="1999" y="2659"/>
                <a:ext cx="144" cy="0"/>
              </a:xfrm>
              <a:prstGeom prst="line">
                <a:avLst/>
              </a:prstGeom>
              <a:noFill/>
              <a:ln w="19050">
                <a:solidFill>
                  <a:srgbClr val="99FFCC"/>
                </a:solidFill>
                <a:round/>
                <a:headEnd type="stealth" w="lg"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254" name="Line 1054">
                <a:extLst>
                  <a:ext uri="{FF2B5EF4-FFF2-40B4-BE49-F238E27FC236}">
                    <a16:creationId xmlns:a16="http://schemas.microsoft.com/office/drawing/2014/main" id="{7476A0F0-7B84-4651-9700-1E8BF5E8D3F8}"/>
                  </a:ext>
                </a:extLst>
              </p:cNvPr>
              <p:cNvSpPr>
                <a:spLocks noChangeShapeType="1"/>
              </p:cNvSpPr>
              <p:nvPr/>
            </p:nvSpPr>
            <p:spPr bwMode="auto">
              <a:xfrm>
                <a:off x="2047" y="3811"/>
                <a:ext cx="147" cy="0"/>
              </a:xfrm>
              <a:prstGeom prst="line">
                <a:avLst/>
              </a:prstGeom>
              <a:noFill/>
              <a:ln w="19050">
                <a:solidFill>
                  <a:srgbClr val="99FFCC"/>
                </a:solidFill>
                <a:round/>
                <a:headEnd type="stealth" w="lg"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6631" name="Object 1137">
              <a:extLst>
                <a:ext uri="{FF2B5EF4-FFF2-40B4-BE49-F238E27FC236}">
                  <a16:creationId xmlns:a16="http://schemas.microsoft.com/office/drawing/2014/main" id="{66635AC6-1B68-41D7-9C06-C27D53F7884D}"/>
                </a:ext>
              </a:extLst>
            </p:cNvPr>
            <p:cNvGraphicFramePr>
              <a:graphicFrameLocks noChangeAspect="1"/>
            </p:cNvGraphicFramePr>
            <p:nvPr/>
          </p:nvGraphicFramePr>
          <p:xfrm>
            <a:off x="3951" y="3067"/>
            <a:ext cx="199" cy="245"/>
          </p:xfrm>
          <a:graphic>
            <a:graphicData uri="http://schemas.openxmlformats.org/presentationml/2006/ole">
              <mc:AlternateContent xmlns:mc="http://schemas.openxmlformats.org/markup-compatibility/2006">
                <mc:Choice xmlns:v="urn:schemas-microsoft-com:vml" Requires="v">
                  <p:oleObj spid="_x0000_s90165" name="公式" r:id="rId53" imgW="164880" imgH="203040" progId="Equation.3">
                    <p:embed/>
                  </p:oleObj>
                </mc:Choice>
                <mc:Fallback>
                  <p:oleObj name="公式" r:id="rId53" imgW="164880" imgH="203040" progId="Equation.3">
                    <p:embed/>
                    <p:pic>
                      <p:nvPicPr>
                        <p:cNvPr id="26631" name="Object 1137">
                          <a:extLst>
                            <a:ext uri="{FF2B5EF4-FFF2-40B4-BE49-F238E27FC236}">
                              <a16:creationId xmlns:a16="http://schemas.microsoft.com/office/drawing/2014/main" id="{66635AC6-1B68-41D7-9C06-C27D53F7884D}"/>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951" y="3067"/>
                          <a:ext cx="19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70" name="Group 46">
            <a:extLst>
              <a:ext uri="{FF2B5EF4-FFF2-40B4-BE49-F238E27FC236}">
                <a16:creationId xmlns:a16="http://schemas.microsoft.com/office/drawing/2014/main" id="{9B2AAEC2-F228-4806-A812-A3D6E57E0B8C}"/>
              </a:ext>
            </a:extLst>
          </p:cNvPr>
          <p:cNvGrpSpPr>
            <a:grpSpLocks/>
          </p:cNvGrpSpPr>
          <p:nvPr/>
        </p:nvGrpSpPr>
        <p:grpSpPr bwMode="auto">
          <a:xfrm>
            <a:off x="0" y="303213"/>
            <a:ext cx="5715000" cy="1068387"/>
            <a:chOff x="0" y="191"/>
            <a:chExt cx="3600" cy="673"/>
          </a:xfrm>
        </p:grpSpPr>
        <p:pic>
          <p:nvPicPr>
            <p:cNvPr id="26671" name="Picture 1073" descr="bar_1">
              <a:extLst>
                <a:ext uri="{FF2B5EF4-FFF2-40B4-BE49-F238E27FC236}">
                  <a16:creationId xmlns:a16="http://schemas.microsoft.com/office/drawing/2014/main" id="{9D5DD907-AA48-4619-AEE5-76248D31DD5C}"/>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D4FBAB32-7683-4EA5-852D-A27A5A643A3E}"/>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3927870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256"/>
                                        </p:tgtEl>
                                        <p:attrNameLst>
                                          <p:attrName>style.visibility</p:attrName>
                                        </p:attrNameLst>
                                      </p:cBhvr>
                                      <p:to>
                                        <p:strVal val="visible"/>
                                      </p:to>
                                    </p:set>
                                    <p:animEffect transition="in" filter="dissolve">
                                      <p:cBhvr>
                                        <p:cTn id="7" dur="500"/>
                                        <p:tgtEl>
                                          <p:spTgt spid="52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255"/>
                                        </p:tgtEl>
                                        <p:attrNameLst>
                                          <p:attrName>style.visibility</p:attrName>
                                        </p:attrNameLst>
                                      </p:cBhvr>
                                      <p:to>
                                        <p:strVal val="visible"/>
                                      </p:to>
                                    </p:set>
                                    <p:animEffect transition="in" filter="dissolve">
                                      <p:cBhvr>
                                        <p:cTn id="12" dur="500"/>
                                        <p:tgtEl>
                                          <p:spTgt spid="52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2257"/>
                                        </p:tgtEl>
                                        <p:attrNameLst>
                                          <p:attrName>style.visibility</p:attrName>
                                        </p:attrNameLst>
                                      </p:cBhvr>
                                      <p:to>
                                        <p:strVal val="visible"/>
                                      </p:to>
                                    </p:set>
                                    <p:animEffect transition="in" filter="dissolve">
                                      <p:cBhvr>
                                        <p:cTn id="22" dur="500"/>
                                        <p:tgtEl>
                                          <p:spTgt spid="522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2258"/>
                                        </p:tgtEl>
                                        <p:attrNameLst>
                                          <p:attrName>style.visibility</p:attrName>
                                        </p:attrNameLst>
                                      </p:cBhvr>
                                      <p:to>
                                        <p:strVal val="visible"/>
                                      </p:to>
                                    </p:set>
                                    <p:animEffect transition="in" filter="dissolve">
                                      <p:cBhvr>
                                        <p:cTn id="27" dur="500"/>
                                        <p:tgtEl>
                                          <p:spTgt spid="522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2335"/>
                                        </p:tgtEl>
                                        <p:attrNameLst>
                                          <p:attrName>style.visibility</p:attrName>
                                        </p:attrNameLst>
                                      </p:cBhvr>
                                      <p:to>
                                        <p:strVal val="visible"/>
                                      </p:to>
                                    </p:set>
                                    <p:animEffect transition="in" filter="dissolve">
                                      <p:cBhvr>
                                        <p:cTn id="32" dur="500"/>
                                        <p:tgtEl>
                                          <p:spTgt spid="523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336"/>
                                        </p:tgtEl>
                                        <p:attrNameLst>
                                          <p:attrName>style.visibility</p:attrName>
                                        </p:attrNameLst>
                                      </p:cBhvr>
                                      <p:to>
                                        <p:strVal val="visible"/>
                                      </p:to>
                                    </p:set>
                                    <p:animEffect transition="in" filter="blinds(horizontal)">
                                      <p:cBhvr>
                                        <p:cTn id="37" dur="500"/>
                                        <p:tgtEl>
                                          <p:spTgt spid="52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日期占位符 1">
            <a:extLst>
              <a:ext uri="{FF2B5EF4-FFF2-40B4-BE49-F238E27FC236}">
                <a16:creationId xmlns:a16="http://schemas.microsoft.com/office/drawing/2014/main" id="{6309FE99-47A4-49DE-BC00-EAFE56EA29C3}"/>
              </a:ext>
            </a:extLst>
          </p:cNvPr>
          <p:cNvSpPr>
            <a:spLocks noGrp="1"/>
          </p:cNvSpPr>
          <p:nvPr>
            <p:ph type="dt" sz="quarter" idx="10"/>
          </p:nvPr>
        </p:nvSpPr>
        <p:spPr/>
        <p:txBody>
          <a:bodyPr/>
          <a:lstStyle/>
          <a:p>
            <a:pPr>
              <a:defRPr/>
            </a:pPr>
            <a:fld id="{B3C26A36-EFCC-4944-910E-70A8CE752A56}" type="datetime9">
              <a:rPr lang="en-US"/>
              <a:pPr>
                <a:defRPr/>
              </a:pPr>
              <a:t>12/22/2017 6:46:25 PM</a:t>
            </a:fld>
            <a:endParaRPr lang="en-US" altLang="zh-CN"/>
          </a:p>
        </p:txBody>
      </p:sp>
      <p:sp>
        <p:nvSpPr>
          <p:cNvPr id="83" name="灯片编号占位符 3">
            <a:extLst>
              <a:ext uri="{FF2B5EF4-FFF2-40B4-BE49-F238E27FC236}">
                <a16:creationId xmlns:a16="http://schemas.microsoft.com/office/drawing/2014/main" id="{03AE791B-5856-4BCE-92B4-5E3D96403EC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B1D8CAC-8F9E-446F-B49B-37220CC2E458}" type="slidenum">
              <a:rPr lang="en-US" altLang="zh-CN" sz="1400" b="0">
                <a:ea typeface="宋体" panose="02010600030101010101" pitchFamily="2" charset="-122"/>
              </a:rPr>
              <a:pPr eaLnBrk="1" hangingPunct="1"/>
              <a:t>37</a:t>
            </a:fld>
            <a:endParaRPr lang="en-US" altLang="zh-CN" sz="1400" b="0">
              <a:ea typeface="宋体" panose="02010600030101010101" pitchFamily="2" charset="-122"/>
            </a:endParaRPr>
          </a:p>
        </p:txBody>
      </p:sp>
      <p:grpSp>
        <p:nvGrpSpPr>
          <p:cNvPr id="27683" name="Group 25">
            <a:extLst>
              <a:ext uri="{FF2B5EF4-FFF2-40B4-BE49-F238E27FC236}">
                <a16:creationId xmlns:a16="http://schemas.microsoft.com/office/drawing/2014/main" id="{76598490-F7B9-4D4B-9ACD-7453A2FF8C36}"/>
              </a:ext>
            </a:extLst>
          </p:cNvPr>
          <p:cNvGrpSpPr>
            <a:grpSpLocks/>
          </p:cNvGrpSpPr>
          <p:nvPr/>
        </p:nvGrpSpPr>
        <p:grpSpPr bwMode="auto">
          <a:xfrm>
            <a:off x="4500563" y="2420938"/>
            <a:ext cx="4319587" cy="4076700"/>
            <a:chOff x="2835" y="1525"/>
            <a:chExt cx="2721" cy="2568"/>
          </a:xfrm>
        </p:grpSpPr>
        <p:sp>
          <p:nvSpPr>
            <p:cNvPr id="159770" name="Rectangle 26">
              <a:extLst>
                <a:ext uri="{FF2B5EF4-FFF2-40B4-BE49-F238E27FC236}">
                  <a16:creationId xmlns:a16="http://schemas.microsoft.com/office/drawing/2014/main" id="{4207AF08-15E8-4B2A-86EF-884017EC9A43}"/>
                </a:ext>
              </a:extLst>
            </p:cNvPr>
            <p:cNvSpPr>
              <a:spLocks noChangeArrowheads="1"/>
            </p:cNvSpPr>
            <p:nvPr/>
          </p:nvSpPr>
          <p:spPr bwMode="auto">
            <a:xfrm>
              <a:off x="2835" y="1525"/>
              <a:ext cx="2721" cy="2568"/>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7729" name="Group 27">
              <a:extLst>
                <a:ext uri="{FF2B5EF4-FFF2-40B4-BE49-F238E27FC236}">
                  <a16:creationId xmlns:a16="http://schemas.microsoft.com/office/drawing/2014/main" id="{1F01FC16-036C-4758-8A6F-8FC177620DC0}"/>
                </a:ext>
              </a:extLst>
            </p:cNvPr>
            <p:cNvGrpSpPr>
              <a:grpSpLocks/>
            </p:cNvGrpSpPr>
            <p:nvPr/>
          </p:nvGrpSpPr>
          <p:grpSpPr bwMode="auto">
            <a:xfrm>
              <a:off x="3456" y="2117"/>
              <a:ext cx="1440" cy="1440"/>
              <a:chOff x="3456" y="2208"/>
              <a:chExt cx="1440" cy="1440"/>
            </a:xfrm>
          </p:grpSpPr>
          <p:sp>
            <p:nvSpPr>
              <p:cNvPr id="159772" name="Line 28">
                <a:extLst>
                  <a:ext uri="{FF2B5EF4-FFF2-40B4-BE49-F238E27FC236}">
                    <a16:creationId xmlns:a16="http://schemas.microsoft.com/office/drawing/2014/main" id="{4A527589-C886-42D7-803A-76E9B9384DF8}"/>
                  </a:ext>
                </a:extLst>
              </p:cNvPr>
              <p:cNvSpPr>
                <a:spLocks noChangeShapeType="1"/>
              </p:cNvSpPr>
              <p:nvPr/>
            </p:nvSpPr>
            <p:spPr bwMode="auto">
              <a:xfrm flipV="1">
                <a:off x="4176" y="2387"/>
                <a:ext cx="518" cy="541"/>
              </a:xfrm>
              <a:prstGeom prst="line">
                <a:avLst/>
              </a:prstGeom>
              <a:noFill/>
              <a:ln w="38100">
                <a:solidFill>
                  <a:schemeClr val="hlink"/>
                </a:solidFill>
                <a:round/>
                <a:headEnd type="none" w="sm" len="lg"/>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773" name="Oval 29">
                <a:extLst>
                  <a:ext uri="{FF2B5EF4-FFF2-40B4-BE49-F238E27FC236}">
                    <a16:creationId xmlns:a16="http://schemas.microsoft.com/office/drawing/2014/main" id="{B0FF5BC1-1F24-485D-8FEA-914543A2D1A7}"/>
                  </a:ext>
                </a:extLst>
              </p:cNvPr>
              <p:cNvSpPr>
                <a:spLocks noChangeArrowheads="1"/>
              </p:cNvSpPr>
              <p:nvPr/>
            </p:nvSpPr>
            <p:spPr bwMode="auto">
              <a:xfrm>
                <a:off x="3456" y="2208"/>
                <a:ext cx="1440" cy="1440"/>
              </a:xfrm>
              <a:prstGeom prst="ellipse">
                <a:avLst/>
              </a:prstGeom>
              <a:noFill/>
              <a:ln w="28575">
                <a:solidFill>
                  <a:srgbClr val="FF9966"/>
                </a:solidFill>
                <a:round/>
                <a:headEnd type="none" w="sm" len="lg"/>
                <a:tailEnd type="none" w="sm"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62" name="Object 30">
                <a:extLst>
                  <a:ext uri="{FF2B5EF4-FFF2-40B4-BE49-F238E27FC236}">
                    <a16:creationId xmlns:a16="http://schemas.microsoft.com/office/drawing/2014/main" id="{74408695-3FD5-46F7-B7ED-0CB08611E404}"/>
                  </a:ext>
                </a:extLst>
              </p:cNvPr>
              <p:cNvGraphicFramePr>
                <a:graphicFrameLocks noChangeAspect="1"/>
              </p:cNvGraphicFramePr>
              <p:nvPr/>
            </p:nvGraphicFramePr>
            <p:xfrm>
              <a:off x="3504" y="2648"/>
              <a:ext cx="184" cy="184"/>
            </p:xfrm>
            <a:graphic>
              <a:graphicData uri="http://schemas.openxmlformats.org/presentationml/2006/ole">
                <mc:AlternateContent xmlns:mc="http://schemas.openxmlformats.org/markup-compatibility/2006">
                  <mc:Choice xmlns:v="urn:schemas-microsoft-com:vml" Requires="v">
                    <p:oleObj spid="_x0000_s91168" name="公式" r:id="rId3" imgW="126720" imgH="126720" progId="Equation.3">
                      <p:embed/>
                    </p:oleObj>
                  </mc:Choice>
                  <mc:Fallback>
                    <p:oleObj name="公式" r:id="rId3" imgW="126720" imgH="126720" progId="Equation.3">
                      <p:embed/>
                      <p:pic>
                        <p:nvPicPr>
                          <p:cNvPr id="27662" name="Object 30">
                            <a:extLst>
                              <a:ext uri="{FF2B5EF4-FFF2-40B4-BE49-F238E27FC236}">
                                <a16:creationId xmlns:a16="http://schemas.microsoft.com/office/drawing/2014/main" id="{74408695-3FD5-46F7-B7ED-0CB08611E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3" name="Object 31">
                <a:extLst>
                  <a:ext uri="{FF2B5EF4-FFF2-40B4-BE49-F238E27FC236}">
                    <a16:creationId xmlns:a16="http://schemas.microsoft.com/office/drawing/2014/main" id="{4D37E596-4AF3-4936-B0A5-3A2EB2F7A972}"/>
                  </a:ext>
                </a:extLst>
              </p:cNvPr>
              <p:cNvGraphicFramePr>
                <a:graphicFrameLocks noChangeAspect="1"/>
              </p:cNvGraphicFramePr>
              <p:nvPr/>
            </p:nvGraphicFramePr>
            <p:xfrm>
              <a:off x="3512" y="2992"/>
              <a:ext cx="184" cy="184"/>
            </p:xfrm>
            <a:graphic>
              <a:graphicData uri="http://schemas.openxmlformats.org/presentationml/2006/ole">
                <mc:AlternateContent xmlns:mc="http://schemas.openxmlformats.org/markup-compatibility/2006">
                  <mc:Choice xmlns:v="urn:schemas-microsoft-com:vml" Requires="v">
                    <p:oleObj spid="_x0000_s91169" name="公式" r:id="rId5" imgW="126720" imgH="126720" progId="Equation.3">
                      <p:embed/>
                    </p:oleObj>
                  </mc:Choice>
                  <mc:Fallback>
                    <p:oleObj name="公式" r:id="rId5" imgW="126720" imgH="126720" progId="Equation.3">
                      <p:embed/>
                      <p:pic>
                        <p:nvPicPr>
                          <p:cNvPr id="27663" name="Object 31">
                            <a:extLst>
                              <a:ext uri="{FF2B5EF4-FFF2-40B4-BE49-F238E27FC236}">
                                <a16:creationId xmlns:a16="http://schemas.microsoft.com/office/drawing/2014/main" id="{4D37E596-4AF3-4936-B0A5-3A2EB2F7A9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4" name="Object 32">
                <a:extLst>
                  <a:ext uri="{FF2B5EF4-FFF2-40B4-BE49-F238E27FC236}">
                    <a16:creationId xmlns:a16="http://schemas.microsoft.com/office/drawing/2014/main" id="{F3A5ADAA-8C05-4557-892B-80F606CC3E15}"/>
                  </a:ext>
                </a:extLst>
              </p:cNvPr>
              <p:cNvGraphicFramePr>
                <a:graphicFrameLocks noChangeAspect="1"/>
              </p:cNvGraphicFramePr>
              <p:nvPr/>
            </p:nvGraphicFramePr>
            <p:xfrm>
              <a:off x="3792" y="3312"/>
              <a:ext cx="184" cy="184"/>
            </p:xfrm>
            <a:graphic>
              <a:graphicData uri="http://schemas.openxmlformats.org/presentationml/2006/ole">
                <mc:AlternateContent xmlns:mc="http://schemas.openxmlformats.org/markup-compatibility/2006">
                  <mc:Choice xmlns:v="urn:schemas-microsoft-com:vml" Requires="v">
                    <p:oleObj spid="_x0000_s91170" name="公式" r:id="rId7" imgW="126720" imgH="126720" progId="Equation.3">
                      <p:embed/>
                    </p:oleObj>
                  </mc:Choice>
                  <mc:Fallback>
                    <p:oleObj name="公式" r:id="rId7" imgW="126720" imgH="126720" progId="Equation.3">
                      <p:embed/>
                      <p:pic>
                        <p:nvPicPr>
                          <p:cNvPr id="27664" name="Object 32">
                            <a:extLst>
                              <a:ext uri="{FF2B5EF4-FFF2-40B4-BE49-F238E27FC236}">
                                <a16:creationId xmlns:a16="http://schemas.microsoft.com/office/drawing/2014/main" id="{F3A5ADAA-8C05-4557-892B-80F606CC3E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5" name="Object 33">
                <a:extLst>
                  <a:ext uri="{FF2B5EF4-FFF2-40B4-BE49-F238E27FC236}">
                    <a16:creationId xmlns:a16="http://schemas.microsoft.com/office/drawing/2014/main" id="{8598AD48-0567-45C1-853A-6C167193D49F}"/>
                  </a:ext>
                </a:extLst>
              </p:cNvPr>
              <p:cNvGraphicFramePr>
                <a:graphicFrameLocks noChangeAspect="1"/>
              </p:cNvGraphicFramePr>
              <p:nvPr/>
            </p:nvGraphicFramePr>
            <p:xfrm>
              <a:off x="3800" y="2360"/>
              <a:ext cx="184" cy="184"/>
            </p:xfrm>
            <a:graphic>
              <a:graphicData uri="http://schemas.openxmlformats.org/presentationml/2006/ole">
                <mc:AlternateContent xmlns:mc="http://schemas.openxmlformats.org/markup-compatibility/2006">
                  <mc:Choice xmlns:v="urn:schemas-microsoft-com:vml" Requires="v">
                    <p:oleObj spid="_x0000_s91171" name="公式" r:id="rId9" imgW="126720" imgH="126720" progId="Equation.3">
                      <p:embed/>
                    </p:oleObj>
                  </mc:Choice>
                  <mc:Fallback>
                    <p:oleObj name="公式" r:id="rId9" imgW="126720" imgH="126720" progId="Equation.3">
                      <p:embed/>
                      <p:pic>
                        <p:nvPicPr>
                          <p:cNvPr id="27665" name="Object 33">
                            <a:extLst>
                              <a:ext uri="{FF2B5EF4-FFF2-40B4-BE49-F238E27FC236}">
                                <a16:creationId xmlns:a16="http://schemas.microsoft.com/office/drawing/2014/main" id="{8598AD48-0567-45C1-853A-6C167193D4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6" name="Object 34">
                <a:extLst>
                  <a:ext uri="{FF2B5EF4-FFF2-40B4-BE49-F238E27FC236}">
                    <a16:creationId xmlns:a16="http://schemas.microsoft.com/office/drawing/2014/main" id="{51463297-3866-4E57-AF1F-B85B12904F7E}"/>
                  </a:ext>
                </a:extLst>
              </p:cNvPr>
              <p:cNvGraphicFramePr>
                <a:graphicFrameLocks noChangeAspect="1"/>
              </p:cNvGraphicFramePr>
              <p:nvPr/>
            </p:nvGraphicFramePr>
            <p:xfrm>
              <a:off x="3784" y="2648"/>
              <a:ext cx="184" cy="184"/>
            </p:xfrm>
            <a:graphic>
              <a:graphicData uri="http://schemas.openxmlformats.org/presentationml/2006/ole">
                <mc:AlternateContent xmlns:mc="http://schemas.openxmlformats.org/markup-compatibility/2006">
                  <mc:Choice xmlns:v="urn:schemas-microsoft-com:vml" Requires="v">
                    <p:oleObj spid="_x0000_s91172" name="公式" r:id="rId11" imgW="126720" imgH="126720" progId="Equation.3">
                      <p:embed/>
                    </p:oleObj>
                  </mc:Choice>
                  <mc:Fallback>
                    <p:oleObj name="公式" r:id="rId11" imgW="126720" imgH="126720" progId="Equation.3">
                      <p:embed/>
                      <p:pic>
                        <p:nvPicPr>
                          <p:cNvPr id="27666" name="Object 34">
                            <a:extLst>
                              <a:ext uri="{FF2B5EF4-FFF2-40B4-BE49-F238E27FC236}">
                                <a16:creationId xmlns:a16="http://schemas.microsoft.com/office/drawing/2014/main" id="{51463297-3866-4E57-AF1F-B85B12904F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7" name="Object 35">
                <a:extLst>
                  <a:ext uri="{FF2B5EF4-FFF2-40B4-BE49-F238E27FC236}">
                    <a16:creationId xmlns:a16="http://schemas.microsoft.com/office/drawing/2014/main" id="{FC3DCCF0-8479-4D62-8489-C7A86B36447C}"/>
                  </a:ext>
                </a:extLst>
              </p:cNvPr>
              <p:cNvGraphicFramePr>
                <a:graphicFrameLocks noChangeAspect="1"/>
              </p:cNvGraphicFramePr>
              <p:nvPr/>
            </p:nvGraphicFramePr>
            <p:xfrm>
              <a:off x="3792" y="2992"/>
              <a:ext cx="184" cy="184"/>
            </p:xfrm>
            <a:graphic>
              <a:graphicData uri="http://schemas.openxmlformats.org/presentationml/2006/ole">
                <mc:AlternateContent xmlns:mc="http://schemas.openxmlformats.org/markup-compatibility/2006">
                  <mc:Choice xmlns:v="urn:schemas-microsoft-com:vml" Requires="v">
                    <p:oleObj spid="_x0000_s91173" name="公式" r:id="rId13" imgW="126720" imgH="126720" progId="Equation.3">
                      <p:embed/>
                    </p:oleObj>
                  </mc:Choice>
                  <mc:Fallback>
                    <p:oleObj name="公式" r:id="rId13" imgW="126720" imgH="126720" progId="Equation.3">
                      <p:embed/>
                      <p:pic>
                        <p:nvPicPr>
                          <p:cNvPr id="27667" name="Object 35">
                            <a:extLst>
                              <a:ext uri="{FF2B5EF4-FFF2-40B4-BE49-F238E27FC236}">
                                <a16:creationId xmlns:a16="http://schemas.microsoft.com/office/drawing/2014/main" id="{FC3DCCF0-8479-4D62-8489-C7A86B3644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8" name="Object 36">
                <a:extLst>
                  <a:ext uri="{FF2B5EF4-FFF2-40B4-BE49-F238E27FC236}">
                    <a16:creationId xmlns:a16="http://schemas.microsoft.com/office/drawing/2014/main" id="{918CA367-F414-48CC-99E0-055324F5A1EC}"/>
                  </a:ext>
                </a:extLst>
              </p:cNvPr>
              <p:cNvGraphicFramePr>
                <a:graphicFrameLocks noChangeAspect="1"/>
              </p:cNvGraphicFramePr>
              <p:nvPr/>
            </p:nvGraphicFramePr>
            <p:xfrm>
              <a:off x="4080" y="2360"/>
              <a:ext cx="184" cy="184"/>
            </p:xfrm>
            <a:graphic>
              <a:graphicData uri="http://schemas.openxmlformats.org/presentationml/2006/ole">
                <mc:AlternateContent xmlns:mc="http://schemas.openxmlformats.org/markup-compatibility/2006">
                  <mc:Choice xmlns:v="urn:schemas-microsoft-com:vml" Requires="v">
                    <p:oleObj spid="_x0000_s91174" name="公式" r:id="rId15" imgW="126720" imgH="126720" progId="Equation.3">
                      <p:embed/>
                    </p:oleObj>
                  </mc:Choice>
                  <mc:Fallback>
                    <p:oleObj name="公式" r:id="rId15" imgW="126720" imgH="126720" progId="Equation.3">
                      <p:embed/>
                      <p:pic>
                        <p:nvPicPr>
                          <p:cNvPr id="27668" name="Object 36">
                            <a:extLst>
                              <a:ext uri="{FF2B5EF4-FFF2-40B4-BE49-F238E27FC236}">
                                <a16:creationId xmlns:a16="http://schemas.microsoft.com/office/drawing/2014/main" id="{918CA367-F414-48CC-99E0-055324F5A1E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9" name="Object 37">
                <a:extLst>
                  <a:ext uri="{FF2B5EF4-FFF2-40B4-BE49-F238E27FC236}">
                    <a16:creationId xmlns:a16="http://schemas.microsoft.com/office/drawing/2014/main" id="{302F4DBD-CBEF-4297-BC5B-A2DD81CB5C99}"/>
                  </a:ext>
                </a:extLst>
              </p:cNvPr>
              <p:cNvGraphicFramePr>
                <a:graphicFrameLocks noChangeAspect="1"/>
              </p:cNvGraphicFramePr>
              <p:nvPr/>
            </p:nvGraphicFramePr>
            <p:xfrm>
              <a:off x="4088" y="2648"/>
              <a:ext cx="184" cy="184"/>
            </p:xfrm>
            <a:graphic>
              <a:graphicData uri="http://schemas.openxmlformats.org/presentationml/2006/ole">
                <mc:AlternateContent xmlns:mc="http://schemas.openxmlformats.org/markup-compatibility/2006">
                  <mc:Choice xmlns:v="urn:schemas-microsoft-com:vml" Requires="v">
                    <p:oleObj spid="_x0000_s91175" name="公式" r:id="rId17" imgW="126720" imgH="126720" progId="Equation.3">
                      <p:embed/>
                    </p:oleObj>
                  </mc:Choice>
                  <mc:Fallback>
                    <p:oleObj name="公式" r:id="rId17" imgW="126720" imgH="126720" progId="Equation.3">
                      <p:embed/>
                      <p:pic>
                        <p:nvPicPr>
                          <p:cNvPr id="27669" name="Object 37">
                            <a:extLst>
                              <a:ext uri="{FF2B5EF4-FFF2-40B4-BE49-F238E27FC236}">
                                <a16:creationId xmlns:a16="http://schemas.microsoft.com/office/drawing/2014/main" id="{302F4DBD-CBEF-4297-BC5B-A2DD81CB5C9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8"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0" name="Object 38">
                <a:extLst>
                  <a:ext uri="{FF2B5EF4-FFF2-40B4-BE49-F238E27FC236}">
                    <a16:creationId xmlns:a16="http://schemas.microsoft.com/office/drawing/2014/main" id="{203F40B2-ECBC-40F1-943A-C4BB919E4A4D}"/>
                  </a:ext>
                </a:extLst>
              </p:cNvPr>
              <p:cNvGraphicFramePr>
                <a:graphicFrameLocks noChangeAspect="1"/>
              </p:cNvGraphicFramePr>
              <p:nvPr/>
            </p:nvGraphicFramePr>
            <p:xfrm>
              <a:off x="4088" y="2992"/>
              <a:ext cx="184" cy="184"/>
            </p:xfrm>
            <a:graphic>
              <a:graphicData uri="http://schemas.openxmlformats.org/presentationml/2006/ole">
                <mc:AlternateContent xmlns:mc="http://schemas.openxmlformats.org/markup-compatibility/2006">
                  <mc:Choice xmlns:v="urn:schemas-microsoft-com:vml" Requires="v">
                    <p:oleObj spid="_x0000_s91176" name="公式" r:id="rId19" imgW="126720" imgH="126720" progId="Equation.3">
                      <p:embed/>
                    </p:oleObj>
                  </mc:Choice>
                  <mc:Fallback>
                    <p:oleObj name="公式" r:id="rId19" imgW="126720" imgH="126720" progId="Equation.3">
                      <p:embed/>
                      <p:pic>
                        <p:nvPicPr>
                          <p:cNvPr id="27670" name="Object 38">
                            <a:extLst>
                              <a:ext uri="{FF2B5EF4-FFF2-40B4-BE49-F238E27FC236}">
                                <a16:creationId xmlns:a16="http://schemas.microsoft.com/office/drawing/2014/main" id="{203F40B2-ECBC-40F1-943A-C4BB919E4A4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8"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1" name="Object 39">
                <a:extLst>
                  <a:ext uri="{FF2B5EF4-FFF2-40B4-BE49-F238E27FC236}">
                    <a16:creationId xmlns:a16="http://schemas.microsoft.com/office/drawing/2014/main" id="{5FB71A6D-9A83-47B5-B677-E5D2F971B22E}"/>
                  </a:ext>
                </a:extLst>
              </p:cNvPr>
              <p:cNvGraphicFramePr>
                <a:graphicFrameLocks noChangeAspect="1"/>
              </p:cNvGraphicFramePr>
              <p:nvPr/>
            </p:nvGraphicFramePr>
            <p:xfrm>
              <a:off x="4080" y="3312"/>
              <a:ext cx="184" cy="184"/>
            </p:xfrm>
            <a:graphic>
              <a:graphicData uri="http://schemas.openxmlformats.org/presentationml/2006/ole">
                <mc:AlternateContent xmlns:mc="http://schemas.openxmlformats.org/markup-compatibility/2006">
                  <mc:Choice xmlns:v="urn:schemas-microsoft-com:vml" Requires="v">
                    <p:oleObj spid="_x0000_s91177" name="公式" r:id="rId21" imgW="126720" imgH="126720" progId="Equation.3">
                      <p:embed/>
                    </p:oleObj>
                  </mc:Choice>
                  <mc:Fallback>
                    <p:oleObj name="公式" r:id="rId21" imgW="126720" imgH="126720" progId="Equation.3">
                      <p:embed/>
                      <p:pic>
                        <p:nvPicPr>
                          <p:cNvPr id="27671" name="Object 39">
                            <a:extLst>
                              <a:ext uri="{FF2B5EF4-FFF2-40B4-BE49-F238E27FC236}">
                                <a16:creationId xmlns:a16="http://schemas.microsoft.com/office/drawing/2014/main" id="{5FB71A6D-9A83-47B5-B677-E5D2F971B22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0"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2" name="Object 40">
                <a:extLst>
                  <a:ext uri="{FF2B5EF4-FFF2-40B4-BE49-F238E27FC236}">
                    <a16:creationId xmlns:a16="http://schemas.microsoft.com/office/drawing/2014/main" id="{C84E97AD-5CF2-4FEE-8CFA-2A53AB748028}"/>
                  </a:ext>
                </a:extLst>
              </p:cNvPr>
              <p:cNvGraphicFramePr>
                <a:graphicFrameLocks noChangeAspect="1"/>
              </p:cNvGraphicFramePr>
              <p:nvPr/>
            </p:nvGraphicFramePr>
            <p:xfrm>
              <a:off x="4392" y="2360"/>
              <a:ext cx="184" cy="184"/>
            </p:xfrm>
            <a:graphic>
              <a:graphicData uri="http://schemas.openxmlformats.org/presentationml/2006/ole">
                <mc:AlternateContent xmlns:mc="http://schemas.openxmlformats.org/markup-compatibility/2006">
                  <mc:Choice xmlns:v="urn:schemas-microsoft-com:vml" Requires="v">
                    <p:oleObj spid="_x0000_s91178" name="公式" r:id="rId23" imgW="126720" imgH="126720" progId="Equation.3">
                      <p:embed/>
                    </p:oleObj>
                  </mc:Choice>
                  <mc:Fallback>
                    <p:oleObj name="公式" r:id="rId23" imgW="126720" imgH="126720" progId="Equation.3">
                      <p:embed/>
                      <p:pic>
                        <p:nvPicPr>
                          <p:cNvPr id="27672" name="Object 40">
                            <a:extLst>
                              <a:ext uri="{FF2B5EF4-FFF2-40B4-BE49-F238E27FC236}">
                                <a16:creationId xmlns:a16="http://schemas.microsoft.com/office/drawing/2014/main" id="{C84E97AD-5CF2-4FEE-8CFA-2A53AB74802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92"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3" name="Object 41">
                <a:extLst>
                  <a:ext uri="{FF2B5EF4-FFF2-40B4-BE49-F238E27FC236}">
                    <a16:creationId xmlns:a16="http://schemas.microsoft.com/office/drawing/2014/main" id="{F8369956-6514-4253-8A31-A0027C0818DA}"/>
                  </a:ext>
                </a:extLst>
              </p:cNvPr>
              <p:cNvGraphicFramePr>
                <a:graphicFrameLocks noChangeAspect="1"/>
              </p:cNvGraphicFramePr>
              <p:nvPr/>
            </p:nvGraphicFramePr>
            <p:xfrm>
              <a:off x="4376" y="2648"/>
              <a:ext cx="184" cy="184"/>
            </p:xfrm>
            <a:graphic>
              <a:graphicData uri="http://schemas.openxmlformats.org/presentationml/2006/ole">
                <mc:AlternateContent xmlns:mc="http://schemas.openxmlformats.org/markup-compatibility/2006">
                  <mc:Choice xmlns:v="urn:schemas-microsoft-com:vml" Requires="v">
                    <p:oleObj spid="_x0000_s91179" name="公式" r:id="rId25" imgW="126720" imgH="126720" progId="Equation.3">
                      <p:embed/>
                    </p:oleObj>
                  </mc:Choice>
                  <mc:Fallback>
                    <p:oleObj name="公式" r:id="rId25" imgW="126720" imgH="126720" progId="Equation.3">
                      <p:embed/>
                      <p:pic>
                        <p:nvPicPr>
                          <p:cNvPr id="27673" name="Object 41">
                            <a:extLst>
                              <a:ext uri="{FF2B5EF4-FFF2-40B4-BE49-F238E27FC236}">
                                <a16:creationId xmlns:a16="http://schemas.microsoft.com/office/drawing/2014/main" id="{F8369956-6514-4253-8A31-A0027C0818D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7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4" name="Object 42">
                <a:extLst>
                  <a:ext uri="{FF2B5EF4-FFF2-40B4-BE49-F238E27FC236}">
                    <a16:creationId xmlns:a16="http://schemas.microsoft.com/office/drawing/2014/main" id="{EA270A18-C30B-43BB-89B3-6772E8F48EFE}"/>
                  </a:ext>
                </a:extLst>
              </p:cNvPr>
              <p:cNvGraphicFramePr>
                <a:graphicFrameLocks noChangeAspect="1"/>
              </p:cNvGraphicFramePr>
              <p:nvPr/>
            </p:nvGraphicFramePr>
            <p:xfrm>
              <a:off x="4384" y="2992"/>
              <a:ext cx="184" cy="184"/>
            </p:xfrm>
            <a:graphic>
              <a:graphicData uri="http://schemas.openxmlformats.org/presentationml/2006/ole">
                <mc:AlternateContent xmlns:mc="http://schemas.openxmlformats.org/markup-compatibility/2006">
                  <mc:Choice xmlns:v="urn:schemas-microsoft-com:vml" Requires="v">
                    <p:oleObj spid="_x0000_s91180" name="公式" r:id="rId27" imgW="126720" imgH="126720" progId="Equation.3">
                      <p:embed/>
                    </p:oleObj>
                  </mc:Choice>
                  <mc:Fallback>
                    <p:oleObj name="公式" r:id="rId27" imgW="126720" imgH="126720" progId="Equation.3">
                      <p:embed/>
                      <p:pic>
                        <p:nvPicPr>
                          <p:cNvPr id="27674" name="Object 42">
                            <a:extLst>
                              <a:ext uri="{FF2B5EF4-FFF2-40B4-BE49-F238E27FC236}">
                                <a16:creationId xmlns:a16="http://schemas.microsoft.com/office/drawing/2014/main" id="{EA270A18-C30B-43BB-89B3-6772E8F48EF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84"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5" name="Object 43">
                <a:extLst>
                  <a:ext uri="{FF2B5EF4-FFF2-40B4-BE49-F238E27FC236}">
                    <a16:creationId xmlns:a16="http://schemas.microsoft.com/office/drawing/2014/main" id="{B9E17914-3E75-44ED-9EAB-B1F174A69A63}"/>
                  </a:ext>
                </a:extLst>
              </p:cNvPr>
              <p:cNvGraphicFramePr>
                <a:graphicFrameLocks noChangeAspect="1"/>
              </p:cNvGraphicFramePr>
              <p:nvPr/>
            </p:nvGraphicFramePr>
            <p:xfrm>
              <a:off x="4368" y="3312"/>
              <a:ext cx="184" cy="184"/>
            </p:xfrm>
            <a:graphic>
              <a:graphicData uri="http://schemas.openxmlformats.org/presentationml/2006/ole">
                <mc:AlternateContent xmlns:mc="http://schemas.openxmlformats.org/markup-compatibility/2006">
                  <mc:Choice xmlns:v="urn:schemas-microsoft-com:vml" Requires="v">
                    <p:oleObj spid="_x0000_s91181" name="公式" r:id="rId29" imgW="126720" imgH="126720" progId="Equation.3">
                      <p:embed/>
                    </p:oleObj>
                  </mc:Choice>
                  <mc:Fallback>
                    <p:oleObj name="公式" r:id="rId29" imgW="126720" imgH="126720" progId="Equation.3">
                      <p:embed/>
                      <p:pic>
                        <p:nvPicPr>
                          <p:cNvPr id="27675" name="Object 43">
                            <a:extLst>
                              <a:ext uri="{FF2B5EF4-FFF2-40B4-BE49-F238E27FC236}">
                                <a16:creationId xmlns:a16="http://schemas.microsoft.com/office/drawing/2014/main" id="{B9E17914-3E75-44ED-9EAB-B1F174A69A6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8"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6" name="Object 44">
                <a:extLst>
                  <a:ext uri="{FF2B5EF4-FFF2-40B4-BE49-F238E27FC236}">
                    <a16:creationId xmlns:a16="http://schemas.microsoft.com/office/drawing/2014/main" id="{A717AD8B-17A6-4500-9DFD-FDB0B6E49806}"/>
                  </a:ext>
                </a:extLst>
              </p:cNvPr>
              <p:cNvGraphicFramePr>
                <a:graphicFrameLocks noChangeAspect="1"/>
              </p:cNvGraphicFramePr>
              <p:nvPr/>
            </p:nvGraphicFramePr>
            <p:xfrm>
              <a:off x="4656" y="2648"/>
              <a:ext cx="184" cy="184"/>
            </p:xfrm>
            <a:graphic>
              <a:graphicData uri="http://schemas.openxmlformats.org/presentationml/2006/ole">
                <mc:AlternateContent xmlns:mc="http://schemas.openxmlformats.org/markup-compatibility/2006">
                  <mc:Choice xmlns:v="urn:schemas-microsoft-com:vml" Requires="v">
                    <p:oleObj spid="_x0000_s91182" name="公式" r:id="rId31" imgW="126720" imgH="126720" progId="Equation.3">
                      <p:embed/>
                    </p:oleObj>
                  </mc:Choice>
                  <mc:Fallback>
                    <p:oleObj name="公式" r:id="rId31" imgW="126720" imgH="126720" progId="Equation.3">
                      <p:embed/>
                      <p:pic>
                        <p:nvPicPr>
                          <p:cNvPr id="27676" name="Object 44">
                            <a:extLst>
                              <a:ext uri="{FF2B5EF4-FFF2-40B4-BE49-F238E27FC236}">
                                <a16:creationId xmlns:a16="http://schemas.microsoft.com/office/drawing/2014/main" id="{A717AD8B-17A6-4500-9DFD-FDB0B6E4980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5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7" name="Object 45">
                <a:extLst>
                  <a:ext uri="{FF2B5EF4-FFF2-40B4-BE49-F238E27FC236}">
                    <a16:creationId xmlns:a16="http://schemas.microsoft.com/office/drawing/2014/main" id="{24C86FBF-C4B5-4B19-9CE5-85BC1535AC48}"/>
                  </a:ext>
                </a:extLst>
              </p:cNvPr>
              <p:cNvGraphicFramePr>
                <a:graphicFrameLocks noChangeAspect="1"/>
              </p:cNvGraphicFramePr>
              <p:nvPr/>
            </p:nvGraphicFramePr>
            <p:xfrm>
              <a:off x="4656" y="2992"/>
              <a:ext cx="184" cy="184"/>
            </p:xfrm>
            <a:graphic>
              <a:graphicData uri="http://schemas.openxmlformats.org/presentationml/2006/ole">
                <mc:AlternateContent xmlns:mc="http://schemas.openxmlformats.org/markup-compatibility/2006">
                  <mc:Choice xmlns:v="urn:schemas-microsoft-com:vml" Requires="v">
                    <p:oleObj spid="_x0000_s91183" name="公式" r:id="rId33" imgW="126720" imgH="126720" progId="Equation.3">
                      <p:embed/>
                    </p:oleObj>
                  </mc:Choice>
                  <mc:Fallback>
                    <p:oleObj name="公式" r:id="rId33" imgW="126720" imgH="126720" progId="Equation.3">
                      <p:embed/>
                      <p:pic>
                        <p:nvPicPr>
                          <p:cNvPr id="27677" name="Object 45">
                            <a:extLst>
                              <a:ext uri="{FF2B5EF4-FFF2-40B4-BE49-F238E27FC236}">
                                <a16:creationId xmlns:a16="http://schemas.microsoft.com/office/drawing/2014/main" id="{24C86FBF-C4B5-4B19-9CE5-85BC1535AC4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56"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8" name="Object 46">
                <a:extLst>
                  <a:ext uri="{FF2B5EF4-FFF2-40B4-BE49-F238E27FC236}">
                    <a16:creationId xmlns:a16="http://schemas.microsoft.com/office/drawing/2014/main" id="{99A92CBB-CBA9-4133-A7EB-EFE4060328CD}"/>
                  </a:ext>
                </a:extLst>
              </p:cNvPr>
              <p:cNvGraphicFramePr>
                <a:graphicFrameLocks noChangeAspect="1"/>
              </p:cNvGraphicFramePr>
              <p:nvPr/>
            </p:nvGraphicFramePr>
            <p:xfrm>
              <a:off x="4245" y="2478"/>
              <a:ext cx="177" cy="195"/>
            </p:xfrm>
            <a:graphic>
              <a:graphicData uri="http://schemas.openxmlformats.org/presentationml/2006/ole">
                <mc:AlternateContent xmlns:mc="http://schemas.openxmlformats.org/markup-compatibility/2006">
                  <mc:Choice xmlns:v="urn:schemas-microsoft-com:vml" Requires="v">
                    <p:oleObj spid="_x0000_s91184" name="Equation" r:id="rId35" imgW="126720" imgH="139680" progId="Equation.3">
                      <p:embed/>
                    </p:oleObj>
                  </mc:Choice>
                  <mc:Fallback>
                    <p:oleObj name="Equation" r:id="rId35" imgW="126720" imgH="139680" progId="Equation.3">
                      <p:embed/>
                      <p:pic>
                        <p:nvPicPr>
                          <p:cNvPr id="27678" name="Object 46">
                            <a:extLst>
                              <a:ext uri="{FF2B5EF4-FFF2-40B4-BE49-F238E27FC236}">
                                <a16:creationId xmlns:a16="http://schemas.microsoft.com/office/drawing/2014/main" id="{99A92CBB-CBA9-4133-A7EB-EFE4060328C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5" y="2478"/>
                            <a:ext cx="177" cy="19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9" name="Object 47">
                <a:extLst>
                  <a:ext uri="{FF2B5EF4-FFF2-40B4-BE49-F238E27FC236}">
                    <a16:creationId xmlns:a16="http://schemas.microsoft.com/office/drawing/2014/main" id="{0B6BAA3B-CDF2-4EB3-BC2F-BD4C19997ADB}"/>
                  </a:ext>
                </a:extLst>
              </p:cNvPr>
              <p:cNvGraphicFramePr>
                <a:graphicFrameLocks noChangeAspect="1"/>
              </p:cNvGraphicFramePr>
              <p:nvPr/>
            </p:nvGraphicFramePr>
            <p:xfrm>
              <a:off x="3936" y="2832"/>
              <a:ext cx="186" cy="200"/>
            </p:xfrm>
            <a:graphic>
              <a:graphicData uri="http://schemas.openxmlformats.org/presentationml/2006/ole">
                <mc:AlternateContent xmlns:mc="http://schemas.openxmlformats.org/markup-compatibility/2006">
                  <mc:Choice xmlns:v="urn:schemas-microsoft-com:vml" Requires="v">
                    <p:oleObj spid="_x0000_s91185" name="公式" r:id="rId37" imgW="164880" imgH="177480" progId="Equation.3">
                      <p:embed/>
                    </p:oleObj>
                  </mc:Choice>
                  <mc:Fallback>
                    <p:oleObj name="公式" r:id="rId37" imgW="164880" imgH="177480" progId="Equation.3">
                      <p:embed/>
                      <p:pic>
                        <p:nvPicPr>
                          <p:cNvPr id="27679" name="Object 47">
                            <a:extLst>
                              <a:ext uri="{FF2B5EF4-FFF2-40B4-BE49-F238E27FC236}">
                                <a16:creationId xmlns:a16="http://schemas.microsoft.com/office/drawing/2014/main" id="{0B6BAA3B-CDF2-4EB3-BC2F-BD4C19997ADB}"/>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36" y="2832"/>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80" name="Object 48">
                <a:extLst>
                  <a:ext uri="{FF2B5EF4-FFF2-40B4-BE49-F238E27FC236}">
                    <a16:creationId xmlns:a16="http://schemas.microsoft.com/office/drawing/2014/main" id="{BA2F7669-0D35-46EF-AD3E-CD3D4272A23A}"/>
                  </a:ext>
                </a:extLst>
              </p:cNvPr>
              <p:cNvGraphicFramePr>
                <a:graphicFrameLocks noChangeAspect="1"/>
              </p:cNvGraphicFramePr>
              <p:nvPr/>
            </p:nvGraphicFramePr>
            <p:xfrm>
              <a:off x="3651" y="3144"/>
              <a:ext cx="186" cy="229"/>
            </p:xfrm>
            <a:graphic>
              <a:graphicData uri="http://schemas.openxmlformats.org/presentationml/2006/ole">
                <mc:AlternateContent xmlns:mc="http://schemas.openxmlformats.org/markup-compatibility/2006">
                  <mc:Choice xmlns:v="urn:schemas-microsoft-com:vml" Requires="v">
                    <p:oleObj spid="_x0000_s91186" name="公式" r:id="rId39" imgW="164880" imgH="203040" progId="Equation.3">
                      <p:embed/>
                    </p:oleObj>
                  </mc:Choice>
                  <mc:Fallback>
                    <p:oleObj name="公式" r:id="rId39" imgW="164880" imgH="203040" progId="Equation.3">
                      <p:embed/>
                      <p:pic>
                        <p:nvPicPr>
                          <p:cNvPr id="27680" name="Object 48">
                            <a:extLst>
                              <a:ext uri="{FF2B5EF4-FFF2-40B4-BE49-F238E27FC236}">
                                <a16:creationId xmlns:a16="http://schemas.microsoft.com/office/drawing/2014/main" id="{BA2F7669-0D35-46EF-AD3E-CD3D4272A23A}"/>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51" y="3144"/>
                            <a:ext cx="18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59748" name="Text Box 4">
            <a:extLst>
              <a:ext uri="{FF2B5EF4-FFF2-40B4-BE49-F238E27FC236}">
                <a16:creationId xmlns:a16="http://schemas.microsoft.com/office/drawing/2014/main" id="{46B6A0CD-E148-4266-B28E-BB7A62B45620}"/>
              </a:ext>
            </a:extLst>
          </p:cNvPr>
          <p:cNvSpPr txBox="1">
            <a:spLocks noChangeArrowheads="1"/>
          </p:cNvSpPr>
          <p:nvPr/>
        </p:nvSpPr>
        <p:spPr bwMode="auto">
          <a:xfrm>
            <a:off x="147638" y="5084763"/>
            <a:ext cx="4711700" cy="946150"/>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effectLst>
                  <a:outerShdw blurRad="38100" dist="38100" dir="2700000" algn="tl">
                    <a:srgbClr val="000000"/>
                  </a:outerShdw>
                </a:effectLst>
                <a:latin typeface="幼圆" panose="02010509060101010101" pitchFamily="49" charset="-122"/>
              </a:rPr>
              <a:t>    </a:t>
            </a:r>
            <a:r>
              <a:rPr lang="zh-CN" altLang="en-US">
                <a:effectLst>
                  <a:outerShdw blurRad="38100" dist="38100" dir="2700000" algn="tl">
                    <a:srgbClr val="000000"/>
                  </a:outerShdw>
                </a:effectLst>
                <a:latin typeface="幼圆" panose="02010509060101010101" pitchFamily="49" charset="-122"/>
              </a:rPr>
              <a:t>在圆柱形空间外</a:t>
            </a:r>
            <a:r>
              <a:rPr lang="en-US" altLang="zh-CN" i="1">
                <a:effectLst>
                  <a:outerShdw blurRad="38100" dist="38100" dir="2700000" algn="tl">
                    <a:srgbClr val="000000"/>
                  </a:outerShdw>
                </a:effectLst>
              </a:rPr>
              <a:t>B</a:t>
            </a:r>
            <a:r>
              <a:rPr lang="en-US" altLang="zh-CN">
                <a:effectLst>
                  <a:outerShdw blurRad="38100" dist="38100" dir="2700000" algn="tl">
                    <a:srgbClr val="000000"/>
                  </a:outerShdw>
                </a:effectLst>
              </a:rPr>
              <a:t>=0</a:t>
            </a:r>
            <a:r>
              <a:rPr lang="zh-CN" altLang="en-US">
                <a:effectLst>
                  <a:outerShdw blurRad="38100" dist="38100" dir="2700000" algn="tl">
                    <a:srgbClr val="000000"/>
                  </a:outerShdw>
                </a:effectLst>
                <a:latin typeface="幼圆" panose="02010509060101010101" pitchFamily="49" charset="-122"/>
              </a:rPr>
              <a:t>，但感生电场并不等于零。</a:t>
            </a:r>
          </a:p>
        </p:txBody>
      </p:sp>
      <p:graphicFrame>
        <p:nvGraphicFramePr>
          <p:cNvPr id="159749" name="Object 5">
            <a:extLst>
              <a:ext uri="{FF2B5EF4-FFF2-40B4-BE49-F238E27FC236}">
                <a16:creationId xmlns:a16="http://schemas.microsoft.com/office/drawing/2014/main" id="{0793B221-87D6-4AA3-877E-1EB5AE9EC7C3}"/>
              </a:ext>
            </a:extLst>
          </p:cNvPr>
          <p:cNvGraphicFramePr>
            <a:graphicFrameLocks noChangeAspect="1"/>
          </p:cNvGraphicFramePr>
          <p:nvPr/>
        </p:nvGraphicFramePr>
        <p:xfrm>
          <a:off x="611188" y="2370138"/>
          <a:ext cx="925512" cy="358775"/>
        </p:xfrm>
        <a:graphic>
          <a:graphicData uri="http://schemas.openxmlformats.org/presentationml/2006/ole">
            <mc:AlternateContent xmlns:mc="http://schemas.openxmlformats.org/markup-compatibility/2006">
              <mc:Choice xmlns:v="urn:schemas-microsoft-com:vml" Requires="v">
                <p:oleObj spid="_x0000_s91187" name="Equation" r:id="rId41" imgW="355320" imgH="139680" progId="Equation.3">
                  <p:embed/>
                </p:oleObj>
              </mc:Choice>
              <mc:Fallback>
                <p:oleObj name="Equation" r:id="rId41" imgW="355320" imgH="139680" progId="Equation.3">
                  <p:embed/>
                  <p:pic>
                    <p:nvPicPr>
                      <p:cNvPr id="159749" name="Object 5">
                        <a:extLst>
                          <a:ext uri="{FF2B5EF4-FFF2-40B4-BE49-F238E27FC236}">
                            <a16:creationId xmlns:a16="http://schemas.microsoft.com/office/drawing/2014/main" id="{0793B221-87D6-4AA3-877E-1EB5AE9EC7C3}"/>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11188" y="2370138"/>
                        <a:ext cx="925512" cy="358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0" name="Object 6">
            <a:extLst>
              <a:ext uri="{FF2B5EF4-FFF2-40B4-BE49-F238E27FC236}">
                <a16:creationId xmlns:a16="http://schemas.microsoft.com/office/drawing/2014/main" id="{73046EBA-3AAB-4759-BA96-5119523B5F2E}"/>
              </a:ext>
            </a:extLst>
          </p:cNvPr>
          <p:cNvGraphicFramePr>
            <a:graphicFrameLocks noChangeAspect="1"/>
          </p:cNvGraphicFramePr>
          <p:nvPr/>
        </p:nvGraphicFramePr>
        <p:xfrm>
          <a:off x="2065338" y="2147888"/>
          <a:ext cx="2438400" cy="887412"/>
        </p:xfrm>
        <a:graphic>
          <a:graphicData uri="http://schemas.openxmlformats.org/presentationml/2006/ole">
            <mc:AlternateContent xmlns:mc="http://schemas.openxmlformats.org/markup-compatibility/2006">
              <mc:Choice xmlns:v="urn:schemas-microsoft-com:vml" Requires="v">
                <p:oleObj spid="_x0000_s91188" name="公式" r:id="rId43" imgW="1079280" imgH="393480" progId="Equation.3">
                  <p:embed/>
                </p:oleObj>
              </mc:Choice>
              <mc:Fallback>
                <p:oleObj name="公式" r:id="rId43" imgW="1079280" imgH="393480" progId="Equation.3">
                  <p:embed/>
                  <p:pic>
                    <p:nvPicPr>
                      <p:cNvPr id="159750" name="Object 6">
                        <a:extLst>
                          <a:ext uri="{FF2B5EF4-FFF2-40B4-BE49-F238E27FC236}">
                            <a16:creationId xmlns:a16="http://schemas.microsoft.com/office/drawing/2014/main" id="{73046EBA-3AAB-4759-BA96-5119523B5F2E}"/>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065338" y="2147888"/>
                        <a:ext cx="2438400" cy="887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1" name="Object 7">
            <a:extLst>
              <a:ext uri="{FF2B5EF4-FFF2-40B4-BE49-F238E27FC236}">
                <a16:creationId xmlns:a16="http://schemas.microsoft.com/office/drawing/2014/main" id="{5F2AE1C8-F909-4E19-88E0-3336A18620F2}"/>
              </a:ext>
            </a:extLst>
          </p:cNvPr>
          <p:cNvGraphicFramePr>
            <a:graphicFrameLocks noChangeAspect="1"/>
          </p:cNvGraphicFramePr>
          <p:nvPr/>
        </p:nvGraphicFramePr>
        <p:xfrm>
          <a:off x="782638" y="3068638"/>
          <a:ext cx="1889125" cy="962025"/>
        </p:xfrm>
        <a:graphic>
          <a:graphicData uri="http://schemas.openxmlformats.org/presentationml/2006/ole">
            <mc:AlternateContent xmlns:mc="http://schemas.openxmlformats.org/markup-compatibility/2006">
              <mc:Choice xmlns:v="urn:schemas-microsoft-com:vml" Requires="v">
                <p:oleObj spid="_x0000_s91189" name="公式" r:id="rId45" imgW="876240" imgH="419040" progId="Equation.3">
                  <p:embed/>
                </p:oleObj>
              </mc:Choice>
              <mc:Fallback>
                <p:oleObj name="公式" r:id="rId45" imgW="876240" imgH="419040" progId="Equation.3">
                  <p:embed/>
                  <p:pic>
                    <p:nvPicPr>
                      <p:cNvPr id="159751" name="Object 7">
                        <a:extLst>
                          <a:ext uri="{FF2B5EF4-FFF2-40B4-BE49-F238E27FC236}">
                            <a16:creationId xmlns:a16="http://schemas.microsoft.com/office/drawing/2014/main" id="{5F2AE1C8-F909-4E19-88E0-3336A18620F2}"/>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82638" y="3068638"/>
                        <a:ext cx="1889125" cy="962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53">
            <a:extLst>
              <a:ext uri="{FF2B5EF4-FFF2-40B4-BE49-F238E27FC236}">
                <a16:creationId xmlns:a16="http://schemas.microsoft.com/office/drawing/2014/main" id="{4FB3194D-9DB1-4449-B07E-49C39DB21F02}"/>
              </a:ext>
            </a:extLst>
          </p:cNvPr>
          <p:cNvGraphicFramePr>
            <a:graphicFrameLocks noChangeAspect="1"/>
          </p:cNvGraphicFramePr>
          <p:nvPr/>
        </p:nvGraphicFramePr>
        <p:xfrm>
          <a:off x="2457450" y="1247775"/>
          <a:ext cx="3392488" cy="957263"/>
        </p:xfrm>
        <a:graphic>
          <a:graphicData uri="http://schemas.openxmlformats.org/presentationml/2006/ole">
            <mc:AlternateContent xmlns:mc="http://schemas.openxmlformats.org/markup-compatibility/2006">
              <mc:Choice xmlns:v="urn:schemas-microsoft-com:vml" Requires="v">
                <p:oleObj spid="_x0000_s91190" name="公式" r:id="rId47" imgW="1485720" imgH="419040" progId="Equation.3">
                  <p:embed/>
                </p:oleObj>
              </mc:Choice>
              <mc:Fallback>
                <p:oleObj name="公式" r:id="rId47" imgW="1485720" imgH="419040" progId="Equation.3">
                  <p:embed/>
                  <p:pic>
                    <p:nvPicPr>
                      <p:cNvPr id="27653" name="Object 53">
                        <a:extLst>
                          <a:ext uri="{FF2B5EF4-FFF2-40B4-BE49-F238E27FC236}">
                            <a16:creationId xmlns:a16="http://schemas.microsoft.com/office/drawing/2014/main" id="{4FB3194D-9DB1-4449-B07E-49C39DB21F02}"/>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457450" y="1247775"/>
                        <a:ext cx="3392488" cy="957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55">
            <a:extLst>
              <a:ext uri="{FF2B5EF4-FFF2-40B4-BE49-F238E27FC236}">
                <a16:creationId xmlns:a16="http://schemas.microsoft.com/office/drawing/2014/main" id="{E0C88A68-CA8D-4606-AE3C-4BE8D1FE9AEF}"/>
              </a:ext>
            </a:extLst>
          </p:cNvPr>
          <p:cNvGrpSpPr>
            <a:grpSpLocks/>
          </p:cNvGrpSpPr>
          <p:nvPr/>
        </p:nvGrpSpPr>
        <p:grpSpPr bwMode="auto">
          <a:xfrm>
            <a:off x="5254625" y="3125788"/>
            <a:ext cx="2752725" cy="3049587"/>
            <a:chOff x="3310" y="1969"/>
            <a:chExt cx="1734" cy="1921"/>
          </a:xfrm>
        </p:grpSpPr>
        <p:grpSp>
          <p:nvGrpSpPr>
            <p:cNvPr id="27723" name="Group 52">
              <a:extLst>
                <a:ext uri="{FF2B5EF4-FFF2-40B4-BE49-F238E27FC236}">
                  <a16:creationId xmlns:a16="http://schemas.microsoft.com/office/drawing/2014/main" id="{9556FDF1-D008-4C0F-B4D4-B939B5B2D83F}"/>
                </a:ext>
              </a:extLst>
            </p:cNvPr>
            <p:cNvGrpSpPr>
              <a:grpSpLocks/>
            </p:cNvGrpSpPr>
            <p:nvPr/>
          </p:nvGrpSpPr>
          <p:grpSpPr bwMode="auto">
            <a:xfrm>
              <a:off x="3310" y="1969"/>
              <a:ext cx="1734" cy="1734"/>
              <a:chOff x="3310" y="1969"/>
              <a:chExt cx="1734" cy="1734"/>
            </a:xfrm>
          </p:grpSpPr>
          <p:sp>
            <p:nvSpPr>
              <p:cNvPr id="159764" name="Oval 20">
                <a:extLst>
                  <a:ext uri="{FF2B5EF4-FFF2-40B4-BE49-F238E27FC236}">
                    <a16:creationId xmlns:a16="http://schemas.microsoft.com/office/drawing/2014/main" id="{0490CB42-3395-483C-8E47-1B543272BD69}"/>
                  </a:ext>
                </a:extLst>
              </p:cNvPr>
              <p:cNvSpPr>
                <a:spLocks noChangeArrowheads="1"/>
              </p:cNvSpPr>
              <p:nvPr/>
            </p:nvSpPr>
            <p:spPr bwMode="auto">
              <a:xfrm>
                <a:off x="3310" y="1969"/>
                <a:ext cx="1734" cy="1734"/>
              </a:xfrm>
              <a:prstGeom prst="ellipse">
                <a:avLst/>
              </a:prstGeom>
              <a:noFill/>
              <a:ln w="19050">
                <a:solidFill>
                  <a:srgbClr val="99FFCC"/>
                </a:solid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765" name="Line 21">
                <a:extLst>
                  <a:ext uri="{FF2B5EF4-FFF2-40B4-BE49-F238E27FC236}">
                    <a16:creationId xmlns:a16="http://schemas.microsoft.com/office/drawing/2014/main" id="{03AD03F2-D888-4F87-8B2C-5ADA35E7E503}"/>
                  </a:ext>
                </a:extLst>
              </p:cNvPr>
              <p:cNvSpPr>
                <a:spLocks noChangeShapeType="1"/>
              </p:cNvSpPr>
              <p:nvPr/>
            </p:nvSpPr>
            <p:spPr bwMode="auto">
              <a:xfrm>
                <a:off x="4078" y="3697"/>
                <a:ext cx="192" cy="0"/>
              </a:xfrm>
              <a:prstGeom prst="line">
                <a:avLst/>
              </a:prstGeom>
              <a:noFill/>
              <a:ln w="12700">
                <a:solidFill>
                  <a:srgbClr val="99FFCC"/>
                </a:solidFill>
                <a:round/>
                <a:headEnd type="stealth" w="lg"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766" name="Line 22">
                <a:extLst>
                  <a:ext uri="{FF2B5EF4-FFF2-40B4-BE49-F238E27FC236}">
                    <a16:creationId xmlns:a16="http://schemas.microsoft.com/office/drawing/2014/main" id="{FFDF85E5-01A3-4021-892A-6A74DF0E9EF6}"/>
                  </a:ext>
                </a:extLst>
              </p:cNvPr>
              <p:cNvSpPr>
                <a:spLocks noChangeShapeType="1"/>
              </p:cNvSpPr>
              <p:nvPr/>
            </p:nvSpPr>
            <p:spPr bwMode="auto">
              <a:xfrm flipH="1">
                <a:off x="4138" y="1969"/>
                <a:ext cx="144" cy="0"/>
              </a:xfrm>
              <a:prstGeom prst="line">
                <a:avLst/>
              </a:prstGeom>
              <a:noFill/>
              <a:ln w="12700">
                <a:solidFill>
                  <a:srgbClr val="99FFCC"/>
                </a:solidFill>
                <a:round/>
                <a:headEnd type="stealth" w="lg"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767" name="Line 23">
                <a:extLst>
                  <a:ext uri="{FF2B5EF4-FFF2-40B4-BE49-F238E27FC236}">
                    <a16:creationId xmlns:a16="http://schemas.microsoft.com/office/drawing/2014/main" id="{5F26AFB8-E72D-474A-A36E-961353F5977B}"/>
                  </a:ext>
                </a:extLst>
              </p:cNvPr>
              <p:cNvSpPr>
                <a:spLocks noChangeShapeType="1"/>
              </p:cNvSpPr>
              <p:nvPr/>
            </p:nvSpPr>
            <p:spPr bwMode="auto">
              <a:xfrm>
                <a:off x="4182" y="2833"/>
                <a:ext cx="603" cy="642"/>
              </a:xfrm>
              <a:prstGeom prst="line">
                <a:avLst/>
              </a:prstGeom>
              <a:noFill/>
              <a:ln w="19050">
                <a:solidFill>
                  <a:srgbClr val="99FFCC"/>
                </a:solidFill>
                <a:round/>
                <a:headEnd type="non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61" name="Object 24">
                <a:extLst>
                  <a:ext uri="{FF2B5EF4-FFF2-40B4-BE49-F238E27FC236}">
                    <a16:creationId xmlns:a16="http://schemas.microsoft.com/office/drawing/2014/main" id="{2107D12F-DA2B-491E-857C-CE089BE893DF}"/>
                  </a:ext>
                </a:extLst>
              </p:cNvPr>
              <p:cNvGraphicFramePr>
                <a:graphicFrameLocks noChangeAspect="1"/>
              </p:cNvGraphicFramePr>
              <p:nvPr/>
            </p:nvGraphicFramePr>
            <p:xfrm>
              <a:off x="4513" y="2931"/>
              <a:ext cx="209" cy="232"/>
            </p:xfrm>
            <a:graphic>
              <a:graphicData uri="http://schemas.openxmlformats.org/presentationml/2006/ole">
                <mc:AlternateContent xmlns:mc="http://schemas.openxmlformats.org/markup-compatibility/2006">
                  <mc:Choice xmlns:v="urn:schemas-microsoft-com:vml" Requires="v">
                    <p:oleObj spid="_x0000_s91191" name="公式" r:id="rId49" imgW="114120" imgH="126720" progId="Equation.3">
                      <p:embed/>
                    </p:oleObj>
                  </mc:Choice>
                  <mc:Fallback>
                    <p:oleObj name="公式" r:id="rId49" imgW="114120" imgH="126720" progId="Equation.3">
                      <p:embed/>
                      <p:pic>
                        <p:nvPicPr>
                          <p:cNvPr id="27661" name="Object 24">
                            <a:extLst>
                              <a:ext uri="{FF2B5EF4-FFF2-40B4-BE49-F238E27FC236}">
                                <a16:creationId xmlns:a16="http://schemas.microsoft.com/office/drawing/2014/main" id="{2107D12F-DA2B-491E-857C-CE089BE893DF}"/>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513" y="2931"/>
                            <a:ext cx="209" cy="23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660" name="Object 54">
              <a:extLst>
                <a:ext uri="{FF2B5EF4-FFF2-40B4-BE49-F238E27FC236}">
                  <a16:creationId xmlns:a16="http://schemas.microsoft.com/office/drawing/2014/main" id="{366B9C24-0E6B-4F6F-8265-8058CCB2D678}"/>
                </a:ext>
              </a:extLst>
            </p:cNvPr>
            <p:cNvGraphicFramePr>
              <a:graphicFrameLocks noChangeAspect="1"/>
            </p:cNvGraphicFramePr>
            <p:nvPr/>
          </p:nvGraphicFramePr>
          <p:xfrm>
            <a:off x="3515" y="3612"/>
            <a:ext cx="229" cy="278"/>
          </p:xfrm>
          <a:graphic>
            <a:graphicData uri="http://schemas.openxmlformats.org/presentationml/2006/ole">
              <mc:AlternateContent xmlns:mc="http://schemas.openxmlformats.org/markup-compatibility/2006">
                <mc:Choice xmlns:v="urn:schemas-microsoft-com:vml" Requires="v">
                  <p:oleObj spid="_x0000_s91192" name="公式" r:id="rId51" imgW="164880" imgH="203040" progId="Equation.3">
                    <p:embed/>
                  </p:oleObj>
                </mc:Choice>
                <mc:Fallback>
                  <p:oleObj name="公式" r:id="rId51" imgW="164880" imgH="203040" progId="Equation.3">
                    <p:embed/>
                    <p:pic>
                      <p:nvPicPr>
                        <p:cNvPr id="27660" name="Object 54">
                          <a:extLst>
                            <a:ext uri="{FF2B5EF4-FFF2-40B4-BE49-F238E27FC236}">
                              <a16:creationId xmlns:a16="http://schemas.microsoft.com/office/drawing/2014/main" id="{366B9C24-0E6B-4F6F-8265-8058CCB2D678}"/>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515" y="3612"/>
                          <a:ext cx="229"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9800" name="Object 56">
            <a:extLst>
              <a:ext uri="{FF2B5EF4-FFF2-40B4-BE49-F238E27FC236}">
                <a16:creationId xmlns:a16="http://schemas.microsoft.com/office/drawing/2014/main" id="{9D30D46A-6580-48EF-A015-7844A52B22FA}"/>
              </a:ext>
            </a:extLst>
          </p:cNvPr>
          <p:cNvGraphicFramePr>
            <a:graphicFrameLocks noChangeAspect="1"/>
          </p:cNvGraphicFramePr>
          <p:nvPr/>
        </p:nvGraphicFramePr>
        <p:xfrm>
          <a:off x="1230313" y="4087813"/>
          <a:ext cx="2765425" cy="925512"/>
        </p:xfrm>
        <a:graphic>
          <a:graphicData uri="http://schemas.openxmlformats.org/presentationml/2006/ole">
            <mc:AlternateContent xmlns:mc="http://schemas.openxmlformats.org/markup-compatibility/2006">
              <mc:Choice xmlns:v="urn:schemas-microsoft-com:vml" Requires="v">
                <p:oleObj spid="_x0000_s91193" name="公式" r:id="rId53" imgW="1333440" imgH="419040" progId="Equation.3">
                  <p:embed/>
                </p:oleObj>
              </mc:Choice>
              <mc:Fallback>
                <p:oleObj name="公式" r:id="rId53" imgW="1333440" imgH="419040" progId="Equation.3">
                  <p:embed/>
                  <p:pic>
                    <p:nvPicPr>
                      <p:cNvPr id="159800" name="Object 56">
                        <a:extLst>
                          <a:ext uri="{FF2B5EF4-FFF2-40B4-BE49-F238E27FC236}">
                            <a16:creationId xmlns:a16="http://schemas.microsoft.com/office/drawing/2014/main" id="{9D30D46A-6580-48EF-A015-7844A52B22FA}"/>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230313" y="4087813"/>
                        <a:ext cx="2765425" cy="925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79">
            <a:extLst>
              <a:ext uri="{FF2B5EF4-FFF2-40B4-BE49-F238E27FC236}">
                <a16:creationId xmlns:a16="http://schemas.microsoft.com/office/drawing/2014/main" id="{DCBA1932-7578-4546-868B-4D6433225BA3}"/>
              </a:ext>
            </a:extLst>
          </p:cNvPr>
          <p:cNvGrpSpPr>
            <a:grpSpLocks/>
          </p:cNvGrpSpPr>
          <p:nvPr/>
        </p:nvGrpSpPr>
        <p:grpSpPr bwMode="auto">
          <a:xfrm>
            <a:off x="5940425" y="4105275"/>
            <a:ext cx="330200" cy="2219325"/>
            <a:chOff x="3742" y="2586"/>
            <a:chExt cx="208" cy="1398"/>
          </a:xfrm>
        </p:grpSpPr>
        <p:sp>
          <p:nvSpPr>
            <p:cNvPr id="159757" name="Line 13">
              <a:extLst>
                <a:ext uri="{FF2B5EF4-FFF2-40B4-BE49-F238E27FC236}">
                  <a16:creationId xmlns:a16="http://schemas.microsoft.com/office/drawing/2014/main" id="{05AD6F89-4FC4-4CC1-A5B3-E651471E4C6E}"/>
                </a:ext>
              </a:extLst>
            </p:cNvPr>
            <p:cNvSpPr>
              <a:spLocks noChangeShapeType="1"/>
            </p:cNvSpPr>
            <p:nvPr/>
          </p:nvSpPr>
          <p:spPr bwMode="auto">
            <a:xfrm>
              <a:off x="3878" y="2586"/>
              <a:ext cx="0" cy="1152"/>
            </a:xfrm>
            <a:prstGeom prst="line">
              <a:avLst/>
            </a:prstGeom>
            <a:noFill/>
            <a:ln w="19050">
              <a:solidFill>
                <a:srgbClr val="99FFCC"/>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7659" name="Object 16">
              <a:extLst>
                <a:ext uri="{FF2B5EF4-FFF2-40B4-BE49-F238E27FC236}">
                  <a16:creationId xmlns:a16="http://schemas.microsoft.com/office/drawing/2014/main" id="{76371E57-282B-416C-A96A-D86DD0F0A170}"/>
                </a:ext>
              </a:extLst>
            </p:cNvPr>
            <p:cNvGraphicFramePr>
              <a:graphicFrameLocks noChangeAspect="1"/>
            </p:cNvGraphicFramePr>
            <p:nvPr/>
          </p:nvGraphicFramePr>
          <p:xfrm>
            <a:off x="3742" y="3757"/>
            <a:ext cx="208" cy="227"/>
          </p:xfrm>
          <a:graphic>
            <a:graphicData uri="http://schemas.openxmlformats.org/presentationml/2006/ole">
              <mc:AlternateContent xmlns:mc="http://schemas.openxmlformats.org/markup-compatibility/2006">
                <mc:Choice xmlns:v="urn:schemas-microsoft-com:vml" Requires="v">
                  <p:oleObj spid="_x0000_s91194" name="Equation" r:id="rId55" imgW="126720" imgH="139680" progId="Equation.3">
                    <p:embed/>
                  </p:oleObj>
                </mc:Choice>
                <mc:Fallback>
                  <p:oleObj name="Equation" r:id="rId55" imgW="126720" imgH="139680" progId="Equation.3">
                    <p:embed/>
                    <p:pic>
                      <p:nvPicPr>
                        <p:cNvPr id="27659" name="Object 16">
                          <a:extLst>
                            <a:ext uri="{FF2B5EF4-FFF2-40B4-BE49-F238E27FC236}">
                              <a16:creationId xmlns:a16="http://schemas.microsoft.com/office/drawing/2014/main" id="{76371E57-282B-416C-A96A-D86DD0F0A170}"/>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742" y="3757"/>
                          <a:ext cx="208" cy="22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111">
            <a:extLst>
              <a:ext uri="{FF2B5EF4-FFF2-40B4-BE49-F238E27FC236}">
                <a16:creationId xmlns:a16="http://schemas.microsoft.com/office/drawing/2014/main" id="{1478F210-0688-491A-A9CA-18C6B5602267}"/>
              </a:ext>
            </a:extLst>
          </p:cNvPr>
          <p:cNvGrpSpPr>
            <a:grpSpLocks/>
          </p:cNvGrpSpPr>
          <p:nvPr/>
        </p:nvGrpSpPr>
        <p:grpSpPr bwMode="auto">
          <a:xfrm>
            <a:off x="4830763" y="2708275"/>
            <a:ext cx="3598862" cy="3600450"/>
            <a:chOff x="3043" y="1706"/>
            <a:chExt cx="2267" cy="2268"/>
          </a:xfrm>
        </p:grpSpPr>
        <p:sp>
          <p:nvSpPr>
            <p:cNvPr id="159856" name="Line 112">
              <a:extLst>
                <a:ext uri="{FF2B5EF4-FFF2-40B4-BE49-F238E27FC236}">
                  <a16:creationId xmlns:a16="http://schemas.microsoft.com/office/drawing/2014/main" id="{A77E977C-1DB7-48F3-BBFB-9D60298C640E}"/>
                </a:ext>
              </a:extLst>
            </p:cNvPr>
            <p:cNvSpPr>
              <a:spLocks noChangeShapeType="1"/>
            </p:cNvSpPr>
            <p:nvPr/>
          </p:nvSpPr>
          <p:spPr bwMode="auto">
            <a:xfrm flipH="1">
              <a:off x="4131" y="3204"/>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57" name="Line 113">
              <a:extLst>
                <a:ext uri="{FF2B5EF4-FFF2-40B4-BE49-F238E27FC236}">
                  <a16:creationId xmlns:a16="http://schemas.microsoft.com/office/drawing/2014/main" id="{937B7E77-DFA3-495E-974C-8FFFAE2A3D90}"/>
                </a:ext>
              </a:extLst>
            </p:cNvPr>
            <p:cNvSpPr>
              <a:spLocks noChangeShapeType="1"/>
            </p:cNvSpPr>
            <p:nvPr/>
          </p:nvSpPr>
          <p:spPr bwMode="auto">
            <a:xfrm>
              <a:off x="4077" y="2478"/>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nvGrpSpPr>
            <p:cNvPr id="27703" name="Group 114">
              <a:extLst>
                <a:ext uri="{FF2B5EF4-FFF2-40B4-BE49-F238E27FC236}">
                  <a16:creationId xmlns:a16="http://schemas.microsoft.com/office/drawing/2014/main" id="{6FFA0398-0E62-4332-A59E-188F0764AFBF}"/>
                </a:ext>
              </a:extLst>
            </p:cNvPr>
            <p:cNvGrpSpPr>
              <a:grpSpLocks/>
            </p:cNvGrpSpPr>
            <p:nvPr/>
          </p:nvGrpSpPr>
          <p:grpSpPr bwMode="auto">
            <a:xfrm>
              <a:off x="3043" y="1706"/>
              <a:ext cx="2267" cy="2268"/>
              <a:chOff x="3044" y="1797"/>
              <a:chExt cx="2267" cy="2268"/>
            </a:xfrm>
          </p:grpSpPr>
          <p:sp>
            <p:nvSpPr>
              <p:cNvPr id="159859" name="Oval 115">
                <a:extLst>
                  <a:ext uri="{FF2B5EF4-FFF2-40B4-BE49-F238E27FC236}">
                    <a16:creationId xmlns:a16="http://schemas.microsoft.com/office/drawing/2014/main" id="{C7B0CDA4-1009-4396-AAD3-3A76145B4666}"/>
                  </a:ext>
                </a:extLst>
              </p:cNvPr>
              <p:cNvSpPr>
                <a:spLocks noChangeArrowheads="1"/>
              </p:cNvSpPr>
              <p:nvPr/>
            </p:nvSpPr>
            <p:spPr bwMode="auto">
              <a:xfrm>
                <a:off x="3388" y="2142"/>
                <a:ext cx="1587" cy="158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0" name="Oval 116">
                <a:extLst>
                  <a:ext uri="{FF2B5EF4-FFF2-40B4-BE49-F238E27FC236}">
                    <a16:creationId xmlns:a16="http://schemas.microsoft.com/office/drawing/2014/main" id="{FFF9DD27-AF60-4D13-9299-C6CDA63391A4}"/>
                  </a:ext>
                </a:extLst>
              </p:cNvPr>
              <p:cNvSpPr>
                <a:spLocks noChangeArrowheads="1"/>
              </p:cNvSpPr>
              <p:nvPr/>
            </p:nvSpPr>
            <p:spPr bwMode="auto">
              <a:xfrm>
                <a:off x="3270" y="2024"/>
                <a:ext cx="1814" cy="1814"/>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1" name="Oval 117">
                <a:extLst>
                  <a:ext uri="{FF2B5EF4-FFF2-40B4-BE49-F238E27FC236}">
                    <a16:creationId xmlns:a16="http://schemas.microsoft.com/office/drawing/2014/main" id="{EF3CAA97-0D0F-4F83-BCB8-51DEB0553ECA}"/>
                  </a:ext>
                </a:extLst>
              </p:cNvPr>
              <p:cNvSpPr>
                <a:spLocks noChangeArrowheads="1"/>
              </p:cNvSpPr>
              <p:nvPr/>
            </p:nvSpPr>
            <p:spPr bwMode="auto">
              <a:xfrm>
                <a:off x="3044" y="1797"/>
                <a:ext cx="2267" cy="226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2" name="Oval 118">
                <a:extLst>
                  <a:ext uri="{FF2B5EF4-FFF2-40B4-BE49-F238E27FC236}">
                    <a16:creationId xmlns:a16="http://schemas.microsoft.com/office/drawing/2014/main" id="{3793428C-61FF-4439-8A31-1A0ADF78363F}"/>
                  </a:ext>
                </a:extLst>
              </p:cNvPr>
              <p:cNvSpPr>
                <a:spLocks noChangeArrowheads="1"/>
              </p:cNvSpPr>
              <p:nvPr/>
            </p:nvSpPr>
            <p:spPr bwMode="auto">
              <a:xfrm>
                <a:off x="3516" y="2269"/>
                <a:ext cx="1315" cy="131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3" name="Oval 119">
                <a:extLst>
                  <a:ext uri="{FF2B5EF4-FFF2-40B4-BE49-F238E27FC236}">
                    <a16:creationId xmlns:a16="http://schemas.microsoft.com/office/drawing/2014/main" id="{ECC9D32A-E9E4-454F-ACE8-AFA190F44E9D}"/>
                  </a:ext>
                </a:extLst>
              </p:cNvPr>
              <p:cNvSpPr>
                <a:spLocks noChangeArrowheads="1"/>
              </p:cNvSpPr>
              <p:nvPr/>
            </p:nvSpPr>
            <p:spPr bwMode="auto">
              <a:xfrm>
                <a:off x="3624" y="2373"/>
                <a:ext cx="1111" cy="1111"/>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4" name="Oval 120">
                <a:extLst>
                  <a:ext uri="{FF2B5EF4-FFF2-40B4-BE49-F238E27FC236}">
                    <a16:creationId xmlns:a16="http://schemas.microsoft.com/office/drawing/2014/main" id="{D16D4E4B-A1DB-49C6-89B0-2ED774693E59}"/>
                  </a:ext>
                </a:extLst>
              </p:cNvPr>
              <p:cNvSpPr>
                <a:spLocks noChangeArrowheads="1"/>
              </p:cNvSpPr>
              <p:nvPr/>
            </p:nvSpPr>
            <p:spPr bwMode="auto">
              <a:xfrm>
                <a:off x="3796" y="2569"/>
                <a:ext cx="725" cy="72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9865" name="Line 121">
                <a:extLst>
                  <a:ext uri="{FF2B5EF4-FFF2-40B4-BE49-F238E27FC236}">
                    <a16:creationId xmlns:a16="http://schemas.microsoft.com/office/drawing/2014/main" id="{8AC38530-76F7-4CAF-9750-59049DE05A50}"/>
                  </a:ext>
                </a:extLst>
              </p:cNvPr>
              <p:cNvSpPr>
                <a:spLocks noChangeShapeType="1"/>
              </p:cNvSpPr>
              <p:nvPr/>
            </p:nvSpPr>
            <p:spPr bwMode="auto">
              <a:xfrm>
                <a:off x="4132" y="406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66" name="Line 122">
                <a:extLst>
                  <a:ext uri="{FF2B5EF4-FFF2-40B4-BE49-F238E27FC236}">
                    <a16:creationId xmlns:a16="http://schemas.microsoft.com/office/drawing/2014/main" id="{F253CA07-523E-439C-84B2-9825CE8FB517}"/>
                  </a:ext>
                </a:extLst>
              </p:cNvPr>
              <p:cNvSpPr>
                <a:spLocks noChangeShapeType="1"/>
              </p:cNvSpPr>
              <p:nvPr/>
            </p:nvSpPr>
            <p:spPr bwMode="auto">
              <a:xfrm>
                <a:off x="4141" y="3838"/>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67" name="Line 123">
                <a:extLst>
                  <a:ext uri="{FF2B5EF4-FFF2-40B4-BE49-F238E27FC236}">
                    <a16:creationId xmlns:a16="http://schemas.microsoft.com/office/drawing/2014/main" id="{C5C60DB8-41D7-40A9-A73C-8783230D8B9C}"/>
                  </a:ext>
                </a:extLst>
              </p:cNvPr>
              <p:cNvSpPr>
                <a:spLocks noChangeShapeType="1"/>
              </p:cNvSpPr>
              <p:nvPr/>
            </p:nvSpPr>
            <p:spPr bwMode="auto">
              <a:xfrm>
                <a:off x="4141" y="3730"/>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68" name="Line 124">
                <a:extLst>
                  <a:ext uri="{FF2B5EF4-FFF2-40B4-BE49-F238E27FC236}">
                    <a16:creationId xmlns:a16="http://schemas.microsoft.com/office/drawing/2014/main" id="{FAC1361B-2F1D-4EE2-86B1-49D9298683FE}"/>
                  </a:ext>
                </a:extLst>
              </p:cNvPr>
              <p:cNvSpPr>
                <a:spLocks noChangeShapeType="1"/>
              </p:cNvSpPr>
              <p:nvPr/>
            </p:nvSpPr>
            <p:spPr bwMode="auto">
              <a:xfrm>
                <a:off x="4141" y="357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69" name="Line 125">
                <a:extLst>
                  <a:ext uri="{FF2B5EF4-FFF2-40B4-BE49-F238E27FC236}">
                    <a16:creationId xmlns:a16="http://schemas.microsoft.com/office/drawing/2014/main" id="{9A8E904E-F8CA-4324-990A-4F3B3C21DCF0}"/>
                  </a:ext>
                </a:extLst>
              </p:cNvPr>
              <p:cNvSpPr>
                <a:spLocks noChangeShapeType="1"/>
              </p:cNvSpPr>
              <p:nvPr/>
            </p:nvSpPr>
            <p:spPr bwMode="auto">
              <a:xfrm>
                <a:off x="4141" y="348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70" name="Line 126">
                <a:extLst>
                  <a:ext uri="{FF2B5EF4-FFF2-40B4-BE49-F238E27FC236}">
                    <a16:creationId xmlns:a16="http://schemas.microsoft.com/office/drawing/2014/main" id="{737B4231-1D84-42C3-84A4-FBF0ECBAD553}"/>
                  </a:ext>
                </a:extLst>
              </p:cNvPr>
              <p:cNvSpPr>
                <a:spLocks noChangeShapeType="1"/>
              </p:cNvSpPr>
              <p:nvPr/>
            </p:nvSpPr>
            <p:spPr bwMode="auto">
              <a:xfrm flipH="1">
                <a:off x="4086" y="237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71" name="Line 127">
                <a:extLst>
                  <a:ext uri="{FF2B5EF4-FFF2-40B4-BE49-F238E27FC236}">
                    <a16:creationId xmlns:a16="http://schemas.microsoft.com/office/drawing/2014/main" id="{0D9A05E6-07FF-48DE-92EC-437FF94A234D}"/>
                  </a:ext>
                </a:extLst>
              </p:cNvPr>
              <p:cNvSpPr>
                <a:spLocks noChangeShapeType="1"/>
              </p:cNvSpPr>
              <p:nvPr/>
            </p:nvSpPr>
            <p:spPr bwMode="auto">
              <a:xfrm flipH="1">
                <a:off x="4077" y="2269"/>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72" name="Line 128">
                <a:extLst>
                  <a:ext uri="{FF2B5EF4-FFF2-40B4-BE49-F238E27FC236}">
                    <a16:creationId xmlns:a16="http://schemas.microsoft.com/office/drawing/2014/main" id="{813CF71C-1254-4D4B-B6EE-4A9D9044B62E}"/>
                  </a:ext>
                </a:extLst>
              </p:cNvPr>
              <p:cNvSpPr>
                <a:spLocks noChangeShapeType="1"/>
              </p:cNvSpPr>
              <p:nvPr/>
            </p:nvSpPr>
            <p:spPr bwMode="auto">
              <a:xfrm flipH="1">
                <a:off x="4077" y="2142"/>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73" name="Line 129">
                <a:extLst>
                  <a:ext uri="{FF2B5EF4-FFF2-40B4-BE49-F238E27FC236}">
                    <a16:creationId xmlns:a16="http://schemas.microsoft.com/office/drawing/2014/main" id="{4E75AF6A-5831-4E53-B612-86ED3A5723C0}"/>
                  </a:ext>
                </a:extLst>
              </p:cNvPr>
              <p:cNvSpPr>
                <a:spLocks noChangeShapeType="1"/>
              </p:cNvSpPr>
              <p:nvPr/>
            </p:nvSpPr>
            <p:spPr bwMode="auto">
              <a:xfrm flipH="1">
                <a:off x="4068" y="202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59874" name="Line 130">
                <a:extLst>
                  <a:ext uri="{FF2B5EF4-FFF2-40B4-BE49-F238E27FC236}">
                    <a16:creationId xmlns:a16="http://schemas.microsoft.com/office/drawing/2014/main" id="{0639D8B8-1D25-409A-AF02-1B747A962A27}"/>
                  </a:ext>
                </a:extLst>
              </p:cNvPr>
              <p:cNvSpPr>
                <a:spLocks noChangeShapeType="1"/>
              </p:cNvSpPr>
              <p:nvPr/>
            </p:nvSpPr>
            <p:spPr bwMode="auto">
              <a:xfrm flipH="1">
                <a:off x="4077" y="179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7658" name="Object 131">
                <a:extLst>
                  <a:ext uri="{FF2B5EF4-FFF2-40B4-BE49-F238E27FC236}">
                    <a16:creationId xmlns:a16="http://schemas.microsoft.com/office/drawing/2014/main" id="{33EDCBF1-EE4A-4C53-B907-31EFB84FECEE}"/>
                  </a:ext>
                </a:extLst>
              </p:cNvPr>
              <p:cNvGraphicFramePr>
                <a:graphicFrameLocks noChangeAspect="1"/>
              </p:cNvGraphicFramePr>
              <p:nvPr/>
            </p:nvGraphicFramePr>
            <p:xfrm>
              <a:off x="3288" y="3788"/>
              <a:ext cx="186" cy="228"/>
            </p:xfrm>
            <a:graphic>
              <a:graphicData uri="http://schemas.openxmlformats.org/presentationml/2006/ole">
                <mc:AlternateContent xmlns:mc="http://schemas.openxmlformats.org/markup-compatibility/2006">
                  <mc:Choice xmlns:v="urn:schemas-microsoft-com:vml" Requires="v">
                    <p:oleObj spid="_x0000_s91195" name="公式" r:id="rId57" imgW="164880" imgH="203040" progId="Equation.3">
                      <p:embed/>
                    </p:oleObj>
                  </mc:Choice>
                  <mc:Fallback>
                    <p:oleObj name="公式" r:id="rId57" imgW="164880" imgH="203040" progId="Equation.3">
                      <p:embed/>
                      <p:pic>
                        <p:nvPicPr>
                          <p:cNvPr id="27658" name="Object 131">
                            <a:extLst>
                              <a:ext uri="{FF2B5EF4-FFF2-40B4-BE49-F238E27FC236}">
                                <a16:creationId xmlns:a16="http://schemas.microsoft.com/office/drawing/2014/main" id="{33EDCBF1-EE4A-4C53-B907-31EFB84FECEE}"/>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288" y="3788"/>
                            <a:ext cx="186" cy="22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10" name="Group 80">
            <a:extLst>
              <a:ext uri="{FF2B5EF4-FFF2-40B4-BE49-F238E27FC236}">
                <a16:creationId xmlns:a16="http://schemas.microsoft.com/office/drawing/2014/main" id="{765C96EA-A81E-4BDF-8602-9E2C3A50B700}"/>
              </a:ext>
            </a:extLst>
          </p:cNvPr>
          <p:cNvGrpSpPr>
            <a:grpSpLocks/>
          </p:cNvGrpSpPr>
          <p:nvPr/>
        </p:nvGrpSpPr>
        <p:grpSpPr bwMode="auto">
          <a:xfrm>
            <a:off x="4500563" y="2420938"/>
            <a:ext cx="4319587" cy="4089400"/>
            <a:chOff x="2835" y="1525"/>
            <a:chExt cx="2721" cy="2576"/>
          </a:xfrm>
        </p:grpSpPr>
        <p:sp>
          <p:nvSpPr>
            <p:cNvPr id="159754" name="Rectangle 10">
              <a:extLst>
                <a:ext uri="{FF2B5EF4-FFF2-40B4-BE49-F238E27FC236}">
                  <a16:creationId xmlns:a16="http://schemas.microsoft.com/office/drawing/2014/main" id="{69FF09C9-206A-4201-A6F6-D8B6179342C8}"/>
                </a:ext>
              </a:extLst>
            </p:cNvPr>
            <p:cNvSpPr>
              <a:spLocks noChangeArrowheads="1"/>
            </p:cNvSpPr>
            <p:nvPr/>
          </p:nvSpPr>
          <p:spPr bwMode="auto">
            <a:xfrm>
              <a:off x="2835" y="1525"/>
              <a:ext cx="2721" cy="2576"/>
            </a:xfrm>
            <a:prstGeom prst="rect">
              <a:avLst/>
            </a:prstGeom>
            <a:solidFill>
              <a:schemeClr val="accent1"/>
            </a:solidFill>
            <a:ln w="19050">
              <a:solidFill>
                <a:schemeClr val="tx1"/>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7696" name="Group 78">
              <a:extLst>
                <a:ext uri="{FF2B5EF4-FFF2-40B4-BE49-F238E27FC236}">
                  <a16:creationId xmlns:a16="http://schemas.microsoft.com/office/drawing/2014/main" id="{0D220B28-E3AE-42BD-916C-080952978437}"/>
                </a:ext>
              </a:extLst>
            </p:cNvPr>
            <p:cNvGrpSpPr>
              <a:grpSpLocks/>
            </p:cNvGrpSpPr>
            <p:nvPr/>
          </p:nvGrpSpPr>
          <p:grpSpPr bwMode="auto">
            <a:xfrm>
              <a:off x="3124" y="1888"/>
              <a:ext cx="2160" cy="2111"/>
              <a:chOff x="3124" y="1888"/>
              <a:chExt cx="2160" cy="2111"/>
            </a:xfrm>
          </p:grpSpPr>
          <p:sp>
            <p:nvSpPr>
              <p:cNvPr id="159755" name="Line 11">
                <a:extLst>
                  <a:ext uri="{FF2B5EF4-FFF2-40B4-BE49-F238E27FC236}">
                    <a16:creationId xmlns:a16="http://schemas.microsoft.com/office/drawing/2014/main" id="{1AF7A378-A444-4D27-A749-65381BD26515}"/>
                  </a:ext>
                </a:extLst>
              </p:cNvPr>
              <p:cNvSpPr>
                <a:spLocks noChangeShapeType="1"/>
              </p:cNvSpPr>
              <p:nvPr/>
            </p:nvSpPr>
            <p:spPr bwMode="auto">
              <a:xfrm flipV="1">
                <a:off x="3220" y="1966"/>
                <a:ext cx="0" cy="1872"/>
              </a:xfrm>
              <a:prstGeom prst="line">
                <a:avLst/>
              </a:prstGeom>
              <a:noFill/>
              <a:ln w="19050">
                <a:solidFill>
                  <a:srgbClr val="FF99CC"/>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9756" name="Line 12">
                <a:extLst>
                  <a:ext uri="{FF2B5EF4-FFF2-40B4-BE49-F238E27FC236}">
                    <a16:creationId xmlns:a16="http://schemas.microsoft.com/office/drawing/2014/main" id="{4FFD8BFA-87CA-4E53-A5A5-78EE6DACBA3B}"/>
                  </a:ext>
                </a:extLst>
              </p:cNvPr>
              <p:cNvSpPr>
                <a:spLocks noChangeShapeType="1"/>
              </p:cNvSpPr>
              <p:nvPr/>
            </p:nvSpPr>
            <p:spPr bwMode="auto">
              <a:xfrm flipV="1">
                <a:off x="3220" y="2590"/>
                <a:ext cx="672" cy="1152"/>
              </a:xfrm>
              <a:prstGeom prst="line">
                <a:avLst/>
              </a:prstGeom>
              <a:noFill/>
              <a:ln w="19050">
                <a:solidFill>
                  <a:schemeClr val="tx2"/>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9758" name="Freeform 14">
                <a:extLst>
                  <a:ext uri="{FF2B5EF4-FFF2-40B4-BE49-F238E27FC236}">
                    <a16:creationId xmlns:a16="http://schemas.microsoft.com/office/drawing/2014/main" id="{F31DDA53-1DF7-4855-89CD-6136342D6036}"/>
                  </a:ext>
                </a:extLst>
              </p:cNvPr>
              <p:cNvSpPr>
                <a:spLocks/>
              </p:cNvSpPr>
              <p:nvPr/>
            </p:nvSpPr>
            <p:spPr bwMode="auto">
              <a:xfrm>
                <a:off x="3892" y="2590"/>
                <a:ext cx="1152" cy="1056"/>
              </a:xfrm>
              <a:custGeom>
                <a:avLst/>
                <a:gdLst/>
                <a:ahLst/>
                <a:cxnLst>
                  <a:cxn ang="0">
                    <a:pos x="0" y="0"/>
                  </a:cxn>
                  <a:cxn ang="0">
                    <a:pos x="96" y="336"/>
                  </a:cxn>
                  <a:cxn ang="0">
                    <a:pos x="348" y="672"/>
                  </a:cxn>
                  <a:cxn ang="0">
                    <a:pos x="720" y="912"/>
                  </a:cxn>
                  <a:cxn ang="0">
                    <a:pos x="1152" y="1056"/>
                  </a:cxn>
                </a:cxnLst>
                <a:rect l="0" t="0" r="r" b="b"/>
                <a:pathLst>
                  <a:path w="1152" h="1056">
                    <a:moveTo>
                      <a:pt x="0" y="0"/>
                    </a:moveTo>
                    <a:cubicBezTo>
                      <a:pt x="20" y="108"/>
                      <a:pt x="38" y="224"/>
                      <a:pt x="96" y="336"/>
                    </a:cubicBezTo>
                    <a:cubicBezTo>
                      <a:pt x="154" y="448"/>
                      <a:pt x="244" y="576"/>
                      <a:pt x="348" y="672"/>
                    </a:cubicBezTo>
                    <a:cubicBezTo>
                      <a:pt x="452" y="768"/>
                      <a:pt x="586" y="848"/>
                      <a:pt x="720" y="912"/>
                    </a:cubicBezTo>
                    <a:cubicBezTo>
                      <a:pt x="854" y="976"/>
                      <a:pt x="1004" y="1012"/>
                      <a:pt x="1152" y="1056"/>
                    </a:cubicBezTo>
                  </a:path>
                </a:pathLst>
              </a:custGeom>
              <a:noFill/>
              <a:ln w="19050" cap="flat" cmpd="sng">
                <a:solidFill>
                  <a:schemeClr val="tx2"/>
                </a:solidFill>
                <a:prstDash val="solid"/>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7656" name="Object 15">
                <a:extLst>
                  <a:ext uri="{FF2B5EF4-FFF2-40B4-BE49-F238E27FC236}">
                    <a16:creationId xmlns:a16="http://schemas.microsoft.com/office/drawing/2014/main" id="{F3A6AAE9-F170-45E4-AA78-13B16C08DDA6}"/>
                  </a:ext>
                </a:extLst>
              </p:cNvPr>
              <p:cNvGraphicFramePr>
                <a:graphicFrameLocks noChangeAspect="1"/>
              </p:cNvGraphicFramePr>
              <p:nvPr/>
            </p:nvGraphicFramePr>
            <p:xfrm>
              <a:off x="5057" y="3793"/>
              <a:ext cx="187" cy="206"/>
            </p:xfrm>
            <a:graphic>
              <a:graphicData uri="http://schemas.openxmlformats.org/presentationml/2006/ole">
                <mc:AlternateContent xmlns:mc="http://schemas.openxmlformats.org/markup-compatibility/2006">
                  <mc:Choice xmlns:v="urn:schemas-microsoft-com:vml" Requires="v">
                    <p:oleObj spid="_x0000_s91196" name="Equation" r:id="rId59" imgW="114120" imgH="126720" progId="Equation.3">
                      <p:embed/>
                    </p:oleObj>
                  </mc:Choice>
                  <mc:Fallback>
                    <p:oleObj name="Equation" r:id="rId59" imgW="114120" imgH="126720" progId="Equation.3">
                      <p:embed/>
                      <p:pic>
                        <p:nvPicPr>
                          <p:cNvPr id="27656" name="Object 15">
                            <a:extLst>
                              <a:ext uri="{FF2B5EF4-FFF2-40B4-BE49-F238E27FC236}">
                                <a16:creationId xmlns:a16="http://schemas.microsoft.com/office/drawing/2014/main" id="{F3A6AAE9-F170-45E4-AA78-13B16C08DDA6}"/>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57" y="3793"/>
                            <a:ext cx="187" cy="20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17">
                <a:extLst>
                  <a:ext uri="{FF2B5EF4-FFF2-40B4-BE49-F238E27FC236}">
                    <a16:creationId xmlns:a16="http://schemas.microsoft.com/office/drawing/2014/main" id="{2D56A8AA-333D-44F0-BC55-B2B7B9E2213D}"/>
                  </a:ext>
                </a:extLst>
              </p:cNvPr>
              <p:cNvGraphicFramePr>
                <a:graphicFrameLocks noChangeAspect="1"/>
              </p:cNvGraphicFramePr>
              <p:nvPr/>
            </p:nvGraphicFramePr>
            <p:xfrm>
              <a:off x="3302" y="1888"/>
              <a:ext cx="220" cy="261"/>
            </p:xfrm>
            <a:graphic>
              <a:graphicData uri="http://schemas.openxmlformats.org/presentationml/2006/ole">
                <mc:AlternateContent xmlns:mc="http://schemas.openxmlformats.org/markup-compatibility/2006">
                  <mc:Choice xmlns:v="urn:schemas-microsoft-com:vml" Requires="v">
                    <p:oleObj spid="_x0000_s91197" name="公式" r:id="rId61" imgW="190440" imgH="228600" progId="Equation.3">
                      <p:embed/>
                    </p:oleObj>
                  </mc:Choice>
                  <mc:Fallback>
                    <p:oleObj name="公式" r:id="rId61" imgW="190440" imgH="228600" progId="Equation.3">
                      <p:embed/>
                      <p:pic>
                        <p:nvPicPr>
                          <p:cNvPr id="27657" name="Object 17">
                            <a:extLst>
                              <a:ext uri="{FF2B5EF4-FFF2-40B4-BE49-F238E27FC236}">
                                <a16:creationId xmlns:a16="http://schemas.microsoft.com/office/drawing/2014/main" id="{2D56A8AA-333D-44F0-BC55-B2B7B9E2213D}"/>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302" y="1888"/>
                            <a:ext cx="220" cy="26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62" name="Line 18">
                <a:extLst>
                  <a:ext uri="{FF2B5EF4-FFF2-40B4-BE49-F238E27FC236}">
                    <a16:creationId xmlns:a16="http://schemas.microsoft.com/office/drawing/2014/main" id="{95B4BAA6-3064-400C-BC48-81069271C79F}"/>
                  </a:ext>
                </a:extLst>
              </p:cNvPr>
              <p:cNvSpPr>
                <a:spLocks noChangeShapeType="1"/>
              </p:cNvSpPr>
              <p:nvPr/>
            </p:nvSpPr>
            <p:spPr bwMode="auto">
              <a:xfrm>
                <a:off x="3124" y="3742"/>
                <a:ext cx="2160" cy="0"/>
              </a:xfrm>
              <a:prstGeom prst="line">
                <a:avLst/>
              </a:prstGeom>
              <a:noFill/>
              <a:ln w="19050">
                <a:solidFill>
                  <a:srgbClr val="FF99CC"/>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pSp>
      </p:grpSp>
      <p:grpSp>
        <p:nvGrpSpPr>
          <p:cNvPr id="27733" name="Group 85">
            <a:extLst>
              <a:ext uri="{FF2B5EF4-FFF2-40B4-BE49-F238E27FC236}">
                <a16:creationId xmlns:a16="http://schemas.microsoft.com/office/drawing/2014/main" id="{1EC635A7-C928-454C-849F-669E67F2687E}"/>
              </a:ext>
            </a:extLst>
          </p:cNvPr>
          <p:cNvGrpSpPr>
            <a:grpSpLocks/>
          </p:cNvGrpSpPr>
          <p:nvPr/>
        </p:nvGrpSpPr>
        <p:grpSpPr bwMode="auto">
          <a:xfrm>
            <a:off x="0" y="303213"/>
            <a:ext cx="5715000" cy="1068387"/>
            <a:chOff x="0" y="191"/>
            <a:chExt cx="3600" cy="673"/>
          </a:xfrm>
        </p:grpSpPr>
        <p:pic>
          <p:nvPicPr>
            <p:cNvPr id="27734" name="Picture 1073" descr="bar_1">
              <a:extLst>
                <a:ext uri="{FF2B5EF4-FFF2-40B4-BE49-F238E27FC236}">
                  <a16:creationId xmlns:a16="http://schemas.microsoft.com/office/drawing/2014/main" id="{F12DB5A0-3B27-445A-9BFD-AF746A27EA18}"/>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96CEA198-BFD1-406A-9B92-9AEFC96AAAC4}"/>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1943893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dissolve">
                                      <p:cBhvr>
                                        <p:cTn id="7" dur="500"/>
                                        <p:tgtEl>
                                          <p:spTgt spid="159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dissolve">
                                      <p:cBhvr>
                                        <p:cTn id="12" dur="500"/>
                                        <p:tgtEl>
                                          <p:spTgt spid="159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9751"/>
                                        </p:tgtEl>
                                        <p:attrNameLst>
                                          <p:attrName>style.visibility</p:attrName>
                                        </p:attrNameLst>
                                      </p:cBhvr>
                                      <p:to>
                                        <p:strVal val="visible"/>
                                      </p:to>
                                    </p:set>
                                    <p:animEffect transition="in" filter="dissolve">
                                      <p:cBhvr>
                                        <p:cTn id="27" dur="500"/>
                                        <p:tgtEl>
                                          <p:spTgt spid="159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9800"/>
                                        </p:tgtEl>
                                        <p:attrNameLst>
                                          <p:attrName>style.visibility</p:attrName>
                                        </p:attrNameLst>
                                      </p:cBhvr>
                                      <p:to>
                                        <p:strVal val="visible"/>
                                      </p:to>
                                    </p:set>
                                    <p:animEffect transition="in" filter="dissolve">
                                      <p:cBhvr>
                                        <p:cTn id="32" dur="500"/>
                                        <p:tgtEl>
                                          <p:spTgt spid="159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9748"/>
                                        </p:tgtEl>
                                        <p:attrNameLst>
                                          <p:attrName>style.visibility</p:attrName>
                                        </p:attrNameLst>
                                      </p:cBhvr>
                                      <p:to>
                                        <p:strVal val="visible"/>
                                      </p:to>
                                    </p:set>
                                    <p:animEffect transition="in" filter="dissolve">
                                      <p:cBhvr>
                                        <p:cTn id="37" dur="500"/>
                                        <p:tgtEl>
                                          <p:spTgt spid="1597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日期占位符 1">
            <a:extLst>
              <a:ext uri="{FF2B5EF4-FFF2-40B4-BE49-F238E27FC236}">
                <a16:creationId xmlns:a16="http://schemas.microsoft.com/office/drawing/2014/main" id="{9055E3F7-E4A6-4436-A494-8E317E0B8151}"/>
              </a:ext>
            </a:extLst>
          </p:cNvPr>
          <p:cNvSpPr>
            <a:spLocks noGrp="1"/>
          </p:cNvSpPr>
          <p:nvPr>
            <p:ph type="dt" sz="quarter" idx="10"/>
          </p:nvPr>
        </p:nvSpPr>
        <p:spPr/>
        <p:txBody>
          <a:bodyPr/>
          <a:lstStyle/>
          <a:p>
            <a:pPr>
              <a:defRPr/>
            </a:pPr>
            <a:fld id="{B3EC29C5-E410-4DA4-948D-A1815E507364}" type="datetime9">
              <a:rPr lang="en-US"/>
              <a:pPr>
                <a:defRPr/>
              </a:pPr>
              <a:t>12/22/2017 6:46:58 PM</a:t>
            </a:fld>
            <a:endParaRPr lang="en-US" altLang="zh-CN"/>
          </a:p>
        </p:txBody>
      </p:sp>
      <p:sp>
        <p:nvSpPr>
          <p:cNvPr id="64" name="灯片编号占位符 3">
            <a:extLst>
              <a:ext uri="{FF2B5EF4-FFF2-40B4-BE49-F238E27FC236}">
                <a16:creationId xmlns:a16="http://schemas.microsoft.com/office/drawing/2014/main" id="{C04AB757-2E14-4723-91A5-D7C6E3DCA0F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836988B-625C-45ED-8370-939CD5E77191}" type="slidenum">
              <a:rPr lang="en-US" altLang="zh-CN" sz="1400" b="0">
                <a:ea typeface="宋体" panose="02010600030101010101" pitchFamily="2" charset="-122"/>
              </a:rPr>
              <a:pPr eaLnBrk="1" hangingPunct="1"/>
              <a:t>38</a:t>
            </a:fld>
            <a:endParaRPr lang="en-US" altLang="zh-CN" sz="1400" b="0">
              <a:ea typeface="宋体" panose="02010600030101010101" pitchFamily="2" charset="-122"/>
            </a:endParaRPr>
          </a:p>
        </p:txBody>
      </p:sp>
      <p:sp>
        <p:nvSpPr>
          <p:cNvPr id="134212" name="Rectangle 68">
            <a:extLst>
              <a:ext uri="{FF2B5EF4-FFF2-40B4-BE49-F238E27FC236}">
                <a16:creationId xmlns:a16="http://schemas.microsoft.com/office/drawing/2014/main" id="{E1F094F2-C403-4CA1-9BCC-7DF758FBA9F7}"/>
              </a:ext>
            </a:extLst>
          </p:cNvPr>
          <p:cNvSpPr>
            <a:spLocks noChangeArrowheads="1"/>
          </p:cNvSpPr>
          <p:nvPr/>
        </p:nvSpPr>
        <p:spPr bwMode="auto">
          <a:xfrm>
            <a:off x="4500563" y="2420938"/>
            <a:ext cx="4319587" cy="4076700"/>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69">
            <a:extLst>
              <a:ext uri="{FF2B5EF4-FFF2-40B4-BE49-F238E27FC236}">
                <a16:creationId xmlns:a16="http://schemas.microsoft.com/office/drawing/2014/main" id="{0C0CB0D7-C72B-4202-8ADB-51D5AB1FF376}"/>
              </a:ext>
            </a:extLst>
          </p:cNvPr>
          <p:cNvGrpSpPr>
            <a:grpSpLocks/>
          </p:cNvGrpSpPr>
          <p:nvPr/>
        </p:nvGrpSpPr>
        <p:grpSpPr bwMode="auto">
          <a:xfrm>
            <a:off x="5486400" y="3360738"/>
            <a:ext cx="2286000" cy="2286000"/>
            <a:chOff x="3456" y="2208"/>
            <a:chExt cx="1440" cy="1440"/>
          </a:xfrm>
        </p:grpSpPr>
        <p:sp>
          <p:nvSpPr>
            <p:cNvPr id="134214" name="Line 70">
              <a:extLst>
                <a:ext uri="{FF2B5EF4-FFF2-40B4-BE49-F238E27FC236}">
                  <a16:creationId xmlns:a16="http://schemas.microsoft.com/office/drawing/2014/main" id="{8A52BD5F-2021-4C5D-8E19-89DB6A893967}"/>
                </a:ext>
              </a:extLst>
            </p:cNvPr>
            <p:cNvSpPr>
              <a:spLocks noChangeShapeType="1"/>
            </p:cNvSpPr>
            <p:nvPr/>
          </p:nvSpPr>
          <p:spPr bwMode="auto">
            <a:xfrm flipV="1">
              <a:off x="4176" y="2387"/>
              <a:ext cx="518" cy="541"/>
            </a:xfrm>
            <a:prstGeom prst="line">
              <a:avLst/>
            </a:prstGeom>
            <a:noFill/>
            <a:ln w="38100">
              <a:solidFill>
                <a:schemeClr val="hlink"/>
              </a:solidFill>
              <a:round/>
              <a:headEnd type="none" w="sm" len="lg"/>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15" name="Oval 71">
              <a:extLst>
                <a:ext uri="{FF2B5EF4-FFF2-40B4-BE49-F238E27FC236}">
                  <a16:creationId xmlns:a16="http://schemas.microsoft.com/office/drawing/2014/main" id="{722D4B90-57AF-4DF0-97BE-3F8AB78C0D99}"/>
                </a:ext>
              </a:extLst>
            </p:cNvPr>
            <p:cNvSpPr>
              <a:spLocks noChangeArrowheads="1"/>
            </p:cNvSpPr>
            <p:nvPr/>
          </p:nvSpPr>
          <p:spPr bwMode="auto">
            <a:xfrm>
              <a:off x="3456" y="2208"/>
              <a:ext cx="1440" cy="1440"/>
            </a:xfrm>
            <a:prstGeom prst="ellipse">
              <a:avLst/>
            </a:prstGeom>
            <a:noFill/>
            <a:ln w="28575">
              <a:solidFill>
                <a:srgbClr val="FF9966"/>
              </a:solidFill>
              <a:round/>
              <a:headEnd type="none" w="sm" len="lg"/>
              <a:tailEnd type="none" w="sm" len="lg"/>
            </a:ln>
            <a:effectLst>
              <a:outerShdw dist="17961" dir="2700000" algn="ctr" rotWithShape="0">
                <a:schemeClr val="folHlink">
                  <a:alpha val="50000"/>
                </a:scheme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8679" name="Object 72">
              <a:extLst>
                <a:ext uri="{FF2B5EF4-FFF2-40B4-BE49-F238E27FC236}">
                  <a16:creationId xmlns:a16="http://schemas.microsoft.com/office/drawing/2014/main" id="{7E4FB565-0BCD-4B3E-9E61-BB8857C76374}"/>
                </a:ext>
              </a:extLst>
            </p:cNvPr>
            <p:cNvGraphicFramePr>
              <a:graphicFrameLocks noChangeAspect="1"/>
            </p:cNvGraphicFramePr>
            <p:nvPr/>
          </p:nvGraphicFramePr>
          <p:xfrm>
            <a:off x="3504" y="2648"/>
            <a:ext cx="184" cy="184"/>
          </p:xfrm>
          <a:graphic>
            <a:graphicData uri="http://schemas.openxmlformats.org/presentationml/2006/ole">
              <mc:AlternateContent xmlns:mc="http://schemas.openxmlformats.org/markup-compatibility/2006">
                <mc:Choice xmlns:v="urn:schemas-microsoft-com:vml" Requires="v">
                  <p:oleObj spid="_x0000_s92186" name="公式" r:id="rId3" imgW="126720" imgH="126720" progId="Equation.3">
                    <p:embed/>
                  </p:oleObj>
                </mc:Choice>
                <mc:Fallback>
                  <p:oleObj name="公式" r:id="rId3" imgW="126720" imgH="126720" progId="Equation.3">
                    <p:embed/>
                    <p:pic>
                      <p:nvPicPr>
                        <p:cNvPr id="28679" name="Object 72">
                          <a:extLst>
                            <a:ext uri="{FF2B5EF4-FFF2-40B4-BE49-F238E27FC236}">
                              <a16:creationId xmlns:a16="http://schemas.microsoft.com/office/drawing/2014/main" id="{7E4FB565-0BCD-4B3E-9E61-BB8857C76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0" name="Object 73">
              <a:extLst>
                <a:ext uri="{FF2B5EF4-FFF2-40B4-BE49-F238E27FC236}">
                  <a16:creationId xmlns:a16="http://schemas.microsoft.com/office/drawing/2014/main" id="{64857E45-9FB5-4A8E-B283-66FA6F1E4B9C}"/>
                </a:ext>
              </a:extLst>
            </p:cNvPr>
            <p:cNvGraphicFramePr>
              <a:graphicFrameLocks noChangeAspect="1"/>
            </p:cNvGraphicFramePr>
            <p:nvPr/>
          </p:nvGraphicFramePr>
          <p:xfrm>
            <a:off x="3512" y="2992"/>
            <a:ext cx="184" cy="184"/>
          </p:xfrm>
          <a:graphic>
            <a:graphicData uri="http://schemas.openxmlformats.org/presentationml/2006/ole">
              <mc:AlternateContent xmlns:mc="http://schemas.openxmlformats.org/markup-compatibility/2006">
                <mc:Choice xmlns:v="urn:schemas-microsoft-com:vml" Requires="v">
                  <p:oleObj spid="_x0000_s92187" name="公式" r:id="rId5" imgW="126720" imgH="126720" progId="Equation.3">
                    <p:embed/>
                  </p:oleObj>
                </mc:Choice>
                <mc:Fallback>
                  <p:oleObj name="公式" r:id="rId5" imgW="126720" imgH="126720" progId="Equation.3">
                    <p:embed/>
                    <p:pic>
                      <p:nvPicPr>
                        <p:cNvPr id="28680" name="Object 73">
                          <a:extLst>
                            <a:ext uri="{FF2B5EF4-FFF2-40B4-BE49-F238E27FC236}">
                              <a16:creationId xmlns:a16="http://schemas.microsoft.com/office/drawing/2014/main" id="{64857E45-9FB5-4A8E-B283-66FA6F1E4B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74">
              <a:extLst>
                <a:ext uri="{FF2B5EF4-FFF2-40B4-BE49-F238E27FC236}">
                  <a16:creationId xmlns:a16="http://schemas.microsoft.com/office/drawing/2014/main" id="{87E81628-36C8-4E63-801F-59AB23B26097}"/>
                </a:ext>
              </a:extLst>
            </p:cNvPr>
            <p:cNvGraphicFramePr>
              <a:graphicFrameLocks noChangeAspect="1"/>
            </p:cNvGraphicFramePr>
            <p:nvPr/>
          </p:nvGraphicFramePr>
          <p:xfrm>
            <a:off x="3792" y="3312"/>
            <a:ext cx="184" cy="184"/>
          </p:xfrm>
          <a:graphic>
            <a:graphicData uri="http://schemas.openxmlformats.org/presentationml/2006/ole">
              <mc:AlternateContent xmlns:mc="http://schemas.openxmlformats.org/markup-compatibility/2006">
                <mc:Choice xmlns:v="urn:schemas-microsoft-com:vml" Requires="v">
                  <p:oleObj spid="_x0000_s92188" name="公式" r:id="rId7" imgW="126720" imgH="126720" progId="Equation.3">
                    <p:embed/>
                  </p:oleObj>
                </mc:Choice>
                <mc:Fallback>
                  <p:oleObj name="公式" r:id="rId7" imgW="126720" imgH="126720" progId="Equation.3">
                    <p:embed/>
                    <p:pic>
                      <p:nvPicPr>
                        <p:cNvPr id="28681" name="Object 74">
                          <a:extLst>
                            <a:ext uri="{FF2B5EF4-FFF2-40B4-BE49-F238E27FC236}">
                              <a16:creationId xmlns:a16="http://schemas.microsoft.com/office/drawing/2014/main" id="{87E81628-36C8-4E63-801F-59AB23B260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75">
              <a:extLst>
                <a:ext uri="{FF2B5EF4-FFF2-40B4-BE49-F238E27FC236}">
                  <a16:creationId xmlns:a16="http://schemas.microsoft.com/office/drawing/2014/main" id="{957DB1E1-F63B-475A-908E-4CA846C04BFD}"/>
                </a:ext>
              </a:extLst>
            </p:cNvPr>
            <p:cNvGraphicFramePr>
              <a:graphicFrameLocks noChangeAspect="1"/>
            </p:cNvGraphicFramePr>
            <p:nvPr/>
          </p:nvGraphicFramePr>
          <p:xfrm>
            <a:off x="3800" y="2360"/>
            <a:ext cx="184" cy="184"/>
          </p:xfrm>
          <a:graphic>
            <a:graphicData uri="http://schemas.openxmlformats.org/presentationml/2006/ole">
              <mc:AlternateContent xmlns:mc="http://schemas.openxmlformats.org/markup-compatibility/2006">
                <mc:Choice xmlns:v="urn:schemas-microsoft-com:vml" Requires="v">
                  <p:oleObj spid="_x0000_s92189" name="公式" r:id="rId9" imgW="126720" imgH="126720" progId="Equation.3">
                    <p:embed/>
                  </p:oleObj>
                </mc:Choice>
                <mc:Fallback>
                  <p:oleObj name="公式" r:id="rId9" imgW="126720" imgH="126720" progId="Equation.3">
                    <p:embed/>
                    <p:pic>
                      <p:nvPicPr>
                        <p:cNvPr id="28682" name="Object 75">
                          <a:extLst>
                            <a:ext uri="{FF2B5EF4-FFF2-40B4-BE49-F238E27FC236}">
                              <a16:creationId xmlns:a16="http://schemas.microsoft.com/office/drawing/2014/main" id="{957DB1E1-F63B-475A-908E-4CA846C04B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3" name="Object 76">
              <a:extLst>
                <a:ext uri="{FF2B5EF4-FFF2-40B4-BE49-F238E27FC236}">
                  <a16:creationId xmlns:a16="http://schemas.microsoft.com/office/drawing/2014/main" id="{5AF6FAEC-D7B8-484D-8AFF-443E2F28E511}"/>
                </a:ext>
              </a:extLst>
            </p:cNvPr>
            <p:cNvGraphicFramePr>
              <a:graphicFrameLocks noChangeAspect="1"/>
            </p:cNvGraphicFramePr>
            <p:nvPr/>
          </p:nvGraphicFramePr>
          <p:xfrm>
            <a:off x="3784" y="2648"/>
            <a:ext cx="184" cy="184"/>
          </p:xfrm>
          <a:graphic>
            <a:graphicData uri="http://schemas.openxmlformats.org/presentationml/2006/ole">
              <mc:AlternateContent xmlns:mc="http://schemas.openxmlformats.org/markup-compatibility/2006">
                <mc:Choice xmlns:v="urn:schemas-microsoft-com:vml" Requires="v">
                  <p:oleObj spid="_x0000_s92190" name="公式" r:id="rId11" imgW="126720" imgH="126720" progId="Equation.3">
                    <p:embed/>
                  </p:oleObj>
                </mc:Choice>
                <mc:Fallback>
                  <p:oleObj name="公式" r:id="rId11" imgW="126720" imgH="126720" progId="Equation.3">
                    <p:embed/>
                    <p:pic>
                      <p:nvPicPr>
                        <p:cNvPr id="28683" name="Object 76">
                          <a:extLst>
                            <a:ext uri="{FF2B5EF4-FFF2-40B4-BE49-F238E27FC236}">
                              <a16:creationId xmlns:a16="http://schemas.microsoft.com/office/drawing/2014/main" id="{5AF6FAEC-D7B8-484D-8AFF-443E2F28E5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4"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4" name="Object 77">
              <a:extLst>
                <a:ext uri="{FF2B5EF4-FFF2-40B4-BE49-F238E27FC236}">
                  <a16:creationId xmlns:a16="http://schemas.microsoft.com/office/drawing/2014/main" id="{FB62BFDC-3F3A-4534-B119-046CAB1344CA}"/>
                </a:ext>
              </a:extLst>
            </p:cNvPr>
            <p:cNvGraphicFramePr>
              <a:graphicFrameLocks noChangeAspect="1"/>
            </p:cNvGraphicFramePr>
            <p:nvPr/>
          </p:nvGraphicFramePr>
          <p:xfrm>
            <a:off x="3792" y="2992"/>
            <a:ext cx="184" cy="184"/>
          </p:xfrm>
          <a:graphic>
            <a:graphicData uri="http://schemas.openxmlformats.org/presentationml/2006/ole">
              <mc:AlternateContent xmlns:mc="http://schemas.openxmlformats.org/markup-compatibility/2006">
                <mc:Choice xmlns:v="urn:schemas-microsoft-com:vml" Requires="v">
                  <p:oleObj spid="_x0000_s92191" name="公式" r:id="rId13" imgW="126720" imgH="126720" progId="Equation.3">
                    <p:embed/>
                  </p:oleObj>
                </mc:Choice>
                <mc:Fallback>
                  <p:oleObj name="公式" r:id="rId13" imgW="126720" imgH="126720" progId="Equation.3">
                    <p:embed/>
                    <p:pic>
                      <p:nvPicPr>
                        <p:cNvPr id="28684" name="Object 77">
                          <a:extLst>
                            <a:ext uri="{FF2B5EF4-FFF2-40B4-BE49-F238E27FC236}">
                              <a16:creationId xmlns:a16="http://schemas.microsoft.com/office/drawing/2014/main" id="{FB62BFDC-3F3A-4534-B119-046CAB1344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5" name="Object 78">
              <a:extLst>
                <a:ext uri="{FF2B5EF4-FFF2-40B4-BE49-F238E27FC236}">
                  <a16:creationId xmlns:a16="http://schemas.microsoft.com/office/drawing/2014/main" id="{EBAAA531-9500-4EB9-AAB4-1E8E4F5CA017}"/>
                </a:ext>
              </a:extLst>
            </p:cNvPr>
            <p:cNvGraphicFramePr>
              <a:graphicFrameLocks noChangeAspect="1"/>
            </p:cNvGraphicFramePr>
            <p:nvPr/>
          </p:nvGraphicFramePr>
          <p:xfrm>
            <a:off x="4080" y="2360"/>
            <a:ext cx="184" cy="184"/>
          </p:xfrm>
          <a:graphic>
            <a:graphicData uri="http://schemas.openxmlformats.org/presentationml/2006/ole">
              <mc:AlternateContent xmlns:mc="http://schemas.openxmlformats.org/markup-compatibility/2006">
                <mc:Choice xmlns:v="urn:schemas-microsoft-com:vml" Requires="v">
                  <p:oleObj spid="_x0000_s92192" name="公式" r:id="rId15" imgW="126720" imgH="126720" progId="Equation.3">
                    <p:embed/>
                  </p:oleObj>
                </mc:Choice>
                <mc:Fallback>
                  <p:oleObj name="公式" r:id="rId15" imgW="126720" imgH="126720" progId="Equation.3">
                    <p:embed/>
                    <p:pic>
                      <p:nvPicPr>
                        <p:cNvPr id="28685" name="Object 78">
                          <a:extLst>
                            <a:ext uri="{FF2B5EF4-FFF2-40B4-BE49-F238E27FC236}">
                              <a16:creationId xmlns:a16="http://schemas.microsoft.com/office/drawing/2014/main" id="{EBAAA531-9500-4EB9-AAB4-1E8E4F5CA01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6" name="Object 79">
              <a:extLst>
                <a:ext uri="{FF2B5EF4-FFF2-40B4-BE49-F238E27FC236}">
                  <a16:creationId xmlns:a16="http://schemas.microsoft.com/office/drawing/2014/main" id="{4294D9CE-08BE-4B7B-84CF-392CC75F449C}"/>
                </a:ext>
              </a:extLst>
            </p:cNvPr>
            <p:cNvGraphicFramePr>
              <a:graphicFrameLocks noChangeAspect="1"/>
            </p:cNvGraphicFramePr>
            <p:nvPr/>
          </p:nvGraphicFramePr>
          <p:xfrm>
            <a:off x="4088" y="2648"/>
            <a:ext cx="184" cy="184"/>
          </p:xfrm>
          <a:graphic>
            <a:graphicData uri="http://schemas.openxmlformats.org/presentationml/2006/ole">
              <mc:AlternateContent xmlns:mc="http://schemas.openxmlformats.org/markup-compatibility/2006">
                <mc:Choice xmlns:v="urn:schemas-microsoft-com:vml" Requires="v">
                  <p:oleObj spid="_x0000_s92193" name="公式" r:id="rId17" imgW="126720" imgH="126720" progId="Equation.3">
                    <p:embed/>
                  </p:oleObj>
                </mc:Choice>
                <mc:Fallback>
                  <p:oleObj name="公式" r:id="rId17" imgW="126720" imgH="126720" progId="Equation.3">
                    <p:embed/>
                    <p:pic>
                      <p:nvPicPr>
                        <p:cNvPr id="28686" name="Object 79">
                          <a:extLst>
                            <a:ext uri="{FF2B5EF4-FFF2-40B4-BE49-F238E27FC236}">
                              <a16:creationId xmlns:a16="http://schemas.microsoft.com/office/drawing/2014/main" id="{4294D9CE-08BE-4B7B-84CF-392CC75F44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8"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Object 80">
              <a:extLst>
                <a:ext uri="{FF2B5EF4-FFF2-40B4-BE49-F238E27FC236}">
                  <a16:creationId xmlns:a16="http://schemas.microsoft.com/office/drawing/2014/main" id="{ABC61205-3398-4AA1-923C-E1E82F4D7E70}"/>
                </a:ext>
              </a:extLst>
            </p:cNvPr>
            <p:cNvGraphicFramePr>
              <a:graphicFrameLocks noChangeAspect="1"/>
            </p:cNvGraphicFramePr>
            <p:nvPr/>
          </p:nvGraphicFramePr>
          <p:xfrm>
            <a:off x="4088" y="2992"/>
            <a:ext cx="184" cy="184"/>
          </p:xfrm>
          <a:graphic>
            <a:graphicData uri="http://schemas.openxmlformats.org/presentationml/2006/ole">
              <mc:AlternateContent xmlns:mc="http://schemas.openxmlformats.org/markup-compatibility/2006">
                <mc:Choice xmlns:v="urn:schemas-microsoft-com:vml" Requires="v">
                  <p:oleObj spid="_x0000_s92194" name="公式" r:id="rId19" imgW="126720" imgH="126720" progId="Equation.3">
                    <p:embed/>
                  </p:oleObj>
                </mc:Choice>
                <mc:Fallback>
                  <p:oleObj name="公式" r:id="rId19" imgW="126720" imgH="126720" progId="Equation.3">
                    <p:embed/>
                    <p:pic>
                      <p:nvPicPr>
                        <p:cNvPr id="28687" name="Object 80">
                          <a:extLst>
                            <a:ext uri="{FF2B5EF4-FFF2-40B4-BE49-F238E27FC236}">
                              <a16:creationId xmlns:a16="http://schemas.microsoft.com/office/drawing/2014/main" id="{ABC61205-3398-4AA1-923C-E1E82F4D7E7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8"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8" name="Object 81">
              <a:extLst>
                <a:ext uri="{FF2B5EF4-FFF2-40B4-BE49-F238E27FC236}">
                  <a16:creationId xmlns:a16="http://schemas.microsoft.com/office/drawing/2014/main" id="{3C861A31-DE0C-4424-97BA-DB7AC5AE9416}"/>
                </a:ext>
              </a:extLst>
            </p:cNvPr>
            <p:cNvGraphicFramePr>
              <a:graphicFrameLocks noChangeAspect="1"/>
            </p:cNvGraphicFramePr>
            <p:nvPr/>
          </p:nvGraphicFramePr>
          <p:xfrm>
            <a:off x="4080" y="3312"/>
            <a:ext cx="184" cy="184"/>
          </p:xfrm>
          <a:graphic>
            <a:graphicData uri="http://schemas.openxmlformats.org/presentationml/2006/ole">
              <mc:AlternateContent xmlns:mc="http://schemas.openxmlformats.org/markup-compatibility/2006">
                <mc:Choice xmlns:v="urn:schemas-microsoft-com:vml" Requires="v">
                  <p:oleObj spid="_x0000_s92195" name="公式" r:id="rId21" imgW="126720" imgH="126720" progId="Equation.3">
                    <p:embed/>
                  </p:oleObj>
                </mc:Choice>
                <mc:Fallback>
                  <p:oleObj name="公式" r:id="rId21" imgW="126720" imgH="126720" progId="Equation.3">
                    <p:embed/>
                    <p:pic>
                      <p:nvPicPr>
                        <p:cNvPr id="28688" name="Object 81">
                          <a:extLst>
                            <a:ext uri="{FF2B5EF4-FFF2-40B4-BE49-F238E27FC236}">
                              <a16:creationId xmlns:a16="http://schemas.microsoft.com/office/drawing/2014/main" id="{3C861A31-DE0C-4424-97BA-DB7AC5AE941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0"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9" name="Object 82">
              <a:extLst>
                <a:ext uri="{FF2B5EF4-FFF2-40B4-BE49-F238E27FC236}">
                  <a16:creationId xmlns:a16="http://schemas.microsoft.com/office/drawing/2014/main" id="{BD99F497-6EEC-42ED-A101-5A39189B98AE}"/>
                </a:ext>
              </a:extLst>
            </p:cNvPr>
            <p:cNvGraphicFramePr>
              <a:graphicFrameLocks noChangeAspect="1"/>
            </p:cNvGraphicFramePr>
            <p:nvPr/>
          </p:nvGraphicFramePr>
          <p:xfrm>
            <a:off x="4392" y="2360"/>
            <a:ext cx="184" cy="184"/>
          </p:xfrm>
          <a:graphic>
            <a:graphicData uri="http://schemas.openxmlformats.org/presentationml/2006/ole">
              <mc:AlternateContent xmlns:mc="http://schemas.openxmlformats.org/markup-compatibility/2006">
                <mc:Choice xmlns:v="urn:schemas-microsoft-com:vml" Requires="v">
                  <p:oleObj spid="_x0000_s92196" name="公式" r:id="rId23" imgW="126720" imgH="126720" progId="Equation.3">
                    <p:embed/>
                  </p:oleObj>
                </mc:Choice>
                <mc:Fallback>
                  <p:oleObj name="公式" r:id="rId23" imgW="126720" imgH="126720" progId="Equation.3">
                    <p:embed/>
                    <p:pic>
                      <p:nvPicPr>
                        <p:cNvPr id="28689" name="Object 82">
                          <a:extLst>
                            <a:ext uri="{FF2B5EF4-FFF2-40B4-BE49-F238E27FC236}">
                              <a16:creationId xmlns:a16="http://schemas.microsoft.com/office/drawing/2014/main" id="{BD99F497-6EEC-42ED-A101-5A39189B98A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92" y="23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0" name="Object 83">
              <a:extLst>
                <a:ext uri="{FF2B5EF4-FFF2-40B4-BE49-F238E27FC236}">
                  <a16:creationId xmlns:a16="http://schemas.microsoft.com/office/drawing/2014/main" id="{BE7FD1D3-B814-4E35-BC26-289A23D2E458}"/>
                </a:ext>
              </a:extLst>
            </p:cNvPr>
            <p:cNvGraphicFramePr>
              <a:graphicFrameLocks noChangeAspect="1"/>
            </p:cNvGraphicFramePr>
            <p:nvPr/>
          </p:nvGraphicFramePr>
          <p:xfrm>
            <a:off x="4376" y="2648"/>
            <a:ext cx="184" cy="184"/>
          </p:xfrm>
          <a:graphic>
            <a:graphicData uri="http://schemas.openxmlformats.org/presentationml/2006/ole">
              <mc:AlternateContent xmlns:mc="http://schemas.openxmlformats.org/markup-compatibility/2006">
                <mc:Choice xmlns:v="urn:schemas-microsoft-com:vml" Requires="v">
                  <p:oleObj spid="_x0000_s92197" name="公式" r:id="rId25" imgW="126720" imgH="126720" progId="Equation.3">
                    <p:embed/>
                  </p:oleObj>
                </mc:Choice>
                <mc:Fallback>
                  <p:oleObj name="公式" r:id="rId25" imgW="126720" imgH="126720" progId="Equation.3">
                    <p:embed/>
                    <p:pic>
                      <p:nvPicPr>
                        <p:cNvPr id="28690" name="Object 83">
                          <a:extLst>
                            <a:ext uri="{FF2B5EF4-FFF2-40B4-BE49-F238E27FC236}">
                              <a16:creationId xmlns:a16="http://schemas.microsoft.com/office/drawing/2014/main" id="{BE7FD1D3-B814-4E35-BC26-289A23D2E45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7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1" name="Object 84">
              <a:extLst>
                <a:ext uri="{FF2B5EF4-FFF2-40B4-BE49-F238E27FC236}">
                  <a16:creationId xmlns:a16="http://schemas.microsoft.com/office/drawing/2014/main" id="{3F756912-814D-4E08-B6B5-821C8C5B2FD9}"/>
                </a:ext>
              </a:extLst>
            </p:cNvPr>
            <p:cNvGraphicFramePr>
              <a:graphicFrameLocks noChangeAspect="1"/>
            </p:cNvGraphicFramePr>
            <p:nvPr/>
          </p:nvGraphicFramePr>
          <p:xfrm>
            <a:off x="4384" y="2992"/>
            <a:ext cx="184" cy="184"/>
          </p:xfrm>
          <a:graphic>
            <a:graphicData uri="http://schemas.openxmlformats.org/presentationml/2006/ole">
              <mc:AlternateContent xmlns:mc="http://schemas.openxmlformats.org/markup-compatibility/2006">
                <mc:Choice xmlns:v="urn:schemas-microsoft-com:vml" Requires="v">
                  <p:oleObj spid="_x0000_s92198" name="公式" r:id="rId27" imgW="126720" imgH="126720" progId="Equation.3">
                    <p:embed/>
                  </p:oleObj>
                </mc:Choice>
                <mc:Fallback>
                  <p:oleObj name="公式" r:id="rId27" imgW="126720" imgH="126720" progId="Equation.3">
                    <p:embed/>
                    <p:pic>
                      <p:nvPicPr>
                        <p:cNvPr id="28691" name="Object 84">
                          <a:extLst>
                            <a:ext uri="{FF2B5EF4-FFF2-40B4-BE49-F238E27FC236}">
                              <a16:creationId xmlns:a16="http://schemas.microsoft.com/office/drawing/2014/main" id="{3F756912-814D-4E08-B6B5-821C8C5B2FD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84"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2" name="Object 85">
              <a:extLst>
                <a:ext uri="{FF2B5EF4-FFF2-40B4-BE49-F238E27FC236}">
                  <a16:creationId xmlns:a16="http://schemas.microsoft.com/office/drawing/2014/main" id="{44C488AF-13A4-49B0-92A3-08B44BB1A49C}"/>
                </a:ext>
              </a:extLst>
            </p:cNvPr>
            <p:cNvGraphicFramePr>
              <a:graphicFrameLocks noChangeAspect="1"/>
            </p:cNvGraphicFramePr>
            <p:nvPr/>
          </p:nvGraphicFramePr>
          <p:xfrm>
            <a:off x="4368" y="3312"/>
            <a:ext cx="184" cy="184"/>
          </p:xfrm>
          <a:graphic>
            <a:graphicData uri="http://schemas.openxmlformats.org/presentationml/2006/ole">
              <mc:AlternateContent xmlns:mc="http://schemas.openxmlformats.org/markup-compatibility/2006">
                <mc:Choice xmlns:v="urn:schemas-microsoft-com:vml" Requires="v">
                  <p:oleObj spid="_x0000_s92199" name="公式" r:id="rId29" imgW="126720" imgH="126720" progId="Equation.3">
                    <p:embed/>
                  </p:oleObj>
                </mc:Choice>
                <mc:Fallback>
                  <p:oleObj name="公式" r:id="rId29" imgW="126720" imgH="126720" progId="Equation.3">
                    <p:embed/>
                    <p:pic>
                      <p:nvPicPr>
                        <p:cNvPr id="28692" name="Object 85">
                          <a:extLst>
                            <a:ext uri="{FF2B5EF4-FFF2-40B4-BE49-F238E27FC236}">
                              <a16:creationId xmlns:a16="http://schemas.microsoft.com/office/drawing/2014/main" id="{44C488AF-13A4-49B0-92A3-08B44BB1A49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8" y="331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86">
              <a:extLst>
                <a:ext uri="{FF2B5EF4-FFF2-40B4-BE49-F238E27FC236}">
                  <a16:creationId xmlns:a16="http://schemas.microsoft.com/office/drawing/2014/main" id="{9D6E2BBD-093C-4799-8A0B-E8BEAA7C003E}"/>
                </a:ext>
              </a:extLst>
            </p:cNvPr>
            <p:cNvGraphicFramePr>
              <a:graphicFrameLocks noChangeAspect="1"/>
            </p:cNvGraphicFramePr>
            <p:nvPr/>
          </p:nvGraphicFramePr>
          <p:xfrm>
            <a:off x="4656" y="2648"/>
            <a:ext cx="184" cy="184"/>
          </p:xfrm>
          <a:graphic>
            <a:graphicData uri="http://schemas.openxmlformats.org/presentationml/2006/ole">
              <mc:AlternateContent xmlns:mc="http://schemas.openxmlformats.org/markup-compatibility/2006">
                <mc:Choice xmlns:v="urn:schemas-microsoft-com:vml" Requires="v">
                  <p:oleObj spid="_x0000_s92200" name="公式" r:id="rId31" imgW="126720" imgH="126720" progId="Equation.3">
                    <p:embed/>
                  </p:oleObj>
                </mc:Choice>
                <mc:Fallback>
                  <p:oleObj name="公式" r:id="rId31" imgW="126720" imgH="126720" progId="Equation.3">
                    <p:embed/>
                    <p:pic>
                      <p:nvPicPr>
                        <p:cNvPr id="28693" name="Object 86">
                          <a:extLst>
                            <a:ext uri="{FF2B5EF4-FFF2-40B4-BE49-F238E27FC236}">
                              <a16:creationId xmlns:a16="http://schemas.microsoft.com/office/drawing/2014/main" id="{9D6E2BBD-093C-4799-8A0B-E8BEAA7C003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56" y="264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4" name="Object 87">
              <a:extLst>
                <a:ext uri="{FF2B5EF4-FFF2-40B4-BE49-F238E27FC236}">
                  <a16:creationId xmlns:a16="http://schemas.microsoft.com/office/drawing/2014/main" id="{22B18689-D456-49A7-8872-8CF1B324888C}"/>
                </a:ext>
              </a:extLst>
            </p:cNvPr>
            <p:cNvGraphicFramePr>
              <a:graphicFrameLocks noChangeAspect="1"/>
            </p:cNvGraphicFramePr>
            <p:nvPr/>
          </p:nvGraphicFramePr>
          <p:xfrm>
            <a:off x="4656" y="2992"/>
            <a:ext cx="184" cy="184"/>
          </p:xfrm>
          <a:graphic>
            <a:graphicData uri="http://schemas.openxmlformats.org/presentationml/2006/ole">
              <mc:AlternateContent xmlns:mc="http://schemas.openxmlformats.org/markup-compatibility/2006">
                <mc:Choice xmlns:v="urn:schemas-microsoft-com:vml" Requires="v">
                  <p:oleObj spid="_x0000_s92201" name="公式" r:id="rId33" imgW="126720" imgH="126720" progId="Equation.3">
                    <p:embed/>
                  </p:oleObj>
                </mc:Choice>
                <mc:Fallback>
                  <p:oleObj name="公式" r:id="rId33" imgW="126720" imgH="126720" progId="Equation.3">
                    <p:embed/>
                    <p:pic>
                      <p:nvPicPr>
                        <p:cNvPr id="28694" name="Object 87">
                          <a:extLst>
                            <a:ext uri="{FF2B5EF4-FFF2-40B4-BE49-F238E27FC236}">
                              <a16:creationId xmlns:a16="http://schemas.microsoft.com/office/drawing/2014/main" id="{22B18689-D456-49A7-8872-8CF1B324888C}"/>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56" y="299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5" name="Object 88">
              <a:extLst>
                <a:ext uri="{FF2B5EF4-FFF2-40B4-BE49-F238E27FC236}">
                  <a16:creationId xmlns:a16="http://schemas.microsoft.com/office/drawing/2014/main" id="{3BC74FFB-B5F6-421D-90C4-6A0C371B5C1E}"/>
                </a:ext>
              </a:extLst>
            </p:cNvPr>
            <p:cNvGraphicFramePr>
              <a:graphicFrameLocks noChangeAspect="1"/>
            </p:cNvGraphicFramePr>
            <p:nvPr/>
          </p:nvGraphicFramePr>
          <p:xfrm>
            <a:off x="4245" y="2478"/>
            <a:ext cx="177" cy="195"/>
          </p:xfrm>
          <a:graphic>
            <a:graphicData uri="http://schemas.openxmlformats.org/presentationml/2006/ole">
              <mc:AlternateContent xmlns:mc="http://schemas.openxmlformats.org/markup-compatibility/2006">
                <mc:Choice xmlns:v="urn:schemas-microsoft-com:vml" Requires="v">
                  <p:oleObj spid="_x0000_s92202" name="Equation" r:id="rId35" imgW="126720" imgH="139680" progId="Equation.3">
                    <p:embed/>
                  </p:oleObj>
                </mc:Choice>
                <mc:Fallback>
                  <p:oleObj name="Equation" r:id="rId35" imgW="126720" imgH="139680" progId="Equation.3">
                    <p:embed/>
                    <p:pic>
                      <p:nvPicPr>
                        <p:cNvPr id="28695" name="Object 88">
                          <a:extLst>
                            <a:ext uri="{FF2B5EF4-FFF2-40B4-BE49-F238E27FC236}">
                              <a16:creationId xmlns:a16="http://schemas.microsoft.com/office/drawing/2014/main" id="{3BC74FFB-B5F6-421D-90C4-6A0C371B5C1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45" y="2478"/>
                          <a:ext cx="177" cy="19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6" name="Object 89">
              <a:extLst>
                <a:ext uri="{FF2B5EF4-FFF2-40B4-BE49-F238E27FC236}">
                  <a16:creationId xmlns:a16="http://schemas.microsoft.com/office/drawing/2014/main" id="{0CDE3E53-0E9C-49AB-9E06-62AFE7249631}"/>
                </a:ext>
              </a:extLst>
            </p:cNvPr>
            <p:cNvGraphicFramePr>
              <a:graphicFrameLocks noChangeAspect="1"/>
            </p:cNvGraphicFramePr>
            <p:nvPr/>
          </p:nvGraphicFramePr>
          <p:xfrm>
            <a:off x="3936" y="2832"/>
            <a:ext cx="186" cy="200"/>
          </p:xfrm>
          <a:graphic>
            <a:graphicData uri="http://schemas.openxmlformats.org/presentationml/2006/ole">
              <mc:AlternateContent xmlns:mc="http://schemas.openxmlformats.org/markup-compatibility/2006">
                <mc:Choice xmlns:v="urn:schemas-microsoft-com:vml" Requires="v">
                  <p:oleObj spid="_x0000_s92203" name="公式" r:id="rId37" imgW="164880" imgH="177480" progId="Equation.3">
                    <p:embed/>
                  </p:oleObj>
                </mc:Choice>
                <mc:Fallback>
                  <p:oleObj name="公式" r:id="rId37" imgW="164880" imgH="177480" progId="Equation.3">
                    <p:embed/>
                    <p:pic>
                      <p:nvPicPr>
                        <p:cNvPr id="28696" name="Object 89">
                          <a:extLst>
                            <a:ext uri="{FF2B5EF4-FFF2-40B4-BE49-F238E27FC236}">
                              <a16:creationId xmlns:a16="http://schemas.microsoft.com/office/drawing/2014/main" id="{0CDE3E53-0E9C-49AB-9E06-62AFE724963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36" y="2832"/>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7" name="Object 90">
              <a:extLst>
                <a:ext uri="{FF2B5EF4-FFF2-40B4-BE49-F238E27FC236}">
                  <a16:creationId xmlns:a16="http://schemas.microsoft.com/office/drawing/2014/main" id="{CCBFE435-9956-4DF6-9457-6EA0B72EE3ED}"/>
                </a:ext>
              </a:extLst>
            </p:cNvPr>
            <p:cNvGraphicFramePr>
              <a:graphicFrameLocks noChangeAspect="1"/>
            </p:cNvGraphicFramePr>
            <p:nvPr/>
          </p:nvGraphicFramePr>
          <p:xfrm>
            <a:off x="3651" y="3144"/>
            <a:ext cx="186" cy="229"/>
          </p:xfrm>
          <a:graphic>
            <a:graphicData uri="http://schemas.openxmlformats.org/presentationml/2006/ole">
              <mc:AlternateContent xmlns:mc="http://schemas.openxmlformats.org/markup-compatibility/2006">
                <mc:Choice xmlns:v="urn:schemas-microsoft-com:vml" Requires="v">
                  <p:oleObj spid="_x0000_s92204" name="公式" r:id="rId39" imgW="164880" imgH="203040" progId="Equation.3">
                    <p:embed/>
                  </p:oleObj>
                </mc:Choice>
                <mc:Fallback>
                  <p:oleObj name="公式" r:id="rId39" imgW="164880" imgH="203040" progId="Equation.3">
                    <p:embed/>
                    <p:pic>
                      <p:nvPicPr>
                        <p:cNvPr id="28697" name="Object 90">
                          <a:extLst>
                            <a:ext uri="{FF2B5EF4-FFF2-40B4-BE49-F238E27FC236}">
                              <a16:creationId xmlns:a16="http://schemas.microsoft.com/office/drawing/2014/main" id="{CCBFE435-9956-4DF6-9457-6EA0B72EE3ED}"/>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51" y="3144"/>
                          <a:ext cx="18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146" name="Text Box 2">
            <a:extLst>
              <a:ext uri="{FF2B5EF4-FFF2-40B4-BE49-F238E27FC236}">
                <a16:creationId xmlns:a16="http://schemas.microsoft.com/office/drawing/2014/main" id="{B5A00F9E-AA58-4069-BB92-0BDA41C3A88C}"/>
              </a:ext>
            </a:extLst>
          </p:cNvPr>
          <p:cNvSpPr txBox="1">
            <a:spLocks noChangeArrowheads="1"/>
          </p:cNvSpPr>
          <p:nvPr/>
        </p:nvSpPr>
        <p:spPr bwMode="auto">
          <a:xfrm>
            <a:off x="381000" y="1339850"/>
            <a:ext cx="84582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solidFill>
                  <a:schemeClr val="tx2"/>
                </a:solidFill>
                <a:effectLst>
                  <a:outerShdw blurRad="38100" dist="38100" dir="2700000" algn="tl">
                    <a:srgbClr val="000000"/>
                  </a:outerShdw>
                </a:effectLst>
              </a:rPr>
              <a:t>例题    </a:t>
            </a:r>
            <a:r>
              <a:rPr kumimoji="0" lang="zh-CN" altLang="en-US">
                <a:effectLst>
                  <a:outerShdw blurRad="38100" dist="38100" dir="2700000" algn="tl">
                    <a:srgbClr val="000000"/>
                  </a:outerShdw>
                </a:effectLst>
              </a:rPr>
              <a:t>一根长为</a:t>
            </a:r>
            <a:r>
              <a:rPr kumimoji="0" lang="en-US" altLang="zh-CN" i="1">
                <a:effectLst>
                  <a:outerShdw blurRad="38100" dist="38100" dir="2700000" algn="tl">
                    <a:srgbClr val="000000"/>
                  </a:outerShdw>
                </a:effectLst>
              </a:rPr>
              <a:t>L</a:t>
            </a:r>
            <a:r>
              <a:rPr kumimoji="0" lang="zh-CN" altLang="en-US">
                <a:effectLst>
                  <a:outerShdw blurRad="38100" dist="38100" dir="2700000" algn="tl">
                    <a:srgbClr val="000000"/>
                  </a:outerShdw>
                </a:effectLst>
              </a:rPr>
              <a:t>的金属棒放在上题的磁场中，金属棒位于垂直与磁场的平面内，求棒的电动势。</a:t>
            </a:r>
          </a:p>
        </p:txBody>
      </p:sp>
      <p:grpSp>
        <p:nvGrpSpPr>
          <p:cNvPr id="3" name="Group 67">
            <a:extLst>
              <a:ext uri="{FF2B5EF4-FFF2-40B4-BE49-F238E27FC236}">
                <a16:creationId xmlns:a16="http://schemas.microsoft.com/office/drawing/2014/main" id="{479C9F7E-5B7B-4119-BFB2-7B7BCD5FBAA0}"/>
              </a:ext>
            </a:extLst>
          </p:cNvPr>
          <p:cNvGrpSpPr>
            <a:grpSpLocks/>
          </p:cNvGrpSpPr>
          <p:nvPr/>
        </p:nvGrpSpPr>
        <p:grpSpPr bwMode="auto">
          <a:xfrm>
            <a:off x="5372100" y="4508500"/>
            <a:ext cx="2454275" cy="792163"/>
            <a:chOff x="130" y="2250"/>
            <a:chExt cx="1912" cy="681"/>
          </a:xfrm>
        </p:grpSpPr>
        <p:graphicFrame>
          <p:nvGraphicFramePr>
            <p:cNvPr id="28676" name="Object 23">
              <a:extLst>
                <a:ext uri="{FF2B5EF4-FFF2-40B4-BE49-F238E27FC236}">
                  <a16:creationId xmlns:a16="http://schemas.microsoft.com/office/drawing/2014/main" id="{872B4187-3EB7-42F4-BE60-3930B43A1377}"/>
                </a:ext>
              </a:extLst>
            </p:cNvPr>
            <p:cNvGraphicFramePr>
              <a:graphicFrameLocks noChangeAspect="1"/>
            </p:cNvGraphicFramePr>
            <p:nvPr/>
          </p:nvGraphicFramePr>
          <p:xfrm>
            <a:off x="1111" y="2403"/>
            <a:ext cx="177" cy="249"/>
          </p:xfrm>
          <a:graphic>
            <a:graphicData uri="http://schemas.openxmlformats.org/presentationml/2006/ole">
              <mc:AlternateContent xmlns:mc="http://schemas.openxmlformats.org/markup-compatibility/2006">
                <mc:Choice xmlns:v="urn:schemas-microsoft-com:vml" Requires="v">
                  <p:oleObj spid="_x0000_s92205" name="Equation" r:id="rId41" imgW="126720" imgH="177480" progId="Equation.3">
                    <p:embed/>
                  </p:oleObj>
                </mc:Choice>
                <mc:Fallback>
                  <p:oleObj name="Equation" r:id="rId41" imgW="126720" imgH="177480" progId="Equation.3">
                    <p:embed/>
                    <p:pic>
                      <p:nvPicPr>
                        <p:cNvPr id="28676" name="Object 23">
                          <a:extLst>
                            <a:ext uri="{FF2B5EF4-FFF2-40B4-BE49-F238E27FC236}">
                              <a16:creationId xmlns:a16="http://schemas.microsoft.com/office/drawing/2014/main" id="{872B4187-3EB7-42F4-BE60-3930B43A1377}"/>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111" y="2403"/>
                          <a:ext cx="177" cy="249"/>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86" name="Rectangle 42">
              <a:extLst>
                <a:ext uri="{FF2B5EF4-FFF2-40B4-BE49-F238E27FC236}">
                  <a16:creationId xmlns:a16="http://schemas.microsoft.com/office/drawing/2014/main" id="{AB15F214-F324-436B-8989-505120DEF759}"/>
                </a:ext>
              </a:extLst>
            </p:cNvPr>
            <p:cNvSpPr>
              <a:spLocks noChangeArrowheads="1"/>
            </p:cNvSpPr>
            <p:nvPr/>
          </p:nvSpPr>
          <p:spPr bwMode="auto">
            <a:xfrm>
              <a:off x="418" y="2786"/>
              <a:ext cx="1391" cy="49"/>
            </a:xfrm>
            <a:prstGeom prst="rect">
              <a:avLst/>
            </a:prstGeom>
            <a:gradFill rotWithShape="0">
              <a:gsLst>
                <a:gs pos="0">
                  <a:srgbClr val="FF99CC">
                    <a:gamma/>
                    <a:shade val="43137"/>
                    <a:invGamma/>
                  </a:srgbClr>
                </a:gs>
                <a:gs pos="50000">
                  <a:srgbClr val="FF99CC"/>
                </a:gs>
                <a:gs pos="100000">
                  <a:srgbClr val="FF99CC">
                    <a:gamma/>
                    <a:shade val="43137"/>
                    <a:invGamma/>
                  </a:srgb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187" name="Line 43">
              <a:extLst>
                <a:ext uri="{FF2B5EF4-FFF2-40B4-BE49-F238E27FC236}">
                  <a16:creationId xmlns:a16="http://schemas.microsoft.com/office/drawing/2014/main" id="{84279ECF-B557-4A05-8E15-61ABC818B297}"/>
                </a:ext>
              </a:extLst>
            </p:cNvPr>
            <p:cNvSpPr>
              <a:spLocks noChangeShapeType="1"/>
            </p:cNvSpPr>
            <p:nvPr/>
          </p:nvSpPr>
          <p:spPr bwMode="auto">
            <a:xfrm flipH="1">
              <a:off x="391" y="2250"/>
              <a:ext cx="720" cy="576"/>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4188" name="Line 44">
              <a:extLst>
                <a:ext uri="{FF2B5EF4-FFF2-40B4-BE49-F238E27FC236}">
                  <a16:creationId xmlns:a16="http://schemas.microsoft.com/office/drawing/2014/main" id="{A6C48093-451B-467B-9788-1BEC4EBA2B67}"/>
                </a:ext>
              </a:extLst>
            </p:cNvPr>
            <p:cNvSpPr>
              <a:spLocks noChangeShapeType="1"/>
            </p:cNvSpPr>
            <p:nvPr/>
          </p:nvSpPr>
          <p:spPr bwMode="auto">
            <a:xfrm>
              <a:off x="1111" y="2260"/>
              <a:ext cx="673" cy="527"/>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4189" name="Line 45">
              <a:extLst>
                <a:ext uri="{FF2B5EF4-FFF2-40B4-BE49-F238E27FC236}">
                  <a16:creationId xmlns:a16="http://schemas.microsoft.com/office/drawing/2014/main" id="{8E46F948-3287-4C55-B5EB-9178DBCB0275}"/>
                </a:ext>
              </a:extLst>
            </p:cNvPr>
            <p:cNvSpPr>
              <a:spLocks noChangeShapeType="1"/>
            </p:cNvSpPr>
            <p:nvPr/>
          </p:nvSpPr>
          <p:spPr bwMode="auto">
            <a:xfrm>
              <a:off x="1111" y="2260"/>
              <a:ext cx="0" cy="527"/>
            </a:xfrm>
            <a:prstGeom prst="line">
              <a:avLst/>
            </a:prstGeom>
            <a:noFill/>
            <a:ln w="19050">
              <a:solidFill>
                <a:schemeClr val="tx1"/>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8677" name="Object 46">
              <a:extLst>
                <a:ext uri="{FF2B5EF4-FFF2-40B4-BE49-F238E27FC236}">
                  <a16:creationId xmlns:a16="http://schemas.microsoft.com/office/drawing/2014/main" id="{368B8F53-AF00-4488-92B7-A3BF0DDAD7FA}"/>
                </a:ext>
              </a:extLst>
            </p:cNvPr>
            <p:cNvGraphicFramePr>
              <a:graphicFrameLocks noChangeAspect="1"/>
            </p:cNvGraphicFramePr>
            <p:nvPr/>
          </p:nvGraphicFramePr>
          <p:xfrm>
            <a:off x="130" y="2746"/>
            <a:ext cx="229" cy="185"/>
          </p:xfrm>
          <a:graphic>
            <a:graphicData uri="http://schemas.openxmlformats.org/presentationml/2006/ole">
              <mc:AlternateContent xmlns:mc="http://schemas.openxmlformats.org/markup-compatibility/2006">
                <mc:Choice xmlns:v="urn:schemas-microsoft-com:vml" Requires="v">
                  <p:oleObj spid="_x0000_s92206" name="Equation" r:id="rId43" imgW="203040" imgH="164880" progId="Equation.3">
                    <p:embed/>
                  </p:oleObj>
                </mc:Choice>
                <mc:Fallback>
                  <p:oleObj name="Equation" r:id="rId43" imgW="203040" imgH="164880" progId="Equation.3">
                    <p:embed/>
                    <p:pic>
                      <p:nvPicPr>
                        <p:cNvPr id="28677" name="Object 46">
                          <a:extLst>
                            <a:ext uri="{FF2B5EF4-FFF2-40B4-BE49-F238E27FC236}">
                              <a16:creationId xmlns:a16="http://schemas.microsoft.com/office/drawing/2014/main" id="{368B8F53-AF00-4488-92B7-A3BF0DDAD7FA}"/>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30" y="2746"/>
                          <a:ext cx="229"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47">
              <a:extLst>
                <a:ext uri="{FF2B5EF4-FFF2-40B4-BE49-F238E27FC236}">
                  <a16:creationId xmlns:a16="http://schemas.microsoft.com/office/drawing/2014/main" id="{D2EE8F6E-339F-4D5D-9F2D-50D921023A7E}"/>
                </a:ext>
              </a:extLst>
            </p:cNvPr>
            <p:cNvGraphicFramePr>
              <a:graphicFrameLocks noChangeAspect="1"/>
            </p:cNvGraphicFramePr>
            <p:nvPr/>
          </p:nvGraphicFramePr>
          <p:xfrm>
            <a:off x="1828" y="2739"/>
            <a:ext cx="214" cy="185"/>
          </p:xfrm>
          <a:graphic>
            <a:graphicData uri="http://schemas.openxmlformats.org/presentationml/2006/ole">
              <mc:AlternateContent xmlns:mc="http://schemas.openxmlformats.org/markup-compatibility/2006">
                <mc:Choice xmlns:v="urn:schemas-microsoft-com:vml" Requires="v">
                  <p:oleObj spid="_x0000_s92207" name="Equation" r:id="rId45" imgW="190440" imgH="164880" progId="Equation.3">
                    <p:embed/>
                  </p:oleObj>
                </mc:Choice>
                <mc:Fallback>
                  <p:oleObj name="Equation" r:id="rId45" imgW="190440" imgH="164880" progId="Equation.3">
                    <p:embed/>
                    <p:pic>
                      <p:nvPicPr>
                        <p:cNvPr id="28678" name="Object 47">
                          <a:extLst>
                            <a:ext uri="{FF2B5EF4-FFF2-40B4-BE49-F238E27FC236}">
                              <a16:creationId xmlns:a16="http://schemas.microsoft.com/office/drawing/2014/main" id="{D2EE8F6E-339F-4D5D-9F2D-50D921023A7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828" y="2739"/>
                          <a:ext cx="214"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200" name="Text Box 56">
            <a:extLst>
              <a:ext uri="{FF2B5EF4-FFF2-40B4-BE49-F238E27FC236}">
                <a16:creationId xmlns:a16="http://schemas.microsoft.com/office/drawing/2014/main" id="{3C602D00-443E-4634-812C-BA904D1B5533}"/>
              </a:ext>
            </a:extLst>
          </p:cNvPr>
          <p:cNvSpPr txBox="1">
            <a:spLocks noChangeArrowheads="1"/>
          </p:cNvSpPr>
          <p:nvPr/>
        </p:nvSpPr>
        <p:spPr bwMode="auto">
          <a:xfrm>
            <a:off x="381000" y="2276475"/>
            <a:ext cx="4335463" cy="222726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solidFill>
                  <a:srgbClr val="99FF66"/>
                </a:solidFill>
                <a:effectLst>
                  <a:outerShdw blurRad="38100" dist="38100" dir="2700000" algn="tl">
                    <a:srgbClr val="000000"/>
                  </a:outerShdw>
                </a:effectLst>
              </a:rPr>
              <a:t>解：</a:t>
            </a:r>
            <a:r>
              <a:rPr kumimoji="0" lang="zh-CN" altLang="en-US">
                <a:effectLst>
                  <a:outerShdw blurRad="38100" dist="38100" dir="2700000" algn="tl">
                    <a:srgbClr val="000000"/>
                  </a:outerShdw>
                </a:effectLst>
              </a:rPr>
              <a:t>本题可以通过感应电场沿 </a:t>
            </a:r>
            <a:r>
              <a:rPr kumimoji="0" lang="en-US" altLang="zh-CN" i="1">
                <a:effectLst>
                  <a:outerShdw blurRad="38100" dist="38100" dir="2700000" algn="tl">
                    <a:srgbClr val="000000"/>
                  </a:outerShdw>
                </a:effectLst>
              </a:rPr>
              <a:t>M-N </a:t>
            </a:r>
            <a:r>
              <a:rPr kumimoji="0" lang="zh-CN" altLang="en-US">
                <a:effectLst>
                  <a:outerShdw blurRad="38100" dist="38100" dir="2700000" algn="tl">
                    <a:srgbClr val="000000"/>
                  </a:outerShdw>
                </a:effectLst>
              </a:rPr>
              <a:t>的积分求电动势，也可以利用电磁感应定律由磁通量的变化率求电动势。</a:t>
            </a:r>
          </a:p>
        </p:txBody>
      </p:sp>
      <p:sp>
        <p:nvSpPr>
          <p:cNvPr id="134202" name="Text Box 58">
            <a:extLst>
              <a:ext uri="{FF2B5EF4-FFF2-40B4-BE49-F238E27FC236}">
                <a16:creationId xmlns:a16="http://schemas.microsoft.com/office/drawing/2014/main" id="{3052A3E5-FF91-4FC7-B436-4DF8B0EC0668}"/>
              </a:ext>
            </a:extLst>
          </p:cNvPr>
          <p:cNvSpPr txBox="1">
            <a:spLocks noChangeArrowheads="1"/>
          </p:cNvSpPr>
          <p:nvPr/>
        </p:nvSpPr>
        <p:spPr bwMode="auto">
          <a:xfrm>
            <a:off x="304800" y="4508500"/>
            <a:ext cx="4191000" cy="51911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solidFill>
                  <a:srgbClr val="99FFCC"/>
                </a:solidFill>
                <a:effectLst>
                  <a:outerShdw blurRad="38100" dist="38100" dir="2700000" algn="tl">
                    <a:srgbClr val="000000"/>
                  </a:outerShdw>
                </a:effectLst>
              </a:rPr>
              <a:t>（</a:t>
            </a:r>
            <a:r>
              <a:rPr kumimoji="0" lang="en-US" altLang="zh-CN">
                <a:solidFill>
                  <a:srgbClr val="99FFCC"/>
                </a:solidFill>
                <a:effectLst>
                  <a:outerShdw blurRad="38100" dist="38100" dir="2700000" algn="tl">
                    <a:srgbClr val="000000"/>
                  </a:outerShdw>
                </a:effectLst>
              </a:rPr>
              <a:t>1</a:t>
            </a:r>
            <a:r>
              <a:rPr kumimoji="0" lang="zh-CN" altLang="en-US">
                <a:solidFill>
                  <a:srgbClr val="99FFCC"/>
                </a:solidFill>
                <a:effectLst>
                  <a:outerShdw blurRad="38100" dist="38100" dir="2700000" algn="tl">
                    <a:srgbClr val="000000"/>
                  </a:outerShdw>
                </a:effectLst>
              </a:rPr>
              <a:t>）方法一</a:t>
            </a:r>
          </a:p>
        </p:txBody>
      </p:sp>
      <p:grpSp>
        <p:nvGrpSpPr>
          <p:cNvPr id="4" name="Group 63">
            <a:extLst>
              <a:ext uri="{FF2B5EF4-FFF2-40B4-BE49-F238E27FC236}">
                <a16:creationId xmlns:a16="http://schemas.microsoft.com/office/drawing/2014/main" id="{965CDB3A-BD41-4CE7-AA8A-523B2E6E35AA}"/>
              </a:ext>
            </a:extLst>
          </p:cNvPr>
          <p:cNvGrpSpPr>
            <a:grpSpLocks/>
          </p:cNvGrpSpPr>
          <p:nvPr/>
        </p:nvGrpSpPr>
        <p:grpSpPr bwMode="auto">
          <a:xfrm>
            <a:off x="1219200" y="5257800"/>
            <a:ext cx="2559050" cy="665163"/>
            <a:chOff x="768" y="3277"/>
            <a:chExt cx="1612" cy="419"/>
          </a:xfrm>
        </p:grpSpPr>
        <p:graphicFrame>
          <p:nvGraphicFramePr>
            <p:cNvPr id="28675" name="Object 60">
              <a:extLst>
                <a:ext uri="{FF2B5EF4-FFF2-40B4-BE49-F238E27FC236}">
                  <a16:creationId xmlns:a16="http://schemas.microsoft.com/office/drawing/2014/main" id="{E535F10C-05E5-41CD-A766-072637C0D17C}"/>
                </a:ext>
              </a:extLst>
            </p:cNvPr>
            <p:cNvGraphicFramePr>
              <a:graphicFrameLocks noChangeAspect="1"/>
            </p:cNvGraphicFramePr>
            <p:nvPr/>
          </p:nvGraphicFramePr>
          <p:xfrm>
            <a:off x="1061" y="3277"/>
            <a:ext cx="1319" cy="419"/>
          </p:xfrm>
          <a:graphic>
            <a:graphicData uri="http://schemas.openxmlformats.org/presentationml/2006/ole">
              <mc:AlternateContent xmlns:mc="http://schemas.openxmlformats.org/markup-compatibility/2006">
                <mc:Choice xmlns:v="urn:schemas-microsoft-com:vml" Requires="v">
                  <p:oleObj spid="_x0000_s92208" name="公式" r:id="rId47" imgW="876240" imgH="304560" progId="Equation.3">
                    <p:embed/>
                  </p:oleObj>
                </mc:Choice>
                <mc:Fallback>
                  <p:oleObj name="公式" r:id="rId47" imgW="876240" imgH="304560" progId="Equation.3">
                    <p:embed/>
                    <p:pic>
                      <p:nvPicPr>
                        <p:cNvPr id="28675" name="Object 60">
                          <a:extLst>
                            <a:ext uri="{FF2B5EF4-FFF2-40B4-BE49-F238E27FC236}">
                              <a16:creationId xmlns:a16="http://schemas.microsoft.com/office/drawing/2014/main" id="{E535F10C-05E5-41CD-A766-072637C0D17C}"/>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061" y="3277"/>
                          <a:ext cx="1319" cy="4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4205" name="Picture 61" descr="E白">
              <a:extLst>
                <a:ext uri="{FF2B5EF4-FFF2-40B4-BE49-F238E27FC236}">
                  <a16:creationId xmlns:a16="http://schemas.microsoft.com/office/drawing/2014/main" id="{7A68740D-D7E7-4CFC-AEB7-9DF2A242E86C}"/>
                </a:ext>
              </a:extLst>
            </p:cNvPr>
            <p:cNvPicPr>
              <a:picLocks noChangeAspect="1" noChangeArrowheads="1"/>
            </p:cNvPicPr>
            <p:nvPr/>
          </p:nvPicPr>
          <p:blipFill>
            <a:blip r:embed="rId49">
              <a:clrChange>
                <a:clrFrom>
                  <a:srgbClr val="000000"/>
                </a:clrFrom>
                <a:clrTo>
                  <a:srgbClr val="000000">
                    <a:alpha val="0"/>
                  </a:srgbClr>
                </a:clrTo>
              </a:clrChange>
            </a:blip>
            <a:srcRect/>
            <a:stretch>
              <a:fillRect/>
            </a:stretch>
          </p:blipFill>
          <p:spPr bwMode="auto">
            <a:xfrm>
              <a:off x="768" y="3369"/>
              <a:ext cx="310" cy="233"/>
            </a:xfrm>
            <a:prstGeom prst="rect">
              <a:avLst/>
            </a:prstGeom>
            <a:noFill/>
            <a:effectLst>
              <a:outerShdw dist="35921" dir="2700000" algn="ctr" rotWithShape="0">
                <a:schemeClr val="bg2"/>
              </a:outerShdw>
            </a:effectLst>
          </p:spPr>
        </p:pic>
      </p:grpSp>
      <p:grpSp>
        <p:nvGrpSpPr>
          <p:cNvPr id="6" name="Group 115">
            <a:extLst>
              <a:ext uri="{FF2B5EF4-FFF2-40B4-BE49-F238E27FC236}">
                <a16:creationId xmlns:a16="http://schemas.microsoft.com/office/drawing/2014/main" id="{71F191EE-C3C1-470D-88E9-7766886FF7F4}"/>
              </a:ext>
            </a:extLst>
          </p:cNvPr>
          <p:cNvGrpSpPr>
            <a:grpSpLocks/>
          </p:cNvGrpSpPr>
          <p:nvPr/>
        </p:nvGrpSpPr>
        <p:grpSpPr bwMode="auto">
          <a:xfrm>
            <a:off x="4830763" y="2708275"/>
            <a:ext cx="3598862" cy="3600450"/>
            <a:chOff x="3043" y="1706"/>
            <a:chExt cx="2267" cy="2268"/>
          </a:xfrm>
        </p:grpSpPr>
        <p:sp>
          <p:nvSpPr>
            <p:cNvPr id="134260" name="Line 116">
              <a:extLst>
                <a:ext uri="{FF2B5EF4-FFF2-40B4-BE49-F238E27FC236}">
                  <a16:creationId xmlns:a16="http://schemas.microsoft.com/office/drawing/2014/main" id="{3F676192-9EAA-4425-B6DA-BE530CF822C2}"/>
                </a:ext>
              </a:extLst>
            </p:cNvPr>
            <p:cNvSpPr>
              <a:spLocks noChangeShapeType="1"/>
            </p:cNvSpPr>
            <p:nvPr/>
          </p:nvSpPr>
          <p:spPr bwMode="auto">
            <a:xfrm flipH="1">
              <a:off x="4131" y="3204"/>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61" name="Line 117">
              <a:extLst>
                <a:ext uri="{FF2B5EF4-FFF2-40B4-BE49-F238E27FC236}">
                  <a16:creationId xmlns:a16="http://schemas.microsoft.com/office/drawing/2014/main" id="{64451245-EF38-4A42-B9FA-26F5B9AF6005}"/>
                </a:ext>
              </a:extLst>
            </p:cNvPr>
            <p:cNvSpPr>
              <a:spLocks noChangeShapeType="1"/>
            </p:cNvSpPr>
            <p:nvPr/>
          </p:nvSpPr>
          <p:spPr bwMode="auto">
            <a:xfrm>
              <a:off x="4077" y="2478"/>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nvGrpSpPr>
            <p:cNvPr id="28711" name="Group 118">
              <a:extLst>
                <a:ext uri="{FF2B5EF4-FFF2-40B4-BE49-F238E27FC236}">
                  <a16:creationId xmlns:a16="http://schemas.microsoft.com/office/drawing/2014/main" id="{013C7460-18E9-40A7-A111-76489B5DCD0F}"/>
                </a:ext>
              </a:extLst>
            </p:cNvPr>
            <p:cNvGrpSpPr>
              <a:grpSpLocks/>
            </p:cNvGrpSpPr>
            <p:nvPr/>
          </p:nvGrpSpPr>
          <p:grpSpPr bwMode="auto">
            <a:xfrm>
              <a:off x="3043" y="1706"/>
              <a:ext cx="2267" cy="2268"/>
              <a:chOff x="3044" y="1797"/>
              <a:chExt cx="2267" cy="2268"/>
            </a:xfrm>
          </p:grpSpPr>
          <p:sp>
            <p:nvSpPr>
              <p:cNvPr id="134263" name="Oval 119">
                <a:extLst>
                  <a:ext uri="{FF2B5EF4-FFF2-40B4-BE49-F238E27FC236}">
                    <a16:creationId xmlns:a16="http://schemas.microsoft.com/office/drawing/2014/main" id="{A50EA862-BE3A-42AC-AEB0-E8E92F373A2F}"/>
                  </a:ext>
                </a:extLst>
              </p:cNvPr>
              <p:cNvSpPr>
                <a:spLocks noChangeArrowheads="1"/>
              </p:cNvSpPr>
              <p:nvPr/>
            </p:nvSpPr>
            <p:spPr bwMode="auto">
              <a:xfrm>
                <a:off x="3388" y="2142"/>
                <a:ext cx="1587" cy="158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4" name="Oval 120">
                <a:extLst>
                  <a:ext uri="{FF2B5EF4-FFF2-40B4-BE49-F238E27FC236}">
                    <a16:creationId xmlns:a16="http://schemas.microsoft.com/office/drawing/2014/main" id="{EBC3DB50-73D6-4CC0-93B1-3B70730C900F}"/>
                  </a:ext>
                </a:extLst>
              </p:cNvPr>
              <p:cNvSpPr>
                <a:spLocks noChangeArrowheads="1"/>
              </p:cNvSpPr>
              <p:nvPr/>
            </p:nvSpPr>
            <p:spPr bwMode="auto">
              <a:xfrm>
                <a:off x="3270" y="2024"/>
                <a:ext cx="1814" cy="1814"/>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5" name="Oval 121">
                <a:extLst>
                  <a:ext uri="{FF2B5EF4-FFF2-40B4-BE49-F238E27FC236}">
                    <a16:creationId xmlns:a16="http://schemas.microsoft.com/office/drawing/2014/main" id="{796CE73F-1780-4566-BEF7-E88C0486D5BA}"/>
                  </a:ext>
                </a:extLst>
              </p:cNvPr>
              <p:cNvSpPr>
                <a:spLocks noChangeArrowheads="1"/>
              </p:cNvSpPr>
              <p:nvPr/>
            </p:nvSpPr>
            <p:spPr bwMode="auto">
              <a:xfrm>
                <a:off x="3044" y="1797"/>
                <a:ext cx="2267" cy="2267"/>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6" name="Oval 122">
                <a:extLst>
                  <a:ext uri="{FF2B5EF4-FFF2-40B4-BE49-F238E27FC236}">
                    <a16:creationId xmlns:a16="http://schemas.microsoft.com/office/drawing/2014/main" id="{5854A3C2-4997-4BD5-8FEA-01522A925300}"/>
                  </a:ext>
                </a:extLst>
              </p:cNvPr>
              <p:cNvSpPr>
                <a:spLocks noChangeArrowheads="1"/>
              </p:cNvSpPr>
              <p:nvPr/>
            </p:nvSpPr>
            <p:spPr bwMode="auto">
              <a:xfrm>
                <a:off x="3516" y="2269"/>
                <a:ext cx="1315" cy="131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7" name="Oval 123">
                <a:extLst>
                  <a:ext uri="{FF2B5EF4-FFF2-40B4-BE49-F238E27FC236}">
                    <a16:creationId xmlns:a16="http://schemas.microsoft.com/office/drawing/2014/main" id="{DE5127CC-8A10-4A42-88EF-F03F37085180}"/>
                  </a:ext>
                </a:extLst>
              </p:cNvPr>
              <p:cNvSpPr>
                <a:spLocks noChangeArrowheads="1"/>
              </p:cNvSpPr>
              <p:nvPr/>
            </p:nvSpPr>
            <p:spPr bwMode="auto">
              <a:xfrm>
                <a:off x="3624" y="2373"/>
                <a:ext cx="1111" cy="1111"/>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8" name="Oval 124">
                <a:extLst>
                  <a:ext uri="{FF2B5EF4-FFF2-40B4-BE49-F238E27FC236}">
                    <a16:creationId xmlns:a16="http://schemas.microsoft.com/office/drawing/2014/main" id="{24C5D263-C47F-4887-9615-899146C9A67A}"/>
                  </a:ext>
                </a:extLst>
              </p:cNvPr>
              <p:cNvSpPr>
                <a:spLocks noChangeArrowheads="1"/>
              </p:cNvSpPr>
              <p:nvPr/>
            </p:nvSpPr>
            <p:spPr bwMode="auto">
              <a:xfrm>
                <a:off x="3796" y="2569"/>
                <a:ext cx="725" cy="725"/>
              </a:xfrm>
              <a:prstGeom prst="ellipse">
                <a:avLst/>
              </a:prstGeom>
              <a:noFill/>
              <a:ln w="9525">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269" name="Line 125">
                <a:extLst>
                  <a:ext uri="{FF2B5EF4-FFF2-40B4-BE49-F238E27FC236}">
                    <a16:creationId xmlns:a16="http://schemas.microsoft.com/office/drawing/2014/main" id="{C8BEF917-1386-46D6-8DDF-DA8F62D579D2}"/>
                  </a:ext>
                </a:extLst>
              </p:cNvPr>
              <p:cNvSpPr>
                <a:spLocks noChangeShapeType="1"/>
              </p:cNvSpPr>
              <p:nvPr/>
            </p:nvSpPr>
            <p:spPr bwMode="auto">
              <a:xfrm>
                <a:off x="4132" y="406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0" name="Line 126">
                <a:extLst>
                  <a:ext uri="{FF2B5EF4-FFF2-40B4-BE49-F238E27FC236}">
                    <a16:creationId xmlns:a16="http://schemas.microsoft.com/office/drawing/2014/main" id="{530F0BE8-D79A-436C-ABE9-C9D2447FE9F3}"/>
                  </a:ext>
                </a:extLst>
              </p:cNvPr>
              <p:cNvSpPr>
                <a:spLocks noChangeShapeType="1"/>
              </p:cNvSpPr>
              <p:nvPr/>
            </p:nvSpPr>
            <p:spPr bwMode="auto">
              <a:xfrm>
                <a:off x="4141" y="3838"/>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1" name="Line 127">
                <a:extLst>
                  <a:ext uri="{FF2B5EF4-FFF2-40B4-BE49-F238E27FC236}">
                    <a16:creationId xmlns:a16="http://schemas.microsoft.com/office/drawing/2014/main" id="{D0EF7089-885E-4061-8DB6-7FE3BEA82241}"/>
                  </a:ext>
                </a:extLst>
              </p:cNvPr>
              <p:cNvSpPr>
                <a:spLocks noChangeShapeType="1"/>
              </p:cNvSpPr>
              <p:nvPr/>
            </p:nvSpPr>
            <p:spPr bwMode="auto">
              <a:xfrm>
                <a:off x="4141" y="3730"/>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2" name="Line 128">
                <a:extLst>
                  <a:ext uri="{FF2B5EF4-FFF2-40B4-BE49-F238E27FC236}">
                    <a16:creationId xmlns:a16="http://schemas.microsoft.com/office/drawing/2014/main" id="{AB8E1866-F6B3-4443-93E0-3B12C1B6FA81}"/>
                  </a:ext>
                </a:extLst>
              </p:cNvPr>
              <p:cNvSpPr>
                <a:spLocks noChangeShapeType="1"/>
              </p:cNvSpPr>
              <p:nvPr/>
            </p:nvSpPr>
            <p:spPr bwMode="auto">
              <a:xfrm>
                <a:off x="4141" y="3575"/>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3" name="Line 129">
                <a:extLst>
                  <a:ext uri="{FF2B5EF4-FFF2-40B4-BE49-F238E27FC236}">
                    <a16:creationId xmlns:a16="http://schemas.microsoft.com/office/drawing/2014/main" id="{17715999-5995-46AB-AB67-E51A4DE197BE}"/>
                  </a:ext>
                </a:extLst>
              </p:cNvPr>
              <p:cNvSpPr>
                <a:spLocks noChangeShapeType="1"/>
              </p:cNvSpPr>
              <p:nvPr/>
            </p:nvSpPr>
            <p:spPr bwMode="auto">
              <a:xfrm>
                <a:off x="4141" y="348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4" name="Line 130">
                <a:extLst>
                  <a:ext uri="{FF2B5EF4-FFF2-40B4-BE49-F238E27FC236}">
                    <a16:creationId xmlns:a16="http://schemas.microsoft.com/office/drawing/2014/main" id="{BB89E262-A1A3-4CF4-ABBE-D16FBE421239}"/>
                  </a:ext>
                </a:extLst>
              </p:cNvPr>
              <p:cNvSpPr>
                <a:spLocks noChangeShapeType="1"/>
              </p:cNvSpPr>
              <p:nvPr/>
            </p:nvSpPr>
            <p:spPr bwMode="auto">
              <a:xfrm flipH="1">
                <a:off x="4086" y="237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5" name="Line 131">
                <a:extLst>
                  <a:ext uri="{FF2B5EF4-FFF2-40B4-BE49-F238E27FC236}">
                    <a16:creationId xmlns:a16="http://schemas.microsoft.com/office/drawing/2014/main" id="{AD8790F7-7346-4250-9B65-94262846A237}"/>
                  </a:ext>
                </a:extLst>
              </p:cNvPr>
              <p:cNvSpPr>
                <a:spLocks noChangeShapeType="1"/>
              </p:cNvSpPr>
              <p:nvPr/>
            </p:nvSpPr>
            <p:spPr bwMode="auto">
              <a:xfrm flipH="1">
                <a:off x="4077" y="2269"/>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6" name="Line 132">
                <a:extLst>
                  <a:ext uri="{FF2B5EF4-FFF2-40B4-BE49-F238E27FC236}">
                    <a16:creationId xmlns:a16="http://schemas.microsoft.com/office/drawing/2014/main" id="{BEAD1768-65F6-47E0-A714-15C52F88F8AF}"/>
                  </a:ext>
                </a:extLst>
              </p:cNvPr>
              <p:cNvSpPr>
                <a:spLocks noChangeShapeType="1"/>
              </p:cNvSpPr>
              <p:nvPr/>
            </p:nvSpPr>
            <p:spPr bwMode="auto">
              <a:xfrm flipH="1">
                <a:off x="4077" y="2142"/>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7" name="Line 133">
                <a:extLst>
                  <a:ext uri="{FF2B5EF4-FFF2-40B4-BE49-F238E27FC236}">
                    <a16:creationId xmlns:a16="http://schemas.microsoft.com/office/drawing/2014/main" id="{A93235B5-9720-45CE-9144-8AB5D23C2BCF}"/>
                  </a:ext>
                </a:extLst>
              </p:cNvPr>
              <p:cNvSpPr>
                <a:spLocks noChangeShapeType="1"/>
              </p:cNvSpPr>
              <p:nvPr/>
            </p:nvSpPr>
            <p:spPr bwMode="auto">
              <a:xfrm flipH="1">
                <a:off x="4068" y="2024"/>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278" name="Line 134">
                <a:extLst>
                  <a:ext uri="{FF2B5EF4-FFF2-40B4-BE49-F238E27FC236}">
                    <a16:creationId xmlns:a16="http://schemas.microsoft.com/office/drawing/2014/main" id="{949AFE65-7021-4DB6-8821-CA68EE427B66}"/>
                  </a:ext>
                </a:extLst>
              </p:cNvPr>
              <p:cNvSpPr>
                <a:spLocks noChangeShapeType="1"/>
              </p:cNvSpPr>
              <p:nvPr/>
            </p:nvSpPr>
            <p:spPr bwMode="auto">
              <a:xfrm flipH="1">
                <a:off x="4077" y="1797"/>
                <a:ext cx="136" cy="0"/>
              </a:xfrm>
              <a:prstGeom prst="line">
                <a:avLst/>
              </a:prstGeom>
              <a:noFill/>
              <a:ln w="9525">
                <a:solidFill>
                  <a:srgbClr val="99FFCC"/>
                </a:solidFill>
                <a:miter lim="800000"/>
                <a:headEnd type="stealth" w="lg" len="lg"/>
                <a:tailEnd type="none"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8674" name="Object 135">
                <a:extLst>
                  <a:ext uri="{FF2B5EF4-FFF2-40B4-BE49-F238E27FC236}">
                    <a16:creationId xmlns:a16="http://schemas.microsoft.com/office/drawing/2014/main" id="{B31033CB-EFBA-41ED-8FC1-32CBD0109D4E}"/>
                  </a:ext>
                </a:extLst>
              </p:cNvPr>
              <p:cNvGraphicFramePr>
                <a:graphicFrameLocks noChangeAspect="1"/>
              </p:cNvGraphicFramePr>
              <p:nvPr/>
            </p:nvGraphicFramePr>
            <p:xfrm>
              <a:off x="3288" y="3788"/>
              <a:ext cx="186" cy="228"/>
            </p:xfrm>
            <a:graphic>
              <a:graphicData uri="http://schemas.openxmlformats.org/presentationml/2006/ole">
                <mc:AlternateContent xmlns:mc="http://schemas.openxmlformats.org/markup-compatibility/2006">
                  <mc:Choice xmlns:v="urn:schemas-microsoft-com:vml" Requires="v">
                    <p:oleObj spid="_x0000_s92209" name="公式" r:id="rId50" imgW="164880" imgH="203040" progId="Equation.3">
                      <p:embed/>
                    </p:oleObj>
                  </mc:Choice>
                  <mc:Fallback>
                    <p:oleObj name="公式" r:id="rId50" imgW="164880" imgH="203040" progId="Equation.3">
                      <p:embed/>
                      <p:pic>
                        <p:nvPicPr>
                          <p:cNvPr id="28674" name="Object 135">
                            <a:extLst>
                              <a:ext uri="{FF2B5EF4-FFF2-40B4-BE49-F238E27FC236}">
                                <a16:creationId xmlns:a16="http://schemas.microsoft.com/office/drawing/2014/main" id="{B31033CB-EFBA-41ED-8FC1-32CBD0109D4E}"/>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288" y="3788"/>
                            <a:ext cx="186" cy="22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8738" name="Group 66">
            <a:extLst>
              <a:ext uri="{FF2B5EF4-FFF2-40B4-BE49-F238E27FC236}">
                <a16:creationId xmlns:a16="http://schemas.microsoft.com/office/drawing/2014/main" id="{06FE7245-FF68-4D91-B3CD-AF0BDCC92CA0}"/>
              </a:ext>
            </a:extLst>
          </p:cNvPr>
          <p:cNvGrpSpPr>
            <a:grpSpLocks/>
          </p:cNvGrpSpPr>
          <p:nvPr/>
        </p:nvGrpSpPr>
        <p:grpSpPr bwMode="auto">
          <a:xfrm>
            <a:off x="0" y="303213"/>
            <a:ext cx="5715000" cy="1068387"/>
            <a:chOff x="0" y="191"/>
            <a:chExt cx="3600" cy="673"/>
          </a:xfrm>
        </p:grpSpPr>
        <p:pic>
          <p:nvPicPr>
            <p:cNvPr id="28739" name="Picture 1073" descr="bar_1">
              <a:extLst>
                <a:ext uri="{FF2B5EF4-FFF2-40B4-BE49-F238E27FC236}">
                  <a16:creationId xmlns:a16="http://schemas.microsoft.com/office/drawing/2014/main" id="{F16DA8D5-443D-4957-98CB-E8E81B821F1A}"/>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06E47AA0-566D-4082-B0FC-C830AF48C891}"/>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3413741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randombar(horizontal)">
                                      <p:cBhvr>
                                        <p:cTn id="7" dur="5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4200"/>
                                        </p:tgtEl>
                                        <p:attrNameLst>
                                          <p:attrName>style.visibility</p:attrName>
                                        </p:attrNameLst>
                                      </p:cBhvr>
                                      <p:to>
                                        <p:strVal val="visible"/>
                                      </p:to>
                                    </p:set>
                                    <p:animEffect transition="in" filter="randombar(horizontal)">
                                      <p:cBhvr>
                                        <p:cTn id="12" dur="500"/>
                                        <p:tgtEl>
                                          <p:spTgt spid="134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4202"/>
                                        </p:tgtEl>
                                        <p:attrNameLst>
                                          <p:attrName>style.visibility</p:attrName>
                                        </p:attrNameLst>
                                      </p:cBhvr>
                                      <p:to>
                                        <p:strVal val="visible"/>
                                      </p:to>
                                    </p:set>
                                    <p:animEffect transition="in" filter="randombar(horizontal)">
                                      <p:cBhvr>
                                        <p:cTn id="17" dur="500"/>
                                        <p:tgtEl>
                                          <p:spTgt spid="1342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212"/>
                                        </p:tgtEl>
                                        <p:attrNameLst>
                                          <p:attrName>style.visibility</p:attrName>
                                        </p:attrNameLst>
                                      </p:cBhvr>
                                      <p:to>
                                        <p:strVal val="visible"/>
                                      </p:to>
                                    </p:set>
                                    <p:animEffect transition="in" filter="blinds(horizontal)">
                                      <p:cBhvr>
                                        <p:cTn id="22" dur="500"/>
                                        <p:tgtEl>
                                          <p:spTgt spid="13421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12" grpId="0" animBg="1"/>
      <p:bldP spid="134146" grpId="0" autoUpdateAnimBg="0"/>
      <p:bldP spid="134200" grpId="0" autoUpdateAnimBg="0"/>
      <p:bldP spid="1342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1">
            <a:extLst>
              <a:ext uri="{FF2B5EF4-FFF2-40B4-BE49-F238E27FC236}">
                <a16:creationId xmlns:a16="http://schemas.microsoft.com/office/drawing/2014/main" id="{06B0DB8C-995B-4C90-AC43-986AE08F1AC3}"/>
              </a:ext>
            </a:extLst>
          </p:cNvPr>
          <p:cNvSpPr>
            <a:spLocks noGrp="1"/>
          </p:cNvSpPr>
          <p:nvPr>
            <p:ph type="dt" sz="quarter" idx="10"/>
          </p:nvPr>
        </p:nvSpPr>
        <p:spPr/>
        <p:txBody>
          <a:bodyPr/>
          <a:lstStyle/>
          <a:p>
            <a:pPr>
              <a:defRPr/>
            </a:pPr>
            <a:fld id="{B86A30AD-3B8D-4CE1-BF94-2C458782AE47}" type="datetime9">
              <a:rPr lang="en-US"/>
              <a:pPr>
                <a:defRPr/>
              </a:pPr>
              <a:t>12/22/2017 6:46:58 PM</a:t>
            </a:fld>
            <a:endParaRPr lang="en-US" altLang="zh-CN"/>
          </a:p>
        </p:txBody>
      </p:sp>
      <p:sp>
        <p:nvSpPr>
          <p:cNvPr id="70" name="灯片编号占位符 3">
            <a:extLst>
              <a:ext uri="{FF2B5EF4-FFF2-40B4-BE49-F238E27FC236}">
                <a16:creationId xmlns:a16="http://schemas.microsoft.com/office/drawing/2014/main" id="{0DCC664A-713B-435A-A080-2FE28D28F73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15D8020-242C-4DF9-8610-D9DF301D55CC}" type="slidenum">
              <a:rPr lang="en-US" altLang="zh-CN" sz="1400" b="0">
                <a:ea typeface="宋体" panose="02010600030101010101" pitchFamily="2" charset="-122"/>
              </a:rPr>
              <a:pPr eaLnBrk="1" hangingPunct="1"/>
              <a:t>39</a:t>
            </a:fld>
            <a:endParaRPr lang="en-US" altLang="zh-CN" sz="1400" b="0">
              <a:ea typeface="宋体" panose="02010600030101010101" pitchFamily="2" charset="-122"/>
            </a:endParaRPr>
          </a:p>
        </p:txBody>
      </p:sp>
      <p:sp>
        <p:nvSpPr>
          <p:cNvPr id="135170" name="Text Box 2">
            <a:extLst>
              <a:ext uri="{FF2B5EF4-FFF2-40B4-BE49-F238E27FC236}">
                <a16:creationId xmlns:a16="http://schemas.microsoft.com/office/drawing/2014/main" id="{C375352A-604C-4C82-A661-06958259824E}"/>
              </a:ext>
            </a:extLst>
          </p:cNvPr>
          <p:cNvSpPr txBox="1">
            <a:spLocks noChangeArrowheads="1"/>
          </p:cNvSpPr>
          <p:nvPr/>
        </p:nvSpPr>
        <p:spPr bwMode="auto">
          <a:xfrm>
            <a:off x="533400" y="1811338"/>
            <a:ext cx="5410200" cy="519112"/>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a:effectLst>
                  <a:outerShdw blurRad="38100" dist="38100" dir="2700000" algn="tl">
                    <a:srgbClr val="000000"/>
                  </a:outerShdw>
                </a:effectLst>
              </a:rPr>
              <a:t>感生电场场强</a:t>
            </a:r>
          </a:p>
        </p:txBody>
      </p:sp>
      <p:grpSp>
        <p:nvGrpSpPr>
          <p:cNvPr id="2" name="Group 3">
            <a:extLst>
              <a:ext uri="{FF2B5EF4-FFF2-40B4-BE49-F238E27FC236}">
                <a16:creationId xmlns:a16="http://schemas.microsoft.com/office/drawing/2014/main" id="{BFC837CB-B61E-44EE-9840-0B7B82300B52}"/>
              </a:ext>
            </a:extLst>
          </p:cNvPr>
          <p:cNvGrpSpPr>
            <a:grpSpLocks/>
          </p:cNvGrpSpPr>
          <p:nvPr/>
        </p:nvGrpSpPr>
        <p:grpSpPr bwMode="auto">
          <a:xfrm>
            <a:off x="4876800" y="2895600"/>
            <a:ext cx="3581400" cy="3505200"/>
            <a:chOff x="3072" y="1824"/>
            <a:chExt cx="2256" cy="2208"/>
          </a:xfrm>
        </p:grpSpPr>
        <p:sp>
          <p:nvSpPr>
            <p:cNvPr id="135172" name="Rectangle 4">
              <a:extLst>
                <a:ext uri="{FF2B5EF4-FFF2-40B4-BE49-F238E27FC236}">
                  <a16:creationId xmlns:a16="http://schemas.microsoft.com/office/drawing/2014/main" id="{4A36129D-A360-416D-B5AD-1B7BA6F72CAF}"/>
                </a:ext>
              </a:extLst>
            </p:cNvPr>
            <p:cNvSpPr>
              <a:spLocks noChangeArrowheads="1"/>
            </p:cNvSpPr>
            <p:nvPr/>
          </p:nvSpPr>
          <p:spPr bwMode="auto">
            <a:xfrm>
              <a:off x="3072" y="1824"/>
              <a:ext cx="2256" cy="2208"/>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5173" name="Oval 5">
              <a:extLst>
                <a:ext uri="{FF2B5EF4-FFF2-40B4-BE49-F238E27FC236}">
                  <a16:creationId xmlns:a16="http://schemas.microsoft.com/office/drawing/2014/main" id="{F7210AE3-2555-4FED-AF78-720BF52433EB}"/>
                </a:ext>
              </a:extLst>
            </p:cNvPr>
            <p:cNvSpPr>
              <a:spLocks noChangeArrowheads="1"/>
            </p:cNvSpPr>
            <p:nvPr/>
          </p:nvSpPr>
          <p:spPr bwMode="auto">
            <a:xfrm>
              <a:off x="3294" y="2046"/>
              <a:ext cx="1768" cy="1768"/>
            </a:xfrm>
            <a:prstGeom prst="ellipse">
              <a:avLst/>
            </a:prstGeom>
            <a:noFill/>
            <a:ln w="28575">
              <a:solidFill>
                <a:srgbClr val="FF9966"/>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9707" name="Object 6">
              <a:extLst>
                <a:ext uri="{FF2B5EF4-FFF2-40B4-BE49-F238E27FC236}">
                  <a16:creationId xmlns:a16="http://schemas.microsoft.com/office/drawing/2014/main" id="{89968A6A-4DF4-4581-B3BC-13AF34079FD2}"/>
                </a:ext>
              </a:extLst>
            </p:cNvPr>
            <p:cNvGraphicFramePr>
              <a:graphicFrameLocks noChangeAspect="1"/>
            </p:cNvGraphicFramePr>
            <p:nvPr/>
          </p:nvGraphicFramePr>
          <p:xfrm>
            <a:off x="3372" y="2722"/>
            <a:ext cx="184" cy="184"/>
          </p:xfrm>
          <a:graphic>
            <a:graphicData uri="http://schemas.openxmlformats.org/presentationml/2006/ole">
              <mc:AlternateContent xmlns:mc="http://schemas.openxmlformats.org/markup-compatibility/2006">
                <mc:Choice xmlns:v="urn:schemas-microsoft-com:vml" Requires="v">
                  <p:oleObj spid="_x0000_s93231" name="公式" r:id="rId3" imgW="126720" imgH="126720" progId="Equation.3">
                    <p:embed/>
                  </p:oleObj>
                </mc:Choice>
                <mc:Fallback>
                  <p:oleObj name="公式" r:id="rId3" imgW="126720" imgH="126720" progId="Equation.3">
                    <p:embed/>
                    <p:pic>
                      <p:nvPicPr>
                        <p:cNvPr id="29707" name="Object 6">
                          <a:extLst>
                            <a:ext uri="{FF2B5EF4-FFF2-40B4-BE49-F238E27FC236}">
                              <a16:creationId xmlns:a16="http://schemas.microsoft.com/office/drawing/2014/main" id="{89968A6A-4DF4-4581-B3BC-13AF34079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8" name="Object 7">
              <a:extLst>
                <a:ext uri="{FF2B5EF4-FFF2-40B4-BE49-F238E27FC236}">
                  <a16:creationId xmlns:a16="http://schemas.microsoft.com/office/drawing/2014/main" id="{DFEA00C3-937F-4428-B1A2-03C2958558F1}"/>
                </a:ext>
              </a:extLst>
            </p:cNvPr>
            <p:cNvGraphicFramePr>
              <a:graphicFrameLocks noChangeAspect="1"/>
            </p:cNvGraphicFramePr>
            <p:nvPr/>
          </p:nvGraphicFramePr>
          <p:xfrm>
            <a:off x="3380" y="2976"/>
            <a:ext cx="184" cy="184"/>
          </p:xfrm>
          <a:graphic>
            <a:graphicData uri="http://schemas.openxmlformats.org/presentationml/2006/ole">
              <mc:AlternateContent xmlns:mc="http://schemas.openxmlformats.org/markup-compatibility/2006">
                <mc:Choice xmlns:v="urn:schemas-microsoft-com:vml" Requires="v">
                  <p:oleObj spid="_x0000_s93232" name="公式" r:id="rId5" imgW="126720" imgH="126720" progId="Equation.3">
                    <p:embed/>
                  </p:oleObj>
                </mc:Choice>
                <mc:Fallback>
                  <p:oleObj name="公式" r:id="rId5" imgW="126720" imgH="126720" progId="Equation.3">
                    <p:embed/>
                    <p:pic>
                      <p:nvPicPr>
                        <p:cNvPr id="29708" name="Object 7">
                          <a:extLst>
                            <a:ext uri="{FF2B5EF4-FFF2-40B4-BE49-F238E27FC236}">
                              <a16:creationId xmlns:a16="http://schemas.microsoft.com/office/drawing/2014/main" id="{DFEA00C3-937F-4428-B1A2-03C295855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0"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9" name="Object 8">
              <a:extLst>
                <a:ext uri="{FF2B5EF4-FFF2-40B4-BE49-F238E27FC236}">
                  <a16:creationId xmlns:a16="http://schemas.microsoft.com/office/drawing/2014/main" id="{7F2DB3FF-6902-4DD3-A59B-2496F01E8A24}"/>
                </a:ext>
              </a:extLst>
            </p:cNvPr>
            <p:cNvGraphicFramePr>
              <a:graphicFrameLocks noChangeAspect="1"/>
            </p:cNvGraphicFramePr>
            <p:nvPr/>
          </p:nvGraphicFramePr>
          <p:xfrm>
            <a:off x="3660" y="3260"/>
            <a:ext cx="184" cy="184"/>
          </p:xfrm>
          <a:graphic>
            <a:graphicData uri="http://schemas.openxmlformats.org/presentationml/2006/ole">
              <mc:AlternateContent xmlns:mc="http://schemas.openxmlformats.org/markup-compatibility/2006">
                <mc:Choice xmlns:v="urn:schemas-microsoft-com:vml" Requires="v">
                  <p:oleObj spid="_x0000_s93233" name="公式" r:id="rId7" imgW="126720" imgH="126720" progId="Equation.3">
                    <p:embed/>
                  </p:oleObj>
                </mc:Choice>
                <mc:Fallback>
                  <p:oleObj name="公式" r:id="rId7" imgW="126720" imgH="126720" progId="Equation.3">
                    <p:embed/>
                    <p:pic>
                      <p:nvPicPr>
                        <p:cNvPr id="29709" name="Object 8">
                          <a:extLst>
                            <a:ext uri="{FF2B5EF4-FFF2-40B4-BE49-F238E27FC236}">
                              <a16:creationId xmlns:a16="http://schemas.microsoft.com/office/drawing/2014/main" id="{7F2DB3FF-6902-4DD3-A59B-2496F01E8A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0"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0" name="Object 9">
              <a:extLst>
                <a:ext uri="{FF2B5EF4-FFF2-40B4-BE49-F238E27FC236}">
                  <a16:creationId xmlns:a16="http://schemas.microsoft.com/office/drawing/2014/main" id="{4BB0005B-A28D-4E35-9602-F44DE9BFB5DA}"/>
                </a:ext>
              </a:extLst>
            </p:cNvPr>
            <p:cNvGraphicFramePr>
              <a:graphicFrameLocks noChangeAspect="1"/>
            </p:cNvGraphicFramePr>
            <p:nvPr/>
          </p:nvGraphicFramePr>
          <p:xfrm>
            <a:off x="3660" y="2464"/>
            <a:ext cx="184" cy="184"/>
          </p:xfrm>
          <a:graphic>
            <a:graphicData uri="http://schemas.openxmlformats.org/presentationml/2006/ole">
              <mc:AlternateContent xmlns:mc="http://schemas.openxmlformats.org/markup-compatibility/2006">
                <mc:Choice xmlns:v="urn:schemas-microsoft-com:vml" Requires="v">
                  <p:oleObj spid="_x0000_s93234" name="公式" r:id="rId9" imgW="126720" imgH="126720" progId="Equation.3">
                    <p:embed/>
                  </p:oleObj>
                </mc:Choice>
                <mc:Fallback>
                  <p:oleObj name="公式" r:id="rId9" imgW="126720" imgH="126720" progId="Equation.3">
                    <p:embed/>
                    <p:pic>
                      <p:nvPicPr>
                        <p:cNvPr id="29710" name="Object 9">
                          <a:extLst>
                            <a:ext uri="{FF2B5EF4-FFF2-40B4-BE49-F238E27FC236}">
                              <a16:creationId xmlns:a16="http://schemas.microsoft.com/office/drawing/2014/main" id="{4BB0005B-A28D-4E35-9602-F44DE9BFB5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1" name="Object 10">
              <a:extLst>
                <a:ext uri="{FF2B5EF4-FFF2-40B4-BE49-F238E27FC236}">
                  <a16:creationId xmlns:a16="http://schemas.microsoft.com/office/drawing/2014/main" id="{6A9E5A4E-D670-465D-B334-F0B342329A2C}"/>
                </a:ext>
              </a:extLst>
            </p:cNvPr>
            <p:cNvGraphicFramePr>
              <a:graphicFrameLocks noChangeAspect="1"/>
            </p:cNvGraphicFramePr>
            <p:nvPr/>
          </p:nvGraphicFramePr>
          <p:xfrm>
            <a:off x="3652" y="2722"/>
            <a:ext cx="184" cy="184"/>
          </p:xfrm>
          <a:graphic>
            <a:graphicData uri="http://schemas.openxmlformats.org/presentationml/2006/ole">
              <mc:AlternateContent xmlns:mc="http://schemas.openxmlformats.org/markup-compatibility/2006">
                <mc:Choice xmlns:v="urn:schemas-microsoft-com:vml" Requires="v">
                  <p:oleObj spid="_x0000_s93235" name="公式" r:id="rId11" imgW="126720" imgH="126720" progId="Equation.3">
                    <p:embed/>
                  </p:oleObj>
                </mc:Choice>
                <mc:Fallback>
                  <p:oleObj name="公式" r:id="rId11" imgW="126720" imgH="126720" progId="Equation.3">
                    <p:embed/>
                    <p:pic>
                      <p:nvPicPr>
                        <p:cNvPr id="29711" name="Object 10">
                          <a:extLst>
                            <a:ext uri="{FF2B5EF4-FFF2-40B4-BE49-F238E27FC236}">
                              <a16:creationId xmlns:a16="http://schemas.microsoft.com/office/drawing/2014/main" id="{6A9E5A4E-D670-465D-B334-F0B342329A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2"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2" name="Object 11">
              <a:extLst>
                <a:ext uri="{FF2B5EF4-FFF2-40B4-BE49-F238E27FC236}">
                  <a16:creationId xmlns:a16="http://schemas.microsoft.com/office/drawing/2014/main" id="{925DA226-17C8-483F-A043-BE1A0539C7A9}"/>
                </a:ext>
              </a:extLst>
            </p:cNvPr>
            <p:cNvGraphicFramePr>
              <a:graphicFrameLocks noChangeAspect="1"/>
            </p:cNvGraphicFramePr>
            <p:nvPr/>
          </p:nvGraphicFramePr>
          <p:xfrm>
            <a:off x="3660" y="2976"/>
            <a:ext cx="184" cy="184"/>
          </p:xfrm>
          <a:graphic>
            <a:graphicData uri="http://schemas.openxmlformats.org/presentationml/2006/ole">
              <mc:AlternateContent xmlns:mc="http://schemas.openxmlformats.org/markup-compatibility/2006">
                <mc:Choice xmlns:v="urn:schemas-microsoft-com:vml" Requires="v">
                  <p:oleObj spid="_x0000_s93236" name="公式" r:id="rId13" imgW="126720" imgH="126720" progId="Equation.3">
                    <p:embed/>
                  </p:oleObj>
                </mc:Choice>
                <mc:Fallback>
                  <p:oleObj name="公式" r:id="rId13" imgW="126720" imgH="126720" progId="Equation.3">
                    <p:embed/>
                    <p:pic>
                      <p:nvPicPr>
                        <p:cNvPr id="29712" name="Object 11">
                          <a:extLst>
                            <a:ext uri="{FF2B5EF4-FFF2-40B4-BE49-F238E27FC236}">
                              <a16:creationId xmlns:a16="http://schemas.microsoft.com/office/drawing/2014/main" id="{925DA226-17C8-483F-A043-BE1A0539C7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0"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3" name="Object 12">
              <a:extLst>
                <a:ext uri="{FF2B5EF4-FFF2-40B4-BE49-F238E27FC236}">
                  <a16:creationId xmlns:a16="http://schemas.microsoft.com/office/drawing/2014/main" id="{8DC42F83-FBBB-4B98-9480-0E1EECD6FE15}"/>
                </a:ext>
              </a:extLst>
            </p:cNvPr>
            <p:cNvGraphicFramePr>
              <a:graphicFrameLocks noChangeAspect="1"/>
            </p:cNvGraphicFramePr>
            <p:nvPr/>
          </p:nvGraphicFramePr>
          <p:xfrm>
            <a:off x="3940" y="2464"/>
            <a:ext cx="184" cy="184"/>
          </p:xfrm>
          <a:graphic>
            <a:graphicData uri="http://schemas.openxmlformats.org/presentationml/2006/ole">
              <mc:AlternateContent xmlns:mc="http://schemas.openxmlformats.org/markup-compatibility/2006">
                <mc:Choice xmlns:v="urn:schemas-microsoft-com:vml" Requires="v">
                  <p:oleObj spid="_x0000_s93237" name="公式" r:id="rId15" imgW="126720" imgH="126720" progId="Equation.3">
                    <p:embed/>
                  </p:oleObj>
                </mc:Choice>
                <mc:Fallback>
                  <p:oleObj name="公式" r:id="rId15" imgW="126720" imgH="126720" progId="Equation.3">
                    <p:embed/>
                    <p:pic>
                      <p:nvPicPr>
                        <p:cNvPr id="29713" name="Object 12">
                          <a:extLst>
                            <a:ext uri="{FF2B5EF4-FFF2-40B4-BE49-F238E27FC236}">
                              <a16:creationId xmlns:a16="http://schemas.microsoft.com/office/drawing/2014/main" id="{8DC42F83-FBBB-4B98-9480-0E1EECD6FE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0"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4" name="Object 13">
              <a:extLst>
                <a:ext uri="{FF2B5EF4-FFF2-40B4-BE49-F238E27FC236}">
                  <a16:creationId xmlns:a16="http://schemas.microsoft.com/office/drawing/2014/main" id="{7EA05478-D666-482E-9F8C-BDBF0010AC14}"/>
                </a:ext>
              </a:extLst>
            </p:cNvPr>
            <p:cNvGraphicFramePr>
              <a:graphicFrameLocks noChangeAspect="1"/>
            </p:cNvGraphicFramePr>
            <p:nvPr/>
          </p:nvGraphicFramePr>
          <p:xfrm>
            <a:off x="3956" y="2722"/>
            <a:ext cx="184" cy="184"/>
          </p:xfrm>
          <a:graphic>
            <a:graphicData uri="http://schemas.openxmlformats.org/presentationml/2006/ole">
              <mc:AlternateContent xmlns:mc="http://schemas.openxmlformats.org/markup-compatibility/2006">
                <mc:Choice xmlns:v="urn:schemas-microsoft-com:vml" Requires="v">
                  <p:oleObj spid="_x0000_s93238" name="公式" r:id="rId17" imgW="126720" imgH="126720" progId="Equation.3">
                    <p:embed/>
                  </p:oleObj>
                </mc:Choice>
                <mc:Fallback>
                  <p:oleObj name="公式" r:id="rId17" imgW="126720" imgH="126720" progId="Equation.3">
                    <p:embed/>
                    <p:pic>
                      <p:nvPicPr>
                        <p:cNvPr id="29714" name="Object 13">
                          <a:extLst>
                            <a:ext uri="{FF2B5EF4-FFF2-40B4-BE49-F238E27FC236}">
                              <a16:creationId xmlns:a16="http://schemas.microsoft.com/office/drawing/2014/main" id="{7EA05478-D666-482E-9F8C-BDBF0010AC1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6"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14">
              <a:extLst>
                <a:ext uri="{FF2B5EF4-FFF2-40B4-BE49-F238E27FC236}">
                  <a16:creationId xmlns:a16="http://schemas.microsoft.com/office/drawing/2014/main" id="{BE8C4275-1074-4887-9580-70CC39EBB359}"/>
                </a:ext>
              </a:extLst>
            </p:cNvPr>
            <p:cNvGraphicFramePr>
              <a:graphicFrameLocks noChangeAspect="1"/>
            </p:cNvGraphicFramePr>
            <p:nvPr/>
          </p:nvGraphicFramePr>
          <p:xfrm>
            <a:off x="3956" y="2976"/>
            <a:ext cx="184" cy="184"/>
          </p:xfrm>
          <a:graphic>
            <a:graphicData uri="http://schemas.openxmlformats.org/presentationml/2006/ole">
              <mc:AlternateContent xmlns:mc="http://schemas.openxmlformats.org/markup-compatibility/2006">
                <mc:Choice xmlns:v="urn:schemas-microsoft-com:vml" Requires="v">
                  <p:oleObj spid="_x0000_s93239" name="公式" r:id="rId19" imgW="126720" imgH="126720" progId="Equation.3">
                    <p:embed/>
                  </p:oleObj>
                </mc:Choice>
                <mc:Fallback>
                  <p:oleObj name="公式" r:id="rId19" imgW="126720" imgH="126720" progId="Equation.3">
                    <p:embed/>
                    <p:pic>
                      <p:nvPicPr>
                        <p:cNvPr id="29715" name="Object 14">
                          <a:extLst>
                            <a:ext uri="{FF2B5EF4-FFF2-40B4-BE49-F238E27FC236}">
                              <a16:creationId xmlns:a16="http://schemas.microsoft.com/office/drawing/2014/main" id="{BE8C4275-1074-4887-9580-70CC39EBB35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6"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6" name="Object 15">
              <a:extLst>
                <a:ext uri="{FF2B5EF4-FFF2-40B4-BE49-F238E27FC236}">
                  <a16:creationId xmlns:a16="http://schemas.microsoft.com/office/drawing/2014/main" id="{628D9B2F-F2C9-4D7E-9CD5-6666F3EE6545}"/>
                </a:ext>
              </a:extLst>
            </p:cNvPr>
            <p:cNvGraphicFramePr>
              <a:graphicFrameLocks noChangeAspect="1"/>
            </p:cNvGraphicFramePr>
            <p:nvPr/>
          </p:nvGraphicFramePr>
          <p:xfrm>
            <a:off x="3948" y="3260"/>
            <a:ext cx="184" cy="184"/>
          </p:xfrm>
          <a:graphic>
            <a:graphicData uri="http://schemas.openxmlformats.org/presentationml/2006/ole">
              <mc:AlternateContent xmlns:mc="http://schemas.openxmlformats.org/markup-compatibility/2006">
                <mc:Choice xmlns:v="urn:schemas-microsoft-com:vml" Requires="v">
                  <p:oleObj spid="_x0000_s93240" name="公式" r:id="rId21" imgW="126720" imgH="126720" progId="Equation.3">
                    <p:embed/>
                  </p:oleObj>
                </mc:Choice>
                <mc:Fallback>
                  <p:oleObj name="公式" r:id="rId21" imgW="126720" imgH="126720" progId="Equation.3">
                    <p:embed/>
                    <p:pic>
                      <p:nvPicPr>
                        <p:cNvPr id="29716" name="Object 15">
                          <a:extLst>
                            <a:ext uri="{FF2B5EF4-FFF2-40B4-BE49-F238E27FC236}">
                              <a16:creationId xmlns:a16="http://schemas.microsoft.com/office/drawing/2014/main" id="{628D9B2F-F2C9-4D7E-9CD5-6666F3EE654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8"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7" name="Object 16">
              <a:extLst>
                <a:ext uri="{FF2B5EF4-FFF2-40B4-BE49-F238E27FC236}">
                  <a16:creationId xmlns:a16="http://schemas.microsoft.com/office/drawing/2014/main" id="{C456FDE0-3A01-4F76-A5BD-31B51826B854}"/>
                </a:ext>
              </a:extLst>
            </p:cNvPr>
            <p:cNvGraphicFramePr>
              <a:graphicFrameLocks noChangeAspect="1"/>
            </p:cNvGraphicFramePr>
            <p:nvPr/>
          </p:nvGraphicFramePr>
          <p:xfrm>
            <a:off x="4252" y="2464"/>
            <a:ext cx="184" cy="184"/>
          </p:xfrm>
          <a:graphic>
            <a:graphicData uri="http://schemas.openxmlformats.org/presentationml/2006/ole">
              <mc:AlternateContent xmlns:mc="http://schemas.openxmlformats.org/markup-compatibility/2006">
                <mc:Choice xmlns:v="urn:schemas-microsoft-com:vml" Requires="v">
                  <p:oleObj spid="_x0000_s93241" name="公式" r:id="rId23" imgW="126720" imgH="126720" progId="Equation.3">
                    <p:embed/>
                  </p:oleObj>
                </mc:Choice>
                <mc:Fallback>
                  <p:oleObj name="公式" r:id="rId23" imgW="126720" imgH="126720" progId="Equation.3">
                    <p:embed/>
                    <p:pic>
                      <p:nvPicPr>
                        <p:cNvPr id="29717" name="Object 16">
                          <a:extLst>
                            <a:ext uri="{FF2B5EF4-FFF2-40B4-BE49-F238E27FC236}">
                              <a16:creationId xmlns:a16="http://schemas.microsoft.com/office/drawing/2014/main" id="{C456FDE0-3A01-4F76-A5BD-31B51826B85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52"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8" name="Object 17">
              <a:extLst>
                <a:ext uri="{FF2B5EF4-FFF2-40B4-BE49-F238E27FC236}">
                  <a16:creationId xmlns:a16="http://schemas.microsoft.com/office/drawing/2014/main" id="{19A1E158-4265-491F-8E85-B627E42E323A}"/>
                </a:ext>
              </a:extLst>
            </p:cNvPr>
            <p:cNvGraphicFramePr>
              <a:graphicFrameLocks noChangeAspect="1"/>
            </p:cNvGraphicFramePr>
            <p:nvPr/>
          </p:nvGraphicFramePr>
          <p:xfrm>
            <a:off x="4244" y="2722"/>
            <a:ext cx="184" cy="184"/>
          </p:xfrm>
          <a:graphic>
            <a:graphicData uri="http://schemas.openxmlformats.org/presentationml/2006/ole">
              <mc:AlternateContent xmlns:mc="http://schemas.openxmlformats.org/markup-compatibility/2006">
                <mc:Choice xmlns:v="urn:schemas-microsoft-com:vml" Requires="v">
                  <p:oleObj spid="_x0000_s93242" name="公式" r:id="rId25" imgW="126720" imgH="126720" progId="Equation.3">
                    <p:embed/>
                  </p:oleObj>
                </mc:Choice>
                <mc:Fallback>
                  <p:oleObj name="公式" r:id="rId25" imgW="126720" imgH="126720" progId="Equation.3">
                    <p:embed/>
                    <p:pic>
                      <p:nvPicPr>
                        <p:cNvPr id="29718" name="Object 17">
                          <a:extLst>
                            <a:ext uri="{FF2B5EF4-FFF2-40B4-BE49-F238E27FC236}">
                              <a16:creationId xmlns:a16="http://schemas.microsoft.com/office/drawing/2014/main" id="{19A1E158-4265-491F-8E85-B627E42E323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44"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9" name="Object 18">
              <a:extLst>
                <a:ext uri="{FF2B5EF4-FFF2-40B4-BE49-F238E27FC236}">
                  <a16:creationId xmlns:a16="http://schemas.microsoft.com/office/drawing/2014/main" id="{199E07BD-073A-4C2C-B05C-97D3A1944B86}"/>
                </a:ext>
              </a:extLst>
            </p:cNvPr>
            <p:cNvGraphicFramePr>
              <a:graphicFrameLocks noChangeAspect="1"/>
            </p:cNvGraphicFramePr>
            <p:nvPr/>
          </p:nvGraphicFramePr>
          <p:xfrm>
            <a:off x="4252" y="2976"/>
            <a:ext cx="184" cy="184"/>
          </p:xfrm>
          <a:graphic>
            <a:graphicData uri="http://schemas.openxmlformats.org/presentationml/2006/ole">
              <mc:AlternateContent xmlns:mc="http://schemas.openxmlformats.org/markup-compatibility/2006">
                <mc:Choice xmlns:v="urn:schemas-microsoft-com:vml" Requires="v">
                  <p:oleObj spid="_x0000_s93243" name="公式" r:id="rId27" imgW="126720" imgH="126720" progId="Equation.3">
                    <p:embed/>
                  </p:oleObj>
                </mc:Choice>
                <mc:Fallback>
                  <p:oleObj name="公式" r:id="rId27" imgW="126720" imgH="126720" progId="Equation.3">
                    <p:embed/>
                    <p:pic>
                      <p:nvPicPr>
                        <p:cNvPr id="29719" name="Object 18">
                          <a:extLst>
                            <a:ext uri="{FF2B5EF4-FFF2-40B4-BE49-F238E27FC236}">
                              <a16:creationId xmlns:a16="http://schemas.microsoft.com/office/drawing/2014/main" id="{199E07BD-073A-4C2C-B05C-97D3A1944B8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52"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0" name="Object 19">
              <a:extLst>
                <a:ext uri="{FF2B5EF4-FFF2-40B4-BE49-F238E27FC236}">
                  <a16:creationId xmlns:a16="http://schemas.microsoft.com/office/drawing/2014/main" id="{9A685327-C205-4315-AEA4-A922DB9D5DE2}"/>
                </a:ext>
              </a:extLst>
            </p:cNvPr>
            <p:cNvGraphicFramePr>
              <a:graphicFrameLocks noChangeAspect="1"/>
            </p:cNvGraphicFramePr>
            <p:nvPr/>
          </p:nvGraphicFramePr>
          <p:xfrm>
            <a:off x="4236" y="3260"/>
            <a:ext cx="184" cy="184"/>
          </p:xfrm>
          <a:graphic>
            <a:graphicData uri="http://schemas.openxmlformats.org/presentationml/2006/ole">
              <mc:AlternateContent xmlns:mc="http://schemas.openxmlformats.org/markup-compatibility/2006">
                <mc:Choice xmlns:v="urn:schemas-microsoft-com:vml" Requires="v">
                  <p:oleObj spid="_x0000_s93244" name="公式" r:id="rId29" imgW="126720" imgH="126720" progId="Equation.3">
                    <p:embed/>
                  </p:oleObj>
                </mc:Choice>
                <mc:Fallback>
                  <p:oleObj name="公式" r:id="rId29" imgW="126720" imgH="126720" progId="Equation.3">
                    <p:embed/>
                    <p:pic>
                      <p:nvPicPr>
                        <p:cNvPr id="29720" name="Object 19">
                          <a:extLst>
                            <a:ext uri="{FF2B5EF4-FFF2-40B4-BE49-F238E27FC236}">
                              <a16:creationId xmlns:a16="http://schemas.microsoft.com/office/drawing/2014/main" id="{9A685327-C205-4315-AEA4-A922DB9D5DE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36"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1" name="Object 20">
              <a:extLst>
                <a:ext uri="{FF2B5EF4-FFF2-40B4-BE49-F238E27FC236}">
                  <a16:creationId xmlns:a16="http://schemas.microsoft.com/office/drawing/2014/main" id="{0614A781-0BF0-47B7-B34C-ED133D2FC675}"/>
                </a:ext>
              </a:extLst>
            </p:cNvPr>
            <p:cNvGraphicFramePr>
              <a:graphicFrameLocks noChangeAspect="1"/>
            </p:cNvGraphicFramePr>
            <p:nvPr/>
          </p:nvGraphicFramePr>
          <p:xfrm>
            <a:off x="4524" y="2722"/>
            <a:ext cx="184" cy="184"/>
          </p:xfrm>
          <a:graphic>
            <a:graphicData uri="http://schemas.openxmlformats.org/presentationml/2006/ole">
              <mc:AlternateContent xmlns:mc="http://schemas.openxmlformats.org/markup-compatibility/2006">
                <mc:Choice xmlns:v="urn:schemas-microsoft-com:vml" Requires="v">
                  <p:oleObj spid="_x0000_s93245" name="公式" r:id="rId31" imgW="126720" imgH="126720" progId="Equation.3">
                    <p:embed/>
                  </p:oleObj>
                </mc:Choice>
                <mc:Fallback>
                  <p:oleObj name="公式" r:id="rId31" imgW="126720" imgH="126720" progId="Equation.3">
                    <p:embed/>
                    <p:pic>
                      <p:nvPicPr>
                        <p:cNvPr id="29721" name="Object 20">
                          <a:extLst>
                            <a:ext uri="{FF2B5EF4-FFF2-40B4-BE49-F238E27FC236}">
                              <a16:creationId xmlns:a16="http://schemas.microsoft.com/office/drawing/2014/main" id="{0614A781-0BF0-47B7-B34C-ED133D2FC67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24"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2" name="Object 21">
              <a:extLst>
                <a:ext uri="{FF2B5EF4-FFF2-40B4-BE49-F238E27FC236}">
                  <a16:creationId xmlns:a16="http://schemas.microsoft.com/office/drawing/2014/main" id="{070CBA9C-E635-4D74-A1BF-6BA93ACE9F37}"/>
                </a:ext>
              </a:extLst>
            </p:cNvPr>
            <p:cNvGraphicFramePr>
              <a:graphicFrameLocks noChangeAspect="1"/>
            </p:cNvGraphicFramePr>
            <p:nvPr/>
          </p:nvGraphicFramePr>
          <p:xfrm>
            <a:off x="4524" y="2976"/>
            <a:ext cx="184" cy="184"/>
          </p:xfrm>
          <a:graphic>
            <a:graphicData uri="http://schemas.openxmlformats.org/presentationml/2006/ole">
              <mc:AlternateContent xmlns:mc="http://schemas.openxmlformats.org/markup-compatibility/2006">
                <mc:Choice xmlns:v="urn:schemas-microsoft-com:vml" Requires="v">
                  <p:oleObj spid="_x0000_s93246" name="公式" r:id="rId33" imgW="126720" imgH="126720" progId="Equation.3">
                    <p:embed/>
                  </p:oleObj>
                </mc:Choice>
                <mc:Fallback>
                  <p:oleObj name="公式" r:id="rId33" imgW="126720" imgH="126720" progId="Equation.3">
                    <p:embed/>
                    <p:pic>
                      <p:nvPicPr>
                        <p:cNvPr id="29722" name="Object 21">
                          <a:extLst>
                            <a:ext uri="{FF2B5EF4-FFF2-40B4-BE49-F238E27FC236}">
                              <a16:creationId xmlns:a16="http://schemas.microsoft.com/office/drawing/2014/main" id="{070CBA9C-E635-4D74-A1BF-6BA93ACE9F3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24"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3" name="Object 22">
              <a:extLst>
                <a:ext uri="{FF2B5EF4-FFF2-40B4-BE49-F238E27FC236}">
                  <a16:creationId xmlns:a16="http://schemas.microsoft.com/office/drawing/2014/main" id="{8079011C-A3B0-49E2-83CA-DE79C0C24F8A}"/>
                </a:ext>
              </a:extLst>
            </p:cNvPr>
            <p:cNvGraphicFramePr>
              <a:graphicFrameLocks noChangeAspect="1"/>
            </p:cNvGraphicFramePr>
            <p:nvPr/>
          </p:nvGraphicFramePr>
          <p:xfrm>
            <a:off x="4176" y="3072"/>
            <a:ext cx="177" cy="249"/>
          </p:xfrm>
          <a:graphic>
            <a:graphicData uri="http://schemas.openxmlformats.org/presentationml/2006/ole">
              <mc:AlternateContent xmlns:mc="http://schemas.openxmlformats.org/markup-compatibility/2006">
                <mc:Choice xmlns:v="urn:schemas-microsoft-com:vml" Requires="v">
                  <p:oleObj spid="_x0000_s93247" name="Equation" r:id="rId35" imgW="126720" imgH="177480" progId="Equation.3">
                    <p:embed/>
                  </p:oleObj>
                </mc:Choice>
                <mc:Fallback>
                  <p:oleObj name="Equation" r:id="rId35" imgW="126720" imgH="177480" progId="Equation.3">
                    <p:embed/>
                    <p:pic>
                      <p:nvPicPr>
                        <p:cNvPr id="29723" name="Object 22">
                          <a:extLst>
                            <a:ext uri="{FF2B5EF4-FFF2-40B4-BE49-F238E27FC236}">
                              <a16:creationId xmlns:a16="http://schemas.microsoft.com/office/drawing/2014/main" id="{8079011C-A3B0-49E2-83CA-DE79C0C24F8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76" y="3072"/>
                          <a:ext cx="177" cy="249"/>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4" name="Object 23">
              <a:extLst>
                <a:ext uri="{FF2B5EF4-FFF2-40B4-BE49-F238E27FC236}">
                  <a16:creationId xmlns:a16="http://schemas.microsoft.com/office/drawing/2014/main" id="{107E51C1-D45F-4B66-A4C7-D0BB98E9229A}"/>
                </a:ext>
              </a:extLst>
            </p:cNvPr>
            <p:cNvGraphicFramePr>
              <a:graphicFrameLocks noChangeAspect="1"/>
            </p:cNvGraphicFramePr>
            <p:nvPr/>
          </p:nvGraphicFramePr>
          <p:xfrm>
            <a:off x="3954" y="2784"/>
            <a:ext cx="186" cy="200"/>
          </p:xfrm>
          <a:graphic>
            <a:graphicData uri="http://schemas.openxmlformats.org/presentationml/2006/ole">
              <mc:AlternateContent xmlns:mc="http://schemas.openxmlformats.org/markup-compatibility/2006">
                <mc:Choice xmlns:v="urn:schemas-microsoft-com:vml" Requires="v">
                  <p:oleObj spid="_x0000_s93248" name="公式" r:id="rId37" imgW="164880" imgH="177480" progId="Equation.3">
                    <p:embed/>
                  </p:oleObj>
                </mc:Choice>
                <mc:Fallback>
                  <p:oleObj name="公式" r:id="rId37" imgW="164880" imgH="177480" progId="Equation.3">
                    <p:embed/>
                    <p:pic>
                      <p:nvPicPr>
                        <p:cNvPr id="29724" name="Object 23">
                          <a:extLst>
                            <a:ext uri="{FF2B5EF4-FFF2-40B4-BE49-F238E27FC236}">
                              <a16:creationId xmlns:a16="http://schemas.microsoft.com/office/drawing/2014/main" id="{107E51C1-D45F-4B66-A4C7-D0BB98E9229A}"/>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54" y="2784"/>
                          <a:ext cx="186" cy="20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5" name="Object 24">
              <a:extLst>
                <a:ext uri="{FF2B5EF4-FFF2-40B4-BE49-F238E27FC236}">
                  <a16:creationId xmlns:a16="http://schemas.microsoft.com/office/drawing/2014/main" id="{114A3281-A812-413F-A63F-D00F7365D751}"/>
                </a:ext>
              </a:extLst>
            </p:cNvPr>
            <p:cNvGraphicFramePr>
              <a:graphicFrameLocks noChangeAspect="1"/>
            </p:cNvGraphicFramePr>
            <p:nvPr/>
          </p:nvGraphicFramePr>
          <p:xfrm>
            <a:off x="4811" y="2726"/>
            <a:ext cx="184" cy="184"/>
          </p:xfrm>
          <a:graphic>
            <a:graphicData uri="http://schemas.openxmlformats.org/presentationml/2006/ole">
              <mc:AlternateContent xmlns:mc="http://schemas.openxmlformats.org/markup-compatibility/2006">
                <mc:Choice xmlns:v="urn:schemas-microsoft-com:vml" Requires="v">
                  <p:oleObj spid="_x0000_s93249" name="公式" r:id="rId39" imgW="126720" imgH="126720" progId="Equation.3">
                    <p:embed/>
                  </p:oleObj>
                </mc:Choice>
                <mc:Fallback>
                  <p:oleObj name="公式" r:id="rId39" imgW="126720" imgH="126720" progId="Equation.3">
                    <p:embed/>
                    <p:pic>
                      <p:nvPicPr>
                        <p:cNvPr id="29725" name="Object 24">
                          <a:extLst>
                            <a:ext uri="{FF2B5EF4-FFF2-40B4-BE49-F238E27FC236}">
                              <a16:creationId xmlns:a16="http://schemas.microsoft.com/office/drawing/2014/main" id="{114A3281-A812-413F-A63F-D00F7365D751}"/>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11" y="272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6" name="Object 25">
              <a:extLst>
                <a:ext uri="{FF2B5EF4-FFF2-40B4-BE49-F238E27FC236}">
                  <a16:creationId xmlns:a16="http://schemas.microsoft.com/office/drawing/2014/main" id="{92390323-B08E-41DA-B242-10306C6C4A21}"/>
                </a:ext>
              </a:extLst>
            </p:cNvPr>
            <p:cNvGraphicFramePr>
              <a:graphicFrameLocks noChangeAspect="1"/>
            </p:cNvGraphicFramePr>
            <p:nvPr/>
          </p:nvGraphicFramePr>
          <p:xfrm>
            <a:off x="4811" y="2980"/>
            <a:ext cx="184" cy="184"/>
          </p:xfrm>
          <a:graphic>
            <a:graphicData uri="http://schemas.openxmlformats.org/presentationml/2006/ole">
              <mc:AlternateContent xmlns:mc="http://schemas.openxmlformats.org/markup-compatibility/2006">
                <mc:Choice xmlns:v="urn:schemas-microsoft-com:vml" Requires="v">
                  <p:oleObj spid="_x0000_s93250" name="公式" r:id="rId41" imgW="126720" imgH="126720" progId="Equation.3">
                    <p:embed/>
                  </p:oleObj>
                </mc:Choice>
                <mc:Fallback>
                  <p:oleObj name="公式" r:id="rId41" imgW="126720" imgH="126720" progId="Equation.3">
                    <p:embed/>
                    <p:pic>
                      <p:nvPicPr>
                        <p:cNvPr id="29726" name="Object 25">
                          <a:extLst>
                            <a:ext uri="{FF2B5EF4-FFF2-40B4-BE49-F238E27FC236}">
                              <a16:creationId xmlns:a16="http://schemas.microsoft.com/office/drawing/2014/main" id="{92390323-B08E-41DA-B242-10306C6C4A21}"/>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11" y="298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7" name="Object 26">
              <a:extLst>
                <a:ext uri="{FF2B5EF4-FFF2-40B4-BE49-F238E27FC236}">
                  <a16:creationId xmlns:a16="http://schemas.microsoft.com/office/drawing/2014/main" id="{A5CC1583-47D7-4D8A-817D-E997862A4C8A}"/>
                </a:ext>
              </a:extLst>
            </p:cNvPr>
            <p:cNvGraphicFramePr>
              <a:graphicFrameLocks noChangeAspect="1"/>
            </p:cNvGraphicFramePr>
            <p:nvPr/>
          </p:nvGraphicFramePr>
          <p:xfrm>
            <a:off x="3660" y="3508"/>
            <a:ext cx="184" cy="184"/>
          </p:xfrm>
          <a:graphic>
            <a:graphicData uri="http://schemas.openxmlformats.org/presentationml/2006/ole">
              <mc:AlternateContent xmlns:mc="http://schemas.openxmlformats.org/markup-compatibility/2006">
                <mc:Choice xmlns:v="urn:schemas-microsoft-com:vml" Requires="v">
                  <p:oleObj spid="_x0000_s93251" name="公式" r:id="rId43" imgW="126720" imgH="126720" progId="Equation.3">
                    <p:embed/>
                  </p:oleObj>
                </mc:Choice>
                <mc:Fallback>
                  <p:oleObj name="公式" r:id="rId43" imgW="126720" imgH="126720" progId="Equation.3">
                    <p:embed/>
                    <p:pic>
                      <p:nvPicPr>
                        <p:cNvPr id="29727" name="Object 26">
                          <a:extLst>
                            <a:ext uri="{FF2B5EF4-FFF2-40B4-BE49-F238E27FC236}">
                              <a16:creationId xmlns:a16="http://schemas.microsoft.com/office/drawing/2014/main" id="{A5CC1583-47D7-4D8A-817D-E997862A4C8A}"/>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60"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8" name="Object 27">
              <a:extLst>
                <a:ext uri="{FF2B5EF4-FFF2-40B4-BE49-F238E27FC236}">
                  <a16:creationId xmlns:a16="http://schemas.microsoft.com/office/drawing/2014/main" id="{D432ABAD-634D-4650-A0C9-3A041E0D07C8}"/>
                </a:ext>
              </a:extLst>
            </p:cNvPr>
            <p:cNvGraphicFramePr>
              <a:graphicFrameLocks noChangeAspect="1"/>
            </p:cNvGraphicFramePr>
            <p:nvPr/>
          </p:nvGraphicFramePr>
          <p:xfrm>
            <a:off x="3948" y="3508"/>
            <a:ext cx="184" cy="184"/>
          </p:xfrm>
          <a:graphic>
            <a:graphicData uri="http://schemas.openxmlformats.org/presentationml/2006/ole">
              <mc:AlternateContent xmlns:mc="http://schemas.openxmlformats.org/markup-compatibility/2006">
                <mc:Choice xmlns:v="urn:schemas-microsoft-com:vml" Requires="v">
                  <p:oleObj spid="_x0000_s93252" name="公式" r:id="rId45" imgW="126720" imgH="126720" progId="Equation.3">
                    <p:embed/>
                  </p:oleObj>
                </mc:Choice>
                <mc:Fallback>
                  <p:oleObj name="公式" r:id="rId45" imgW="126720" imgH="126720" progId="Equation.3">
                    <p:embed/>
                    <p:pic>
                      <p:nvPicPr>
                        <p:cNvPr id="29728" name="Object 27">
                          <a:extLst>
                            <a:ext uri="{FF2B5EF4-FFF2-40B4-BE49-F238E27FC236}">
                              <a16:creationId xmlns:a16="http://schemas.microsoft.com/office/drawing/2014/main" id="{D432ABAD-634D-4650-A0C9-3A041E0D07C8}"/>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48"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9" name="Object 28">
              <a:extLst>
                <a:ext uri="{FF2B5EF4-FFF2-40B4-BE49-F238E27FC236}">
                  <a16:creationId xmlns:a16="http://schemas.microsoft.com/office/drawing/2014/main" id="{D0C00650-7652-44A0-A301-94456B34EC60}"/>
                </a:ext>
              </a:extLst>
            </p:cNvPr>
            <p:cNvGraphicFramePr>
              <a:graphicFrameLocks noChangeAspect="1"/>
            </p:cNvGraphicFramePr>
            <p:nvPr/>
          </p:nvGraphicFramePr>
          <p:xfrm>
            <a:off x="4236" y="3508"/>
            <a:ext cx="184" cy="184"/>
          </p:xfrm>
          <a:graphic>
            <a:graphicData uri="http://schemas.openxmlformats.org/presentationml/2006/ole">
              <mc:AlternateContent xmlns:mc="http://schemas.openxmlformats.org/markup-compatibility/2006">
                <mc:Choice xmlns:v="urn:schemas-microsoft-com:vml" Requires="v">
                  <p:oleObj spid="_x0000_s93253" name="公式" r:id="rId47" imgW="126720" imgH="126720" progId="Equation.3">
                    <p:embed/>
                  </p:oleObj>
                </mc:Choice>
                <mc:Fallback>
                  <p:oleObj name="公式" r:id="rId47" imgW="126720" imgH="126720" progId="Equation.3">
                    <p:embed/>
                    <p:pic>
                      <p:nvPicPr>
                        <p:cNvPr id="29729" name="Object 28">
                          <a:extLst>
                            <a:ext uri="{FF2B5EF4-FFF2-40B4-BE49-F238E27FC236}">
                              <a16:creationId xmlns:a16="http://schemas.microsoft.com/office/drawing/2014/main" id="{D0C00650-7652-44A0-A301-94456B34EC60}"/>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36"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0" name="Object 29">
              <a:extLst>
                <a:ext uri="{FF2B5EF4-FFF2-40B4-BE49-F238E27FC236}">
                  <a16:creationId xmlns:a16="http://schemas.microsoft.com/office/drawing/2014/main" id="{AD1DDCDC-59A3-4C48-9E45-EE20299F732E}"/>
                </a:ext>
              </a:extLst>
            </p:cNvPr>
            <p:cNvGraphicFramePr>
              <a:graphicFrameLocks noChangeAspect="1"/>
            </p:cNvGraphicFramePr>
            <p:nvPr/>
          </p:nvGraphicFramePr>
          <p:xfrm>
            <a:off x="3660" y="2225"/>
            <a:ext cx="184" cy="184"/>
          </p:xfrm>
          <a:graphic>
            <a:graphicData uri="http://schemas.openxmlformats.org/presentationml/2006/ole">
              <mc:AlternateContent xmlns:mc="http://schemas.openxmlformats.org/markup-compatibility/2006">
                <mc:Choice xmlns:v="urn:schemas-microsoft-com:vml" Requires="v">
                  <p:oleObj spid="_x0000_s93254" name="公式" r:id="rId49" imgW="126720" imgH="126720" progId="Equation.3">
                    <p:embed/>
                  </p:oleObj>
                </mc:Choice>
                <mc:Fallback>
                  <p:oleObj name="公式" r:id="rId49" imgW="126720" imgH="126720" progId="Equation.3">
                    <p:embed/>
                    <p:pic>
                      <p:nvPicPr>
                        <p:cNvPr id="29730" name="Object 29">
                          <a:extLst>
                            <a:ext uri="{FF2B5EF4-FFF2-40B4-BE49-F238E27FC236}">
                              <a16:creationId xmlns:a16="http://schemas.microsoft.com/office/drawing/2014/main" id="{AD1DDCDC-59A3-4C48-9E45-EE20299F732E}"/>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60"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1" name="Object 30">
              <a:extLst>
                <a:ext uri="{FF2B5EF4-FFF2-40B4-BE49-F238E27FC236}">
                  <a16:creationId xmlns:a16="http://schemas.microsoft.com/office/drawing/2014/main" id="{7E1038BA-F33F-4DA1-A044-562F0E120F18}"/>
                </a:ext>
              </a:extLst>
            </p:cNvPr>
            <p:cNvGraphicFramePr>
              <a:graphicFrameLocks noChangeAspect="1"/>
            </p:cNvGraphicFramePr>
            <p:nvPr/>
          </p:nvGraphicFramePr>
          <p:xfrm>
            <a:off x="3948" y="2225"/>
            <a:ext cx="184" cy="184"/>
          </p:xfrm>
          <a:graphic>
            <a:graphicData uri="http://schemas.openxmlformats.org/presentationml/2006/ole">
              <mc:AlternateContent xmlns:mc="http://schemas.openxmlformats.org/markup-compatibility/2006">
                <mc:Choice xmlns:v="urn:schemas-microsoft-com:vml" Requires="v">
                  <p:oleObj spid="_x0000_s93255" name="公式" r:id="rId51" imgW="126720" imgH="126720" progId="Equation.3">
                    <p:embed/>
                  </p:oleObj>
                </mc:Choice>
                <mc:Fallback>
                  <p:oleObj name="公式" r:id="rId51" imgW="126720" imgH="126720" progId="Equation.3">
                    <p:embed/>
                    <p:pic>
                      <p:nvPicPr>
                        <p:cNvPr id="29731" name="Object 30">
                          <a:extLst>
                            <a:ext uri="{FF2B5EF4-FFF2-40B4-BE49-F238E27FC236}">
                              <a16:creationId xmlns:a16="http://schemas.microsoft.com/office/drawing/2014/main" id="{7E1038BA-F33F-4DA1-A044-562F0E120F18}"/>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948"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2" name="Object 31">
              <a:extLst>
                <a:ext uri="{FF2B5EF4-FFF2-40B4-BE49-F238E27FC236}">
                  <a16:creationId xmlns:a16="http://schemas.microsoft.com/office/drawing/2014/main" id="{B1E6938B-445E-421E-9DD9-C0BC86CAC610}"/>
                </a:ext>
              </a:extLst>
            </p:cNvPr>
            <p:cNvGraphicFramePr>
              <a:graphicFrameLocks noChangeAspect="1"/>
            </p:cNvGraphicFramePr>
            <p:nvPr/>
          </p:nvGraphicFramePr>
          <p:xfrm>
            <a:off x="4236" y="2225"/>
            <a:ext cx="184" cy="184"/>
          </p:xfrm>
          <a:graphic>
            <a:graphicData uri="http://schemas.openxmlformats.org/presentationml/2006/ole">
              <mc:AlternateContent xmlns:mc="http://schemas.openxmlformats.org/markup-compatibility/2006">
                <mc:Choice xmlns:v="urn:schemas-microsoft-com:vml" Requires="v">
                  <p:oleObj spid="_x0000_s93256" name="公式" r:id="rId53" imgW="126720" imgH="126720" progId="Equation.3">
                    <p:embed/>
                  </p:oleObj>
                </mc:Choice>
                <mc:Fallback>
                  <p:oleObj name="公式" r:id="rId53" imgW="126720" imgH="126720" progId="Equation.3">
                    <p:embed/>
                    <p:pic>
                      <p:nvPicPr>
                        <p:cNvPr id="29732" name="Object 31">
                          <a:extLst>
                            <a:ext uri="{FF2B5EF4-FFF2-40B4-BE49-F238E27FC236}">
                              <a16:creationId xmlns:a16="http://schemas.microsoft.com/office/drawing/2014/main" id="{B1E6938B-445E-421E-9DD9-C0BC86CAC610}"/>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236"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3" name="Object 32">
              <a:extLst>
                <a:ext uri="{FF2B5EF4-FFF2-40B4-BE49-F238E27FC236}">
                  <a16:creationId xmlns:a16="http://schemas.microsoft.com/office/drawing/2014/main" id="{11BCFC91-A570-4514-B7B9-7A86A3F88CEF}"/>
                </a:ext>
              </a:extLst>
            </p:cNvPr>
            <p:cNvGraphicFramePr>
              <a:graphicFrameLocks noChangeAspect="1"/>
            </p:cNvGraphicFramePr>
            <p:nvPr/>
          </p:nvGraphicFramePr>
          <p:xfrm>
            <a:off x="3372" y="2456"/>
            <a:ext cx="184" cy="184"/>
          </p:xfrm>
          <a:graphic>
            <a:graphicData uri="http://schemas.openxmlformats.org/presentationml/2006/ole">
              <mc:AlternateContent xmlns:mc="http://schemas.openxmlformats.org/markup-compatibility/2006">
                <mc:Choice xmlns:v="urn:schemas-microsoft-com:vml" Requires="v">
                  <p:oleObj spid="_x0000_s93257" name="公式" r:id="rId55" imgW="126720" imgH="126720" progId="Equation.3">
                    <p:embed/>
                  </p:oleObj>
                </mc:Choice>
                <mc:Fallback>
                  <p:oleObj name="公式" r:id="rId55" imgW="126720" imgH="126720" progId="Equation.3">
                    <p:embed/>
                    <p:pic>
                      <p:nvPicPr>
                        <p:cNvPr id="29733" name="Object 32">
                          <a:extLst>
                            <a:ext uri="{FF2B5EF4-FFF2-40B4-BE49-F238E27FC236}">
                              <a16:creationId xmlns:a16="http://schemas.microsoft.com/office/drawing/2014/main" id="{11BCFC91-A570-4514-B7B9-7A86A3F88CEF}"/>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372" y="24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4" name="Object 33">
              <a:extLst>
                <a:ext uri="{FF2B5EF4-FFF2-40B4-BE49-F238E27FC236}">
                  <a16:creationId xmlns:a16="http://schemas.microsoft.com/office/drawing/2014/main" id="{CAE1B866-5AE3-42EF-9A85-EF4561A64726}"/>
                </a:ext>
              </a:extLst>
            </p:cNvPr>
            <p:cNvGraphicFramePr>
              <a:graphicFrameLocks noChangeAspect="1"/>
            </p:cNvGraphicFramePr>
            <p:nvPr/>
          </p:nvGraphicFramePr>
          <p:xfrm>
            <a:off x="3372" y="3272"/>
            <a:ext cx="184" cy="184"/>
          </p:xfrm>
          <a:graphic>
            <a:graphicData uri="http://schemas.openxmlformats.org/presentationml/2006/ole">
              <mc:AlternateContent xmlns:mc="http://schemas.openxmlformats.org/markup-compatibility/2006">
                <mc:Choice xmlns:v="urn:schemas-microsoft-com:vml" Requires="v">
                  <p:oleObj spid="_x0000_s93258" name="公式" r:id="rId57" imgW="126720" imgH="126720" progId="Equation.3">
                    <p:embed/>
                  </p:oleObj>
                </mc:Choice>
                <mc:Fallback>
                  <p:oleObj name="公式" r:id="rId57" imgW="126720" imgH="126720" progId="Equation.3">
                    <p:embed/>
                    <p:pic>
                      <p:nvPicPr>
                        <p:cNvPr id="29734" name="Object 33">
                          <a:extLst>
                            <a:ext uri="{FF2B5EF4-FFF2-40B4-BE49-F238E27FC236}">
                              <a16:creationId xmlns:a16="http://schemas.microsoft.com/office/drawing/2014/main" id="{CAE1B866-5AE3-42EF-9A85-EF4561A64726}"/>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37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5" name="Object 34">
              <a:extLst>
                <a:ext uri="{FF2B5EF4-FFF2-40B4-BE49-F238E27FC236}">
                  <a16:creationId xmlns:a16="http://schemas.microsoft.com/office/drawing/2014/main" id="{5697DCD4-80FE-4CF8-8751-D0F475F466A3}"/>
                </a:ext>
              </a:extLst>
            </p:cNvPr>
            <p:cNvGraphicFramePr>
              <a:graphicFrameLocks noChangeAspect="1"/>
            </p:cNvGraphicFramePr>
            <p:nvPr/>
          </p:nvGraphicFramePr>
          <p:xfrm>
            <a:off x="4532" y="2447"/>
            <a:ext cx="184" cy="184"/>
          </p:xfrm>
          <a:graphic>
            <a:graphicData uri="http://schemas.openxmlformats.org/presentationml/2006/ole">
              <mc:AlternateContent xmlns:mc="http://schemas.openxmlformats.org/markup-compatibility/2006">
                <mc:Choice xmlns:v="urn:schemas-microsoft-com:vml" Requires="v">
                  <p:oleObj spid="_x0000_s93259" name="公式" r:id="rId59" imgW="126720" imgH="126720" progId="Equation.3">
                    <p:embed/>
                  </p:oleObj>
                </mc:Choice>
                <mc:Fallback>
                  <p:oleObj name="公式" r:id="rId59" imgW="126720" imgH="126720" progId="Equation.3">
                    <p:embed/>
                    <p:pic>
                      <p:nvPicPr>
                        <p:cNvPr id="29735" name="Object 34">
                          <a:extLst>
                            <a:ext uri="{FF2B5EF4-FFF2-40B4-BE49-F238E27FC236}">
                              <a16:creationId xmlns:a16="http://schemas.microsoft.com/office/drawing/2014/main" id="{5697DCD4-80FE-4CF8-8751-D0F475F466A3}"/>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532" y="2447"/>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6" name="Object 35">
              <a:extLst>
                <a:ext uri="{FF2B5EF4-FFF2-40B4-BE49-F238E27FC236}">
                  <a16:creationId xmlns:a16="http://schemas.microsoft.com/office/drawing/2014/main" id="{C705C4B5-CB0C-4B9C-B5CD-593B0981FC49}"/>
                </a:ext>
              </a:extLst>
            </p:cNvPr>
            <p:cNvGraphicFramePr>
              <a:graphicFrameLocks noChangeAspect="1"/>
            </p:cNvGraphicFramePr>
            <p:nvPr/>
          </p:nvGraphicFramePr>
          <p:xfrm>
            <a:off x="4516" y="2208"/>
            <a:ext cx="184" cy="184"/>
          </p:xfrm>
          <a:graphic>
            <a:graphicData uri="http://schemas.openxmlformats.org/presentationml/2006/ole">
              <mc:AlternateContent xmlns:mc="http://schemas.openxmlformats.org/markup-compatibility/2006">
                <mc:Choice xmlns:v="urn:schemas-microsoft-com:vml" Requires="v">
                  <p:oleObj spid="_x0000_s93260" name="公式" r:id="rId61" imgW="126720" imgH="126720" progId="Equation.3">
                    <p:embed/>
                  </p:oleObj>
                </mc:Choice>
                <mc:Fallback>
                  <p:oleObj name="公式" r:id="rId61" imgW="126720" imgH="126720" progId="Equation.3">
                    <p:embed/>
                    <p:pic>
                      <p:nvPicPr>
                        <p:cNvPr id="29736" name="Object 35">
                          <a:extLst>
                            <a:ext uri="{FF2B5EF4-FFF2-40B4-BE49-F238E27FC236}">
                              <a16:creationId xmlns:a16="http://schemas.microsoft.com/office/drawing/2014/main" id="{C705C4B5-CB0C-4B9C-B5CD-593B0981FC49}"/>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516" y="22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7" name="Object 36">
              <a:extLst>
                <a:ext uri="{FF2B5EF4-FFF2-40B4-BE49-F238E27FC236}">
                  <a16:creationId xmlns:a16="http://schemas.microsoft.com/office/drawing/2014/main" id="{8812B13E-159E-422C-8724-AA4851294E8F}"/>
                </a:ext>
              </a:extLst>
            </p:cNvPr>
            <p:cNvGraphicFramePr>
              <a:graphicFrameLocks noChangeAspect="1"/>
            </p:cNvGraphicFramePr>
            <p:nvPr/>
          </p:nvGraphicFramePr>
          <p:xfrm>
            <a:off x="4540" y="3503"/>
            <a:ext cx="184" cy="184"/>
          </p:xfrm>
          <a:graphic>
            <a:graphicData uri="http://schemas.openxmlformats.org/presentationml/2006/ole">
              <mc:AlternateContent xmlns:mc="http://schemas.openxmlformats.org/markup-compatibility/2006">
                <mc:Choice xmlns:v="urn:schemas-microsoft-com:vml" Requires="v">
                  <p:oleObj spid="_x0000_s93261" name="公式" r:id="rId63" imgW="126720" imgH="126720" progId="Equation.3">
                    <p:embed/>
                  </p:oleObj>
                </mc:Choice>
                <mc:Fallback>
                  <p:oleObj name="公式" r:id="rId63" imgW="126720" imgH="126720" progId="Equation.3">
                    <p:embed/>
                    <p:pic>
                      <p:nvPicPr>
                        <p:cNvPr id="29737" name="Object 36">
                          <a:extLst>
                            <a:ext uri="{FF2B5EF4-FFF2-40B4-BE49-F238E27FC236}">
                              <a16:creationId xmlns:a16="http://schemas.microsoft.com/office/drawing/2014/main" id="{8812B13E-159E-422C-8724-AA4851294E8F}"/>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540" y="3503"/>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8" name="Object 37">
              <a:extLst>
                <a:ext uri="{FF2B5EF4-FFF2-40B4-BE49-F238E27FC236}">
                  <a16:creationId xmlns:a16="http://schemas.microsoft.com/office/drawing/2014/main" id="{37CBE471-9EAA-4073-A558-E680A8960A42}"/>
                </a:ext>
              </a:extLst>
            </p:cNvPr>
            <p:cNvGraphicFramePr>
              <a:graphicFrameLocks noChangeAspect="1"/>
            </p:cNvGraphicFramePr>
            <p:nvPr/>
          </p:nvGraphicFramePr>
          <p:xfrm>
            <a:off x="4524" y="3264"/>
            <a:ext cx="184" cy="184"/>
          </p:xfrm>
          <a:graphic>
            <a:graphicData uri="http://schemas.openxmlformats.org/presentationml/2006/ole">
              <mc:AlternateContent xmlns:mc="http://schemas.openxmlformats.org/markup-compatibility/2006">
                <mc:Choice xmlns:v="urn:schemas-microsoft-com:vml" Requires="v">
                  <p:oleObj spid="_x0000_s93262" name="公式" r:id="rId65" imgW="126720" imgH="126720" progId="Equation.3">
                    <p:embed/>
                  </p:oleObj>
                </mc:Choice>
                <mc:Fallback>
                  <p:oleObj name="公式" r:id="rId65" imgW="126720" imgH="126720" progId="Equation.3">
                    <p:embed/>
                    <p:pic>
                      <p:nvPicPr>
                        <p:cNvPr id="29738" name="Object 37">
                          <a:extLst>
                            <a:ext uri="{FF2B5EF4-FFF2-40B4-BE49-F238E27FC236}">
                              <a16:creationId xmlns:a16="http://schemas.microsoft.com/office/drawing/2014/main" id="{37CBE471-9EAA-4073-A558-E680A8960A42}"/>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524" y="32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9" name="Object 38">
              <a:extLst>
                <a:ext uri="{FF2B5EF4-FFF2-40B4-BE49-F238E27FC236}">
                  <a16:creationId xmlns:a16="http://schemas.microsoft.com/office/drawing/2014/main" id="{2CF7E38B-971E-4A0E-B370-13EC814AF09B}"/>
                </a:ext>
              </a:extLst>
            </p:cNvPr>
            <p:cNvGraphicFramePr>
              <a:graphicFrameLocks noChangeAspect="1"/>
            </p:cNvGraphicFramePr>
            <p:nvPr/>
          </p:nvGraphicFramePr>
          <p:xfrm>
            <a:off x="4802" y="3264"/>
            <a:ext cx="184" cy="184"/>
          </p:xfrm>
          <a:graphic>
            <a:graphicData uri="http://schemas.openxmlformats.org/presentationml/2006/ole">
              <mc:AlternateContent xmlns:mc="http://schemas.openxmlformats.org/markup-compatibility/2006">
                <mc:Choice xmlns:v="urn:schemas-microsoft-com:vml" Requires="v">
                  <p:oleObj spid="_x0000_s93263" name="公式" r:id="rId67" imgW="126720" imgH="126720" progId="Equation.3">
                    <p:embed/>
                  </p:oleObj>
                </mc:Choice>
                <mc:Fallback>
                  <p:oleObj name="公式" r:id="rId67" imgW="126720" imgH="126720" progId="Equation.3">
                    <p:embed/>
                    <p:pic>
                      <p:nvPicPr>
                        <p:cNvPr id="29739" name="Object 38">
                          <a:extLst>
                            <a:ext uri="{FF2B5EF4-FFF2-40B4-BE49-F238E27FC236}">
                              <a16:creationId xmlns:a16="http://schemas.microsoft.com/office/drawing/2014/main" id="{2CF7E38B-971E-4A0E-B370-13EC814AF09B}"/>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802" y="32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40" name="Object 39">
              <a:extLst>
                <a:ext uri="{FF2B5EF4-FFF2-40B4-BE49-F238E27FC236}">
                  <a16:creationId xmlns:a16="http://schemas.microsoft.com/office/drawing/2014/main" id="{893F865F-8FAF-4566-BE49-0EDC71559E0F}"/>
                </a:ext>
              </a:extLst>
            </p:cNvPr>
            <p:cNvGraphicFramePr>
              <a:graphicFrameLocks noChangeAspect="1"/>
            </p:cNvGraphicFramePr>
            <p:nvPr/>
          </p:nvGraphicFramePr>
          <p:xfrm>
            <a:off x="4812" y="2466"/>
            <a:ext cx="184" cy="184"/>
          </p:xfrm>
          <a:graphic>
            <a:graphicData uri="http://schemas.openxmlformats.org/presentationml/2006/ole">
              <mc:AlternateContent xmlns:mc="http://schemas.openxmlformats.org/markup-compatibility/2006">
                <mc:Choice xmlns:v="urn:schemas-microsoft-com:vml" Requires="v">
                  <p:oleObj spid="_x0000_s93264" name="公式" r:id="rId69" imgW="126720" imgH="126720" progId="Equation.3">
                    <p:embed/>
                  </p:oleObj>
                </mc:Choice>
                <mc:Fallback>
                  <p:oleObj name="公式" r:id="rId69" imgW="126720" imgH="126720" progId="Equation.3">
                    <p:embed/>
                    <p:pic>
                      <p:nvPicPr>
                        <p:cNvPr id="29740" name="Object 39">
                          <a:extLst>
                            <a:ext uri="{FF2B5EF4-FFF2-40B4-BE49-F238E27FC236}">
                              <a16:creationId xmlns:a16="http://schemas.microsoft.com/office/drawing/2014/main" id="{893F865F-8FAF-4566-BE49-0EDC71559E0F}"/>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812" y="246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208" name="Rectangle 40">
              <a:extLst>
                <a:ext uri="{FF2B5EF4-FFF2-40B4-BE49-F238E27FC236}">
                  <a16:creationId xmlns:a16="http://schemas.microsoft.com/office/drawing/2014/main" id="{678C26E3-313C-4631-8991-F254AE271F4E}"/>
                </a:ext>
              </a:extLst>
            </p:cNvPr>
            <p:cNvSpPr>
              <a:spLocks noChangeArrowheads="1"/>
            </p:cNvSpPr>
            <p:nvPr/>
          </p:nvSpPr>
          <p:spPr bwMode="auto">
            <a:xfrm>
              <a:off x="3483" y="3456"/>
              <a:ext cx="1392" cy="48"/>
            </a:xfrm>
            <a:prstGeom prst="rect">
              <a:avLst/>
            </a:prstGeom>
            <a:gradFill rotWithShape="0">
              <a:gsLst>
                <a:gs pos="0">
                  <a:schemeClr val="hlink">
                    <a:gamma/>
                    <a:shade val="43137"/>
                    <a:invGamma/>
                  </a:schemeClr>
                </a:gs>
                <a:gs pos="50000">
                  <a:schemeClr val="hlink"/>
                </a:gs>
                <a:gs pos="100000">
                  <a:schemeClr val="hlink">
                    <a:gamma/>
                    <a:shade val="43137"/>
                    <a:invGamma/>
                  </a:scheme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5209" name="Line 41">
              <a:extLst>
                <a:ext uri="{FF2B5EF4-FFF2-40B4-BE49-F238E27FC236}">
                  <a16:creationId xmlns:a16="http://schemas.microsoft.com/office/drawing/2014/main" id="{0A397277-3A1D-4D96-A11D-6710271F98F9}"/>
                </a:ext>
              </a:extLst>
            </p:cNvPr>
            <p:cNvSpPr>
              <a:spLocks noChangeShapeType="1"/>
            </p:cNvSpPr>
            <p:nvPr/>
          </p:nvSpPr>
          <p:spPr bwMode="auto">
            <a:xfrm flipH="1">
              <a:off x="3456" y="2919"/>
              <a:ext cx="720" cy="576"/>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5210" name="Line 42">
              <a:extLst>
                <a:ext uri="{FF2B5EF4-FFF2-40B4-BE49-F238E27FC236}">
                  <a16:creationId xmlns:a16="http://schemas.microsoft.com/office/drawing/2014/main" id="{CD0086F1-3897-4A12-A6E8-586E30C39618}"/>
                </a:ext>
              </a:extLst>
            </p:cNvPr>
            <p:cNvSpPr>
              <a:spLocks noChangeShapeType="1"/>
            </p:cNvSpPr>
            <p:nvPr/>
          </p:nvSpPr>
          <p:spPr bwMode="auto">
            <a:xfrm>
              <a:off x="4176" y="2928"/>
              <a:ext cx="672" cy="528"/>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5211" name="Line 43">
              <a:extLst>
                <a:ext uri="{FF2B5EF4-FFF2-40B4-BE49-F238E27FC236}">
                  <a16:creationId xmlns:a16="http://schemas.microsoft.com/office/drawing/2014/main" id="{51760E15-D19B-4CDA-B56A-E29391A10613}"/>
                </a:ext>
              </a:extLst>
            </p:cNvPr>
            <p:cNvSpPr>
              <a:spLocks noChangeShapeType="1"/>
            </p:cNvSpPr>
            <p:nvPr/>
          </p:nvSpPr>
          <p:spPr bwMode="auto">
            <a:xfrm>
              <a:off x="4176" y="2928"/>
              <a:ext cx="0" cy="528"/>
            </a:xfrm>
            <a:prstGeom prst="line">
              <a:avLst/>
            </a:prstGeom>
            <a:noFill/>
            <a:ln w="19050">
              <a:solidFill>
                <a:schemeClr val="tx1"/>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9741" name="Object 44">
              <a:extLst>
                <a:ext uri="{FF2B5EF4-FFF2-40B4-BE49-F238E27FC236}">
                  <a16:creationId xmlns:a16="http://schemas.microsoft.com/office/drawing/2014/main" id="{3BB3B299-2D91-47C7-9D13-BF55C9266BDD}"/>
                </a:ext>
              </a:extLst>
            </p:cNvPr>
            <p:cNvGraphicFramePr>
              <a:graphicFrameLocks noChangeAspect="1"/>
            </p:cNvGraphicFramePr>
            <p:nvPr/>
          </p:nvGraphicFramePr>
          <p:xfrm>
            <a:off x="3195" y="3415"/>
            <a:ext cx="229" cy="185"/>
          </p:xfrm>
          <a:graphic>
            <a:graphicData uri="http://schemas.openxmlformats.org/presentationml/2006/ole">
              <mc:AlternateContent xmlns:mc="http://schemas.openxmlformats.org/markup-compatibility/2006">
                <mc:Choice xmlns:v="urn:schemas-microsoft-com:vml" Requires="v">
                  <p:oleObj spid="_x0000_s93265" name="Equation" r:id="rId71" imgW="203040" imgH="164880" progId="Equation.3">
                    <p:embed/>
                  </p:oleObj>
                </mc:Choice>
                <mc:Fallback>
                  <p:oleObj name="Equation" r:id="rId71" imgW="203040" imgH="164880" progId="Equation.3">
                    <p:embed/>
                    <p:pic>
                      <p:nvPicPr>
                        <p:cNvPr id="29741" name="Object 44">
                          <a:extLst>
                            <a:ext uri="{FF2B5EF4-FFF2-40B4-BE49-F238E27FC236}">
                              <a16:creationId xmlns:a16="http://schemas.microsoft.com/office/drawing/2014/main" id="{3BB3B299-2D91-47C7-9D13-BF55C9266BDD}"/>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195" y="3415"/>
                          <a:ext cx="229"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42" name="Object 45">
              <a:extLst>
                <a:ext uri="{FF2B5EF4-FFF2-40B4-BE49-F238E27FC236}">
                  <a16:creationId xmlns:a16="http://schemas.microsoft.com/office/drawing/2014/main" id="{E40A0E3D-7B44-45B0-93CB-BF481E7349AE}"/>
                </a:ext>
              </a:extLst>
            </p:cNvPr>
            <p:cNvGraphicFramePr>
              <a:graphicFrameLocks noChangeAspect="1"/>
            </p:cNvGraphicFramePr>
            <p:nvPr/>
          </p:nvGraphicFramePr>
          <p:xfrm>
            <a:off x="4893" y="3408"/>
            <a:ext cx="214" cy="185"/>
          </p:xfrm>
          <a:graphic>
            <a:graphicData uri="http://schemas.openxmlformats.org/presentationml/2006/ole">
              <mc:AlternateContent xmlns:mc="http://schemas.openxmlformats.org/markup-compatibility/2006">
                <mc:Choice xmlns:v="urn:schemas-microsoft-com:vml" Requires="v">
                  <p:oleObj spid="_x0000_s93266" name="Equation" r:id="rId73" imgW="190440" imgH="164880" progId="Equation.3">
                    <p:embed/>
                  </p:oleObj>
                </mc:Choice>
                <mc:Fallback>
                  <p:oleObj name="Equation" r:id="rId73" imgW="190440" imgH="164880" progId="Equation.3">
                    <p:embed/>
                    <p:pic>
                      <p:nvPicPr>
                        <p:cNvPr id="29742" name="Object 45">
                          <a:extLst>
                            <a:ext uri="{FF2B5EF4-FFF2-40B4-BE49-F238E27FC236}">
                              <a16:creationId xmlns:a16="http://schemas.microsoft.com/office/drawing/2014/main" id="{E40A0E3D-7B44-45B0-93CB-BF481E7349AE}"/>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893" y="3408"/>
                          <a:ext cx="214"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46">
            <a:extLst>
              <a:ext uri="{FF2B5EF4-FFF2-40B4-BE49-F238E27FC236}">
                <a16:creationId xmlns:a16="http://schemas.microsoft.com/office/drawing/2014/main" id="{4FC1BC5D-D67B-42F6-830E-52798E066D25}"/>
              </a:ext>
            </a:extLst>
          </p:cNvPr>
          <p:cNvGrpSpPr>
            <a:grpSpLocks/>
          </p:cNvGrpSpPr>
          <p:nvPr/>
        </p:nvGrpSpPr>
        <p:grpSpPr bwMode="auto">
          <a:xfrm>
            <a:off x="5900738" y="4638675"/>
            <a:ext cx="931862" cy="1371600"/>
            <a:chOff x="3727" y="2928"/>
            <a:chExt cx="587" cy="864"/>
          </a:xfrm>
        </p:grpSpPr>
        <p:graphicFrame>
          <p:nvGraphicFramePr>
            <p:cNvPr id="29704" name="Object 47">
              <a:extLst>
                <a:ext uri="{FF2B5EF4-FFF2-40B4-BE49-F238E27FC236}">
                  <a16:creationId xmlns:a16="http://schemas.microsoft.com/office/drawing/2014/main" id="{57A1D2E4-4E2F-456B-90AC-486923C95E6E}"/>
                </a:ext>
              </a:extLst>
            </p:cNvPr>
            <p:cNvGraphicFramePr>
              <a:graphicFrameLocks noChangeAspect="1"/>
            </p:cNvGraphicFramePr>
            <p:nvPr/>
          </p:nvGraphicFramePr>
          <p:xfrm>
            <a:off x="3961" y="3483"/>
            <a:ext cx="143" cy="199"/>
          </p:xfrm>
          <a:graphic>
            <a:graphicData uri="http://schemas.openxmlformats.org/presentationml/2006/ole">
              <mc:AlternateContent xmlns:mc="http://schemas.openxmlformats.org/markup-compatibility/2006">
                <mc:Choice xmlns:v="urn:schemas-microsoft-com:vml" Requires="v">
                  <p:oleObj spid="_x0000_s93267" name="Equation" r:id="rId75" imgW="126720" imgH="177480" progId="Equation.3">
                    <p:embed/>
                  </p:oleObj>
                </mc:Choice>
                <mc:Fallback>
                  <p:oleObj name="Equation" r:id="rId75" imgW="126720" imgH="177480" progId="Equation.3">
                    <p:embed/>
                    <p:pic>
                      <p:nvPicPr>
                        <p:cNvPr id="29704" name="Object 47">
                          <a:extLst>
                            <a:ext uri="{FF2B5EF4-FFF2-40B4-BE49-F238E27FC236}">
                              <a16:creationId xmlns:a16="http://schemas.microsoft.com/office/drawing/2014/main" id="{57A1D2E4-4E2F-456B-90AC-486923C95E6E}"/>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3961" y="3483"/>
                          <a:ext cx="143" cy="199"/>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57" name="Group 48">
              <a:extLst>
                <a:ext uri="{FF2B5EF4-FFF2-40B4-BE49-F238E27FC236}">
                  <a16:creationId xmlns:a16="http://schemas.microsoft.com/office/drawing/2014/main" id="{75B19489-EEB9-43E9-91D4-8A14F53153FE}"/>
                </a:ext>
              </a:extLst>
            </p:cNvPr>
            <p:cNvGrpSpPr>
              <a:grpSpLocks/>
            </p:cNvGrpSpPr>
            <p:nvPr/>
          </p:nvGrpSpPr>
          <p:grpSpPr bwMode="auto">
            <a:xfrm>
              <a:off x="3727" y="2928"/>
              <a:ext cx="587" cy="864"/>
              <a:chOff x="3727" y="2928"/>
              <a:chExt cx="587" cy="864"/>
            </a:xfrm>
          </p:grpSpPr>
          <p:sp>
            <p:nvSpPr>
              <p:cNvPr id="135217" name="Line 49">
                <a:extLst>
                  <a:ext uri="{FF2B5EF4-FFF2-40B4-BE49-F238E27FC236}">
                    <a16:creationId xmlns:a16="http://schemas.microsoft.com/office/drawing/2014/main" id="{A65737F4-76F1-47B0-919D-1419B02B4B11}"/>
                  </a:ext>
                </a:extLst>
              </p:cNvPr>
              <p:cNvSpPr>
                <a:spLocks noChangeShapeType="1"/>
              </p:cNvSpPr>
              <p:nvPr/>
            </p:nvSpPr>
            <p:spPr bwMode="auto">
              <a:xfrm flipV="1">
                <a:off x="3744" y="2928"/>
                <a:ext cx="432" cy="576"/>
              </a:xfrm>
              <a:prstGeom prst="line">
                <a:avLst/>
              </a:prstGeom>
              <a:noFill/>
              <a:ln w="19050">
                <a:solidFill>
                  <a:srgbClr val="FF7C80"/>
                </a:solidFill>
                <a:round/>
                <a:headEnd type="none" w="sm" len="lg"/>
                <a:tailEnd type="non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5218" name="Line 50">
                <a:extLst>
                  <a:ext uri="{FF2B5EF4-FFF2-40B4-BE49-F238E27FC236}">
                    <a16:creationId xmlns:a16="http://schemas.microsoft.com/office/drawing/2014/main" id="{B1314CD7-4584-419D-A862-F62D1F853D68}"/>
                  </a:ext>
                </a:extLst>
              </p:cNvPr>
              <p:cNvSpPr>
                <a:spLocks noChangeShapeType="1"/>
              </p:cNvSpPr>
              <p:nvPr/>
            </p:nvSpPr>
            <p:spPr bwMode="auto">
              <a:xfrm>
                <a:off x="3744" y="3483"/>
                <a:ext cx="432" cy="240"/>
              </a:xfrm>
              <a:prstGeom prst="line">
                <a:avLst/>
              </a:prstGeom>
              <a:noFill/>
              <a:ln w="19050">
                <a:solidFill>
                  <a:srgbClr val="99FFCC"/>
                </a:solidFill>
                <a:round/>
                <a:headEnd type="none" w="sm" len="lg"/>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9705" name="Object 51">
                <a:extLst>
                  <a:ext uri="{FF2B5EF4-FFF2-40B4-BE49-F238E27FC236}">
                    <a16:creationId xmlns:a16="http://schemas.microsoft.com/office/drawing/2014/main" id="{60D6B335-695D-4987-A4A7-296EDD8B2AF0}"/>
                  </a:ext>
                </a:extLst>
              </p:cNvPr>
              <p:cNvGraphicFramePr>
                <a:graphicFrameLocks noChangeAspect="1"/>
              </p:cNvGraphicFramePr>
              <p:nvPr/>
            </p:nvGraphicFramePr>
            <p:xfrm>
              <a:off x="3966" y="3156"/>
              <a:ext cx="159" cy="177"/>
            </p:xfrm>
            <a:graphic>
              <a:graphicData uri="http://schemas.openxmlformats.org/presentationml/2006/ole">
                <mc:AlternateContent xmlns:mc="http://schemas.openxmlformats.org/markup-compatibility/2006">
                  <mc:Choice xmlns:v="urn:schemas-microsoft-com:vml" Requires="v">
                    <p:oleObj spid="_x0000_s93268" name="Equation" r:id="rId77" imgW="114120" imgH="126720" progId="Equation.3">
                      <p:embed/>
                    </p:oleObj>
                  </mc:Choice>
                  <mc:Fallback>
                    <p:oleObj name="Equation" r:id="rId77" imgW="114120" imgH="126720" progId="Equation.3">
                      <p:embed/>
                      <p:pic>
                        <p:nvPicPr>
                          <p:cNvPr id="29705" name="Object 51">
                            <a:extLst>
                              <a:ext uri="{FF2B5EF4-FFF2-40B4-BE49-F238E27FC236}">
                                <a16:creationId xmlns:a16="http://schemas.microsoft.com/office/drawing/2014/main" id="{60D6B335-695D-4987-A4A7-296EDD8B2AF0}"/>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3966" y="3156"/>
                            <a:ext cx="159" cy="17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220" name="Rectangle 52">
                <a:extLst>
                  <a:ext uri="{FF2B5EF4-FFF2-40B4-BE49-F238E27FC236}">
                    <a16:creationId xmlns:a16="http://schemas.microsoft.com/office/drawing/2014/main" id="{2E80C0FE-2553-43C4-BFD9-5AF8CE710BD9}"/>
                  </a:ext>
                </a:extLst>
              </p:cNvPr>
              <p:cNvSpPr>
                <a:spLocks noChangeArrowheads="1"/>
              </p:cNvSpPr>
              <p:nvPr/>
            </p:nvSpPr>
            <p:spPr bwMode="auto">
              <a:xfrm>
                <a:off x="3727" y="3456"/>
                <a:ext cx="113" cy="48"/>
              </a:xfrm>
              <a:prstGeom prst="rect">
                <a:avLst/>
              </a:prstGeom>
              <a:gradFill rotWithShape="0">
                <a:gsLst>
                  <a:gs pos="0">
                    <a:srgbClr val="CC0099">
                      <a:gamma/>
                      <a:shade val="43137"/>
                      <a:invGamma/>
                    </a:srgbClr>
                  </a:gs>
                  <a:gs pos="50000">
                    <a:srgbClr val="CC0099"/>
                  </a:gs>
                  <a:gs pos="100000">
                    <a:srgbClr val="CC0099">
                      <a:gamma/>
                      <a:shade val="43137"/>
                      <a:invGamma/>
                    </a:srgb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9706" name="Object 53">
                <a:extLst>
                  <a:ext uri="{FF2B5EF4-FFF2-40B4-BE49-F238E27FC236}">
                    <a16:creationId xmlns:a16="http://schemas.microsoft.com/office/drawing/2014/main" id="{FFDE53E9-62D9-46E5-B7A2-F1B4C00002B8}"/>
                  </a:ext>
                </a:extLst>
              </p:cNvPr>
              <p:cNvGraphicFramePr>
                <a:graphicFrameLocks noChangeAspect="1"/>
              </p:cNvGraphicFramePr>
              <p:nvPr/>
            </p:nvGraphicFramePr>
            <p:xfrm>
              <a:off x="4128" y="3564"/>
              <a:ext cx="186" cy="228"/>
            </p:xfrm>
            <a:graphic>
              <a:graphicData uri="http://schemas.openxmlformats.org/presentationml/2006/ole">
                <mc:AlternateContent xmlns:mc="http://schemas.openxmlformats.org/markup-compatibility/2006">
                  <mc:Choice xmlns:v="urn:schemas-microsoft-com:vml" Requires="v">
                    <p:oleObj spid="_x0000_s93269" name="公式" r:id="rId79" imgW="164880" imgH="203040" progId="Equation.3">
                      <p:embed/>
                    </p:oleObj>
                  </mc:Choice>
                  <mc:Fallback>
                    <p:oleObj name="公式" r:id="rId79" imgW="164880" imgH="203040" progId="Equation.3">
                      <p:embed/>
                      <p:pic>
                        <p:nvPicPr>
                          <p:cNvPr id="29706" name="Object 53">
                            <a:extLst>
                              <a:ext uri="{FF2B5EF4-FFF2-40B4-BE49-F238E27FC236}">
                                <a16:creationId xmlns:a16="http://schemas.microsoft.com/office/drawing/2014/main" id="{FFDE53E9-62D9-46E5-B7A2-F1B4C00002B8}"/>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4128" y="3564"/>
                            <a:ext cx="186" cy="22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35223" name="Object 55">
            <a:extLst>
              <a:ext uri="{FF2B5EF4-FFF2-40B4-BE49-F238E27FC236}">
                <a16:creationId xmlns:a16="http://schemas.microsoft.com/office/drawing/2014/main" id="{C276FDC9-2762-4682-B737-031DEB4A8E1F}"/>
              </a:ext>
            </a:extLst>
          </p:cNvPr>
          <p:cNvGraphicFramePr>
            <a:graphicFrameLocks noChangeAspect="1"/>
          </p:cNvGraphicFramePr>
          <p:nvPr/>
        </p:nvGraphicFramePr>
        <p:xfrm>
          <a:off x="4168775" y="1628775"/>
          <a:ext cx="1765300" cy="893763"/>
        </p:xfrm>
        <a:graphic>
          <a:graphicData uri="http://schemas.openxmlformats.org/presentationml/2006/ole">
            <mc:AlternateContent xmlns:mc="http://schemas.openxmlformats.org/markup-compatibility/2006">
              <mc:Choice xmlns:v="urn:schemas-microsoft-com:vml" Requires="v">
                <p:oleObj spid="_x0000_s93270" name="公式" r:id="rId81" imgW="799920" imgH="406080" progId="Equation.3">
                  <p:embed/>
                </p:oleObj>
              </mc:Choice>
              <mc:Fallback>
                <p:oleObj name="公式" r:id="rId81" imgW="799920" imgH="406080" progId="Equation.3">
                  <p:embed/>
                  <p:pic>
                    <p:nvPicPr>
                      <p:cNvPr id="135223" name="Object 55">
                        <a:extLst>
                          <a:ext uri="{FF2B5EF4-FFF2-40B4-BE49-F238E27FC236}">
                            <a16:creationId xmlns:a16="http://schemas.microsoft.com/office/drawing/2014/main" id="{C276FDC9-2762-4682-B737-031DEB4A8E1F}"/>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4168775" y="1628775"/>
                        <a:ext cx="1765300" cy="893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224" name="Text Box 56">
            <a:extLst>
              <a:ext uri="{FF2B5EF4-FFF2-40B4-BE49-F238E27FC236}">
                <a16:creationId xmlns:a16="http://schemas.microsoft.com/office/drawing/2014/main" id="{840EA95C-DF63-49A8-8823-73298FFDF121}"/>
              </a:ext>
            </a:extLst>
          </p:cNvPr>
          <p:cNvSpPr txBox="1">
            <a:spLocks noChangeArrowheads="1"/>
          </p:cNvSpPr>
          <p:nvPr/>
        </p:nvSpPr>
        <p:spPr bwMode="auto">
          <a:xfrm>
            <a:off x="533400" y="2390775"/>
            <a:ext cx="83058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a:effectLst>
                  <a:outerShdw blurRad="38100" dist="38100" dir="2700000" algn="tl">
                    <a:srgbClr val="000000"/>
                  </a:outerShdw>
                </a:effectLst>
              </a:rPr>
              <a:t>感生电场沿圆的切线方向，代入积分得</a:t>
            </a:r>
          </a:p>
        </p:txBody>
      </p:sp>
      <p:grpSp>
        <p:nvGrpSpPr>
          <p:cNvPr id="5" name="Group 57">
            <a:extLst>
              <a:ext uri="{FF2B5EF4-FFF2-40B4-BE49-F238E27FC236}">
                <a16:creationId xmlns:a16="http://schemas.microsoft.com/office/drawing/2014/main" id="{AC485D6C-54A8-43EF-8111-632F02520473}"/>
              </a:ext>
            </a:extLst>
          </p:cNvPr>
          <p:cNvGrpSpPr>
            <a:grpSpLocks/>
          </p:cNvGrpSpPr>
          <p:nvPr/>
        </p:nvGrpSpPr>
        <p:grpSpPr bwMode="auto">
          <a:xfrm>
            <a:off x="3048000" y="1257300"/>
            <a:ext cx="2430463" cy="658813"/>
            <a:chOff x="768" y="3277"/>
            <a:chExt cx="1612" cy="419"/>
          </a:xfrm>
        </p:grpSpPr>
        <p:graphicFrame>
          <p:nvGraphicFramePr>
            <p:cNvPr id="29703" name="Object 58">
              <a:extLst>
                <a:ext uri="{FF2B5EF4-FFF2-40B4-BE49-F238E27FC236}">
                  <a16:creationId xmlns:a16="http://schemas.microsoft.com/office/drawing/2014/main" id="{4921AE3F-BA7F-4FCF-A8E6-8BA0FAD9CEFA}"/>
                </a:ext>
              </a:extLst>
            </p:cNvPr>
            <p:cNvGraphicFramePr>
              <a:graphicFrameLocks noChangeAspect="1"/>
            </p:cNvGraphicFramePr>
            <p:nvPr/>
          </p:nvGraphicFramePr>
          <p:xfrm>
            <a:off x="1061" y="3277"/>
            <a:ext cx="1319" cy="419"/>
          </p:xfrm>
          <a:graphic>
            <a:graphicData uri="http://schemas.openxmlformats.org/presentationml/2006/ole">
              <mc:AlternateContent xmlns:mc="http://schemas.openxmlformats.org/markup-compatibility/2006">
                <mc:Choice xmlns:v="urn:schemas-microsoft-com:vml" Requires="v">
                  <p:oleObj spid="_x0000_s93271" name="公式" r:id="rId83" imgW="876240" imgH="304560" progId="Equation.3">
                    <p:embed/>
                  </p:oleObj>
                </mc:Choice>
                <mc:Fallback>
                  <p:oleObj name="公式" r:id="rId83" imgW="876240" imgH="304560" progId="Equation.3">
                    <p:embed/>
                    <p:pic>
                      <p:nvPicPr>
                        <p:cNvPr id="29703" name="Object 58">
                          <a:extLst>
                            <a:ext uri="{FF2B5EF4-FFF2-40B4-BE49-F238E27FC236}">
                              <a16:creationId xmlns:a16="http://schemas.microsoft.com/office/drawing/2014/main" id="{4921AE3F-BA7F-4FCF-A8E6-8BA0FAD9CEFA}"/>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1061" y="3277"/>
                          <a:ext cx="1319" cy="4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5227" name="Picture 59" descr="E白">
              <a:extLst>
                <a:ext uri="{FF2B5EF4-FFF2-40B4-BE49-F238E27FC236}">
                  <a16:creationId xmlns:a16="http://schemas.microsoft.com/office/drawing/2014/main" id="{9CA69884-5C38-4173-80E5-EFD90D32BFD3}"/>
                </a:ext>
              </a:extLst>
            </p:cNvPr>
            <p:cNvPicPr>
              <a:picLocks noChangeAspect="1" noChangeArrowheads="1"/>
            </p:cNvPicPr>
            <p:nvPr/>
          </p:nvPicPr>
          <p:blipFill>
            <a:blip r:embed="rId85">
              <a:clrChange>
                <a:clrFrom>
                  <a:srgbClr val="000000"/>
                </a:clrFrom>
                <a:clrTo>
                  <a:srgbClr val="000000">
                    <a:alpha val="0"/>
                  </a:srgbClr>
                </a:clrTo>
              </a:clrChange>
            </a:blip>
            <a:srcRect/>
            <a:stretch>
              <a:fillRect/>
            </a:stretch>
          </p:blipFill>
          <p:spPr bwMode="auto">
            <a:xfrm>
              <a:off x="768" y="3369"/>
              <a:ext cx="310" cy="233"/>
            </a:xfrm>
            <a:prstGeom prst="rect">
              <a:avLst/>
            </a:prstGeom>
            <a:noFill/>
            <a:effectLst>
              <a:outerShdw dist="35921" dir="2700000" algn="ctr" rotWithShape="0">
                <a:schemeClr val="bg2"/>
              </a:outerShdw>
            </a:effectLst>
          </p:spPr>
        </p:pic>
      </p:grpSp>
      <p:grpSp>
        <p:nvGrpSpPr>
          <p:cNvPr id="6" name="Group 60">
            <a:extLst>
              <a:ext uri="{FF2B5EF4-FFF2-40B4-BE49-F238E27FC236}">
                <a16:creationId xmlns:a16="http://schemas.microsoft.com/office/drawing/2014/main" id="{F44B11A4-BFC6-4061-9B48-22CC24400EC8}"/>
              </a:ext>
            </a:extLst>
          </p:cNvPr>
          <p:cNvGrpSpPr>
            <a:grpSpLocks/>
          </p:cNvGrpSpPr>
          <p:nvPr/>
        </p:nvGrpSpPr>
        <p:grpSpPr bwMode="auto">
          <a:xfrm>
            <a:off x="611188" y="2995613"/>
            <a:ext cx="2490787" cy="649287"/>
            <a:chOff x="768" y="3277"/>
            <a:chExt cx="1612" cy="419"/>
          </a:xfrm>
        </p:grpSpPr>
        <p:graphicFrame>
          <p:nvGraphicFramePr>
            <p:cNvPr id="29702" name="Object 61">
              <a:extLst>
                <a:ext uri="{FF2B5EF4-FFF2-40B4-BE49-F238E27FC236}">
                  <a16:creationId xmlns:a16="http://schemas.microsoft.com/office/drawing/2014/main" id="{6342F34A-79D4-4A5C-9632-0E778E43E1E5}"/>
                </a:ext>
              </a:extLst>
            </p:cNvPr>
            <p:cNvGraphicFramePr>
              <a:graphicFrameLocks noChangeAspect="1"/>
            </p:cNvGraphicFramePr>
            <p:nvPr/>
          </p:nvGraphicFramePr>
          <p:xfrm>
            <a:off x="1062" y="3277"/>
            <a:ext cx="1318" cy="419"/>
          </p:xfrm>
          <a:graphic>
            <a:graphicData uri="http://schemas.openxmlformats.org/presentationml/2006/ole">
              <mc:AlternateContent xmlns:mc="http://schemas.openxmlformats.org/markup-compatibility/2006">
                <mc:Choice xmlns:v="urn:schemas-microsoft-com:vml" Requires="v">
                  <p:oleObj spid="_x0000_s93272" name="公式" r:id="rId86" imgW="876240" imgH="304560" progId="Equation.3">
                    <p:embed/>
                  </p:oleObj>
                </mc:Choice>
                <mc:Fallback>
                  <p:oleObj name="公式" r:id="rId86" imgW="876240" imgH="304560" progId="Equation.3">
                    <p:embed/>
                    <p:pic>
                      <p:nvPicPr>
                        <p:cNvPr id="29702" name="Object 61">
                          <a:extLst>
                            <a:ext uri="{FF2B5EF4-FFF2-40B4-BE49-F238E27FC236}">
                              <a16:creationId xmlns:a16="http://schemas.microsoft.com/office/drawing/2014/main" id="{6342F34A-79D4-4A5C-9632-0E778E43E1E5}"/>
                            </a:ext>
                          </a:extLst>
                        </p:cNvPr>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1062" y="3277"/>
                          <a:ext cx="1318" cy="4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5230" name="Picture 62" descr="E白">
              <a:extLst>
                <a:ext uri="{FF2B5EF4-FFF2-40B4-BE49-F238E27FC236}">
                  <a16:creationId xmlns:a16="http://schemas.microsoft.com/office/drawing/2014/main" id="{BD2DEE31-E6C8-4137-83FA-7F47E04C688C}"/>
                </a:ext>
              </a:extLst>
            </p:cNvPr>
            <p:cNvPicPr>
              <a:picLocks noChangeAspect="1" noChangeArrowheads="1"/>
            </p:cNvPicPr>
            <p:nvPr/>
          </p:nvPicPr>
          <p:blipFill>
            <a:blip r:embed="rId85">
              <a:clrChange>
                <a:clrFrom>
                  <a:srgbClr val="000000"/>
                </a:clrFrom>
                <a:clrTo>
                  <a:srgbClr val="000000">
                    <a:alpha val="0"/>
                  </a:srgbClr>
                </a:clrTo>
              </a:clrChange>
            </a:blip>
            <a:srcRect/>
            <a:stretch>
              <a:fillRect/>
            </a:stretch>
          </p:blipFill>
          <p:spPr bwMode="auto">
            <a:xfrm>
              <a:off x="768" y="3369"/>
              <a:ext cx="310" cy="233"/>
            </a:xfrm>
            <a:prstGeom prst="rect">
              <a:avLst/>
            </a:prstGeom>
            <a:noFill/>
            <a:effectLst>
              <a:outerShdw dist="35921" dir="2700000" algn="ctr" rotWithShape="0">
                <a:schemeClr val="bg2"/>
              </a:outerShdw>
            </a:effectLst>
          </p:spPr>
        </p:pic>
      </p:grpSp>
      <p:graphicFrame>
        <p:nvGraphicFramePr>
          <p:cNvPr id="135232" name="Object 64">
            <a:extLst>
              <a:ext uri="{FF2B5EF4-FFF2-40B4-BE49-F238E27FC236}">
                <a16:creationId xmlns:a16="http://schemas.microsoft.com/office/drawing/2014/main" id="{7325A9AE-A9FE-4B29-B319-4E6D9D1BE94A}"/>
              </a:ext>
            </a:extLst>
          </p:cNvPr>
          <p:cNvGraphicFramePr>
            <a:graphicFrameLocks noChangeAspect="1"/>
          </p:cNvGraphicFramePr>
          <p:nvPr/>
        </p:nvGraphicFramePr>
        <p:xfrm>
          <a:off x="1022350" y="3573463"/>
          <a:ext cx="3076575" cy="839787"/>
        </p:xfrm>
        <a:graphic>
          <a:graphicData uri="http://schemas.openxmlformats.org/presentationml/2006/ole">
            <mc:AlternateContent xmlns:mc="http://schemas.openxmlformats.org/markup-compatibility/2006">
              <mc:Choice xmlns:v="urn:schemas-microsoft-com:vml" Requires="v">
                <p:oleObj spid="_x0000_s93273" name="Equation" r:id="rId88" imgW="1358640" imgH="406080" progId="Equation.3">
                  <p:embed/>
                </p:oleObj>
              </mc:Choice>
              <mc:Fallback>
                <p:oleObj name="Equation" r:id="rId88" imgW="1358640" imgH="406080" progId="Equation.3">
                  <p:embed/>
                  <p:pic>
                    <p:nvPicPr>
                      <p:cNvPr id="135232" name="Object 64">
                        <a:extLst>
                          <a:ext uri="{FF2B5EF4-FFF2-40B4-BE49-F238E27FC236}">
                            <a16:creationId xmlns:a16="http://schemas.microsoft.com/office/drawing/2014/main" id="{7325A9AE-A9FE-4B29-B319-4E6D9D1BE94A}"/>
                          </a:ext>
                        </a:extLst>
                      </p:cNvPr>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1022350" y="3573463"/>
                        <a:ext cx="3076575" cy="839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34" name="Object 66">
            <a:extLst>
              <a:ext uri="{FF2B5EF4-FFF2-40B4-BE49-F238E27FC236}">
                <a16:creationId xmlns:a16="http://schemas.microsoft.com/office/drawing/2014/main" id="{D6518EBB-F3FE-488F-BFB2-3A724D56C829}"/>
              </a:ext>
            </a:extLst>
          </p:cNvPr>
          <p:cNvGraphicFramePr>
            <a:graphicFrameLocks noChangeAspect="1"/>
          </p:cNvGraphicFramePr>
          <p:nvPr/>
        </p:nvGraphicFramePr>
        <p:xfrm>
          <a:off x="1022350" y="4365625"/>
          <a:ext cx="2414588" cy="839788"/>
        </p:xfrm>
        <a:graphic>
          <a:graphicData uri="http://schemas.openxmlformats.org/presentationml/2006/ole">
            <mc:AlternateContent xmlns:mc="http://schemas.openxmlformats.org/markup-compatibility/2006">
              <mc:Choice xmlns:v="urn:schemas-microsoft-com:vml" Requires="v">
                <p:oleObj spid="_x0000_s93274" name="Equation" r:id="rId90" imgW="1066680" imgH="406080" progId="Equation.3">
                  <p:embed/>
                </p:oleObj>
              </mc:Choice>
              <mc:Fallback>
                <p:oleObj name="Equation" r:id="rId90" imgW="1066680" imgH="406080" progId="Equation.3">
                  <p:embed/>
                  <p:pic>
                    <p:nvPicPr>
                      <p:cNvPr id="135234" name="Object 66">
                        <a:extLst>
                          <a:ext uri="{FF2B5EF4-FFF2-40B4-BE49-F238E27FC236}">
                            <a16:creationId xmlns:a16="http://schemas.microsoft.com/office/drawing/2014/main" id="{D6518EBB-F3FE-488F-BFB2-3A724D56C829}"/>
                          </a:ext>
                        </a:extLst>
                      </p:cNvPr>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1022350" y="4365625"/>
                        <a:ext cx="2414588" cy="839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35" name="Object 67">
            <a:extLst>
              <a:ext uri="{FF2B5EF4-FFF2-40B4-BE49-F238E27FC236}">
                <a16:creationId xmlns:a16="http://schemas.microsoft.com/office/drawing/2014/main" id="{33E856ED-D37A-4D9D-8DCA-687FF06D0A75}"/>
              </a:ext>
            </a:extLst>
          </p:cNvPr>
          <p:cNvGraphicFramePr>
            <a:graphicFrameLocks noChangeAspect="1"/>
          </p:cNvGraphicFramePr>
          <p:nvPr/>
        </p:nvGraphicFramePr>
        <p:xfrm>
          <a:off x="1063625" y="5157788"/>
          <a:ext cx="3076575" cy="839787"/>
        </p:xfrm>
        <a:graphic>
          <a:graphicData uri="http://schemas.openxmlformats.org/presentationml/2006/ole">
            <mc:AlternateContent xmlns:mc="http://schemas.openxmlformats.org/markup-compatibility/2006">
              <mc:Choice xmlns:v="urn:schemas-microsoft-com:vml" Requires="v">
                <p:oleObj spid="_x0000_s93275" name="Equation" r:id="rId92" imgW="1358640" imgH="406080" progId="Equation.3">
                  <p:embed/>
                </p:oleObj>
              </mc:Choice>
              <mc:Fallback>
                <p:oleObj name="Equation" r:id="rId92" imgW="1358640" imgH="406080" progId="Equation.3">
                  <p:embed/>
                  <p:pic>
                    <p:nvPicPr>
                      <p:cNvPr id="135235" name="Object 67">
                        <a:extLst>
                          <a:ext uri="{FF2B5EF4-FFF2-40B4-BE49-F238E27FC236}">
                            <a16:creationId xmlns:a16="http://schemas.microsoft.com/office/drawing/2014/main" id="{33E856ED-D37A-4D9D-8DCA-687FF06D0A75}"/>
                          </a:ext>
                        </a:extLst>
                      </p:cNvPr>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1063625" y="5157788"/>
                        <a:ext cx="3076575" cy="839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236" name="Oval 68">
            <a:extLst>
              <a:ext uri="{FF2B5EF4-FFF2-40B4-BE49-F238E27FC236}">
                <a16:creationId xmlns:a16="http://schemas.microsoft.com/office/drawing/2014/main" id="{5EAFCC2F-9EF0-4894-BA62-71C5D955291E}"/>
              </a:ext>
            </a:extLst>
          </p:cNvPr>
          <p:cNvSpPr>
            <a:spLocks noChangeArrowheads="1"/>
          </p:cNvSpPr>
          <p:nvPr/>
        </p:nvSpPr>
        <p:spPr bwMode="auto">
          <a:xfrm>
            <a:off x="5543550" y="3524250"/>
            <a:ext cx="2232025" cy="2232025"/>
          </a:xfrm>
          <a:prstGeom prst="ellipse">
            <a:avLst/>
          </a:prstGeom>
          <a:noFill/>
          <a:ln w="19050">
            <a:solidFill>
              <a:srgbClr val="99FFCC"/>
            </a:solid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9768" name="Group 72">
            <a:extLst>
              <a:ext uri="{FF2B5EF4-FFF2-40B4-BE49-F238E27FC236}">
                <a16:creationId xmlns:a16="http://schemas.microsoft.com/office/drawing/2014/main" id="{B2DC6B06-0FD4-4CF3-ACB9-2374F5520641}"/>
              </a:ext>
            </a:extLst>
          </p:cNvPr>
          <p:cNvGrpSpPr>
            <a:grpSpLocks/>
          </p:cNvGrpSpPr>
          <p:nvPr/>
        </p:nvGrpSpPr>
        <p:grpSpPr bwMode="auto">
          <a:xfrm>
            <a:off x="0" y="303213"/>
            <a:ext cx="5715000" cy="1068387"/>
            <a:chOff x="0" y="191"/>
            <a:chExt cx="3600" cy="673"/>
          </a:xfrm>
        </p:grpSpPr>
        <p:pic>
          <p:nvPicPr>
            <p:cNvPr id="29769" name="Picture 1073" descr="bar_1">
              <a:extLst>
                <a:ext uri="{FF2B5EF4-FFF2-40B4-BE49-F238E27FC236}">
                  <a16:creationId xmlns:a16="http://schemas.microsoft.com/office/drawing/2014/main" id="{9C4B3624-55EE-4813-A5CB-3E8DE1C22B72}"/>
                </a:ext>
              </a:extLst>
            </p:cNvPr>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1FED691E-4A26-41B8-A001-EB6737AD5577}"/>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2169578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5170"/>
                                        </p:tgtEl>
                                        <p:attrNameLst>
                                          <p:attrName>style.visibility</p:attrName>
                                        </p:attrNameLst>
                                      </p:cBhvr>
                                      <p:to>
                                        <p:strVal val="visible"/>
                                      </p:to>
                                    </p:set>
                                    <p:animEffect transition="in" filter="randombar(horizontal)">
                                      <p:cBhvr>
                                        <p:cTn id="12" dur="500"/>
                                        <p:tgtEl>
                                          <p:spTgt spid="1351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5236"/>
                                        </p:tgtEl>
                                        <p:attrNameLst>
                                          <p:attrName>style.visibility</p:attrName>
                                        </p:attrNameLst>
                                      </p:cBhvr>
                                      <p:to>
                                        <p:strVal val="visible"/>
                                      </p:to>
                                    </p:set>
                                    <p:animEffect transition="in" filter="randombar(horizontal)">
                                      <p:cBhvr>
                                        <p:cTn id="22" dur="500"/>
                                        <p:tgtEl>
                                          <p:spTgt spid="135236"/>
                                        </p:tgtEl>
                                      </p:cBhvr>
                                    </p:animEffect>
                                  </p:childTnLst>
                                </p:cTn>
                              </p:par>
                            </p:childTnLst>
                          </p:cTn>
                        </p:par>
                        <p:par>
                          <p:cTn id="23" fill="hold" nodeType="afterGroup">
                            <p:stCondLst>
                              <p:cond delay="500"/>
                            </p:stCondLst>
                            <p:childTnLst>
                              <p:par>
                                <p:cTn id="24" presetID="14" presetClass="entr" presetSubtype="10" fill="hold" nodeType="afterEffect">
                                  <p:stCondLst>
                                    <p:cond delay="0"/>
                                  </p:stCondLst>
                                  <p:childTnLst>
                                    <p:set>
                                      <p:cBhvr>
                                        <p:cTn id="25" dur="1" fill="hold">
                                          <p:stCondLst>
                                            <p:cond delay="0"/>
                                          </p:stCondLst>
                                        </p:cTn>
                                        <p:tgtEl>
                                          <p:spTgt spid="135223"/>
                                        </p:tgtEl>
                                        <p:attrNameLst>
                                          <p:attrName>style.visibility</p:attrName>
                                        </p:attrNameLst>
                                      </p:cBhvr>
                                      <p:to>
                                        <p:strVal val="visible"/>
                                      </p:to>
                                    </p:set>
                                    <p:animEffect transition="in" filter="randombar(horizontal)">
                                      <p:cBhvr>
                                        <p:cTn id="26" dur="500"/>
                                        <p:tgtEl>
                                          <p:spTgt spid="1352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randombar(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5224"/>
                                        </p:tgtEl>
                                        <p:attrNameLst>
                                          <p:attrName>style.visibility</p:attrName>
                                        </p:attrNameLst>
                                      </p:cBhvr>
                                      <p:to>
                                        <p:strVal val="visible"/>
                                      </p:to>
                                    </p:set>
                                    <p:animEffect transition="in" filter="randombar(horizontal)">
                                      <p:cBhvr>
                                        <p:cTn id="36" dur="500"/>
                                        <p:tgtEl>
                                          <p:spTgt spid="1352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randombar(horizont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135232"/>
                                        </p:tgtEl>
                                        <p:attrNameLst>
                                          <p:attrName>style.visibility</p:attrName>
                                        </p:attrNameLst>
                                      </p:cBhvr>
                                      <p:to>
                                        <p:strVal val="visible"/>
                                      </p:to>
                                    </p:set>
                                    <p:animEffect transition="in" filter="randombar(horizontal)">
                                      <p:cBhvr>
                                        <p:cTn id="46" dur="500"/>
                                        <p:tgtEl>
                                          <p:spTgt spid="1352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nodeType="clickEffect">
                                  <p:stCondLst>
                                    <p:cond delay="0"/>
                                  </p:stCondLst>
                                  <p:childTnLst>
                                    <p:set>
                                      <p:cBhvr>
                                        <p:cTn id="50" dur="1" fill="hold">
                                          <p:stCondLst>
                                            <p:cond delay="0"/>
                                          </p:stCondLst>
                                        </p:cTn>
                                        <p:tgtEl>
                                          <p:spTgt spid="135234"/>
                                        </p:tgtEl>
                                        <p:attrNameLst>
                                          <p:attrName>style.visibility</p:attrName>
                                        </p:attrNameLst>
                                      </p:cBhvr>
                                      <p:to>
                                        <p:strVal val="visible"/>
                                      </p:to>
                                    </p:set>
                                    <p:animEffect transition="in" filter="randombar(horizontal)">
                                      <p:cBhvr>
                                        <p:cTn id="51" dur="500"/>
                                        <p:tgtEl>
                                          <p:spTgt spid="1352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135235"/>
                                        </p:tgtEl>
                                        <p:attrNameLst>
                                          <p:attrName>style.visibility</p:attrName>
                                        </p:attrNameLst>
                                      </p:cBhvr>
                                      <p:to>
                                        <p:strVal val="visible"/>
                                      </p:to>
                                    </p:set>
                                    <p:animEffect transition="in" filter="randombar(horizontal)">
                                      <p:cBhvr>
                                        <p:cTn id="56" dur="500"/>
                                        <p:tgtEl>
                                          <p:spTgt spid="13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224" grpId="0" autoUpdateAnimBg="0"/>
      <p:bldP spid="1352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a:extLst>
              <a:ext uri="{FF2B5EF4-FFF2-40B4-BE49-F238E27FC236}">
                <a16:creationId xmlns:a16="http://schemas.microsoft.com/office/drawing/2014/main" id="{CB4561C4-57D1-4441-84C2-15B503BC0F61}"/>
              </a:ext>
            </a:extLst>
          </p:cNvPr>
          <p:cNvGrpSpPr>
            <a:grpSpLocks/>
          </p:cNvGrpSpPr>
          <p:nvPr/>
        </p:nvGrpSpPr>
        <p:grpSpPr bwMode="auto">
          <a:xfrm>
            <a:off x="4191000" y="2324100"/>
            <a:ext cx="4343400" cy="2895600"/>
            <a:chOff x="2640" y="1056"/>
            <a:chExt cx="2736" cy="1824"/>
          </a:xfrm>
        </p:grpSpPr>
        <p:sp>
          <p:nvSpPr>
            <p:cNvPr id="12297" name="Rectangle 9">
              <a:extLst>
                <a:ext uri="{FF2B5EF4-FFF2-40B4-BE49-F238E27FC236}">
                  <a16:creationId xmlns:a16="http://schemas.microsoft.com/office/drawing/2014/main" id="{982CF57D-2969-428F-AE6C-4943A1B20BD4}"/>
                </a:ext>
              </a:extLst>
            </p:cNvPr>
            <p:cNvSpPr>
              <a:spLocks noChangeArrowheads="1"/>
            </p:cNvSpPr>
            <p:nvPr/>
          </p:nvSpPr>
          <p:spPr bwMode="auto">
            <a:xfrm>
              <a:off x="2640" y="1056"/>
              <a:ext cx="2736" cy="1824"/>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298" name="Oval 10">
              <a:extLst>
                <a:ext uri="{FF2B5EF4-FFF2-40B4-BE49-F238E27FC236}">
                  <a16:creationId xmlns:a16="http://schemas.microsoft.com/office/drawing/2014/main" id="{4106B917-24DB-4A84-8097-4CCC6AC9217E}"/>
                </a:ext>
              </a:extLst>
            </p:cNvPr>
            <p:cNvSpPr>
              <a:spLocks noChangeArrowheads="1"/>
            </p:cNvSpPr>
            <p:nvPr/>
          </p:nvSpPr>
          <p:spPr bwMode="auto">
            <a:xfrm>
              <a:off x="3168" y="1872"/>
              <a:ext cx="1632" cy="432"/>
            </a:xfrm>
            <a:prstGeom prst="ellipse">
              <a:avLst/>
            </a:prstGeom>
            <a:noFill/>
            <a:ln w="28575">
              <a:solidFill>
                <a:srgbClr val="66FFFF"/>
              </a:solidFill>
              <a:round/>
              <a:headEnd/>
              <a:tailEnd/>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136" name="Group 14">
              <a:extLst>
                <a:ext uri="{FF2B5EF4-FFF2-40B4-BE49-F238E27FC236}">
                  <a16:creationId xmlns:a16="http://schemas.microsoft.com/office/drawing/2014/main" id="{01A05B49-60A5-4651-9BE8-4466D5C67BC4}"/>
                </a:ext>
              </a:extLst>
            </p:cNvPr>
            <p:cNvGrpSpPr>
              <a:grpSpLocks/>
            </p:cNvGrpSpPr>
            <p:nvPr/>
          </p:nvGrpSpPr>
          <p:grpSpPr bwMode="auto">
            <a:xfrm>
              <a:off x="3504" y="1344"/>
              <a:ext cx="1303" cy="720"/>
              <a:chOff x="3360" y="2304"/>
              <a:chExt cx="1303" cy="720"/>
            </a:xfrm>
          </p:grpSpPr>
          <p:sp>
            <p:nvSpPr>
              <p:cNvPr id="12303" name="Line 15">
                <a:extLst>
                  <a:ext uri="{FF2B5EF4-FFF2-40B4-BE49-F238E27FC236}">
                    <a16:creationId xmlns:a16="http://schemas.microsoft.com/office/drawing/2014/main" id="{F8DAFF32-04DC-411A-8221-A86922C21D9D}"/>
                  </a:ext>
                </a:extLst>
              </p:cNvPr>
              <p:cNvSpPr>
                <a:spLocks noChangeShapeType="1"/>
              </p:cNvSpPr>
              <p:nvPr/>
            </p:nvSpPr>
            <p:spPr bwMode="auto">
              <a:xfrm flipV="1">
                <a:off x="3840" y="2352"/>
                <a:ext cx="0" cy="672"/>
              </a:xfrm>
              <a:prstGeom prst="line">
                <a:avLst/>
              </a:prstGeom>
              <a:noFill/>
              <a:ln w="28575">
                <a:solidFill>
                  <a:srgbClr val="FF99CC"/>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4" name="Freeform 16">
                <a:extLst>
                  <a:ext uri="{FF2B5EF4-FFF2-40B4-BE49-F238E27FC236}">
                    <a16:creationId xmlns:a16="http://schemas.microsoft.com/office/drawing/2014/main" id="{2200D2E5-0F34-4D12-ABB9-DFEA2D65705F}"/>
                  </a:ext>
                </a:extLst>
              </p:cNvPr>
              <p:cNvSpPr>
                <a:spLocks/>
              </p:cNvSpPr>
              <p:nvPr/>
            </p:nvSpPr>
            <p:spPr bwMode="auto">
              <a:xfrm>
                <a:off x="4176" y="2408"/>
                <a:ext cx="160" cy="600"/>
              </a:xfrm>
              <a:custGeom>
                <a:avLst/>
                <a:gdLst/>
                <a:ahLst/>
                <a:cxnLst>
                  <a:cxn ang="0">
                    <a:pos x="5" y="600"/>
                  </a:cxn>
                  <a:cxn ang="0">
                    <a:pos x="9" y="384"/>
                  </a:cxn>
                  <a:cxn ang="0">
                    <a:pos x="59" y="164"/>
                  </a:cxn>
                  <a:cxn ang="0">
                    <a:pos x="160" y="0"/>
                  </a:cxn>
                </a:cxnLst>
                <a:rect l="0" t="0" r="r" b="b"/>
                <a:pathLst>
                  <a:path w="160" h="600">
                    <a:moveTo>
                      <a:pt x="5" y="600"/>
                    </a:moveTo>
                    <a:cubicBezTo>
                      <a:pt x="5" y="560"/>
                      <a:pt x="0" y="457"/>
                      <a:pt x="9" y="384"/>
                    </a:cubicBezTo>
                    <a:cubicBezTo>
                      <a:pt x="18" y="311"/>
                      <a:pt x="34" y="228"/>
                      <a:pt x="59" y="164"/>
                    </a:cubicBezTo>
                    <a:cubicBezTo>
                      <a:pt x="84" y="100"/>
                      <a:pt x="139" y="34"/>
                      <a:pt x="160" y="0"/>
                    </a:cubicBezTo>
                  </a:path>
                </a:pathLst>
              </a:custGeom>
              <a:noFill/>
              <a:ln w="28575" cmpd="sng">
                <a:solidFill>
                  <a:srgbClr val="FF99CC"/>
                </a:solidFill>
                <a:round/>
                <a:headEnd type="none" w="med" len="me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5" name="Freeform 17">
                <a:extLst>
                  <a:ext uri="{FF2B5EF4-FFF2-40B4-BE49-F238E27FC236}">
                    <a16:creationId xmlns:a16="http://schemas.microsoft.com/office/drawing/2014/main" id="{A56BE284-B237-4A7E-B543-809D37B58DAA}"/>
                  </a:ext>
                </a:extLst>
              </p:cNvPr>
              <p:cNvSpPr>
                <a:spLocks/>
              </p:cNvSpPr>
              <p:nvPr/>
            </p:nvSpPr>
            <p:spPr bwMode="auto">
              <a:xfrm>
                <a:off x="3360" y="2424"/>
                <a:ext cx="170" cy="585"/>
              </a:xfrm>
              <a:custGeom>
                <a:avLst/>
                <a:gdLst/>
                <a:ahLst/>
                <a:cxnLst>
                  <a:cxn ang="0">
                    <a:pos x="170" y="585"/>
                  </a:cxn>
                  <a:cxn ang="0">
                    <a:pos x="156" y="328"/>
                  </a:cxn>
                  <a:cxn ang="0">
                    <a:pos x="93" y="164"/>
                  </a:cxn>
                  <a:cxn ang="0">
                    <a:pos x="0" y="0"/>
                  </a:cxn>
                </a:cxnLst>
                <a:rect l="0" t="0" r="r" b="b"/>
                <a:pathLst>
                  <a:path w="170" h="585">
                    <a:moveTo>
                      <a:pt x="170" y="585"/>
                    </a:moveTo>
                    <a:cubicBezTo>
                      <a:pt x="168" y="542"/>
                      <a:pt x="169" y="398"/>
                      <a:pt x="156" y="328"/>
                    </a:cubicBezTo>
                    <a:cubicBezTo>
                      <a:pt x="143" y="258"/>
                      <a:pt x="119" y="219"/>
                      <a:pt x="93" y="164"/>
                    </a:cubicBezTo>
                    <a:cubicBezTo>
                      <a:pt x="67" y="109"/>
                      <a:pt x="19" y="34"/>
                      <a:pt x="0" y="0"/>
                    </a:cubicBezTo>
                  </a:path>
                </a:pathLst>
              </a:custGeom>
              <a:noFill/>
              <a:ln w="28575" cmpd="sng">
                <a:solidFill>
                  <a:srgbClr val="FF99CC"/>
                </a:solidFill>
                <a:round/>
                <a:headEnd type="none" w="med" len="me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02" name="Object 18">
                <a:extLst>
                  <a:ext uri="{FF2B5EF4-FFF2-40B4-BE49-F238E27FC236}">
                    <a16:creationId xmlns:a16="http://schemas.microsoft.com/office/drawing/2014/main" id="{1F7F38D9-ABC7-4EA5-B417-C17DE485970D}"/>
                  </a:ext>
                </a:extLst>
              </p:cNvPr>
              <p:cNvGraphicFramePr>
                <a:graphicFrameLocks noChangeAspect="1"/>
              </p:cNvGraphicFramePr>
              <p:nvPr/>
            </p:nvGraphicFramePr>
            <p:xfrm>
              <a:off x="4416" y="2304"/>
              <a:ext cx="247" cy="304"/>
            </p:xfrm>
            <a:graphic>
              <a:graphicData uri="http://schemas.openxmlformats.org/presentationml/2006/ole">
                <mc:AlternateContent xmlns:mc="http://schemas.openxmlformats.org/markup-compatibility/2006">
                  <mc:Choice xmlns:v="urn:schemas-microsoft-com:vml" Requires="v">
                    <p:oleObj spid="_x0000_s4149" name="公式" r:id="rId3" imgW="164880" imgH="203040" progId="Equation.3">
                      <p:embed/>
                    </p:oleObj>
                  </mc:Choice>
                  <mc:Fallback>
                    <p:oleObj name="公式" r:id="rId3" imgW="164880" imgH="2030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304"/>
                            <a:ext cx="247" cy="30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4" name="Group 46">
            <a:extLst>
              <a:ext uri="{FF2B5EF4-FFF2-40B4-BE49-F238E27FC236}">
                <a16:creationId xmlns:a16="http://schemas.microsoft.com/office/drawing/2014/main" id="{88D1B574-DC90-40B6-BDD4-EACB256A70F3}"/>
              </a:ext>
            </a:extLst>
          </p:cNvPr>
          <p:cNvGrpSpPr>
            <a:grpSpLocks/>
          </p:cNvGrpSpPr>
          <p:nvPr/>
        </p:nvGrpSpPr>
        <p:grpSpPr bwMode="auto">
          <a:xfrm>
            <a:off x="1516063" y="2001839"/>
            <a:ext cx="1751013" cy="960437"/>
            <a:chOff x="955" y="853"/>
            <a:chExt cx="1103" cy="605"/>
          </a:xfrm>
        </p:grpSpPr>
        <p:graphicFrame>
          <p:nvGraphicFramePr>
            <p:cNvPr id="4101" name="Object 7">
              <a:extLst>
                <a:ext uri="{FF2B5EF4-FFF2-40B4-BE49-F238E27FC236}">
                  <a16:creationId xmlns:a16="http://schemas.microsoft.com/office/drawing/2014/main" id="{AD812C51-7DA6-4E98-8443-452ACF2518CA}"/>
                </a:ext>
              </a:extLst>
            </p:cNvPr>
            <p:cNvGraphicFramePr>
              <a:graphicFrameLocks noChangeAspect="1"/>
            </p:cNvGraphicFramePr>
            <p:nvPr>
              <p:extLst>
                <p:ext uri="{D42A27DB-BD31-4B8C-83A1-F6EECF244321}">
                  <p14:modId xmlns:p14="http://schemas.microsoft.com/office/powerpoint/2010/main" val="2354558082"/>
                </p:ext>
              </p:extLst>
            </p:nvPr>
          </p:nvGraphicFramePr>
          <p:xfrm>
            <a:off x="1298" y="853"/>
            <a:ext cx="760" cy="605"/>
          </p:xfrm>
          <a:graphic>
            <a:graphicData uri="http://schemas.openxmlformats.org/presentationml/2006/ole">
              <mc:AlternateContent xmlns:mc="http://schemas.openxmlformats.org/markup-compatibility/2006">
                <mc:Choice xmlns:v="urn:schemas-microsoft-com:vml" Requires="v">
                  <p:oleObj spid="_x0000_s4150" name="公式" r:id="rId5" imgW="495000" imgH="393480" progId="Equation.3">
                    <p:embed/>
                  </p:oleObj>
                </mc:Choice>
                <mc:Fallback>
                  <p:oleObj name="公式" r:id="rId5" imgW="49500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 y="853"/>
                          <a:ext cx="760" cy="60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296" name="Picture 8" descr="E白">
              <a:extLst>
                <a:ext uri="{FF2B5EF4-FFF2-40B4-BE49-F238E27FC236}">
                  <a16:creationId xmlns:a16="http://schemas.microsoft.com/office/drawing/2014/main" id="{5B5EE5F2-13FD-4679-986B-E20A633E5C13}"/>
                </a:ext>
              </a:extLst>
            </p:cNvPr>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a:off x="955" y="1013"/>
              <a:ext cx="319" cy="240"/>
            </a:xfrm>
            <a:prstGeom prst="rect">
              <a:avLst/>
            </a:prstGeom>
            <a:noFill/>
            <a:effectLst>
              <a:outerShdw dist="28398" dir="1593903" algn="ctr" rotWithShape="0">
                <a:schemeClr val="bg2"/>
              </a:outerShdw>
            </a:effectLst>
          </p:spPr>
        </p:pic>
      </p:grpSp>
      <p:sp>
        <p:nvSpPr>
          <p:cNvPr id="12311" name="Text Box 23">
            <a:extLst>
              <a:ext uri="{FF2B5EF4-FFF2-40B4-BE49-F238E27FC236}">
                <a16:creationId xmlns:a16="http://schemas.microsoft.com/office/drawing/2014/main" id="{D8D927F4-BE26-4415-9516-2A5A6B1B81D8}"/>
              </a:ext>
            </a:extLst>
          </p:cNvPr>
          <p:cNvSpPr txBox="1">
            <a:spLocks noChangeArrowheads="1"/>
          </p:cNvSpPr>
          <p:nvPr/>
        </p:nvSpPr>
        <p:spPr bwMode="auto">
          <a:xfrm>
            <a:off x="589756" y="542381"/>
            <a:ext cx="8359775"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感应电动势的方向：取右手螺旋方向为参考方向（如图）</a:t>
            </a:r>
          </a:p>
        </p:txBody>
      </p:sp>
      <p:grpSp>
        <p:nvGrpSpPr>
          <p:cNvPr id="5" name="Group 65">
            <a:extLst>
              <a:ext uri="{FF2B5EF4-FFF2-40B4-BE49-F238E27FC236}">
                <a16:creationId xmlns:a16="http://schemas.microsoft.com/office/drawing/2014/main" id="{4E6D91D4-8EA4-4136-A8CB-19AF2E5A1DED}"/>
              </a:ext>
            </a:extLst>
          </p:cNvPr>
          <p:cNvGrpSpPr>
            <a:grpSpLocks/>
          </p:cNvGrpSpPr>
          <p:nvPr/>
        </p:nvGrpSpPr>
        <p:grpSpPr bwMode="auto">
          <a:xfrm>
            <a:off x="533400" y="3109912"/>
            <a:ext cx="3581400" cy="1373188"/>
            <a:chOff x="336" y="1551"/>
            <a:chExt cx="2256" cy="865"/>
          </a:xfrm>
        </p:grpSpPr>
        <p:sp>
          <p:nvSpPr>
            <p:cNvPr id="12312" name="Text Box 24">
              <a:extLst>
                <a:ext uri="{FF2B5EF4-FFF2-40B4-BE49-F238E27FC236}">
                  <a16:creationId xmlns:a16="http://schemas.microsoft.com/office/drawing/2014/main" id="{F1AE5776-696C-4709-ABB6-D755734C7F37}"/>
                </a:ext>
              </a:extLst>
            </p:cNvPr>
            <p:cNvSpPr txBox="1">
              <a:spLocks noChangeArrowheads="1"/>
            </p:cNvSpPr>
            <p:nvPr/>
          </p:nvSpPr>
          <p:spPr bwMode="auto">
            <a:xfrm>
              <a:off x="336" y="1551"/>
              <a:ext cx="2256" cy="86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如磁通量随时间增加，  </a:t>
              </a:r>
              <a:r>
                <a:rPr lang="en-US" altLang="zh-CN" dirty="0">
                  <a:effectLst>
                    <a:outerShdw blurRad="38100" dist="38100" dir="2700000" algn="tl">
                      <a:srgbClr val="000000"/>
                    </a:outerShdw>
                  </a:effectLst>
                </a:rPr>
                <a:t>&lt; </a:t>
              </a:r>
              <a:r>
                <a:rPr lang="en-US" altLang="zh-CN" dirty="0">
                  <a:effectLst>
                    <a:outerShdw blurRad="38100" dist="38100" dir="2700000" algn="tl">
                      <a:srgbClr val="000000"/>
                    </a:outerShdw>
                  </a:effectLst>
                  <a:latin typeface="幼圆" pitchFamily="49" charset="-122"/>
                </a:rPr>
                <a:t>0</a:t>
              </a:r>
              <a:r>
                <a:rPr lang="zh-CN" altLang="en-US" dirty="0">
                  <a:effectLst>
                    <a:outerShdw blurRad="38100" dist="38100" dir="2700000" algn="tl">
                      <a:srgbClr val="000000"/>
                    </a:outerShdw>
                  </a:effectLst>
                  <a:latin typeface="幼圆" pitchFamily="49" charset="-122"/>
                </a:rPr>
                <a:t>，电动势方向与参考方向相反。</a:t>
              </a:r>
            </a:p>
          </p:txBody>
        </p:sp>
        <p:pic>
          <p:nvPicPr>
            <p:cNvPr id="4132" name="Picture 25" descr="E白">
              <a:extLst>
                <a:ext uri="{FF2B5EF4-FFF2-40B4-BE49-F238E27FC236}">
                  <a16:creationId xmlns:a16="http://schemas.microsoft.com/office/drawing/2014/main" id="{F25581A7-9C5C-4A23-BA32-DC00DAC9EB03}"/>
                </a:ext>
              </a:extLst>
            </p:cNvPr>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18" y="2205"/>
              <a:ext cx="2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66">
            <a:extLst>
              <a:ext uri="{FF2B5EF4-FFF2-40B4-BE49-F238E27FC236}">
                <a16:creationId xmlns:a16="http://schemas.microsoft.com/office/drawing/2014/main" id="{15677DFF-0DEF-402C-B8BA-7221431BC996}"/>
              </a:ext>
            </a:extLst>
          </p:cNvPr>
          <p:cNvGrpSpPr>
            <a:grpSpLocks/>
          </p:cNvGrpSpPr>
          <p:nvPr/>
        </p:nvGrpSpPr>
        <p:grpSpPr bwMode="auto">
          <a:xfrm>
            <a:off x="539750" y="5219700"/>
            <a:ext cx="8459788" cy="946150"/>
            <a:chOff x="340" y="3113"/>
            <a:chExt cx="5329" cy="596"/>
          </a:xfrm>
        </p:grpSpPr>
        <p:sp>
          <p:nvSpPr>
            <p:cNvPr id="12315" name="Text Box 27">
              <a:extLst>
                <a:ext uri="{FF2B5EF4-FFF2-40B4-BE49-F238E27FC236}">
                  <a16:creationId xmlns:a16="http://schemas.microsoft.com/office/drawing/2014/main" id="{AB550425-74B1-4E3C-A3F1-806CD3B525DD}"/>
                </a:ext>
              </a:extLst>
            </p:cNvPr>
            <p:cNvSpPr txBox="1">
              <a:spLocks noChangeArrowheads="1"/>
            </p:cNvSpPr>
            <p:nvPr/>
          </p:nvSpPr>
          <p:spPr bwMode="auto">
            <a:xfrm>
              <a:off x="340" y="3113"/>
              <a:ext cx="5329" cy="596"/>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如磁通量随时间减小，  </a:t>
              </a:r>
              <a:r>
                <a:rPr lang="en-US" altLang="zh-CN">
                  <a:effectLst>
                    <a:outerShdw blurRad="38100" dist="38100" dir="2700000" algn="tl">
                      <a:srgbClr val="000000"/>
                    </a:outerShdw>
                  </a:effectLst>
                </a:rPr>
                <a:t>&gt; </a:t>
              </a:r>
              <a:r>
                <a:rPr lang="en-US" altLang="zh-CN">
                  <a:effectLst>
                    <a:outerShdw blurRad="38100" dist="38100" dir="2700000" algn="tl">
                      <a:srgbClr val="000000"/>
                    </a:outerShdw>
                  </a:effectLst>
                  <a:latin typeface="幼圆" pitchFamily="49" charset="-122"/>
                </a:rPr>
                <a:t>0</a:t>
              </a:r>
              <a:r>
                <a:rPr lang="zh-CN" altLang="en-US">
                  <a:effectLst>
                    <a:outerShdw blurRad="38100" dist="38100" dir="2700000" algn="tl">
                      <a:srgbClr val="000000"/>
                    </a:outerShdw>
                  </a:effectLst>
                  <a:latin typeface="幼圆" pitchFamily="49" charset="-122"/>
                </a:rPr>
                <a:t>，电动势方向与参考方向相同。</a:t>
              </a:r>
            </a:p>
          </p:txBody>
        </p:sp>
        <p:pic>
          <p:nvPicPr>
            <p:cNvPr id="4130" name="Picture 44" descr="E白">
              <a:extLst>
                <a:ext uri="{FF2B5EF4-FFF2-40B4-BE49-F238E27FC236}">
                  <a16:creationId xmlns:a16="http://schemas.microsoft.com/office/drawing/2014/main" id="{A67FF98B-8E7B-40A0-84B7-1FD68251BDC3}"/>
                </a:ext>
              </a:extLst>
            </p:cNvPr>
            <p:cNvPicPr>
              <a:picLocks noChangeAspect="1" noChangeArrowheads="1"/>
            </p:cNvPicPr>
            <p:nvPr/>
          </p:nvPicPr>
          <p:blipFill>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061" y="3158"/>
              <a:ext cx="2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1">
            <a:extLst>
              <a:ext uri="{FF2B5EF4-FFF2-40B4-BE49-F238E27FC236}">
                <a16:creationId xmlns:a16="http://schemas.microsoft.com/office/drawing/2014/main" id="{2D170087-A8B1-47EB-BEDB-A281B03E1CBA}"/>
              </a:ext>
            </a:extLst>
          </p:cNvPr>
          <p:cNvGrpSpPr>
            <a:grpSpLocks/>
          </p:cNvGrpSpPr>
          <p:nvPr/>
        </p:nvGrpSpPr>
        <p:grpSpPr bwMode="auto">
          <a:xfrm>
            <a:off x="6096000" y="4305300"/>
            <a:ext cx="2209800" cy="533400"/>
            <a:chOff x="3696" y="3264"/>
            <a:chExt cx="1392" cy="336"/>
          </a:xfrm>
        </p:grpSpPr>
        <p:sp>
          <p:nvSpPr>
            <p:cNvPr id="12300" name="Line 12">
              <a:extLst>
                <a:ext uri="{FF2B5EF4-FFF2-40B4-BE49-F238E27FC236}">
                  <a16:creationId xmlns:a16="http://schemas.microsoft.com/office/drawing/2014/main" id="{81A99525-A05D-40CE-832D-916AC2CD15CB}"/>
                </a:ext>
              </a:extLst>
            </p:cNvPr>
            <p:cNvSpPr>
              <a:spLocks noChangeShapeType="1"/>
            </p:cNvSpPr>
            <p:nvPr/>
          </p:nvSpPr>
          <p:spPr bwMode="auto">
            <a:xfrm>
              <a:off x="3696" y="3264"/>
              <a:ext cx="288" cy="0"/>
            </a:xfrm>
            <a:prstGeom prst="line">
              <a:avLst/>
            </a:prstGeom>
            <a:noFill/>
            <a:ln w="28575">
              <a:solidFill>
                <a:srgbClr val="99FF66"/>
              </a:solidFill>
              <a:round/>
              <a:headEnd/>
              <a:tailEnd type="stealth" w="med"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01" name="Text Box 13">
              <a:extLst>
                <a:ext uri="{FF2B5EF4-FFF2-40B4-BE49-F238E27FC236}">
                  <a16:creationId xmlns:a16="http://schemas.microsoft.com/office/drawing/2014/main" id="{4ECEDB0D-5B0D-43BC-AD97-CF81733B7C78}"/>
                </a:ext>
              </a:extLst>
            </p:cNvPr>
            <p:cNvSpPr txBox="1">
              <a:spLocks noChangeArrowheads="1"/>
            </p:cNvSpPr>
            <p:nvPr/>
          </p:nvSpPr>
          <p:spPr bwMode="auto">
            <a:xfrm>
              <a:off x="4128" y="3312"/>
              <a:ext cx="960" cy="288"/>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000000"/>
                    </a:outerShdw>
                  </a:effectLst>
                  <a:latin typeface="幼圆" pitchFamily="49" charset="-122"/>
                </a:rPr>
                <a:t>参考方向</a:t>
              </a:r>
            </a:p>
          </p:txBody>
        </p:sp>
      </p:grpSp>
      <p:grpSp>
        <p:nvGrpSpPr>
          <p:cNvPr id="8" name="Group 19">
            <a:extLst>
              <a:ext uri="{FF2B5EF4-FFF2-40B4-BE49-F238E27FC236}">
                <a16:creationId xmlns:a16="http://schemas.microsoft.com/office/drawing/2014/main" id="{F2E24EA8-1E38-48A2-9D2E-8FED55D26D40}"/>
              </a:ext>
            </a:extLst>
          </p:cNvPr>
          <p:cNvGrpSpPr>
            <a:grpSpLocks/>
          </p:cNvGrpSpPr>
          <p:nvPr/>
        </p:nvGrpSpPr>
        <p:grpSpPr bwMode="auto">
          <a:xfrm>
            <a:off x="6319838" y="3060700"/>
            <a:ext cx="430212" cy="838200"/>
            <a:chOff x="3840" y="2496"/>
            <a:chExt cx="271" cy="528"/>
          </a:xfrm>
        </p:grpSpPr>
        <p:sp>
          <p:nvSpPr>
            <p:cNvPr id="12308" name="Line 20">
              <a:extLst>
                <a:ext uri="{FF2B5EF4-FFF2-40B4-BE49-F238E27FC236}">
                  <a16:creationId xmlns:a16="http://schemas.microsoft.com/office/drawing/2014/main" id="{A22E2CE0-A588-49EA-BBCA-7D971E9EDB94}"/>
                </a:ext>
              </a:extLst>
            </p:cNvPr>
            <p:cNvSpPr>
              <a:spLocks noChangeShapeType="1"/>
            </p:cNvSpPr>
            <p:nvPr/>
          </p:nvSpPr>
          <p:spPr bwMode="auto">
            <a:xfrm flipV="1">
              <a:off x="3840" y="2736"/>
              <a:ext cx="0" cy="288"/>
            </a:xfrm>
            <a:prstGeom prst="line">
              <a:avLst/>
            </a:prstGeom>
            <a:noFill/>
            <a:ln w="28575">
              <a:solidFill>
                <a:srgbClr val="99FF66"/>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00" name="Object 21">
              <a:extLst>
                <a:ext uri="{FF2B5EF4-FFF2-40B4-BE49-F238E27FC236}">
                  <a16:creationId xmlns:a16="http://schemas.microsoft.com/office/drawing/2014/main" id="{99E588B4-1E89-49BF-85AE-D936052E30B0}"/>
                </a:ext>
              </a:extLst>
            </p:cNvPr>
            <p:cNvGraphicFramePr>
              <a:graphicFrameLocks noChangeAspect="1"/>
            </p:cNvGraphicFramePr>
            <p:nvPr/>
          </p:nvGraphicFramePr>
          <p:xfrm>
            <a:off x="3888" y="2496"/>
            <a:ext cx="223" cy="312"/>
          </p:xfrm>
          <a:graphic>
            <a:graphicData uri="http://schemas.openxmlformats.org/presentationml/2006/ole">
              <mc:AlternateContent xmlns:mc="http://schemas.openxmlformats.org/markup-compatibility/2006">
                <mc:Choice xmlns:v="urn:schemas-microsoft-com:vml" Requires="v">
                  <p:oleObj spid="_x0000_s4151" name="公式" r:id="rId10" imgW="164880" imgH="228600" progId="Equation.3">
                    <p:embed/>
                  </p:oleObj>
                </mc:Choice>
                <mc:Fallback>
                  <p:oleObj name="公式" r:id="rId10" imgW="164880" imgH="2286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8" y="2496"/>
                          <a:ext cx="223" cy="31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2349" name="Picture 61">
            <a:extLst>
              <a:ext uri="{FF2B5EF4-FFF2-40B4-BE49-F238E27FC236}">
                <a16:creationId xmlns:a16="http://schemas.microsoft.com/office/drawing/2014/main" id="{87A4D10D-0D13-473E-B6D5-EC8A2789EDD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700000">
            <a:off x="6125369" y="3685381"/>
            <a:ext cx="6445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73">
            <a:extLst>
              <a:ext uri="{FF2B5EF4-FFF2-40B4-BE49-F238E27FC236}">
                <a16:creationId xmlns:a16="http://schemas.microsoft.com/office/drawing/2014/main" id="{E453C79C-6101-434F-9FDF-45727A928345}"/>
              </a:ext>
            </a:extLst>
          </p:cNvPr>
          <p:cNvGrpSpPr>
            <a:grpSpLocks/>
          </p:cNvGrpSpPr>
          <p:nvPr/>
        </p:nvGrpSpPr>
        <p:grpSpPr bwMode="auto">
          <a:xfrm>
            <a:off x="4525963" y="2636838"/>
            <a:ext cx="2133600" cy="2535237"/>
            <a:chOff x="1111" y="2478"/>
            <a:chExt cx="1344" cy="1597"/>
          </a:xfrm>
        </p:grpSpPr>
        <p:grpSp>
          <p:nvGrpSpPr>
            <p:cNvPr id="4122" name="Group 72">
              <a:extLst>
                <a:ext uri="{FF2B5EF4-FFF2-40B4-BE49-F238E27FC236}">
                  <a16:creationId xmlns:a16="http://schemas.microsoft.com/office/drawing/2014/main" id="{7D1FAF20-8EA2-420A-A7E0-43CD70F47F45}"/>
                </a:ext>
              </a:extLst>
            </p:cNvPr>
            <p:cNvGrpSpPr>
              <a:grpSpLocks/>
            </p:cNvGrpSpPr>
            <p:nvPr/>
          </p:nvGrpSpPr>
          <p:grpSpPr bwMode="auto">
            <a:xfrm>
              <a:off x="1111" y="2478"/>
              <a:ext cx="1344" cy="1527"/>
              <a:chOff x="1111" y="2478"/>
              <a:chExt cx="1344" cy="1527"/>
            </a:xfrm>
          </p:grpSpPr>
          <p:sp>
            <p:nvSpPr>
              <p:cNvPr id="12340" name="Line 52">
                <a:extLst>
                  <a:ext uri="{FF2B5EF4-FFF2-40B4-BE49-F238E27FC236}">
                    <a16:creationId xmlns:a16="http://schemas.microsoft.com/office/drawing/2014/main" id="{74768DA8-5517-484E-BE3E-5DD8274D0891}"/>
                  </a:ext>
                </a:extLst>
              </p:cNvPr>
              <p:cNvSpPr>
                <a:spLocks noChangeShapeType="1"/>
              </p:cNvSpPr>
              <p:nvPr/>
            </p:nvSpPr>
            <p:spPr bwMode="auto">
              <a:xfrm>
                <a:off x="2167" y="3726"/>
                <a:ext cx="288" cy="0"/>
              </a:xfrm>
              <a:prstGeom prst="line">
                <a:avLst/>
              </a:prstGeom>
              <a:noFill/>
              <a:ln w="28575">
                <a:solidFill>
                  <a:schemeClr val="tx2"/>
                </a:solidFill>
                <a:round/>
                <a:headEnd/>
                <a:tailEnd type="triangl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9" name="Object 54">
                <a:extLst>
                  <a:ext uri="{FF2B5EF4-FFF2-40B4-BE49-F238E27FC236}">
                    <a16:creationId xmlns:a16="http://schemas.microsoft.com/office/drawing/2014/main" id="{25D52834-1802-4900-8280-AA8C194915DD}"/>
                  </a:ext>
                </a:extLst>
              </p:cNvPr>
              <p:cNvGraphicFramePr>
                <a:graphicFrameLocks noChangeAspect="1"/>
              </p:cNvGraphicFramePr>
              <p:nvPr/>
            </p:nvGraphicFramePr>
            <p:xfrm>
              <a:off x="1111" y="2478"/>
              <a:ext cx="624" cy="512"/>
            </p:xfrm>
            <a:graphic>
              <a:graphicData uri="http://schemas.openxmlformats.org/presentationml/2006/ole">
                <mc:AlternateContent xmlns:mc="http://schemas.openxmlformats.org/markup-compatibility/2006">
                  <mc:Choice xmlns:v="urn:schemas-microsoft-com:vml" Requires="v">
                    <p:oleObj spid="_x0000_s4152" name="公式" r:id="rId13" imgW="495000" imgH="406080" progId="Equation.3">
                      <p:embed/>
                    </p:oleObj>
                  </mc:Choice>
                  <mc:Fallback>
                    <p:oleObj name="公式" r:id="rId13" imgW="495000" imgH="406080" progId="Equation.3">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 y="2478"/>
                            <a:ext cx="624" cy="5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343" name="Picture 55" descr="E黄">
                <a:extLst>
                  <a:ext uri="{FF2B5EF4-FFF2-40B4-BE49-F238E27FC236}">
                    <a16:creationId xmlns:a16="http://schemas.microsoft.com/office/drawing/2014/main" id="{D0A540B0-9A16-4921-A713-027104365A24}"/>
                  </a:ext>
                </a:extLst>
              </p:cNvPr>
              <p:cNvPicPr>
                <a:picLocks noChangeAspect="1" noChangeArrowheads="1"/>
              </p:cNvPicPr>
              <p:nvPr/>
            </p:nvPicPr>
            <p:blipFill>
              <a:blip r:embed="rId15">
                <a:clrChange>
                  <a:clrFrom>
                    <a:srgbClr val="000000"/>
                  </a:clrFrom>
                  <a:clrTo>
                    <a:srgbClr val="000000">
                      <a:alpha val="0"/>
                    </a:srgbClr>
                  </a:clrTo>
                </a:clrChange>
              </a:blip>
              <a:srcRect/>
              <a:stretch>
                <a:fillRect/>
              </a:stretch>
            </p:blipFill>
            <p:spPr bwMode="auto">
              <a:xfrm>
                <a:off x="1565" y="3774"/>
                <a:ext cx="272" cy="231"/>
              </a:xfrm>
              <a:prstGeom prst="rect">
                <a:avLst/>
              </a:prstGeom>
              <a:noFill/>
              <a:effectLst>
                <a:outerShdw dist="17961" dir="2700000" algn="ctr" rotWithShape="0">
                  <a:schemeClr val="bg2"/>
                </a:outerShdw>
              </a:effectLst>
            </p:spPr>
          </p:pic>
        </p:grpSp>
        <p:sp>
          <p:nvSpPr>
            <p:cNvPr id="12359" name="Rectangle 71">
              <a:extLst>
                <a:ext uri="{FF2B5EF4-FFF2-40B4-BE49-F238E27FC236}">
                  <a16:creationId xmlns:a16="http://schemas.microsoft.com/office/drawing/2014/main" id="{30E19343-6F58-45AC-A097-F6A5EC4EA409}"/>
                </a:ext>
              </a:extLst>
            </p:cNvPr>
            <p:cNvSpPr>
              <a:spLocks noChangeArrowheads="1"/>
            </p:cNvSpPr>
            <p:nvPr/>
          </p:nvSpPr>
          <p:spPr bwMode="auto">
            <a:xfrm>
              <a:off x="1787" y="3748"/>
              <a:ext cx="412" cy="327"/>
            </a:xfrm>
            <a:prstGeom prst="rect">
              <a:avLst/>
            </a:prstGeom>
            <a:noFill/>
            <a:ln w="9525">
              <a:noFill/>
              <a:miter lim="800000"/>
              <a:headEnd/>
              <a:tailEnd/>
            </a:ln>
            <a:effectLst/>
          </p:spPr>
          <p:txBody>
            <a:bodyPr wrap="none">
              <a:spAutoFit/>
            </a:bodyPr>
            <a:lstStyle/>
            <a:p>
              <a:pPr>
                <a:defRPr/>
              </a:pPr>
              <a:r>
                <a:rPr kumimoji="0" lang="en-US" altLang="zh-CN">
                  <a:solidFill>
                    <a:schemeClr val="tx2"/>
                  </a:solidFill>
                  <a:effectLst>
                    <a:outerShdw blurRad="38100" dist="38100" dir="2700000" algn="tl">
                      <a:srgbClr val="000000"/>
                    </a:outerShdw>
                  </a:effectLst>
                </a:rPr>
                <a:t>&gt; </a:t>
              </a:r>
              <a:r>
                <a:rPr lang="en-US" altLang="zh-CN">
                  <a:solidFill>
                    <a:schemeClr val="tx2"/>
                  </a:solidFill>
                  <a:effectLst>
                    <a:outerShdw blurRad="38100" dist="38100" dir="2700000" algn="tl">
                      <a:srgbClr val="000000"/>
                    </a:outerShdw>
                  </a:effectLst>
                </a:rPr>
                <a:t>0</a:t>
              </a:r>
            </a:p>
          </p:txBody>
        </p:sp>
      </p:grpSp>
      <p:grpSp>
        <p:nvGrpSpPr>
          <p:cNvPr id="11" name="Group 77">
            <a:extLst>
              <a:ext uri="{FF2B5EF4-FFF2-40B4-BE49-F238E27FC236}">
                <a16:creationId xmlns:a16="http://schemas.microsoft.com/office/drawing/2014/main" id="{D45167D9-15BE-48EE-B21B-33BA47F13D31}"/>
              </a:ext>
            </a:extLst>
          </p:cNvPr>
          <p:cNvGrpSpPr>
            <a:grpSpLocks/>
          </p:cNvGrpSpPr>
          <p:nvPr/>
        </p:nvGrpSpPr>
        <p:grpSpPr bwMode="auto">
          <a:xfrm>
            <a:off x="4383088" y="2636838"/>
            <a:ext cx="2133600" cy="2482850"/>
            <a:chOff x="2608" y="2568"/>
            <a:chExt cx="1344" cy="1564"/>
          </a:xfrm>
        </p:grpSpPr>
        <p:grpSp>
          <p:nvGrpSpPr>
            <p:cNvPr id="4118" name="Group 75">
              <a:extLst>
                <a:ext uri="{FF2B5EF4-FFF2-40B4-BE49-F238E27FC236}">
                  <a16:creationId xmlns:a16="http://schemas.microsoft.com/office/drawing/2014/main" id="{1FAACAA8-DD46-42CB-82CC-B45A020CEB06}"/>
                </a:ext>
              </a:extLst>
            </p:cNvPr>
            <p:cNvGrpSpPr>
              <a:grpSpLocks/>
            </p:cNvGrpSpPr>
            <p:nvPr/>
          </p:nvGrpSpPr>
          <p:grpSpPr bwMode="auto">
            <a:xfrm>
              <a:off x="2608" y="2568"/>
              <a:ext cx="1344" cy="1527"/>
              <a:chOff x="2608" y="2568"/>
              <a:chExt cx="1344" cy="1527"/>
            </a:xfrm>
          </p:grpSpPr>
          <p:sp>
            <p:nvSpPr>
              <p:cNvPr id="12336" name="Line 48">
                <a:extLst>
                  <a:ext uri="{FF2B5EF4-FFF2-40B4-BE49-F238E27FC236}">
                    <a16:creationId xmlns:a16="http://schemas.microsoft.com/office/drawing/2014/main" id="{AE505A4C-1FCE-4CE1-A74D-EBBC122A8E5A}"/>
                  </a:ext>
                </a:extLst>
              </p:cNvPr>
              <p:cNvSpPr>
                <a:spLocks noChangeShapeType="1"/>
              </p:cNvSpPr>
              <p:nvPr/>
            </p:nvSpPr>
            <p:spPr bwMode="auto">
              <a:xfrm flipH="1">
                <a:off x="3664" y="3816"/>
                <a:ext cx="288" cy="0"/>
              </a:xfrm>
              <a:prstGeom prst="line">
                <a:avLst/>
              </a:prstGeom>
              <a:noFill/>
              <a:ln w="28575">
                <a:solidFill>
                  <a:schemeClr val="tx2"/>
                </a:solidFill>
                <a:round/>
                <a:headEnd/>
                <a:tailEnd type="triangl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8" name="Object 49">
                <a:extLst>
                  <a:ext uri="{FF2B5EF4-FFF2-40B4-BE49-F238E27FC236}">
                    <a16:creationId xmlns:a16="http://schemas.microsoft.com/office/drawing/2014/main" id="{2682696F-4625-4DA1-88CA-892144A846BC}"/>
                  </a:ext>
                </a:extLst>
              </p:cNvPr>
              <p:cNvGraphicFramePr>
                <a:graphicFrameLocks noChangeAspect="1"/>
              </p:cNvGraphicFramePr>
              <p:nvPr/>
            </p:nvGraphicFramePr>
            <p:xfrm>
              <a:off x="2608" y="2568"/>
              <a:ext cx="624" cy="512"/>
            </p:xfrm>
            <a:graphic>
              <a:graphicData uri="http://schemas.openxmlformats.org/presentationml/2006/ole">
                <mc:AlternateContent xmlns:mc="http://schemas.openxmlformats.org/markup-compatibility/2006">
                  <mc:Choice xmlns:v="urn:schemas-microsoft-com:vml" Requires="v">
                    <p:oleObj spid="_x0000_s4153" name="公式" r:id="rId16" imgW="495000" imgH="406080" progId="Equation.3">
                      <p:embed/>
                    </p:oleObj>
                  </mc:Choice>
                  <mc:Fallback>
                    <p:oleObj name="公式" r:id="rId16" imgW="495000" imgH="406080" progId="Equation.3">
                      <p:embed/>
                      <p:pic>
                        <p:nvPicPr>
                          <p:cNvPr id="0" name="Object 4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08" y="2568"/>
                            <a:ext cx="624" cy="5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338" name="Picture 50" descr="E黄">
                <a:extLst>
                  <a:ext uri="{FF2B5EF4-FFF2-40B4-BE49-F238E27FC236}">
                    <a16:creationId xmlns:a16="http://schemas.microsoft.com/office/drawing/2014/main" id="{19EE71F0-6726-4598-9E83-0C72F6E93E53}"/>
                  </a:ext>
                </a:extLst>
              </p:cNvPr>
              <p:cNvPicPr>
                <a:picLocks noChangeAspect="1" noChangeArrowheads="1"/>
              </p:cNvPicPr>
              <p:nvPr/>
            </p:nvPicPr>
            <p:blipFill>
              <a:blip r:embed="rId15">
                <a:clrChange>
                  <a:clrFrom>
                    <a:srgbClr val="000000"/>
                  </a:clrFrom>
                  <a:clrTo>
                    <a:srgbClr val="000000">
                      <a:alpha val="0"/>
                    </a:srgbClr>
                  </a:clrTo>
                </a:clrChange>
              </a:blip>
              <a:srcRect/>
              <a:stretch>
                <a:fillRect/>
              </a:stretch>
            </p:blipFill>
            <p:spPr bwMode="auto">
              <a:xfrm>
                <a:off x="3152" y="3864"/>
                <a:ext cx="272" cy="231"/>
              </a:xfrm>
              <a:prstGeom prst="rect">
                <a:avLst/>
              </a:prstGeom>
              <a:noFill/>
              <a:effectLst>
                <a:outerShdw dist="17961" dir="2700000" algn="ctr" rotWithShape="0">
                  <a:schemeClr val="bg2"/>
                </a:outerShdw>
              </a:effectLst>
            </p:spPr>
          </p:pic>
        </p:grpSp>
        <p:sp>
          <p:nvSpPr>
            <p:cNvPr id="12362" name="Rectangle 74">
              <a:extLst>
                <a:ext uri="{FF2B5EF4-FFF2-40B4-BE49-F238E27FC236}">
                  <a16:creationId xmlns:a16="http://schemas.microsoft.com/office/drawing/2014/main" id="{58630D80-4B70-4D7A-85D7-804E56F55A2C}"/>
                </a:ext>
              </a:extLst>
            </p:cNvPr>
            <p:cNvSpPr>
              <a:spLocks noChangeArrowheads="1"/>
            </p:cNvSpPr>
            <p:nvPr/>
          </p:nvSpPr>
          <p:spPr bwMode="auto">
            <a:xfrm>
              <a:off x="3379" y="3805"/>
              <a:ext cx="356" cy="327"/>
            </a:xfrm>
            <a:prstGeom prst="rect">
              <a:avLst/>
            </a:prstGeom>
            <a:noFill/>
            <a:ln w="9525">
              <a:noFill/>
              <a:miter lim="800000"/>
              <a:headEnd/>
              <a:tailEnd/>
            </a:ln>
            <a:effectLst/>
          </p:spPr>
          <p:txBody>
            <a:bodyPr wrap="none">
              <a:spAutoFit/>
            </a:bodyPr>
            <a:lstStyle/>
            <a:p>
              <a:pPr>
                <a:defRPr/>
              </a:pPr>
              <a:r>
                <a:rPr lang="en-US" altLang="zh-CN">
                  <a:solidFill>
                    <a:schemeClr val="tx2"/>
                  </a:solidFill>
                  <a:effectLst>
                    <a:outerShdw blurRad="38100" dist="38100" dir="2700000" algn="tl">
                      <a:srgbClr val="000000"/>
                    </a:outerShdw>
                  </a:effectLst>
                </a:rPr>
                <a:t>&lt;0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11"/>
                                        </p:tgtEl>
                                        <p:attrNameLst>
                                          <p:attrName>style.visibility</p:attrName>
                                        </p:attrNameLst>
                                      </p:cBhvr>
                                      <p:to>
                                        <p:strVal val="visible"/>
                                      </p:to>
                                    </p:set>
                                    <p:animEffect transition="in" filter="dissolve">
                                      <p:cBhvr>
                                        <p:cTn id="7" dur="500"/>
                                        <p:tgtEl>
                                          <p:spTgt spid="123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12349"/>
                                        </p:tgtEl>
                                        <p:attrNameLst>
                                          <p:attrName>style.visibility</p:attrName>
                                        </p:attrNameLst>
                                      </p:cBhvr>
                                      <p:to>
                                        <p:strVal val="visible"/>
                                      </p:to>
                                    </p:set>
                                    <p:animEffect transition="in" filter="blinds(horizontal)">
                                      <p:cBhvr>
                                        <p:cTn id="31" dur="500"/>
                                        <p:tgtEl>
                                          <p:spTgt spid="123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1">
            <a:extLst>
              <a:ext uri="{FF2B5EF4-FFF2-40B4-BE49-F238E27FC236}">
                <a16:creationId xmlns:a16="http://schemas.microsoft.com/office/drawing/2014/main" id="{E5CBD97A-4552-4BFB-930A-5E9D70EFE4D7}"/>
              </a:ext>
            </a:extLst>
          </p:cNvPr>
          <p:cNvSpPr>
            <a:spLocks noGrp="1"/>
          </p:cNvSpPr>
          <p:nvPr>
            <p:ph type="dt" sz="quarter" idx="10"/>
          </p:nvPr>
        </p:nvSpPr>
        <p:spPr/>
        <p:txBody>
          <a:bodyPr/>
          <a:lstStyle/>
          <a:p>
            <a:pPr>
              <a:defRPr/>
            </a:pPr>
            <a:fld id="{ACCA1D31-E4A1-4A89-8509-07A5F49F7CE2}" type="datetime9">
              <a:rPr lang="en-US"/>
              <a:pPr>
                <a:defRPr/>
              </a:pPr>
              <a:t>12/22/2017 6:46:58 PM</a:t>
            </a:fld>
            <a:endParaRPr lang="en-US" altLang="zh-CN"/>
          </a:p>
        </p:txBody>
      </p:sp>
      <p:sp>
        <p:nvSpPr>
          <p:cNvPr id="61" name="灯片编号占位符 3">
            <a:extLst>
              <a:ext uri="{FF2B5EF4-FFF2-40B4-BE49-F238E27FC236}">
                <a16:creationId xmlns:a16="http://schemas.microsoft.com/office/drawing/2014/main" id="{551183E2-86ED-4724-A9DE-07E40892FA0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7E005D9-A213-44DF-8FD1-C13C99A28704}" type="slidenum">
              <a:rPr lang="en-US" altLang="zh-CN" sz="1400" b="0">
                <a:ea typeface="宋体" panose="02010600030101010101" pitchFamily="2" charset="-122"/>
              </a:rPr>
              <a:pPr eaLnBrk="1" hangingPunct="1"/>
              <a:t>40</a:t>
            </a:fld>
            <a:endParaRPr lang="en-US" altLang="zh-CN" sz="1400" b="0">
              <a:ea typeface="宋体" panose="02010600030101010101" pitchFamily="2" charset="-122"/>
            </a:endParaRPr>
          </a:p>
        </p:txBody>
      </p:sp>
      <p:grpSp>
        <p:nvGrpSpPr>
          <p:cNvPr id="30766" name="Group 2">
            <a:extLst>
              <a:ext uri="{FF2B5EF4-FFF2-40B4-BE49-F238E27FC236}">
                <a16:creationId xmlns:a16="http://schemas.microsoft.com/office/drawing/2014/main" id="{AD430B6F-A24A-404C-A7EC-6268DDC3D3C0}"/>
              </a:ext>
            </a:extLst>
          </p:cNvPr>
          <p:cNvGrpSpPr>
            <a:grpSpLocks/>
          </p:cNvGrpSpPr>
          <p:nvPr/>
        </p:nvGrpSpPr>
        <p:grpSpPr bwMode="auto">
          <a:xfrm>
            <a:off x="4876800" y="2895600"/>
            <a:ext cx="3581400" cy="3505200"/>
            <a:chOff x="3072" y="1824"/>
            <a:chExt cx="2256" cy="2208"/>
          </a:xfrm>
        </p:grpSpPr>
        <p:sp>
          <p:nvSpPr>
            <p:cNvPr id="136195" name="Rectangle 3">
              <a:extLst>
                <a:ext uri="{FF2B5EF4-FFF2-40B4-BE49-F238E27FC236}">
                  <a16:creationId xmlns:a16="http://schemas.microsoft.com/office/drawing/2014/main" id="{0CF69BE8-AFA0-4073-A13F-7C3007700632}"/>
                </a:ext>
              </a:extLst>
            </p:cNvPr>
            <p:cNvSpPr>
              <a:spLocks noChangeArrowheads="1"/>
            </p:cNvSpPr>
            <p:nvPr/>
          </p:nvSpPr>
          <p:spPr bwMode="auto">
            <a:xfrm>
              <a:off x="3072" y="1824"/>
              <a:ext cx="2256" cy="2208"/>
            </a:xfrm>
            <a:prstGeom prst="rect">
              <a:avLst/>
            </a:prstGeom>
            <a:gradFill rotWithShape="0">
              <a:gsLst>
                <a:gs pos="0">
                  <a:srgbClr val="9999FF"/>
                </a:gs>
                <a:gs pos="100000">
                  <a:srgbClr val="9999FF">
                    <a:gamma/>
                    <a:shade val="46275"/>
                    <a:invGamma/>
                  </a:srgbClr>
                </a:gs>
              </a:gsLst>
              <a:path path="rect">
                <a:fillToRect l="100000" b="100000"/>
              </a:path>
            </a:gradFill>
            <a:ln w="28575">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196" name="Oval 4">
              <a:extLst>
                <a:ext uri="{FF2B5EF4-FFF2-40B4-BE49-F238E27FC236}">
                  <a16:creationId xmlns:a16="http://schemas.microsoft.com/office/drawing/2014/main" id="{48833D50-61FD-4203-8222-680587F361D9}"/>
                </a:ext>
              </a:extLst>
            </p:cNvPr>
            <p:cNvSpPr>
              <a:spLocks noChangeArrowheads="1"/>
            </p:cNvSpPr>
            <p:nvPr/>
          </p:nvSpPr>
          <p:spPr bwMode="auto">
            <a:xfrm>
              <a:off x="3294" y="2046"/>
              <a:ext cx="1768" cy="1768"/>
            </a:xfrm>
            <a:prstGeom prst="ellipse">
              <a:avLst/>
            </a:prstGeom>
            <a:noFill/>
            <a:ln w="28575">
              <a:solidFill>
                <a:srgbClr val="FF9966"/>
              </a:solidFill>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28" name="Object 5">
              <a:extLst>
                <a:ext uri="{FF2B5EF4-FFF2-40B4-BE49-F238E27FC236}">
                  <a16:creationId xmlns:a16="http://schemas.microsoft.com/office/drawing/2014/main" id="{EA691191-1DDF-43B6-BD25-E27CD73622A6}"/>
                </a:ext>
              </a:extLst>
            </p:cNvPr>
            <p:cNvGraphicFramePr>
              <a:graphicFrameLocks noChangeAspect="1"/>
            </p:cNvGraphicFramePr>
            <p:nvPr/>
          </p:nvGraphicFramePr>
          <p:xfrm>
            <a:off x="3372" y="2722"/>
            <a:ext cx="184" cy="184"/>
          </p:xfrm>
          <a:graphic>
            <a:graphicData uri="http://schemas.openxmlformats.org/presentationml/2006/ole">
              <mc:AlternateContent xmlns:mc="http://schemas.openxmlformats.org/markup-compatibility/2006">
                <mc:Choice xmlns:v="urn:schemas-microsoft-com:vml" Requires="v">
                  <p:oleObj spid="_x0000_s94252" name="公式" r:id="rId3" imgW="126720" imgH="126720" progId="Equation.3">
                    <p:embed/>
                  </p:oleObj>
                </mc:Choice>
                <mc:Fallback>
                  <p:oleObj name="公式" r:id="rId3" imgW="126720" imgH="126720" progId="Equation.3">
                    <p:embed/>
                    <p:pic>
                      <p:nvPicPr>
                        <p:cNvPr id="30728" name="Object 5">
                          <a:extLst>
                            <a:ext uri="{FF2B5EF4-FFF2-40B4-BE49-F238E27FC236}">
                              <a16:creationId xmlns:a16="http://schemas.microsoft.com/office/drawing/2014/main" id="{EA691191-1DDF-43B6-BD25-E27CD7362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6">
              <a:extLst>
                <a:ext uri="{FF2B5EF4-FFF2-40B4-BE49-F238E27FC236}">
                  <a16:creationId xmlns:a16="http://schemas.microsoft.com/office/drawing/2014/main" id="{00705EF0-CC10-4317-8A6D-BEC1BC154BD1}"/>
                </a:ext>
              </a:extLst>
            </p:cNvPr>
            <p:cNvGraphicFramePr>
              <a:graphicFrameLocks noChangeAspect="1"/>
            </p:cNvGraphicFramePr>
            <p:nvPr/>
          </p:nvGraphicFramePr>
          <p:xfrm>
            <a:off x="3380" y="2976"/>
            <a:ext cx="184" cy="184"/>
          </p:xfrm>
          <a:graphic>
            <a:graphicData uri="http://schemas.openxmlformats.org/presentationml/2006/ole">
              <mc:AlternateContent xmlns:mc="http://schemas.openxmlformats.org/markup-compatibility/2006">
                <mc:Choice xmlns:v="urn:schemas-microsoft-com:vml" Requires="v">
                  <p:oleObj spid="_x0000_s94253" name="公式" r:id="rId5" imgW="126720" imgH="126720" progId="Equation.3">
                    <p:embed/>
                  </p:oleObj>
                </mc:Choice>
                <mc:Fallback>
                  <p:oleObj name="公式" r:id="rId5" imgW="126720" imgH="126720" progId="Equation.3">
                    <p:embed/>
                    <p:pic>
                      <p:nvPicPr>
                        <p:cNvPr id="30729" name="Object 6">
                          <a:extLst>
                            <a:ext uri="{FF2B5EF4-FFF2-40B4-BE49-F238E27FC236}">
                              <a16:creationId xmlns:a16="http://schemas.microsoft.com/office/drawing/2014/main" id="{00705EF0-CC10-4317-8A6D-BEC1BC154B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0"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7">
              <a:extLst>
                <a:ext uri="{FF2B5EF4-FFF2-40B4-BE49-F238E27FC236}">
                  <a16:creationId xmlns:a16="http://schemas.microsoft.com/office/drawing/2014/main" id="{564D25C4-F133-4A87-8749-5DCAC14C35DE}"/>
                </a:ext>
              </a:extLst>
            </p:cNvPr>
            <p:cNvGraphicFramePr>
              <a:graphicFrameLocks noChangeAspect="1"/>
            </p:cNvGraphicFramePr>
            <p:nvPr/>
          </p:nvGraphicFramePr>
          <p:xfrm>
            <a:off x="3660" y="3260"/>
            <a:ext cx="184" cy="184"/>
          </p:xfrm>
          <a:graphic>
            <a:graphicData uri="http://schemas.openxmlformats.org/presentationml/2006/ole">
              <mc:AlternateContent xmlns:mc="http://schemas.openxmlformats.org/markup-compatibility/2006">
                <mc:Choice xmlns:v="urn:schemas-microsoft-com:vml" Requires="v">
                  <p:oleObj spid="_x0000_s94254" name="公式" r:id="rId7" imgW="126720" imgH="126720" progId="Equation.3">
                    <p:embed/>
                  </p:oleObj>
                </mc:Choice>
                <mc:Fallback>
                  <p:oleObj name="公式" r:id="rId7" imgW="126720" imgH="126720" progId="Equation.3">
                    <p:embed/>
                    <p:pic>
                      <p:nvPicPr>
                        <p:cNvPr id="30730" name="Object 7">
                          <a:extLst>
                            <a:ext uri="{FF2B5EF4-FFF2-40B4-BE49-F238E27FC236}">
                              <a16:creationId xmlns:a16="http://schemas.microsoft.com/office/drawing/2014/main" id="{564D25C4-F133-4A87-8749-5DCAC14C35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0"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8">
              <a:extLst>
                <a:ext uri="{FF2B5EF4-FFF2-40B4-BE49-F238E27FC236}">
                  <a16:creationId xmlns:a16="http://schemas.microsoft.com/office/drawing/2014/main" id="{3C566DF4-DF99-425D-A6B9-BB972C724F70}"/>
                </a:ext>
              </a:extLst>
            </p:cNvPr>
            <p:cNvGraphicFramePr>
              <a:graphicFrameLocks noChangeAspect="1"/>
            </p:cNvGraphicFramePr>
            <p:nvPr/>
          </p:nvGraphicFramePr>
          <p:xfrm>
            <a:off x="3660" y="2464"/>
            <a:ext cx="184" cy="184"/>
          </p:xfrm>
          <a:graphic>
            <a:graphicData uri="http://schemas.openxmlformats.org/presentationml/2006/ole">
              <mc:AlternateContent xmlns:mc="http://schemas.openxmlformats.org/markup-compatibility/2006">
                <mc:Choice xmlns:v="urn:schemas-microsoft-com:vml" Requires="v">
                  <p:oleObj spid="_x0000_s94255" name="公式" r:id="rId9" imgW="126720" imgH="126720" progId="Equation.3">
                    <p:embed/>
                  </p:oleObj>
                </mc:Choice>
                <mc:Fallback>
                  <p:oleObj name="公式" r:id="rId9" imgW="126720" imgH="126720" progId="Equation.3">
                    <p:embed/>
                    <p:pic>
                      <p:nvPicPr>
                        <p:cNvPr id="30731" name="Object 8">
                          <a:extLst>
                            <a:ext uri="{FF2B5EF4-FFF2-40B4-BE49-F238E27FC236}">
                              <a16:creationId xmlns:a16="http://schemas.microsoft.com/office/drawing/2014/main" id="{3C566DF4-DF99-425D-A6B9-BB972C724F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9">
              <a:extLst>
                <a:ext uri="{FF2B5EF4-FFF2-40B4-BE49-F238E27FC236}">
                  <a16:creationId xmlns:a16="http://schemas.microsoft.com/office/drawing/2014/main" id="{6FB4D0F0-B09F-4653-96FE-E834401E91A9}"/>
                </a:ext>
              </a:extLst>
            </p:cNvPr>
            <p:cNvGraphicFramePr>
              <a:graphicFrameLocks noChangeAspect="1"/>
            </p:cNvGraphicFramePr>
            <p:nvPr/>
          </p:nvGraphicFramePr>
          <p:xfrm>
            <a:off x="3652" y="2722"/>
            <a:ext cx="184" cy="184"/>
          </p:xfrm>
          <a:graphic>
            <a:graphicData uri="http://schemas.openxmlformats.org/presentationml/2006/ole">
              <mc:AlternateContent xmlns:mc="http://schemas.openxmlformats.org/markup-compatibility/2006">
                <mc:Choice xmlns:v="urn:schemas-microsoft-com:vml" Requires="v">
                  <p:oleObj spid="_x0000_s94256" name="公式" r:id="rId11" imgW="126720" imgH="126720" progId="Equation.3">
                    <p:embed/>
                  </p:oleObj>
                </mc:Choice>
                <mc:Fallback>
                  <p:oleObj name="公式" r:id="rId11" imgW="126720" imgH="126720" progId="Equation.3">
                    <p:embed/>
                    <p:pic>
                      <p:nvPicPr>
                        <p:cNvPr id="30732" name="Object 9">
                          <a:extLst>
                            <a:ext uri="{FF2B5EF4-FFF2-40B4-BE49-F238E27FC236}">
                              <a16:creationId xmlns:a16="http://schemas.microsoft.com/office/drawing/2014/main" id="{6FB4D0F0-B09F-4653-96FE-E834401E91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2"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3" name="Object 10">
              <a:extLst>
                <a:ext uri="{FF2B5EF4-FFF2-40B4-BE49-F238E27FC236}">
                  <a16:creationId xmlns:a16="http://schemas.microsoft.com/office/drawing/2014/main" id="{BFFCA27F-3492-491F-84AE-8FF4A5760C10}"/>
                </a:ext>
              </a:extLst>
            </p:cNvPr>
            <p:cNvGraphicFramePr>
              <a:graphicFrameLocks noChangeAspect="1"/>
            </p:cNvGraphicFramePr>
            <p:nvPr/>
          </p:nvGraphicFramePr>
          <p:xfrm>
            <a:off x="3660" y="2976"/>
            <a:ext cx="184" cy="184"/>
          </p:xfrm>
          <a:graphic>
            <a:graphicData uri="http://schemas.openxmlformats.org/presentationml/2006/ole">
              <mc:AlternateContent xmlns:mc="http://schemas.openxmlformats.org/markup-compatibility/2006">
                <mc:Choice xmlns:v="urn:schemas-microsoft-com:vml" Requires="v">
                  <p:oleObj spid="_x0000_s94257" name="公式" r:id="rId13" imgW="126720" imgH="126720" progId="Equation.3">
                    <p:embed/>
                  </p:oleObj>
                </mc:Choice>
                <mc:Fallback>
                  <p:oleObj name="公式" r:id="rId13" imgW="126720" imgH="126720" progId="Equation.3">
                    <p:embed/>
                    <p:pic>
                      <p:nvPicPr>
                        <p:cNvPr id="30733" name="Object 10">
                          <a:extLst>
                            <a:ext uri="{FF2B5EF4-FFF2-40B4-BE49-F238E27FC236}">
                              <a16:creationId xmlns:a16="http://schemas.microsoft.com/office/drawing/2014/main" id="{BFFCA27F-3492-491F-84AE-8FF4A5760C1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0"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4" name="Object 11">
              <a:extLst>
                <a:ext uri="{FF2B5EF4-FFF2-40B4-BE49-F238E27FC236}">
                  <a16:creationId xmlns:a16="http://schemas.microsoft.com/office/drawing/2014/main" id="{7ECB93A2-6E93-4A73-AA01-50F8A226700C}"/>
                </a:ext>
              </a:extLst>
            </p:cNvPr>
            <p:cNvGraphicFramePr>
              <a:graphicFrameLocks noChangeAspect="1"/>
            </p:cNvGraphicFramePr>
            <p:nvPr/>
          </p:nvGraphicFramePr>
          <p:xfrm>
            <a:off x="3940" y="2464"/>
            <a:ext cx="184" cy="184"/>
          </p:xfrm>
          <a:graphic>
            <a:graphicData uri="http://schemas.openxmlformats.org/presentationml/2006/ole">
              <mc:AlternateContent xmlns:mc="http://schemas.openxmlformats.org/markup-compatibility/2006">
                <mc:Choice xmlns:v="urn:schemas-microsoft-com:vml" Requires="v">
                  <p:oleObj spid="_x0000_s94258" name="公式" r:id="rId15" imgW="126720" imgH="126720" progId="Equation.3">
                    <p:embed/>
                  </p:oleObj>
                </mc:Choice>
                <mc:Fallback>
                  <p:oleObj name="公式" r:id="rId15" imgW="126720" imgH="126720" progId="Equation.3">
                    <p:embed/>
                    <p:pic>
                      <p:nvPicPr>
                        <p:cNvPr id="30734" name="Object 11">
                          <a:extLst>
                            <a:ext uri="{FF2B5EF4-FFF2-40B4-BE49-F238E27FC236}">
                              <a16:creationId xmlns:a16="http://schemas.microsoft.com/office/drawing/2014/main" id="{7ECB93A2-6E93-4A73-AA01-50F8A22670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0"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5" name="Object 12">
              <a:extLst>
                <a:ext uri="{FF2B5EF4-FFF2-40B4-BE49-F238E27FC236}">
                  <a16:creationId xmlns:a16="http://schemas.microsoft.com/office/drawing/2014/main" id="{3FB23C72-AC37-4B38-B0E3-A8C7314CE986}"/>
                </a:ext>
              </a:extLst>
            </p:cNvPr>
            <p:cNvGraphicFramePr>
              <a:graphicFrameLocks noChangeAspect="1"/>
            </p:cNvGraphicFramePr>
            <p:nvPr/>
          </p:nvGraphicFramePr>
          <p:xfrm>
            <a:off x="3956" y="2722"/>
            <a:ext cx="184" cy="184"/>
          </p:xfrm>
          <a:graphic>
            <a:graphicData uri="http://schemas.openxmlformats.org/presentationml/2006/ole">
              <mc:AlternateContent xmlns:mc="http://schemas.openxmlformats.org/markup-compatibility/2006">
                <mc:Choice xmlns:v="urn:schemas-microsoft-com:vml" Requires="v">
                  <p:oleObj spid="_x0000_s94259" name="公式" r:id="rId17" imgW="126720" imgH="126720" progId="Equation.3">
                    <p:embed/>
                  </p:oleObj>
                </mc:Choice>
                <mc:Fallback>
                  <p:oleObj name="公式" r:id="rId17" imgW="126720" imgH="126720" progId="Equation.3">
                    <p:embed/>
                    <p:pic>
                      <p:nvPicPr>
                        <p:cNvPr id="30735" name="Object 12">
                          <a:extLst>
                            <a:ext uri="{FF2B5EF4-FFF2-40B4-BE49-F238E27FC236}">
                              <a16:creationId xmlns:a16="http://schemas.microsoft.com/office/drawing/2014/main" id="{3FB23C72-AC37-4B38-B0E3-A8C7314CE98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6"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6" name="Object 13">
              <a:extLst>
                <a:ext uri="{FF2B5EF4-FFF2-40B4-BE49-F238E27FC236}">
                  <a16:creationId xmlns:a16="http://schemas.microsoft.com/office/drawing/2014/main" id="{2406FA57-A942-4CF7-B0D2-C7FD63694AAE}"/>
                </a:ext>
              </a:extLst>
            </p:cNvPr>
            <p:cNvGraphicFramePr>
              <a:graphicFrameLocks noChangeAspect="1"/>
            </p:cNvGraphicFramePr>
            <p:nvPr/>
          </p:nvGraphicFramePr>
          <p:xfrm>
            <a:off x="3956" y="2976"/>
            <a:ext cx="184" cy="184"/>
          </p:xfrm>
          <a:graphic>
            <a:graphicData uri="http://schemas.openxmlformats.org/presentationml/2006/ole">
              <mc:AlternateContent xmlns:mc="http://schemas.openxmlformats.org/markup-compatibility/2006">
                <mc:Choice xmlns:v="urn:schemas-microsoft-com:vml" Requires="v">
                  <p:oleObj spid="_x0000_s94260" name="公式" r:id="rId19" imgW="126720" imgH="126720" progId="Equation.3">
                    <p:embed/>
                  </p:oleObj>
                </mc:Choice>
                <mc:Fallback>
                  <p:oleObj name="公式" r:id="rId19" imgW="126720" imgH="126720" progId="Equation.3">
                    <p:embed/>
                    <p:pic>
                      <p:nvPicPr>
                        <p:cNvPr id="30736" name="Object 13">
                          <a:extLst>
                            <a:ext uri="{FF2B5EF4-FFF2-40B4-BE49-F238E27FC236}">
                              <a16:creationId xmlns:a16="http://schemas.microsoft.com/office/drawing/2014/main" id="{2406FA57-A942-4CF7-B0D2-C7FD63694AA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6"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7" name="Object 14">
              <a:extLst>
                <a:ext uri="{FF2B5EF4-FFF2-40B4-BE49-F238E27FC236}">
                  <a16:creationId xmlns:a16="http://schemas.microsoft.com/office/drawing/2014/main" id="{C45D0075-AE74-454B-966F-B46D79EB9D51}"/>
                </a:ext>
              </a:extLst>
            </p:cNvPr>
            <p:cNvGraphicFramePr>
              <a:graphicFrameLocks noChangeAspect="1"/>
            </p:cNvGraphicFramePr>
            <p:nvPr/>
          </p:nvGraphicFramePr>
          <p:xfrm>
            <a:off x="3948" y="3260"/>
            <a:ext cx="184" cy="184"/>
          </p:xfrm>
          <a:graphic>
            <a:graphicData uri="http://schemas.openxmlformats.org/presentationml/2006/ole">
              <mc:AlternateContent xmlns:mc="http://schemas.openxmlformats.org/markup-compatibility/2006">
                <mc:Choice xmlns:v="urn:schemas-microsoft-com:vml" Requires="v">
                  <p:oleObj spid="_x0000_s94261" name="公式" r:id="rId21" imgW="126720" imgH="126720" progId="Equation.3">
                    <p:embed/>
                  </p:oleObj>
                </mc:Choice>
                <mc:Fallback>
                  <p:oleObj name="公式" r:id="rId21" imgW="126720" imgH="126720" progId="Equation.3">
                    <p:embed/>
                    <p:pic>
                      <p:nvPicPr>
                        <p:cNvPr id="30737" name="Object 14">
                          <a:extLst>
                            <a:ext uri="{FF2B5EF4-FFF2-40B4-BE49-F238E27FC236}">
                              <a16:creationId xmlns:a16="http://schemas.microsoft.com/office/drawing/2014/main" id="{C45D0075-AE74-454B-966F-B46D79EB9D5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8"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8" name="Object 15">
              <a:extLst>
                <a:ext uri="{FF2B5EF4-FFF2-40B4-BE49-F238E27FC236}">
                  <a16:creationId xmlns:a16="http://schemas.microsoft.com/office/drawing/2014/main" id="{E70132EB-F6FC-47B3-96DA-C48586F3E935}"/>
                </a:ext>
              </a:extLst>
            </p:cNvPr>
            <p:cNvGraphicFramePr>
              <a:graphicFrameLocks noChangeAspect="1"/>
            </p:cNvGraphicFramePr>
            <p:nvPr/>
          </p:nvGraphicFramePr>
          <p:xfrm>
            <a:off x="4252" y="2464"/>
            <a:ext cx="184" cy="184"/>
          </p:xfrm>
          <a:graphic>
            <a:graphicData uri="http://schemas.openxmlformats.org/presentationml/2006/ole">
              <mc:AlternateContent xmlns:mc="http://schemas.openxmlformats.org/markup-compatibility/2006">
                <mc:Choice xmlns:v="urn:schemas-microsoft-com:vml" Requires="v">
                  <p:oleObj spid="_x0000_s94262" name="公式" r:id="rId23" imgW="126720" imgH="126720" progId="Equation.3">
                    <p:embed/>
                  </p:oleObj>
                </mc:Choice>
                <mc:Fallback>
                  <p:oleObj name="公式" r:id="rId23" imgW="126720" imgH="126720" progId="Equation.3">
                    <p:embed/>
                    <p:pic>
                      <p:nvPicPr>
                        <p:cNvPr id="30738" name="Object 15">
                          <a:extLst>
                            <a:ext uri="{FF2B5EF4-FFF2-40B4-BE49-F238E27FC236}">
                              <a16:creationId xmlns:a16="http://schemas.microsoft.com/office/drawing/2014/main" id="{E70132EB-F6FC-47B3-96DA-C48586F3E93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52" y="24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9" name="Object 16">
              <a:extLst>
                <a:ext uri="{FF2B5EF4-FFF2-40B4-BE49-F238E27FC236}">
                  <a16:creationId xmlns:a16="http://schemas.microsoft.com/office/drawing/2014/main" id="{3DEBC70E-2A06-4F26-8130-36AACD44A493}"/>
                </a:ext>
              </a:extLst>
            </p:cNvPr>
            <p:cNvGraphicFramePr>
              <a:graphicFrameLocks noChangeAspect="1"/>
            </p:cNvGraphicFramePr>
            <p:nvPr/>
          </p:nvGraphicFramePr>
          <p:xfrm>
            <a:off x="4244" y="2722"/>
            <a:ext cx="184" cy="184"/>
          </p:xfrm>
          <a:graphic>
            <a:graphicData uri="http://schemas.openxmlformats.org/presentationml/2006/ole">
              <mc:AlternateContent xmlns:mc="http://schemas.openxmlformats.org/markup-compatibility/2006">
                <mc:Choice xmlns:v="urn:schemas-microsoft-com:vml" Requires="v">
                  <p:oleObj spid="_x0000_s94263" name="公式" r:id="rId25" imgW="126720" imgH="126720" progId="Equation.3">
                    <p:embed/>
                  </p:oleObj>
                </mc:Choice>
                <mc:Fallback>
                  <p:oleObj name="公式" r:id="rId25" imgW="126720" imgH="126720" progId="Equation.3">
                    <p:embed/>
                    <p:pic>
                      <p:nvPicPr>
                        <p:cNvPr id="30739" name="Object 16">
                          <a:extLst>
                            <a:ext uri="{FF2B5EF4-FFF2-40B4-BE49-F238E27FC236}">
                              <a16:creationId xmlns:a16="http://schemas.microsoft.com/office/drawing/2014/main" id="{3DEBC70E-2A06-4F26-8130-36AACD44A49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44"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0" name="Object 17">
              <a:extLst>
                <a:ext uri="{FF2B5EF4-FFF2-40B4-BE49-F238E27FC236}">
                  <a16:creationId xmlns:a16="http://schemas.microsoft.com/office/drawing/2014/main" id="{E437C160-27AC-4958-9D2C-8E3864F8C783}"/>
                </a:ext>
              </a:extLst>
            </p:cNvPr>
            <p:cNvGraphicFramePr>
              <a:graphicFrameLocks noChangeAspect="1"/>
            </p:cNvGraphicFramePr>
            <p:nvPr/>
          </p:nvGraphicFramePr>
          <p:xfrm>
            <a:off x="4252" y="2976"/>
            <a:ext cx="184" cy="184"/>
          </p:xfrm>
          <a:graphic>
            <a:graphicData uri="http://schemas.openxmlformats.org/presentationml/2006/ole">
              <mc:AlternateContent xmlns:mc="http://schemas.openxmlformats.org/markup-compatibility/2006">
                <mc:Choice xmlns:v="urn:schemas-microsoft-com:vml" Requires="v">
                  <p:oleObj spid="_x0000_s94264" name="公式" r:id="rId27" imgW="126720" imgH="126720" progId="Equation.3">
                    <p:embed/>
                  </p:oleObj>
                </mc:Choice>
                <mc:Fallback>
                  <p:oleObj name="公式" r:id="rId27" imgW="126720" imgH="126720" progId="Equation.3">
                    <p:embed/>
                    <p:pic>
                      <p:nvPicPr>
                        <p:cNvPr id="30740" name="Object 17">
                          <a:extLst>
                            <a:ext uri="{FF2B5EF4-FFF2-40B4-BE49-F238E27FC236}">
                              <a16:creationId xmlns:a16="http://schemas.microsoft.com/office/drawing/2014/main" id="{E437C160-27AC-4958-9D2C-8E3864F8C78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52"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1" name="Object 18">
              <a:extLst>
                <a:ext uri="{FF2B5EF4-FFF2-40B4-BE49-F238E27FC236}">
                  <a16:creationId xmlns:a16="http://schemas.microsoft.com/office/drawing/2014/main" id="{454C92C7-6831-4870-9672-8FC369D835E3}"/>
                </a:ext>
              </a:extLst>
            </p:cNvPr>
            <p:cNvGraphicFramePr>
              <a:graphicFrameLocks noChangeAspect="1"/>
            </p:cNvGraphicFramePr>
            <p:nvPr/>
          </p:nvGraphicFramePr>
          <p:xfrm>
            <a:off x="4236" y="3260"/>
            <a:ext cx="184" cy="184"/>
          </p:xfrm>
          <a:graphic>
            <a:graphicData uri="http://schemas.openxmlformats.org/presentationml/2006/ole">
              <mc:AlternateContent xmlns:mc="http://schemas.openxmlformats.org/markup-compatibility/2006">
                <mc:Choice xmlns:v="urn:schemas-microsoft-com:vml" Requires="v">
                  <p:oleObj spid="_x0000_s94265" name="公式" r:id="rId29" imgW="126720" imgH="126720" progId="Equation.3">
                    <p:embed/>
                  </p:oleObj>
                </mc:Choice>
                <mc:Fallback>
                  <p:oleObj name="公式" r:id="rId29" imgW="126720" imgH="126720" progId="Equation.3">
                    <p:embed/>
                    <p:pic>
                      <p:nvPicPr>
                        <p:cNvPr id="30741" name="Object 18">
                          <a:extLst>
                            <a:ext uri="{FF2B5EF4-FFF2-40B4-BE49-F238E27FC236}">
                              <a16:creationId xmlns:a16="http://schemas.microsoft.com/office/drawing/2014/main" id="{454C92C7-6831-4870-9672-8FC369D835E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36" y="326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2" name="Object 19">
              <a:extLst>
                <a:ext uri="{FF2B5EF4-FFF2-40B4-BE49-F238E27FC236}">
                  <a16:creationId xmlns:a16="http://schemas.microsoft.com/office/drawing/2014/main" id="{5F8B19F1-0951-4F52-8D66-DF58B4B6F567}"/>
                </a:ext>
              </a:extLst>
            </p:cNvPr>
            <p:cNvGraphicFramePr>
              <a:graphicFrameLocks noChangeAspect="1"/>
            </p:cNvGraphicFramePr>
            <p:nvPr/>
          </p:nvGraphicFramePr>
          <p:xfrm>
            <a:off x="4524" y="2722"/>
            <a:ext cx="184" cy="184"/>
          </p:xfrm>
          <a:graphic>
            <a:graphicData uri="http://schemas.openxmlformats.org/presentationml/2006/ole">
              <mc:AlternateContent xmlns:mc="http://schemas.openxmlformats.org/markup-compatibility/2006">
                <mc:Choice xmlns:v="urn:schemas-microsoft-com:vml" Requires="v">
                  <p:oleObj spid="_x0000_s94266" name="公式" r:id="rId31" imgW="126720" imgH="126720" progId="Equation.3">
                    <p:embed/>
                  </p:oleObj>
                </mc:Choice>
                <mc:Fallback>
                  <p:oleObj name="公式" r:id="rId31" imgW="126720" imgH="126720" progId="Equation.3">
                    <p:embed/>
                    <p:pic>
                      <p:nvPicPr>
                        <p:cNvPr id="30742" name="Object 19">
                          <a:extLst>
                            <a:ext uri="{FF2B5EF4-FFF2-40B4-BE49-F238E27FC236}">
                              <a16:creationId xmlns:a16="http://schemas.microsoft.com/office/drawing/2014/main" id="{5F8B19F1-0951-4F52-8D66-DF58B4B6F56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24" y="272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3" name="Object 20">
              <a:extLst>
                <a:ext uri="{FF2B5EF4-FFF2-40B4-BE49-F238E27FC236}">
                  <a16:creationId xmlns:a16="http://schemas.microsoft.com/office/drawing/2014/main" id="{E67C2AD6-FFD4-41AE-93DE-541E1B1A55DC}"/>
                </a:ext>
              </a:extLst>
            </p:cNvPr>
            <p:cNvGraphicFramePr>
              <a:graphicFrameLocks noChangeAspect="1"/>
            </p:cNvGraphicFramePr>
            <p:nvPr/>
          </p:nvGraphicFramePr>
          <p:xfrm>
            <a:off x="4524" y="2976"/>
            <a:ext cx="184" cy="184"/>
          </p:xfrm>
          <a:graphic>
            <a:graphicData uri="http://schemas.openxmlformats.org/presentationml/2006/ole">
              <mc:AlternateContent xmlns:mc="http://schemas.openxmlformats.org/markup-compatibility/2006">
                <mc:Choice xmlns:v="urn:schemas-microsoft-com:vml" Requires="v">
                  <p:oleObj spid="_x0000_s94267" name="公式" r:id="rId33" imgW="126720" imgH="126720" progId="Equation.3">
                    <p:embed/>
                  </p:oleObj>
                </mc:Choice>
                <mc:Fallback>
                  <p:oleObj name="公式" r:id="rId33" imgW="126720" imgH="126720" progId="Equation.3">
                    <p:embed/>
                    <p:pic>
                      <p:nvPicPr>
                        <p:cNvPr id="30743" name="Object 20">
                          <a:extLst>
                            <a:ext uri="{FF2B5EF4-FFF2-40B4-BE49-F238E27FC236}">
                              <a16:creationId xmlns:a16="http://schemas.microsoft.com/office/drawing/2014/main" id="{E67C2AD6-FFD4-41AE-93DE-541E1B1A55DC}"/>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24" y="297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4" name="Object 21">
              <a:extLst>
                <a:ext uri="{FF2B5EF4-FFF2-40B4-BE49-F238E27FC236}">
                  <a16:creationId xmlns:a16="http://schemas.microsoft.com/office/drawing/2014/main" id="{B4A176E1-7563-4AA4-BFA4-801459EA36EC}"/>
                </a:ext>
              </a:extLst>
            </p:cNvPr>
            <p:cNvGraphicFramePr>
              <a:graphicFrameLocks noChangeAspect="1"/>
            </p:cNvGraphicFramePr>
            <p:nvPr/>
          </p:nvGraphicFramePr>
          <p:xfrm>
            <a:off x="4176" y="3072"/>
            <a:ext cx="177" cy="249"/>
          </p:xfrm>
          <a:graphic>
            <a:graphicData uri="http://schemas.openxmlformats.org/presentationml/2006/ole">
              <mc:AlternateContent xmlns:mc="http://schemas.openxmlformats.org/markup-compatibility/2006">
                <mc:Choice xmlns:v="urn:schemas-microsoft-com:vml" Requires="v">
                  <p:oleObj spid="_x0000_s94268" name="Equation" r:id="rId35" imgW="126720" imgH="177480" progId="Equation.3">
                    <p:embed/>
                  </p:oleObj>
                </mc:Choice>
                <mc:Fallback>
                  <p:oleObj name="Equation" r:id="rId35" imgW="126720" imgH="177480" progId="Equation.3">
                    <p:embed/>
                    <p:pic>
                      <p:nvPicPr>
                        <p:cNvPr id="30744" name="Object 21">
                          <a:extLst>
                            <a:ext uri="{FF2B5EF4-FFF2-40B4-BE49-F238E27FC236}">
                              <a16:creationId xmlns:a16="http://schemas.microsoft.com/office/drawing/2014/main" id="{B4A176E1-7563-4AA4-BFA4-801459EA36E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76" y="3072"/>
                          <a:ext cx="177" cy="249"/>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5" name="Object 22">
              <a:extLst>
                <a:ext uri="{FF2B5EF4-FFF2-40B4-BE49-F238E27FC236}">
                  <a16:creationId xmlns:a16="http://schemas.microsoft.com/office/drawing/2014/main" id="{B46E4D81-9980-455C-B0A0-B1F888BC9317}"/>
                </a:ext>
              </a:extLst>
            </p:cNvPr>
            <p:cNvGraphicFramePr>
              <a:graphicFrameLocks noChangeAspect="1"/>
            </p:cNvGraphicFramePr>
            <p:nvPr/>
          </p:nvGraphicFramePr>
          <p:xfrm>
            <a:off x="3954" y="2784"/>
            <a:ext cx="186" cy="200"/>
          </p:xfrm>
          <a:graphic>
            <a:graphicData uri="http://schemas.openxmlformats.org/presentationml/2006/ole">
              <mc:AlternateContent xmlns:mc="http://schemas.openxmlformats.org/markup-compatibility/2006">
                <mc:Choice xmlns:v="urn:schemas-microsoft-com:vml" Requires="v">
                  <p:oleObj spid="_x0000_s94269" name="公式" r:id="rId37" imgW="164880" imgH="177480" progId="Equation.3">
                    <p:embed/>
                  </p:oleObj>
                </mc:Choice>
                <mc:Fallback>
                  <p:oleObj name="公式" r:id="rId37" imgW="164880" imgH="177480" progId="Equation.3">
                    <p:embed/>
                    <p:pic>
                      <p:nvPicPr>
                        <p:cNvPr id="30745" name="Object 22">
                          <a:extLst>
                            <a:ext uri="{FF2B5EF4-FFF2-40B4-BE49-F238E27FC236}">
                              <a16:creationId xmlns:a16="http://schemas.microsoft.com/office/drawing/2014/main" id="{B46E4D81-9980-455C-B0A0-B1F888BC931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54" y="2784"/>
                          <a:ext cx="186" cy="20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6" name="Object 23">
              <a:extLst>
                <a:ext uri="{FF2B5EF4-FFF2-40B4-BE49-F238E27FC236}">
                  <a16:creationId xmlns:a16="http://schemas.microsoft.com/office/drawing/2014/main" id="{0A44F016-97AE-438B-809C-0E7D20B34ED4}"/>
                </a:ext>
              </a:extLst>
            </p:cNvPr>
            <p:cNvGraphicFramePr>
              <a:graphicFrameLocks noChangeAspect="1"/>
            </p:cNvGraphicFramePr>
            <p:nvPr/>
          </p:nvGraphicFramePr>
          <p:xfrm>
            <a:off x="4811" y="2726"/>
            <a:ext cx="184" cy="184"/>
          </p:xfrm>
          <a:graphic>
            <a:graphicData uri="http://schemas.openxmlformats.org/presentationml/2006/ole">
              <mc:AlternateContent xmlns:mc="http://schemas.openxmlformats.org/markup-compatibility/2006">
                <mc:Choice xmlns:v="urn:schemas-microsoft-com:vml" Requires="v">
                  <p:oleObj spid="_x0000_s94270" name="公式" r:id="rId39" imgW="126720" imgH="126720" progId="Equation.3">
                    <p:embed/>
                  </p:oleObj>
                </mc:Choice>
                <mc:Fallback>
                  <p:oleObj name="公式" r:id="rId39" imgW="126720" imgH="126720" progId="Equation.3">
                    <p:embed/>
                    <p:pic>
                      <p:nvPicPr>
                        <p:cNvPr id="30746" name="Object 23">
                          <a:extLst>
                            <a:ext uri="{FF2B5EF4-FFF2-40B4-BE49-F238E27FC236}">
                              <a16:creationId xmlns:a16="http://schemas.microsoft.com/office/drawing/2014/main" id="{0A44F016-97AE-438B-809C-0E7D20B34ED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11" y="272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7" name="Object 24">
              <a:extLst>
                <a:ext uri="{FF2B5EF4-FFF2-40B4-BE49-F238E27FC236}">
                  <a16:creationId xmlns:a16="http://schemas.microsoft.com/office/drawing/2014/main" id="{D8498F1D-4BA9-49C7-B93C-D63B84291973}"/>
                </a:ext>
              </a:extLst>
            </p:cNvPr>
            <p:cNvGraphicFramePr>
              <a:graphicFrameLocks noChangeAspect="1"/>
            </p:cNvGraphicFramePr>
            <p:nvPr/>
          </p:nvGraphicFramePr>
          <p:xfrm>
            <a:off x="4811" y="2980"/>
            <a:ext cx="184" cy="184"/>
          </p:xfrm>
          <a:graphic>
            <a:graphicData uri="http://schemas.openxmlformats.org/presentationml/2006/ole">
              <mc:AlternateContent xmlns:mc="http://schemas.openxmlformats.org/markup-compatibility/2006">
                <mc:Choice xmlns:v="urn:schemas-microsoft-com:vml" Requires="v">
                  <p:oleObj spid="_x0000_s94271" name="公式" r:id="rId41" imgW="126720" imgH="126720" progId="Equation.3">
                    <p:embed/>
                  </p:oleObj>
                </mc:Choice>
                <mc:Fallback>
                  <p:oleObj name="公式" r:id="rId41" imgW="126720" imgH="126720" progId="Equation.3">
                    <p:embed/>
                    <p:pic>
                      <p:nvPicPr>
                        <p:cNvPr id="30747" name="Object 24">
                          <a:extLst>
                            <a:ext uri="{FF2B5EF4-FFF2-40B4-BE49-F238E27FC236}">
                              <a16:creationId xmlns:a16="http://schemas.microsoft.com/office/drawing/2014/main" id="{D8498F1D-4BA9-49C7-B93C-D63B84291973}"/>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11" y="298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8" name="Object 25">
              <a:extLst>
                <a:ext uri="{FF2B5EF4-FFF2-40B4-BE49-F238E27FC236}">
                  <a16:creationId xmlns:a16="http://schemas.microsoft.com/office/drawing/2014/main" id="{8FE395F0-2EAA-4428-928D-69262AB46F36}"/>
                </a:ext>
              </a:extLst>
            </p:cNvPr>
            <p:cNvGraphicFramePr>
              <a:graphicFrameLocks noChangeAspect="1"/>
            </p:cNvGraphicFramePr>
            <p:nvPr/>
          </p:nvGraphicFramePr>
          <p:xfrm>
            <a:off x="3660" y="3508"/>
            <a:ext cx="184" cy="184"/>
          </p:xfrm>
          <a:graphic>
            <a:graphicData uri="http://schemas.openxmlformats.org/presentationml/2006/ole">
              <mc:AlternateContent xmlns:mc="http://schemas.openxmlformats.org/markup-compatibility/2006">
                <mc:Choice xmlns:v="urn:schemas-microsoft-com:vml" Requires="v">
                  <p:oleObj spid="_x0000_s94272" name="公式" r:id="rId43" imgW="126720" imgH="126720" progId="Equation.3">
                    <p:embed/>
                  </p:oleObj>
                </mc:Choice>
                <mc:Fallback>
                  <p:oleObj name="公式" r:id="rId43" imgW="126720" imgH="126720" progId="Equation.3">
                    <p:embed/>
                    <p:pic>
                      <p:nvPicPr>
                        <p:cNvPr id="30748" name="Object 25">
                          <a:extLst>
                            <a:ext uri="{FF2B5EF4-FFF2-40B4-BE49-F238E27FC236}">
                              <a16:creationId xmlns:a16="http://schemas.microsoft.com/office/drawing/2014/main" id="{8FE395F0-2EAA-4428-928D-69262AB46F36}"/>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60"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26">
              <a:extLst>
                <a:ext uri="{FF2B5EF4-FFF2-40B4-BE49-F238E27FC236}">
                  <a16:creationId xmlns:a16="http://schemas.microsoft.com/office/drawing/2014/main" id="{99500595-9F02-40DE-B13F-FAC22271ACD2}"/>
                </a:ext>
              </a:extLst>
            </p:cNvPr>
            <p:cNvGraphicFramePr>
              <a:graphicFrameLocks noChangeAspect="1"/>
            </p:cNvGraphicFramePr>
            <p:nvPr/>
          </p:nvGraphicFramePr>
          <p:xfrm>
            <a:off x="3948" y="3508"/>
            <a:ext cx="184" cy="184"/>
          </p:xfrm>
          <a:graphic>
            <a:graphicData uri="http://schemas.openxmlformats.org/presentationml/2006/ole">
              <mc:AlternateContent xmlns:mc="http://schemas.openxmlformats.org/markup-compatibility/2006">
                <mc:Choice xmlns:v="urn:schemas-microsoft-com:vml" Requires="v">
                  <p:oleObj spid="_x0000_s94273" name="公式" r:id="rId45" imgW="126720" imgH="126720" progId="Equation.3">
                    <p:embed/>
                  </p:oleObj>
                </mc:Choice>
                <mc:Fallback>
                  <p:oleObj name="公式" r:id="rId45" imgW="126720" imgH="126720" progId="Equation.3">
                    <p:embed/>
                    <p:pic>
                      <p:nvPicPr>
                        <p:cNvPr id="30749" name="Object 26">
                          <a:extLst>
                            <a:ext uri="{FF2B5EF4-FFF2-40B4-BE49-F238E27FC236}">
                              <a16:creationId xmlns:a16="http://schemas.microsoft.com/office/drawing/2014/main" id="{99500595-9F02-40DE-B13F-FAC22271ACD2}"/>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48"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27">
              <a:extLst>
                <a:ext uri="{FF2B5EF4-FFF2-40B4-BE49-F238E27FC236}">
                  <a16:creationId xmlns:a16="http://schemas.microsoft.com/office/drawing/2014/main" id="{C765A079-2BAB-47B2-87D4-DD7FA81B129C}"/>
                </a:ext>
              </a:extLst>
            </p:cNvPr>
            <p:cNvGraphicFramePr>
              <a:graphicFrameLocks noChangeAspect="1"/>
            </p:cNvGraphicFramePr>
            <p:nvPr/>
          </p:nvGraphicFramePr>
          <p:xfrm>
            <a:off x="4236" y="3508"/>
            <a:ext cx="184" cy="184"/>
          </p:xfrm>
          <a:graphic>
            <a:graphicData uri="http://schemas.openxmlformats.org/presentationml/2006/ole">
              <mc:AlternateContent xmlns:mc="http://schemas.openxmlformats.org/markup-compatibility/2006">
                <mc:Choice xmlns:v="urn:schemas-microsoft-com:vml" Requires="v">
                  <p:oleObj spid="_x0000_s94274" name="公式" r:id="rId47" imgW="126720" imgH="126720" progId="Equation.3">
                    <p:embed/>
                  </p:oleObj>
                </mc:Choice>
                <mc:Fallback>
                  <p:oleObj name="公式" r:id="rId47" imgW="126720" imgH="126720" progId="Equation.3">
                    <p:embed/>
                    <p:pic>
                      <p:nvPicPr>
                        <p:cNvPr id="30750" name="Object 27">
                          <a:extLst>
                            <a:ext uri="{FF2B5EF4-FFF2-40B4-BE49-F238E27FC236}">
                              <a16:creationId xmlns:a16="http://schemas.microsoft.com/office/drawing/2014/main" id="{C765A079-2BAB-47B2-87D4-DD7FA81B129C}"/>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36" y="35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1" name="Object 28">
              <a:extLst>
                <a:ext uri="{FF2B5EF4-FFF2-40B4-BE49-F238E27FC236}">
                  <a16:creationId xmlns:a16="http://schemas.microsoft.com/office/drawing/2014/main" id="{46C5D199-2AB8-45F1-BE6D-1E72B40C9CFB}"/>
                </a:ext>
              </a:extLst>
            </p:cNvPr>
            <p:cNvGraphicFramePr>
              <a:graphicFrameLocks noChangeAspect="1"/>
            </p:cNvGraphicFramePr>
            <p:nvPr/>
          </p:nvGraphicFramePr>
          <p:xfrm>
            <a:off x="3660" y="2225"/>
            <a:ext cx="184" cy="184"/>
          </p:xfrm>
          <a:graphic>
            <a:graphicData uri="http://schemas.openxmlformats.org/presentationml/2006/ole">
              <mc:AlternateContent xmlns:mc="http://schemas.openxmlformats.org/markup-compatibility/2006">
                <mc:Choice xmlns:v="urn:schemas-microsoft-com:vml" Requires="v">
                  <p:oleObj spid="_x0000_s94275" name="公式" r:id="rId49" imgW="126720" imgH="126720" progId="Equation.3">
                    <p:embed/>
                  </p:oleObj>
                </mc:Choice>
                <mc:Fallback>
                  <p:oleObj name="公式" r:id="rId49" imgW="126720" imgH="126720" progId="Equation.3">
                    <p:embed/>
                    <p:pic>
                      <p:nvPicPr>
                        <p:cNvPr id="30751" name="Object 28">
                          <a:extLst>
                            <a:ext uri="{FF2B5EF4-FFF2-40B4-BE49-F238E27FC236}">
                              <a16:creationId xmlns:a16="http://schemas.microsoft.com/office/drawing/2014/main" id="{46C5D199-2AB8-45F1-BE6D-1E72B40C9CFB}"/>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60"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2" name="Object 29">
              <a:extLst>
                <a:ext uri="{FF2B5EF4-FFF2-40B4-BE49-F238E27FC236}">
                  <a16:creationId xmlns:a16="http://schemas.microsoft.com/office/drawing/2014/main" id="{618D4D45-46F2-4465-A930-359697AC3D6B}"/>
                </a:ext>
              </a:extLst>
            </p:cNvPr>
            <p:cNvGraphicFramePr>
              <a:graphicFrameLocks noChangeAspect="1"/>
            </p:cNvGraphicFramePr>
            <p:nvPr/>
          </p:nvGraphicFramePr>
          <p:xfrm>
            <a:off x="3948" y="2225"/>
            <a:ext cx="184" cy="184"/>
          </p:xfrm>
          <a:graphic>
            <a:graphicData uri="http://schemas.openxmlformats.org/presentationml/2006/ole">
              <mc:AlternateContent xmlns:mc="http://schemas.openxmlformats.org/markup-compatibility/2006">
                <mc:Choice xmlns:v="urn:schemas-microsoft-com:vml" Requires="v">
                  <p:oleObj spid="_x0000_s94276" name="公式" r:id="rId51" imgW="126720" imgH="126720" progId="Equation.3">
                    <p:embed/>
                  </p:oleObj>
                </mc:Choice>
                <mc:Fallback>
                  <p:oleObj name="公式" r:id="rId51" imgW="126720" imgH="126720" progId="Equation.3">
                    <p:embed/>
                    <p:pic>
                      <p:nvPicPr>
                        <p:cNvPr id="30752" name="Object 29">
                          <a:extLst>
                            <a:ext uri="{FF2B5EF4-FFF2-40B4-BE49-F238E27FC236}">
                              <a16:creationId xmlns:a16="http://schemas.microsoft.com/office/drawing/2014/main" id="{618D4D45-46F2-4465-A930-359697AC3D6B}"/>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948"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3" name="Object 30">
              <a:extLst>
                <a:ext uri="{FF2B5EF4-FFF2-40B4-BE49-F238E27FC236}">
                  <a16:creationId xmlns:a16="http://schemas.microsoft.com/office/drawing/2014/main" id="{36B29347-F236-492D-83C4-08D49FED0287}"/>
                </a:ext>
              </a:extLst>
            </p:cNvPr>
            <p:cNvGraphicFramePr>
              <a:graphicFrameLocks noChangeAspect="1"/>
            </p:cNvGraphicFramePr>
            <p:nvPr/>
          </p:nvGraphicFramePr>
          <p:xfrm>
            <a:off x="4236" y="2225"/>
            <a:ext cx="184" cy="184"/>
          </p:xfrm>
          <a:graphic>
            <a:graphicData uri="http://schemas.openxmlformats.org/presentationml/2006/ole">
              <mc:AlternateContent xmlns:mc="http://schemas.openxmlformats.org/markup-compatibility/2006">
                <mc:Choice xmlns:v="urn:schemas-microsoft-com:vml" Requires="v">
                  <p:oleObj spid="_x0000_s94277" name="公式" r:id="rId53" imgW="126720" imgH="126720" progId="Equation.3">
                    <p:embed/>
                  </p:oleObj>
                </mc:Choice>
                <mc:Fallback>
                  <p:oleObj name="公式" r:id="rId53" imgW="126720" imgH="126720" progId="Equation.3">
                    <p:embed/>
                    <p:pic>
                      <p:nvPicPr>
                        <p:cNvPr id="30753" name="Object 30">
                          <a:extLst>
                            <a:ext uri="{FF2B5EF4-FFF2-40B4-BE49-F238E27FC236}">
                              <a16:creationId xmlns:a16="http://schemas.microsoft.com/office/drawing/2014/main" id="{36B29347-F236-492D-83C4-08D49FED0287}"/>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236" y="2225"/>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4" name="Object 31">
              <a:extLst>
                <a:ext uri="{FF2B5EF4-FFF2-40B4-BE49-F238E27FC236}">
                  <a16:creationId xmlns:a16="http://schemas.microsoft.com/office/drawing/2014/main" id="{1E275642-EFE4-48A9-B4C2-F51FEB0C90BC}"/>
                </a:ext>
              </a:extLst>
            </p:cNvPr>
            <p:cNvGraphicFramePr>
              <a:graphicFrameLocks noChangeAspect="1"/>
            </p:cNvGraphicFramePr>
            <p:nvPr/>
          </p:nvGraphicFramePr>
          <p:xfrm>
            <a:off x="3372" y="2456"/>
            <a:ext cx="184" cy="184"/>
          </p:xfrm>
          <a:graphic>
            <a:graphicData uri="http://schemas.openxmlformats.org/presentationml/2006/ole">
              <mc:AlternateContent xmlns:mc="http://schemas.openxmlformats.org/markup-compatibility/2006">
                <mc:Choice xmlns:v="urn:schemas-microsoft-com:vml" Requires="v">
                  <p:oleObj spid="_x0000_s94278" name="公式" r:id="rId55" imgW="126720" imgH="126720" progId="Equation.3">
                    <p:embed/>
                  </p:oleObj>
                </mc:Choice>
                <mc:Fallback>
                  <p:oleObj name="公式" r:id="rId55" imgW="126720" imgH="126720" progId="Equation.3">
                    <p:embed/>
                    <p:pic>
                      <p:nvPicPr>
                        <p:cNvPr id="30754" name="Object 31">
                          <a:extLst>
                            <a:ext uri="{FF2B5EF4-FFF2-40B4-BE49-F238E27FC236}">
                              <a16:creationId xmlns:a16="http://schemas.microsoft.com/office/drawing/2014/main" id="{1E275642-EFE4-48A9-B4C2-F51FEB0C90BC}"/>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372" y="24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5" name="Object 32">
              <a:extLst>
                <a:ext uri="{FF2B5EF4-FFF2-40B4-BE49-F238E27FC236}">
                  <a16:creationId xmlns:a16="http://schemas.microsoft.com/office/drawing/2014/main" id="{FB2A5042-37E9-4264-B9F3-1E590D32224C}"/>
                </a:ext>
              </a:extLst>
            </p:cNvPr>
            <p:cNvGraphicFramePr>
              <a:graphicFrameLocks noChangeAspect="1"/>
            </p:cNvGraphicFramePr>
            <p:nvPr/>
          </p:nvGraphicFramePr>
          <p:xfrm>
            <a:off x="3372" y="3272"/>
            <a:ext cx="184" cy="184"/>
          </p:xfrm>
          <a:graphic>
            <a:graphicData uri="http://schemas.openxmlformats.org/presentationml/2006/ole">
              <mc:AlternateContent xmlns:mc="http://schemas.openxmlformats.org/markup-compatibility/2006">
                <mc:Choice xmlns:v="urn:schemas-microsoft-com:vml" Requires="v">
                  <p:oleObj spid="_x0000_s94279" name="公式" r:id="rId57" imgW="126720" imgH="126720" progId="Equation.3">
                    <p:embed/>
                  </p:oleObj>
                </mc:Choice>
                <mc:Fallback>
                  <p:oleObj name="公式" r:id="rId57" imgW="126720" imgH="126720" progId="Equation.3">
                    <p:embed/>
                    <p:pic>
                      <p:nvPicPr>
                        <p:cNvPr id="30755" name="Object 32">
                          <a:extLst>
                            <a:ext uri="{FF2B5EF4-FFF2-40B4-BE49-F238E27FC236}">
                              <a16:creationId xmlns:a16="http://schemas.microsoft.com/office/drawing/2014/main" id="{FB2A5042-37E9-4264-B9F3-1E590D32224C}"/>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37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6" name="Object 33">
              <a:extLst>
                <a:ext uri="{FF2B5EF4-FFF2-40B4-BE49-F238E27FC236}">
                  <a16:creationId xmlns:a16="http://schemas.microsoft.com/office/drawing/2014/main" id="{E093B6CA-55AC-4348-9488-FC269F200FFD}"/>
                </a:ext>
              </a:extLst>
            </p:cNvPr>
            <p:cNvGraphicFramePr>
              <a:graphicFrameLocks noChangeAspect="1"/>
            </p:cNvGraphicFramePr>
            <p:nvPr/>
          </p:nvGraphicFramePr>
          <p:xfrm>
            <a:off x="4532" y="2447"/>
            <a:ext cx="184" cy="184"/>
          </p:xfrm>
          <a:graphic>
            <a:graphicData uri="http://schemas.openxmlformats.org/presentationml/2006/ole">
              <mc:AlternateContent xmlns:mc="http://schemas.openxmlformats.org/markup-compatibility/2006">
                <mc:Choice xmlns:v="urn:schemas-microsoft-com:vml" Requires="v">
                  <p:oleObj spid="_x0000_s94280" name="公式" r:id="rId59" imgW="126720" imgH="126720" progId="Equation.3">
                    <p:embed/>
                  </p:oleObj>
                </mc:Choice>
                <mc:Fallback>
                  <p:oleObj name="公式" r:id="rId59" imgW="126720" imgH="126720" progId="Equation.3">
                    <p:embed/>
                    <p:pic>
                      <p:nvPicPr>
                        <p:cNvPr id="30756" name="Object 33">
                          <a:extLst>
                            <a:ext uri="{FF2B5EF4-FFF2-40B4-BE49-F238E27FC236}">
                              <a16:creationId xmlns:a16="http://schemas.microsoft.com/office/drawing/2014/main" id="{E093B6CA-55AC-4348-9488-FC269F200FFD}"/>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532" y="2447"/>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7" name="Object 34">
              <a:extLst>
                <a:ext uri="{FF2B5EF4-FFF2-40B4-BE49-F238E27FC236}">
                  <a16:creationId xmlns:a16="http://schemas.microsoft.com/office/drawing/2014/main" id="{53B2E2D5-B20F-481B-A75E-B8EDB0696F8C}"/>
                </a:ext>
              </a:extLst>
            </p:cNvPr>
            <p:cNvGraphicFramePr>
              <a:graphicFrameLocks noChangeAspect="1"/>
            </p:cNvGraphicFramePr>
            <p:nvPr/>
          </p:nvGraphicFramePr>
          <p:xfrm>
            <a:off x="4516" y="2208"/>
            <a:ext cx="184" cy="184"/>
          </p:xfrm>
          <a:graphic>
            <a:graphicData uri="http://schemas.openxmlformats.org/presentationml/2006/ole">
              <mc:AlternateContent xmlns:mc="http://schemas.openxmlformats.org/markup-compatibility/2006">
                <mc:Choice xmlns:v="urn:schemas-microsoft-com:vml" Requires="v">
                  <p:oleObj spid="_x0000_s94281" name="公式" r:id="rId61" imgW="126720" imgH="126720" progId="Equation.3">
                    <p:embed/>
                  </p:oleObj>
                </mc:Choice>
                <mc:Fallback>
                  <p:oleObj name="公式" r:id="rId61" imgW="126720" imgH="126720" progId="Equation.3">
                    <p:embed/>
                    <p:pic>
                      <p:nvPicPr>
                        <p:cNvPr id="30757" name="Object 34">
                          <a:extLst>
                            <a:ext uri="{FF2B5EF4-FFF2-40B4-BE49-F238E27FC236}">
                              <a16:creationId xmlns:a16="http://schemas.microsoft.com/office/drawing/2014/main" id="{53B2E2D5-B20F-481B-A75E-B8EDB0696F8C}"/>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516" y="220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8" name="Object 35">
              <a:extLst>
                <a:ext uri="{FF2B5EF4-FFF2-40B4-BE49-F238E27FC236}">
                  <a16:creationId xmlns:a16="http://schemas.microsoft.com/office/drawing/2014/main" id="{31ED20E3-C0F5-4136-8143-6AB5E315C4E3}"/>
                </a:ext>
              </a:extLst>
            </p:cNvPr>
            <p:cNvGraphicFramePr>
              <a:graphicFrameLocks noChangeAspect="1"/>
            </p:cNvGraphicFramePr>
            <p:nvPr/>
          </p:nvGraphicFramePr>
          <p:xfrm>
            <a:off x="4540" y="3503"/>
            <a:ext cx="184" cy="184"/>
          </p:xfrm>
          <a:graphic>
            <a:graphicData uri="http://schemas.openxmlformats.org/presentationml/2006/ole">
              <mc:AlternateContent xmlns:mc="http://schemas.openxmlformats.org/markup-compatibility/2006">
                <mc:Choice xmlns:v="urn:schemas-microsoft-com:vml" Requires="v">
                  <p:oleObj spid="_x0000_s94282" name="公式" r:id="rId63" imgW="126720" imgH="126720" progId="Equation.3">
                    <p:embed/>
                  </p:oleObj>
                </mc:Choice>
                <mc:Fallback>
                  <p:oleObj name="公式" r:id="rId63" imgW="126720" imgH="126720" progId="Equation.3">
                    <p:embed/>
                    <p:pic>
                      <p:nvPicPr>
                        <p:cNvPr id="30758" name="Object 35">
                          <a:extLst>
                            <a:ext uri="{FF2B5EF4-FFF2-40B4-BE49-F238E27FC236}">
                              <a16:creationId xmlns:a16="http://schemas.microsoft.com/office/drawing/2014/main" id="{31ED20E3-C0F5-4136-8143-6AB5E315C4E3}"/>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540" y="3503"/>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9" name="Object 36">
              <a:extLst>
                <a:ext uri="{FF2B5EF4-FFF2-40B4-BE49-F238E27FC236}">
                  <a16:creationId xmlns:a16="http://schemas.microsoft.com/office/drawing/2014/main" id="{8100969D-CA9E-47CE-8B51-DE8C77F13617}"/>
                </a:ext>
              </a:extLst>
            </p:cNvPr>
            <p:cNvGraphicFramePr>
              <a:graphicFrameLocks noChangeAspect="1"/>
            </p:cNvGraphicFramePr>
            <p:nvPr/>
          </p:nvGraphicFramePr>
          <p:xfrm>
            <a:off x="4524" y="3264"/>
            <a:ext cx="184" cy="184"/>
          </p:xfrm>
          <a:graphic>
            <a:graphicData uri="http://schemas.openxmlformats.org/presentationml/2006/ole">
              <mc:AlternateContent xmlns:mc="http://schemas.openxmlformats.org/markup-compatibility/2006">
                <mc:Choice xmlns:v="urn:schemas-microsoft-com:vml" Requires="v">
                  <p:oleObj spid="_x0000_s94283" name="公式" r:id="rId65" imgW="126720" imgH="126720" progId="Equation.3">
                    <p:embed/>
                  </p:oleObj>
                </mc:Choice>
                <mc:Fallback>
                  <p:oleObj name="公式" r:id="rId65" imgW="126720" imgH="126720" progId="Equation.3">
                    <p:embed/>
                    <p:pic>
                      <p:nvPicPr>
                        <p:cNvPr id="30759" name="Object 36">
                          <a:extLst>
                            <a:ext uri="{FF2B5EF4-FFF2-40B4-BE49-F238E27FC236}">
                              <a16:creationId xmlns:a16="http://schemas.microsoft.com/office/drawing/2014/main" id="{8100969D-CA9E-47CE-8B51-DE8C77F13617}"/>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524" y="32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0" name="Object 37">
              <a:extLst>
                <a:ext uri="{FF2B5EF4-FFF2-40B4-BE49-F238E27FC236}">
                  <a16:creationId xmlns:a16="http://schemas.microsoft.com/office/drawing/2014/main" id="{7974A206-F5F4-43B9-8352-73D74FF0FBC2}"/>
                </a:ext>
              </a:extLst>
            </p:cNvPr>
            <p:cNvGraphicFramePr>
              <a:graphicFrameLocks noChangeAspect="1"/>
            </p:cNvGraphicFramePr>
            <p:nvPr/>
          </p:nvGraphicFramePr>
          <p:xfrm>
            <a:off x="4802" y="3264"/>
            <a:ext cx="184" cy="184"/>
          </p:xfrm>
          <a:graphic>
            <a:graphicData uri="http://schemas.openxmlformats.org/presentationml/2006/ole">
              <mc:AlternateContent xmlns:mc="http://schemas.openxmlformats.org/markup-compatibility/2006">
                <mc:Choice xmlns:v="urn:schemas-microsoft-com:vml" Requires="v">
                  <p:oleObj spid="_x0000_s94284" name="公式" r:id="rId67" imgW="126720" imgH="126720" progId="Equation.3">
                    <p:embed/>
                  </p:oleObj>
                </mc:Choice>
                <mc:Fallback>
                  <p:oleObj name="公式" r:id="rId67" imgW="126720" imgH="126720" progId="Equation.3">
                    <p:embed/>
                    <p:pic>
                      <p:nvPicPr>
                        <p:cNvPr id="30760" name="Object 37">
                          <a:extLst>
                            <a:ext uri="{FF2B5EF4-FFF2-40B4-BE49-F238E27FC236}">
                              <a16:creationId xmlns:a16="http://schemas.microsoft.com/office/drawing/2014/main" id="{7974A206-F5F4-43B9-8352-73D74FF0FBC2}"/>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802" y="3264"/>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1" name="Object 38">
              <a:extLst>
                <a:ext uri="{FF2B5EF4-FFF2-40B4-BE49-F238E27FC236}">
                  <a16:creationId xmlns:a16="http://schemas.microsoft.com/office/drawing/2014/main" id="{1DA983D9-640A-4766-9840-FB3E44E8FFEE}"/>
                </a:ext>
              </a:extLst>
            </p:cNvPr>
            <p:cNvGraphicFramePr>
              <a:graphicFrameLocks noChangeAspect="1"/>
            </p:cNvGraphicFramePr>
            <p:nvPr/>
          </p:nvGraphicFramePr>
          <p:xfrm>
            <a:off x="4812" y="2466"/>
            <a:ext cx="184" cy="184"/>
          </p:xfrm>
          <a:graphic>
            <a:graphicData uri="http://schemas.openxmlformats.org/presentationml/2006/ole">
              <mc:AlternateContent xmlns:mc="http://schemas.openxmlformats.org/markup-compatibility/2006">
                <mc:Choice xmlns:v="urn:schemas-microsoft-com:vml" Requires="v">
                  <p:oleObj spid="_x0000_s94285" name="公式" r:id="rId69" imgW="126720" imgH="126720" progId="Equation.3">
                    <p:embed/>
                  </p:oleObj>
                </mc:Choice>
                <mc:Fallback>
                  <p:oleObj name="公式" r:id="rId69" imgW="126720" imgH="126720" progId="Equation.3">
                    <p:embed/>
                    <p:pic>
                      <p:nvPicPr>
                        <p:cNvPr id="30761" name="Object 38">
                          <a:extLst>
                            <a:ext uri="{FF2B5EF4-FFF2-40B4-BE49-F238E27FC236}">
                              <a16:creationId xmlns:a16="http://schemas.microsoft.com/office/drawing/2014/main" id="{1DA983D9-640A-4766-9840-FB3E44E8FFEE}"/>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812" y="246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31" name="Rectangle 39">
              <a:extLst>
                <a:ext uri="{FF2B5EF4-FFF2-40B4-BE49-F238E27FC236}">
                  <a16:creationId xmlns:a16="http://schemas.microsoft.com/office/drawing/2014/main" id="{77406486-007C-4C0F-BAC6-66E2DC4A5816}"/>
                </a:ext>
              </a:extLst>
            </p:cNvPr>
            <p:cNvSpPr>
              <a:spLocks noChangeArrowheads="1"/>
            </p:cNvSpPr>
            <p:nvPr/>
          </p:nvSpPr>
          <p:spPr bwMode="auto">
            <a:xfrm>
              <a:off x="3483" y="3456"/>
              <a:ext cx="1392" cy="48"/>
            </a:xfrm>
            <a:prstGeom prst="rect">
              <a:avLst/>
            </a:prstGeom>
            <a:gradFill rotWithShape="0">
              <a:gsLst>
                <a:gs pos="0">
                  <a:schemeClr val="hlink">
                    <a:gamma/>
                    <a:shade val="43137"/>
                    <a:invGamma/>
                  </a:schemeClr>
                </a:gs>
                <a:gs pos="50000">
                  <a:schemeClr val="hlink"/>
                </a:gs>
                <a:gs pos="100000">
                  <a:schemeClr val="hlink">
                    <a:gamma/>
                    <a:shade val="43137"/>
                    <a:invGamma/>
                  </a:schemeClr>
                </a:gs>
              </a:gsLst>
              <a:lin ang="5400000" scaled="1"/>
            </a:gradFill>
            <a:ln w="19050">
              <a:no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232" name="Line 40">
              <a:extLst>
                <a:ext uri="{FF2B5EF4-FFF2-40B4-BE49-F238E27FC236}">
                  <a16:creationId xmlns:a16="http://schemas.microsoft.com/office/drawing/2014/main" id="{E8368BFB-3DBC-46F6-B5C8-7341BA7842AE}"/>
                </a:ext>
              </a:extLst>
            </p:cNvPr>
            <p:cNvSpPr>
              <a:spLocks noChangeShapeType="1"/>
            </p:cNvSpPr>
            <p:nvPr/>
          </p:nvSpPr>
          <p:spPr bwMode="auto">
            <a:xfrm flipH="1">
              <a:off x="3456" y="2919"/>
              <a:ext cx="720" cy="576"/>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33" name="Line 41">
              <a:extLst>
                <a:ext uri="{FF2B5EF4-FFF2-40B4-BE49-F238E27FC236}">
                  <a16:creationId xmlns:a16="http://schemas.microsoft.com/office/drawing/2014/main" id="{B4708AFC-AD4A-4D8B-B30B-2BB9ADF770B6}"/>
                </a:ext>
              </a:extLst>
            </p:cNvPr>
            <p:cNvSpPr>
              <a:spLocks noChangeShapeType="1"/>
            </p:cNvSpPr>
            <p:nvPr/>
          </p:nvSpPr>
          <p:spPr bwMode="auto">
            <a:xfrm>
              <a:off x="4176" y="2928"/>
              <a:ext cx="672" cy="528"/>
            </a:xfrm>
            <a:prstGeom prst="line">
              <a:avLst/>
            </a:prstGeom>
            <a:noFill/>
            <a:ln w="19050">
              <a:solidFill>
                <a:schemeClr val="tx1"/>
              </a:solidFill>
              <a:prstDash val="dash"/>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34" name="Line 42">
              <a:extLst>
                <a:ext uri="{FF2B5EF4-FFF2-40B4-BE49-F238E27FC236}">
                  <a16:creationId xmlns:a16="http://schemas.microsoft.com/office/drawing/2014/main" id="{DDEBB4DF-5DF2-47DD-AABF-B90635F76C2B}"/>
                </a:ext>
              </a:extLst>
            </p:cNvPr>
            <p:cNvSpPr>
              <a:spLocks noChangeShapeType="1"/>
            </p:cNvSpPr>
            <p:nvPr/>
          </p:nvSpPr>
          <p:spPr bwMode="auto">
            <a:xfrm>
              <a:off x="4176" y="2928"/>
              <a:ext cx="0" cy="528"/>
            </a:xfrm>
            <a:prstGeom prst="line">
              <a:avLst/>
            </a:prstGeom>
            <a:noFill/>
            <a:ln w="19050">
              <a:solidFill>
                <a:schemeClr val="tx1"/>
              </a:solidFill>
              <a:round/>
              <a:headEnd type="none" w="sm" len="lg"/>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30762" name="Object 43">
              <a:extLst>
                <a:ext uri="{FF2B5EF4-FFF2-40B4-BE49-F238E27FC236}">
                  <a16:creationId xmlns:a16="http://schemas.microsoft.com/office/drawing/2014/main" id="{C50FCD42-8E7D-4C13-84C1-28978D5680C5}"/>
                </a:ext>
              </a:extLst>
            </p:cNvPr>
            <p:cNvGraphicFramePr>
              <a:graphicFrameLocks noChangeAspect="1"/>
            </p:cNvGraphicFramePr>
            <p:nvPr/>
          </p:nvGraphicFramePr>
          <p:xfrm>
            <a:off x="3195" y="3415"/>
            <a:ext cx="229" cy="185"/>
          </p:xfrm>
          <a:graphic>
            <a:graphicData uri="http://schemas.openxmlformats.org/presentationml/2006/ole">
              <mc:AlternateContent xmlns:mc="http://schemas.openxmlformats.org/markup-compatibility/2006">
                <mc:Choice xmlns:v="urn:schemas-microsoft-com:vml" Requires="v">
                  <p:oleObj spid="_x0000_s94286" name="Equation" r:id="rId71" imgW="203040" imgH="164880" progId="Equation.3">
                    <p:embed/>
                  </p:oleObj>
                </mc:Choice>
                <mc:Fallback>
                  <p:oleObj name="Equation" r:id="rId71" imgW="203040" imgH="164880" progId="Equation.3">
                    <p:embed/>
                    <p:pic>
                      <p:nvPicPr>
                        <p:cNvPr id="30762" name="Object 43">
                          <a:extLst>
                            <a:ext uri="{FF2B5EF4-FFF2-40B4-BE49-F238E27FC236}">
                              <a16:creationId xmlns:a16="http://schemas.microsoft.com/office/drawing/2014/main" id="{C50FCD42-8E7D-4C13-84C1-28978D5680C5}"/>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195" y="3415"/>
                          <a:ext cx="229"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3" name="Object 44">
              <a:extLst>
                <a:ext uri="{FF2B5EF4-FFF2-40B4-BE49-F238E27FC236}">
                  <a16:creationId xmlns:a16="http://schemas.microsoft.com/office/drawing/2014/main" id="{9C407D48-DAE9-42B9-9C26-DB5B4E1FDADD}"/>
                </a:ext>
              </a:extLst>
            </p:cNvPr>
            <p:cNvGraphicFramePr>
              <a:graphicFrameLocks noChangeAspect="1"/>
            </p:cNvGraphicFramePr>
            <p:nvPr/>
          </p:nvGraphicFramePr>
          <p:xfrm>
            <a:off x="4893" y="3408"/>
            <a:ext cx="214" cy="185"/>
          </p:xfrm>
          <a:graphic>
            <a:graphicData uri="http://schemas.openxmlformats.org/presentationml/2006/ole">
              <mc:AlternateContent xmlns:mc="http://schemas.openxmlformats.org/markup-compatibility/2006">
                <mc:Choice xmlns:v="urn:schemas-microsoft-com:vml" Requires="v">
                  <p:oleObj spid="_x0000_s94287" name="Equation" r:id="rId73" imgW="190440" imgH="164880" progId="Equation.3">
                    <p:embed/>
                  </p:oleObj>
                </mc:Choice>
                <mc:Fallback>
                  <p:oleObj name="Equation" r:id="rId73" imgW="190440" imgH="164880" progId="Equation.3">
                    <p:embed/>
                    <p:pic>
                      <p:nvPicPr>
                        <p:cNvPr id="30763" name="Object 44">
                          <a:extLst>
                            <a:ext uri="{FF2B5EF4-FFF2-40B4-BE49-F238E27FC236}">
                              <a16:creationId xmlns:a16="http://schemas.microsoft.com/office/drawing/2014/main" id="{9C407D48-DAE9-42B9-9C26-DB5B4E1FDADD}"/>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893" y="3408"/>
                          <a:ext cx="214" cy="18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6237" name="Text Box 45">
            <a:extLst>
              <a:ext uri="{FF2B5EF4-FFF2-40B4-BE49-F238E27FC236}">
                <a16:creationId xmlns:a16="http://schemas.microsoft.com/office/drawing/2014/main" id="{AAA1AFA2-7866-4DF7-8752-6FC2448C8928}"/>
              </a:ext>
            </a:extLst>
          </p:cNvPr>
          <p:cNvSpPr txBox="1">
            <a:spLocks noChangeArrowheads="1"/>
          </p:cNvSpPr>
          <p:nvPr/>
        </p:nvSpPr>
        <p:spPr bwMode="auto">
          <a:xfrm>
            <a:off x="304800" y="1223963"/>
            <a:ext cx="86106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solidFill>
                  <a:srgbClr val="99FFCC"/>
                </a:solidFill>
                <a:effectLst>
                  <a:outerShdw blurRad="38100" dist="38100" dir="2700000" algn="tl">
                    <a:srgbClr val="000000"/>
                  </a:outerShdw>
                </a:effectLst>
              </a:rPr>
              <a:t>（</a:t>
            </a:r>
            <a:r>
              <a:rPr kumimoji="0" lang="en-US" altLang="zh-CN">
                <a:solidFill>
                  <a:srgbClr val="99FFCC"/>
                </a:solidFill>
                <a:effectLst>
                  <a:outerShdw blurRad="38100" dist="38100" dir="2700000" algn="tl">
                    <a:srgbClr val="000000"/>
                  </a:outerShdw>
                </a:effectLst>
              </a:rPr>
              <a:t>2</a:t>
            </a:r>
            <a:r>
              <a:rPr kumimoji="0" lang="zh-CN" altLang="en-US">
                <a:solidFill>
                  <a:srgbClr val="99FFCC"/>
                </a:solidFill>
                <a:effectLst>
                  <a:outerShdw blurRad="38100" dist="38100" dir="2700000" algn="tl">
                    <a:srgbClr val="000000"/>
                  </a:outerShdw>
                </a:effectLst>
              </a:rPr>
              <a:t>）方法二</a:t>
            </a:r>
            <a:r>
              <a:rPr kumimoji="0" lang="zh-CN" altLang="en-US">
                <a:effectLst>
                  <a:outerShdw blurRad="38100" dist="38100" dir="2700000" algn="tl">
                    <a:srgbClr val="000000"/>
                  </a:outerShdw>
                </a:effectLst>
              </a:rPr>
              <a:t>  取三角形回路</a:t>
            </a:r>
            <a:r>
              <a:rPr kumimoji="0" lang="en-US" altLang="zh-CN" i="1">
                <a:effectLst>
                  <a:outerShdw blurRad="38100" dist="38100" dir="2700000" algn="tl">
                    <a:srgbClr val="000000"/>
                  </a:outerShdw>
                </a:effectLst>
              </a:rPr>
              <a:t>MNO</a:t>
            </a:r>
            <a:r>
              <a:rPr kumimoji="0" lang="zh-CN" altLang="en-US">
                <a:effectLst>
                  <a:outerShdw blurRad="38100" dist="38100" dir="2700000" algn="tl">
                    <a:srgbClr val="000000"/>
                  </a:outerShdw>
                </a:effectLst>
              </a:rPr>
              <a:t>，因感应电场沿圆的切线方向，回路电动势等于金属棒电动势</a:t>
            </a:r>
          </a:p>
        </p:txBody>
      </p:sp>
      <p:graphicFrame>
        <p:nvGraphicFramePr>
          <p:cNvPr id="136238" name="Object 46">
            <a:extLst>
              <a:ext uri="{FF2B5EF4-FFF2-40B4-BE49-F238E27FC236}">
                <a16:creationId xmlns:a16="http://schemas.microsoft.com/office/drawing/2014/main" id="{0E460B4B-D3A4-46BE-96CF-EAFF464F2318}"/>
              </a:ext>
            </a:extLst>
          </p:cNvPr>
          <p:cNvGraphicFramePr>
            <a:graphicFrameLocks noChangeAspect="1"/>
          </p:cNvGraphicFramePr>
          <p:nvPr/>
        </p:nvGraphicFramePr>
        <p:xfrm>
          <a:off x="1676400" y="2973388"/>
          <a:ext cx="1527175" cy="928687"/>
        </p:xfrm>
        <a:graphic>
          <a:graphicData uri="http://schemas.openxmlformats.org/presentationml/2006/ole">
            <mc:AlternateContent xmlns:mc="http://schemas.openxmlformats.org/markup-compatibility/2006">
              <mc:Choice xmlns:v="urn:schemas-microsoft-com:vml" Requires="v">
                <p:oleObj spid="_x0000_s94288" name="Equation" r:id="rId75" imgW="609480" imgH="406080" progId="Equation.3">
                  <p:embed/>
                </p:oleObj>
              </mc:Choice>
              <mc:Fallback>
                <p:oleObj name="Equation" r:id="rId75" imgW="609480" imgH="406080" progId="Equation.3">
                  <p:embed/>
                  <p:pic>
                    <p:nvPicPr>
                      <p:cNvPr id="136238" name="Object 46">
                        <a:extLst>
                          <a:ext uri="{FF2B5EF4-FFF2-40B4-BE49-F238E27FC236}">
                            <a16:creationId xmlns:a16="http://schemas.microsoft.com/office/drawing/2014/main" id="{0E460B4B-D3A4-46BE-96CF-EAFF464F2318}"/>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1676400" y="2973388"/>
                        <a:ext cx="1527175" cy="9286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39" name="Object 47">
            <a:extLst>
              <a:ext uri="{FF2B5EF4-FFF2-40B4-BE49-F238E27FC236}">
                <a16:creationId xmlns:a16="http://schemas.microsoft.com/office/drawing/2014/main" id="{D36599E5-EDFB-48E3-AB68-430197137618}"/>
              </a:ext>
            </a:extLst>
          </p:cNvPr>
          <p:cNvGraphicFramePr>
            <a:graphicFrameLocks noChangeAspect="1"/>
          </p:cNvGraphicFramePr>
          <p:nvPr/>
        </p:nvGraphicFramePr>
        <p:xfrm>
          <a:off x="1447800" y="3857625"/>
          <a:ext cx="1954213" cy="865188"/>
        </p:xfrm>
        <a:graphic>
          <a:graphicData uri="http://schemas.openxmlformats.org/presentationml/2006/ole">
            <mc:AlternateContent xmlns:mc="http://schemas.openxmlformats.org/markup-compatibility/2006">
              <mc:Choice xmlns:v="urn:schemas-microsoft-com:vml" Requires="v">
                <p:oleObj spid="_x0000_s94289" name="Equation" r:id="rId77" imgW="838080" imgH="406080" progId="Equation.3">
                  <p:embed/>
                </p:oleObj>
              </mc:Choice>
              <mc:Fallback>
                <p:oleObj name="Equation" r:id="rId77" imgW="838080" imgH="406080" progId="Equation.3">
                  <p:embed/>
                  <p:pic>
                    <p:nvPicPr>
                      <p:cNvPr id="136239" name="Object 47">
                        <a:extLst>
                          <a:ext uri="{FF2B5EF4-FFF2-40B4-BE49-F238E27FC236}">
                            <a16:creationId xmlns:a16="http://schemas.microsoft.com/office/drawing/2014/main" id="{D36599E5-EDFB-48E3-AB68-430197137618}"/>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1447800" y="3857625"/>
                        <a:ext cx="1954213" cy="865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40" name="Object 48">
            <a:extLst>
              <a:ext uri="{FF2B5EF4-FFF2-40B4-BE49-F238E27FC236}">
                <a16:creationId xmlns:a16="http://schemas.microsoft.com/office/drawing/2014/main" id="{A16121BA-F1E6-4C8A-9585-466CAFDE96E0}"/>
              </a:ext>
            </a:extLst>
          </p:cNvPr>
          <p:cNvGraphicFramePr>
            <a:graphicFrameLocks noChangeAspect="1"/>
          </p:cNvGraphicFramePr>
          <p:nvPr/>
        </p:nvGraphicFramePr>
        <p:xfrm>
          <a:off x="1474788" y="5443538"/>
          <a:ext cx="3168650" cy="865187"/>
        </p:xfrm>
        <a:graphic>
          <a:graphicData uri="http://schemas.openxmlformats.org/presentationml/2006/ole">
            <mc:AlternateContent xmlns:mc="http://schemas.openxmlformats.org/markup-compatibility/2006">
              <mc:Choice xmlns:v="urn:schemas-microsoft-com:vml" Requires="v">
                <p:oleObj spid="_x0000_s94290" name="Equation" r:id="rId79" imgW="1358640" imgH="406080" progId="Equation.3">
                  <p:embed/>
                </p:oleObj>
              </mc:Choice>
              <mc:Fallback>
                <p:oleObj name="Equation" r:id="rId79" imgW="1358640" imgH="406080" progId="Equation.3">
                  <p:embed/>
                  <p:pic>
                    <p:nvPicPr>
                      <p:cNvPr id="136240" name="Object 48">
                        <a:extLst>
                          <a:ext uri="{FF2B5EF4-FFF2-40B4-BE49-F238E27FC236}">
                            <a16:creationId xmlns:a16="http://schemas.microsoft.com/office/drawing/2014/main" id="{A16121BA-F1E6-4C8A-9585-466CAFDE96E0}"/>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1474788" y="5443538"/>
                        <a:ext cx="3168650" cy="8651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52">
            <a:extLst>
              <a:ext uri="{FF2B5EF4-FFF2-40B4-BE49-F238E27FC236}">
                <a16:creationId xmlns:a16="http://schemas.microsoft.com/office/drawing/2014/main" id="{EF5DAFC5-57B8-4C7B-946C-7076B5ABDE1E}"/>
              </a:ext>
            </a:extLst>
          </p:cNvPr>
          <p:cNvGrpSpPr>
            <a:grpSpLocks/>
          </p:cNvGrpSpPr>
          <p:nvPr/>
        </p:nvGrpSpPr>
        <p:grpSpPr bwMode="auto">
          <a:xfrm>
            <a:off x="1066800" y="4668838"/>
            <a:ext cx="1857375" cy="925512"/>
            <a:chOff x="384" y="2616"/>
            <a:chExt cx="1200" cy="624"/>
          </a:xfrm>
        </p:grpSpPr>
        <p:graphicFrame>
          <p:nvGraphicFramePr>
            <p:cNvPr id="30727" name="Object 50">
              <a:extLst>
                <a:ext uri="{FF2B5EF4-FFF2-40B4-BE49-F238E27FC236}">
                  <a16:creationId xmlns:a16="http://schemas.microsoft.com/office/drawing/2014/main" id="{A7CD56A0-E75B-4E69-9E15-E292E7CFD43A}"/>
                </a:ext>
              </a:extLst>
            </p:cNvPr>
            <p:cNvGraphicFramePr>
              <a:graphicFrameLocks noChangeAspect="1"/>
            </p:cNvGraphicFramePr>
            <p:nvPr/>
          </p:nvGraphicFramePr>
          <p:xfrm>
            <a:off x="668" y="2616"/>
            <a:ext cx="916" cy="624"/>
          </p:xfrm>
          <a:graphic>
            <a:graphicData uri="http://schemas.openxmlformats.org/presentationml/2006/ole">
              <mc:AlternateContent xmlns:mc="http://schemas.openxmlformats.org/markup-compatibility/2006">
                <mc:Choice xmlns:v="urn:schemas-microsoft-com:vml" Requires="v">
                  <p:oleObj spid="_x0000_s94291" name="Equation" r:id="rId81" imgW="596880" imgH="406080" progId="Equation.3">
                    <p:embed/>
                  </p:oleObj>
                </mc:Choice>
                <mc:Fallback>
                  <p:oleObj name="Equation" r:id="rId81" imgW="596880" imgH="406080" progId="Equation.3">
                    <p:embed/>
                    <p:pic>
                      <p:nvPicPr>
                        <p:cNvPr id="30727" name="Object 50">
                          <a:extLst>
                            <a:ext uri="{FF2B5EF4-FFF2-40B4-BE49-F238E27FC236}">
                              <a16:creationId xmlns:a16="http://schemas.microsoft.com/office/drawing/2014/main" id="{A7CD56A0-E75B-4E69-9E15-E292E7CFD43A}"/>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68" y="2616"/>
                          <a:ext cx="916" cy="62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6243" name="Picture 51" descr="E白">
              <a:extLst>
                <a:ext uri="{FF2B5EF4-FFF2-40B4-BE49-F238E27FC236}">
                  <a16:creationId xmlns:a16="http://schemas.microsoft.com/office/drawing/2014/main" id="{972CFB5A-B7D0-4518-90E4-B51EC80B5E5C}"/>
                </a:ext>
              </a:extLst>
            </p:cNvPr>
            <p:cNvPicPr>
              <a:picLocks noChangeAspect="1" noChangeArrowheads="1"/>
            </p:cNvPicPr>
            <p:nvPr/>
          </p:nvPicPr>
          <p:blipFill>
            <a:blip r:embed="rId83">
              <a:clrChange>
                <a:clrFrom>
                  <a:srgbClr val="000000"/>
                </a:clrFrom>
                <a:clrTo>
                  <a:srgbClr val="000000">
                    <a:alpha val="0"/>
                  </a:srgbClr>
                </a:clrTo>
              </a:clrChange>
            </a:blip>
            <a:srcRect/>
            <a:stretch>
              <a:fillRect/>
            </a:stretch>
          </p:blipFill>
          <p:spPr bwMode="auto">
            <a:xfrm>
              <a:off x="384" y="2808"/>
              <a:ext cx="319" cy="242"/>
            </a:xfrm>
            <a:prstGeom prst="rect">
              <a:avLst/>
            </a:prstGeom>
            <a:noFill/>
            <a:effectLst>
              <a:outerShdw dist="28398" dir="1593903" algn="ctr" rotWithShape="0">
                <a:schemeClr val="bg2"/>
              </a:outerShdw>
            </a:effectLst>
          </p:spPr>
        </p:pic>
      </p:grpSp>
      <p:sp>
        <p:nvSpPr>
          <p:cNvPr id="136245" name="Oval 53">
            <a:extLst>
              <a:ext uri="{FF2B5EF4-FFF2-40B4-BE49-F238E27FC236}">
                <a16:creationId xmlns:a16="http://schemas.microsoft.com/office/drawing/2014/main" id="{7A2D771C-8A00-44FA-BC82-796C87AB22BC}"/>
              </a:ext>
            </a:extLst>
          </p:cNvPr>
          <p:cNvSpPr>
            <a:spLocks noChangeArrowheads="1"/>
          </p:cNvSpPr>
          <p:nvPr/>
        </p:nvSpPr>
        <p:spPr bwMode="auto">
          <a:xfrm>
            <a:off x="5467350" y="3486150"/>
            <a:ext cx="2362200" cy="2362200"/>
          </a:xfrm>
          <a:prstGeom prst="ellipse">
            <a:avLst/>
          </a:prstGeom>
          <a:noFill/>
          <a:ln w="19050">
            <a:solidFill>
              <a:schemeClr val="tx1"/>
            </a:solid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57">
            <a:extLst>
              <a:ext uri="{FF2B5EF4-FFF2-40B4-BE49-F238E27FC236}">
                <a16:creationId xmlns:a16="http://schemas.microsoft.com/office/drawing/2014/main" id="{25D6C153-0894-49DD-AA48-69C0F064CAAD}"/>
              </a:ext>
            </a:extLst>
          </p:cNvPr>
          <p:cNvGrpSpPr>
            <a:grpSpLocks/>
          </p:cNvGrpSpPr>
          <p:nvPr/>
        </p:nvGrpSpPr>
        <p:grpSpPr bwMode="auto">
          <a:xfrm>
            <a:off x="1524000" y="2319338"/>
            <a:ext cx="4541838" cy="638175"/>
            <a:chOff x="960" y="1256"/>
            <a:chExt cx="2861" cy="402"/>
          </a:xfrm>
        </p:grpSpPr>
        <p:graphicFrame>
          <p:nvGraphicFramePr>
            <p:cNvPr id="30726" name="Object 55">
              <a:extLst>
                <a:ext uri="{FF2B5EF4-FFF2-40B4-BE49-F238E27FC236}">
                  <a16:creationId xmlns:a16="http://schemas.microsoft.com/office/drawing/2014/main" id="{1D97A4C9-0BF3-4BAB-A549-50EE8CD96553}"/>
                </a:ext>
              </a:extLst>
            </p:cNvPr>
            <p:cNvGraphicFramePr>
              <a:graphicFrameLocks noChangeAspect="1"/>
            </p:cNvGraphicFramePr>
            <p:nvPr/>
          </p:nvGraphicFramePr>
          <p:xfrm>
            <a:off x="1373" y="1256"/>
            <a:ext cx="2448" cy="402"/>
          </p:xfrm>
          <a:graphic>
            <a:graphicData uri="http://schemas.openxmlformats.org/presentationml/2006/ole">
              <mc:AlternateContent xmlns:mc="http://schemas.openxmlformats.org/markup-compatibility/2006">
                <mc:Choice xmlns:v="urn:schemas-microsoft-com:vml" Requires="v">
                  <p:oleObj spid="_x0000_s94292" name="公式" r:id="rId84" imgW="1625400" imgH="291960" progId="Equation.3">
                    <p:embed/>
                  </p:oleObj>
                </mc:Choice>
                <mc:Fallback>
                  <p:oleObj name="公式" r:id="rId84" imgW="1625400" imgH="291960" progId="Equation.3">
                    <p:embed/>
                    <p:pic>
                      <p:nvPicPr>
                        <p:cNvPr id="30726" name="Object 55">
                          <a:extLst>
                            <a:ext uri="{FF2B5EF4-FFF2-40B4-BE49-F238E27FC236}">
                              <a16:creationId xmlns:a16="http://schemas.microsoft.com/office/drawing/2014/main" id="{1D97A4C9-0BF3-4BAB-A549-50EE8CD96553}"/>
                            </a:ext>
                          </a:extLst>
                        </p:cNvPr>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1373" y="1256"/>
                          <a:ext cx="2448" cy="40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6248" name="Picture 56" descr="E白">
              <a:extLst>
                <a:ext uri="{FF2B5EF4-FFF2-40B4-BE49-F238E27FC236}">
                  <a16:creationId xmlns:a16="http://schemas.microsoft.com/office/drawing/2014/main" id="{1CAC35F8-A864-4DC1-8A7D-9AD5BCA98009}"/>
                </a:ext>
              </a:extLst>
            </p:cNvPr>
            <p:cNvPicPr>
              <a:picLocks noChangeAspect="1" noChangeArrowheads="1"/>
            </p:cNvPicPr>
            <p:nvPr/>
          </p:nvPicPr>
          <p:blipFill>
            <a:blip r:embed="rId83">
              <a:clrChange>
                <a:clrFrom>
                  <a:srgbClr val="000000"/>
                </a:clrFrom>
                <a:clrTo>
                  <a:srgbClr val="000000">
                    <a:alpha val="0"/>
                  </a:srgbClr>
                </a:clrTo>
              </a:clrChange>
            </a:blip>
            <a:srcRect/>
            <a:stretch>
              <a:fillRect/>
            </a:stretch>
          </p:blipFill>
          <p:spPr bwMode="auto">
            <a:xfrm>
              <a:off x="960" y="1340"/>
              <a:ext cx="310" cy="233"/>
            </a:xfrm>
            <a:prstGeom prst="rect">
              <a:avLst/>
            </a:prstGeom>
            <a:noFill/>
            <a:effectLst>
              <a:outerShdw dist="35921" dir="2700000" algn="ctr" rotWithShape="0">
                <a:schemeClr val="bg2"/>
              </a:outerShdw>
            </a:effectLst>
          </p:spPr>
        </p:pic>
      </p:grpSp>
      <p:graphicFrame>
        <p:nvGraphicFramePr>
          <p:cNvPr id="136251" name="Object 59">
            <a:extLst>
              <a:ext uri="{FF2B5EF4-FFF2-40B4-BE49-F238E27FC236}">
                <a16:creationId xmlns:a16="http://schemas.microsoft.com/office/drawing/2014/main" id="{B9868CBE-EE8E-4AFF-BABC-353FCE6FB665}"/>
              </a:ext>
            </a:extLst>
          </p:cNvPr>
          <p:cNvGraphicFramePr>
            <a:graphicFrameLocks noChangeAspect="1"/>
          </p:cNvGraphicFramePr>
          <p:nvPr/>
        </p:nvGraphicFramePr>
        <p:xfrm>
          <a:off x="6248400" y="2133600"/>
          <a:ext cx="1371600" cy="935038"/>
        </p:xfrm>
        <a:graphic>
          <a:graphicData uri="http://schemas.openxmlformats.org/presentationml/2006/ole">
            <mc:AlternateContent xmlns:mc="http://schemas.openxmlformats.org/markup-compatibility/2006">
              <mc:Choice xmlns:v="urn:schemas-microsoft-com:vml" Requires="v">
                <p:oleObj spid="_x0000_s94293" name="Equation" r:id="rId86" imgW="596880" imgH="406080" progId="Equation.3">
                  <p:embed/>
                </p:oleObj>
              </mc:Choice>
              <mc:Fallback>
                <p:oleObj name="Equation" r:id="rId86" imgW="596880" imgH="406080" progId="Equation.3">
                  <p:embed/>
                  <p:pic>
                    <p:nvPicPr>
                      <p:cNvPr id="136251" name="Object 59">
                        <a:extLst>
                          <a:ext uri="{FF2B5EF4-FFF2-40B4-BE49-F238E27FC236}">
                            <a16:creationId xmlns:a16="http://schemas.microsoft.com/office/drawing/2014/main" id="{B9868CBE-EE8E-4AFF-BABC-353FCE6FB665}"/>
                          </a:ext>
                        </a:extLst>
                      </p:cNvPr>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6248400" y="2133600"/>
                        <a:ext cx="1371600" cy="9350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783" name="Group 63">
            <a:extLst>
              <a:ext uri="{FF2B5EF4-FFF2-40B4-BE49-F238E27FC236}">
                <a16:creationId xmlns:a16="http://schemas.microsoft.com/office/drawing/2014/main" id="{B63991A3-8E29-4B12-B00C-CFCA079CD838}"/>
              </a:ext>
            </a:extLst>
          </p:cNvPr>
          <p:cNvGrpSpPr>
            <a:grpSpLocks/>
          </p:cNvGrpSpPr>
          <p:nvPr/>
        </p:nvGrpSpPr>
        <p:grpSpPr bwMode="auto">
          <a:xfrm>
            <a:off x="0" y="303213"/>
            <a:ext cx="5715000" cy="1068387"/>
            <a:chOff x="0" y="191"/>
            <a:chExt cx="3600" cy="673"/>
          </a:xfrm>
        </p:grpSpPr>
        <p:pic>
          <p:nvPicPr>
            <p:cNvPr id="30784" name="Picture 1073" descr="bar_1">
              <a:extLst>
                <a:ext uri="{FF2B5EF4-FFF2-40B4-BE49-F238E27FC236}">
                  <a16:creationId xmlns:a16="http://schemas.microsoft.com/office/drawing/2014/main" id="{A7E1C9DC-D7B8-4B7C-857D-D88D4760941C}"/>
                </a:ext>
              </a:extLst>
            </p:cNvPr>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5C0C0EAA-227F-4DC5-9F57-493350F3A39E}"/>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3543544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6237"/>
                                        </p:tgtEl>
                                        <p:attrNameLst>
                                          <p:attrName>style.visibility</p:attrName>
                                        </p:attrNameLst>
                                      </p:cBhvr>
                                      <p:to>
                                        <p:strVal val="visible"/>
                                      </p:to>
                                    </p:set>
                                    <p:animEffect transition="in" filter="randombar(horizontal)">
                                      <p:cBhvr>
                                        <p:cTn id="7" dur="500"/>
                                        <p:tgtEl>
                                          <p:spTgt spid="136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6245"/>
                                        </p:tgtEl>
                                        <p:attrNameLst>
                                          <p:attrName>style.visibility</p:attrName>
                                        </p:attrNameLst>
                                      </p:cBhvr>
                                      <p:to>
                                        <p:strVal val="visible"/>
                                      </p:to>
                                    </p:set>
                                    <p:animEffect transition="in" filter="randombar(horizontal)">
                                      <p:cBhvr>
                                        <p:cTn id="12" dur="500"/>
                                        <p:tgtEl>
                                          <p:spTgt spid="136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36251"/>
                                        </p:tgtEl>
                                        <p:attrNameLst>
                                          <p:attrName>style.visibility</p:attrName>
                                        </p:attrNameLst>
                                      </p:cBhvr>
                                      <p:to>
                                        <p:strVal val="visible"/>
                                      </p:to>
                                    </p:set>
                                    <p:animEffect transition="in" filter="randombar(horizontal)">
                                      <p:cBhvr>
                                        <p:cTn id="22" dur="500"/>
                                        <p:tgtEl>
                                          <p:spTgt spid="136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36238"/>
                                        </p:tgtEl>
                                        <p:attrNameLst>
                                          <p:attrName>style.visibility</p:attrName>
                                        </p:attrNameLst>
                                      </p:cBhvr>
                                      <p:to>
                                        <p:strVal val="visible"/>
                                      </p:to>
                                    </p:set>
                                    <p:animEffect transition="in" filter="randombar(horizontal)">
                                      <p:cBhvr>
                                        <p:cTn id="27" dur="500"/>
                                        <p:tgtEl>
                                          <p:spTgt spid="1362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36239"/>
                                        </p:tgtEl>
                                        <p:attrNameLst>
                                          <p:attrName>style.visibility</p:attrName>
                                        </p:attrNameLst>
                                      </p:cBhvr>
                                      <p:to>
                                        <p:strVal val="visible"/>
                                      </p:to>
                                    </p:set>
                                    <p:animEffect transition="in" filter="randombar(horizontal)">
                                      <p:cBhvr>
                                        <p:cTn id="32" dur="500"/>
                                        <p:tgtEl>
                                          <p:spTgt spid="1362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36240"/>
                                        </p:tgtEl>
                                        <p:attrNameLst>
                                          <p:attrName>style.visibility</p:attrName>
                                        </p:attrNameLst>
                                      </p:cBhvr>
                                      <p:to>
                                        <p:strVal val="visible"/>
                                      </p:to>
                                    </p:set>
                                    <p:animEffect transition="in" filter="randombar(horizontal)">
                                      <p:cBhvr>
                                        <p:cTn id="42" dur="500"/>
                                        <p:tgtEl>
                                          <p:spTgt spid="136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37" grpId="0" autoUpdateAnimBg="0"/>
      <p:bldP spid="1362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a:extLst>
              <a:ext uri="{FF2B5EF4-FFF2-40B4-BE49-F238E27FC236}">
                <a16:creationId xmlns:a16="http://schemas.microsoft.com/office/drawing/2014/main" id="{4E67C2A9-80C5-4421-A0D3-5A88FCDB24C3}"/>
              </a:ext>
            </a:extLst>
          </p:cNvPr>
          <p:cNvSpPr>
            <a:spLocks noGrp="1"/>
          </p:cNvSpPr>
          <p:nvPr>
            <p:ph type="dt" sz="quarter" idx="10"/>
          </p:nvPr>
        </p:nvSpPr>
        <p:spPr/>
        <p:txBody>
          <a:bodyPr/>
          <a:lstStyle/>
          <a:p>
            <a:pPr>
              <a:defRPr/>
            </a:pPr>
            <a:fld id="{0A30D4FD-BF0B-420F-9C50-7D022AFE0A54}" type="datetime9">
              <a:rPr lang="en-US"/>
              <a:pPr>
                <a:defRPr/>
              </a:pPr>
              <a:t>12/22/2017 6:46:58 PM</a:t>
            </a:fld>
            <a:endParaRPr lang="en-US" altLang="zh-CN"/>
          </a:p>
        </p:txBody>
      </p:sp>
      <p:sp>
        <p:nvSpPr>
          <p:cNvPr id="28" name="灯片编号占位符 3">
            <a:extLst>
              <a:ext uri="{FF2B5EF4-FFF2-40B4-BE49-F238E27FC236}">
                <a16:creationId xmlns:a16="http://schemas.microsoft.com/office/drawing/2014/main" id="{DCD7C1EE-AB82-49ED-AFA7-9BB060EBC6DE}"/>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123997DB-BCF4-43FD-A24D-A345229E754C}" type="slidenum">
              <a:rPr lang="en-US" altLang="zh-CN" sz="1400" b="0">
                <a:ea typeface="宋体" panose="02010600030101010101" pitchFamily="2" charset="-122"/>
              </a:rPr>
              <a:pPr eaLnBrk="1" hangingPunct="1"/>
              <a:t>41</a:t>
            </a:fld>
            <a:endParaRPr lang="en-US" altLang="zh-CN" sz="1400" b="0">
              <a:ea typeface="宋体" panose="02010600030101010101" pitchFamily="2" charset="-122"/>
            </a:endParaRPr>
          </a:p>
        </p:txBody>
      </p:sp>
      <p:sp>
        <p:nvSpPr>
          <p:cNvPr id="49154" name="Text Box 2">
            <a:extLst>
              <a:ext uri="{FF2B5EF4-FFF2-40B4-BE49-F238E27FC236}">
                <a16:creationId xmlns:a16="http://schemas.microsoft.com/office/drawing/2014/main" id="{946C325E-ABFE-45CD-807C-2597487D6FBA}"/>
              </a:ext>
            </a:extLst>
          </p:cNvPr>
          <p:cNvSpPr txBox="1">
            <a:spLocks noChangeArrowheads="1"/>
          </p:cNvSpPr>
          <p:nvPr/>
        </p:nvSpPr>
        <p:spPr bwMode="auto">
          <a:xfrm>
            <a:off x="457200" y="1246188"/>
            <a:ext cx="8534400" cy="946150"/>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：将电导率为</a:t>
            </a:r>
            <a:r>
              <a:rPr lang="zh-CN" altLang="en-US">
                <a:effectLst>
                  <a:outerShdw blurRad="38100" dist="38100" dir="2700000" algn="tl">
                    <a:srgbClr val="000000"/>
                  </a:outerShdw>
                </a:effectLst>
                <a:latin typeface="幼圆" pitchFamily="49" charset="-122"/>
                <a:sym typeface="Symbol" pitchFamily="18" charset="2"/>
              </a:rPr>
              <a:t> 的铝圆盘放在均匀磁场中，磁场随时间变化为</a:t>
            </a:r>
            <a:r>
              <a:rPr lang="en-US" altLang="zh-CN" i="1">
                <a:effectLst>
                  <a:outerShdw blurRad="38100" dist="38100" dir="2700000" algn="tl">
                    <a:srgbClr val="000000"/>
                  </a:outerShdw>
                </a:effectLst>
                <a:sym typeface="Symbol" pitchFamily="18" charset="2"/>
              </a:rPr>
              <a:t>dB/dt</a:t>
            </a:r>
            <a:r>
              <a:rPr lang="en-US" altLang="zh-CN">
                <a:effectLst>
                  <a:outerShdw blurRad="38100" dist="38100" dir="2700000" algn="tl">
                    <a:srgbClr val="000000"/>
                  </a:outerShdw>
                </a:effectLst>
                <a:latin typeface="幼圆" pitchFamily="49" charset="-122"/>
                <a:sym typeface="Symbol" pitchFamily="18" charset="2"/>
              </a:rPr>
              <a:t>=</a:t>
            </a:r>
            <a:r>
              <a:rPr lang="en-US" altLang="zh-CN" i="1">
                <a:effectLst>
                  <a:outerShdw blurRad="38100" dist="38100" dir="2700000" algn="tl">
                    <a:srgbClr val="000000"/>
                  </a:outerShdw>
                </a:effectLst>
                <a:sym typeface="Symbol" pitchFamily="18" charset="2"/>
              </a:rPr>
              <a:t>k</a:t>
            </a:r>
            <a:r>
              <a:rPr lang="zh-CN" altLang="en-US">
                <a:effectLst>
                  <a:outerShdw blurRad="38100" dist="38100" dir="2700000" algn="tl">
                    <a:srgbClr val="000000"/>
                  </a:outerShdw>
                </a:effectLst>
                <a:latin typeface="幼圆" pitchFamily="49" charset="-122"/>
                <a:sym typeface="Symbol" pitchFamily="18" charset="2"/>
              </a:rPr>
              <a:t>，求圆盘内感应电流。</a:t>
            </a:r>
            <a:endParaRPr lang="zh-CN" altLang="en-US">
              <a:effectLst>
                <a:outerShdw blurRad="38100" dist="38100" dir="2700000" algn="tl">
                  <a:srgbClr val="000000"/>
                </a:outerShdw>
              </a:effectLst>
              <a:latin typeface="幼圆" pitchFamily="49" charset="-122"/>
            </a:endParaRPr>
          </a:p>
        </p:txBody>
      </p:sp>
      <p:grpSp>
        <p:nvGrpSpPr>
          <p:cNvPr id="2" name="Group 33">
            <a:extLst>
              <a:ext uri="{FF2B5EF4-FFF2-40B4-BE49-F238E27FC236}">
                <a16:creationId xmlns:a16="http://schemas.microsoft.com/office/drawing/2014/main" id="{8A079135-011D-4207-B915-EC7A04E5C1D3}"/>
              </a:ext>
            </a:extLst>
          </p:cNvPr>
          <p:cNvGrpSpPr>
            <a:grpSpLocks/>
          </p:cNvGrpSpPr>
          <p:nvPr/>
        </p:nvGrpSpPr>
        <p:grpSpPr bwMode="auto">
          <a:xfrm>
            <a:off x="4484688" y="3213100"/>
            <a:ext cx="4191000" cy="3097213"/>
            <a:chOff x="2825" y="2024"/>
            <a:chExt cx="2640" cy="1951"/>
          </a:xfrm>
        </p:grpSpPr>
        <p:sp>
          <p:nvSpPr>
            <p:cNvPr id="49156" name="Rectangle 4">
              <a:extLst>
                <a:ext uri="{FF2B5EF4-FFF2-40B4-BE49-F238E27FC236}">
                  <a16:creationId xmlns:a16="http://schemas.microsoft.com/office/drawing/2014/main" id="{05996E34-A66F-40BE-A45E-553FAA3F4ED9}"/>
                </a:ext>
              </a:extLst>
            </p:cNvPr>
            <p:cNvSpPr>
              <a:spLocks noChangeArrowheads="1"/>
            </p:cNvSpPr>
            <p:nvPr/>
          </p:nvSpPr>
          <p:spPr bwMode="auto">
            <a:xfrm>
              <a:off x="2825" y="2024"/>
              <a:ext cx="2640" cy="1951"/>
            </a:xfrm>
            <a:prstGeom prst="rect">
              <a:avLst/>
            </a:prstGeom>
            <a:gradFill rotWithShape="0">
              <a:gsLst>
                <a:gs pos="0">
                  <a:srgbClr val="6666FF"/>
                </a:gs>
                <a:gs pos="100000">
                  <a:srgbClr val="6666FF">
                    <a:gamma/>
                    <a:shade val="46275"/>
                    <a:invGamma/>
                  </a:srgbClr>
                </a:gs>
              </a:gsLst>
              <a:path path="rect">
                <a:fillToRect l="100000" b="100000"/>
              </a:path>
            </a:gradFill>
            <a:ln w="19050">
              <a:solidFill>
                <a:srgbClr val="6666FF"/>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57" name="AutoShape 5">
              <a:extLst>
                <a:ext uri="{FF2B5EF4-FFF2-40B4-BE49-F238E27FC236}">
                  <a16:creationId xmlns:a16="http://schemas.microsoft.com/office/drawing/2014/main" id="{50721332-C22D-4B79-9D9D-5E662352328B}"/>
                </a:ext>
              </a:extLst>
            </p:cNvPr>
            <p:cNvSpPr>
              <a:spLocks noChangeArrowheads="1"/>
            </p:cNvSpPr>
            <p:nvPr/>
          </p:nvSpPr>
          <p:spPr bwMode="auto">
            <a:xfrm>
              <a:off x="3449" y="2775"/>
              <a:ext cx="1440" cy="432"/>
            </a:xfrm>
            <a:prstGeom prst="can">
              <a:avLst>
                <a:gd name="adj" fmla="val 50000"/>
              </a:avLst>
            </a:prstGeom>
            <a:gradFill rotWithShape="0">
              <a:gsLst>
                <a:gs pos="0">
                  <a:srgbClr val="FF99CC">
                    <a:gamma/>
                    <a:shade val="46275"/>
                    <a:invGamma/>
                  </a:srgbClr>
                </a:gs>
                <a:gs pos="50000">
                  <a:srgbClr val="FF99CC"/>
                </a:gs>
                <a:gs pos="100000">
                  <a:srgbClr val="FF99CC">
                    <a:gamma/>
                    <a:shade val="46275"/>
                    <a:invGamma/>
                  </a:srgbClr>
                </a:gs>
              </a:gsLst>
              <a:lin ang="0" scaled="1"/>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59" name="Line 7">
              <a:extLst>
                <a:ext uri="{FF2B5EF4-FFF2-40B4-BE49-F238E27FC236}">
                  <a16:creationId xmlns:a16="http://schemas.microsoft.com/office/drawing/2014/main" id="{EE3070A1-0B85-42EF-84FE-4B0AFD961939}"/>
                </a:ext>
              </a:extLst>
            </p:cNvPr>
            <p:cNvSpPr>
              <a:spLocks noChangeShapeType="1"/>
            </p:cNvSpPr>
            <p:nvPr/>
          </p:nvSpPr>
          <p:spPr bwMode="auto">
            <a:xfrm flipH="1">
              <a:off x="3161" y="2871"/>
              <a:ext cx="288" cy="0"/>
            </a:xfrm>
            <a:prstGeom prst="line">
              <a:avLst/>
            </a:prstGeom>
            <a:noFill/>
            <a:ln w="19050">
              <a:solidFill>
                <a:srgbClr val="99FFCC"/>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60" name="Line 8">
              <a:extLst>
                <a:ext uri="{FF2B5EF4-FFF2-40B4-BE49-F238E27FC236}">
                  <a16:creationId xmlns:a16="http://schemas.microsoft.com/office/drawing/2014/main" id="{FD75C4C4-54DD-4212-934B-6DEB3C5EB24F}"/>
                </a:ext>
              </a:extLst>
            </p:cNvPr>
            <p:cNvSpPr>
              <a:spLocks noChangeShapeType="1"/>
            </p:cNvSpPr>
            <p:nvPr/>
          </p:nvSpPr>
          <p:spPr bwMode="auto">
            <a:xfrm>
              <a:off x="3305" y="2583"/>
              <a:ext cx="0" cy="288"/>
            </a:xfrm>
            <a:prstGeom prst="line">
              <a:avLst/>
            </a:prstGeom>
            <a:noFill/>
            <a:ln w="19050">
              <a:solidFill>
                <a:srgbClr val="99FFCC"/>
              </a:solidFill>
              <a:round/>
              <a:headEnd type="none" w="sm"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61" name="Line 9">
              <a:extLst>
                <a:ext uri="{FF2B5EF4-FFF2-40B4-BE49-F238E27FC236}">
                  <a16:creationId xmlns:a16="http://schemas.microsoft.com/office/drawing/2014/main" id="{485E8A1B-C386-4E92-A65A-F2EF858F13FD}"/>
                </a:ext>
              </a:extLst>
            </p:cNvPr>
            <p:cNvSpPr>
              <a:spLocks noChangeShapeType="1"/>
            </p:cNvSpPr>
            <p:nvPr/>
          </p:nvSpPr>
          <p:spPr bwMode="auto">
            <a:xfrm flipH="1">
              <a:off x="3161" y="3111"/>
              <a:ext cx="288" cy="0"/>
            </a:xfrm>
            <a:prstGeom prst="line">
              <a:avLst/>
            </a:prstGeom>
            <a:noFill/>
            <a:ln w="19050">
              <a:solidFill>
                <a:srgbClr val="99FFCC"/>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62" name="Line 10">
              <a:extLst>
                <a:ext uri="{FF2B5EF4-FFF2-40B4-BE49-F238E27FC236}">
                  <a16:creationId xmlns:a16="http://schemas.microsoft.com/office/drawing/2014/main" id="{71AB8542-34DD-4D62-BD0B-078E7410739B}"/>
                </a:ext>
              </a:extLst>
            </p:cNvPr>
            <p:cNvSpPr>
              <a:spLocks noChangeShapeType="1"/>
            </p:cNvSpPr>
            <p:nvPr/>
          </p:nvSpPr>
          <p:spPr bwMode="auto">
            <a:xfrm flipV="1">
              <a:off x="3289" y="3111"/>
              <a:ext cx="0" cy="336"/>
            </a:xfrm>
            <a:prstGeom prst="line">
              <a:avLst/>
            </a:prstGeom>
            <a:noFill/>
            <a:ln w="19050">
              <a:solidFill>
                <a:srgbClr val="99FFCC"/>
              </a:solidFill>
              <a:round/>
              <a:headEnd type="none" w="sm" len="lg"/>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3796" name="Object 11">
              <a:extLst>
                <a:ext uri="{FF2B5EF4-FFF2-40B4-BE49-F238E27FC236}">
                  <a16:creationId xmlns:a16="http://schemas.microsoft.com/office/drawing/2014/main" id="{A2549EFE-09F0-4817-8345-A55442CD39E2}"/>
                </a:ext>
              </a:extLst>
            </p:cNvPr>
            <p:cNvGraphicFramePr>
              <a:graphicFrameLocks noChangeAspect="1"/>
            </p:cNvGraphicFramePr>
            <p:nvPr/>
          </p:nvGraphicFramePr>
          <p:xfrm>
            <a:off x="3209" y="2871"/>
            <a:ext cx="177" cy="248"/>
          </p:xfrm>
          <a:graphic>
            <a:graphicData uri="http://schemas.openxmlformats.org/presentationml/2006/ole">
              <mc:AlternateContent xmlns:mc="http://schemas.openxmlformats.org/markup-compatibility/2006">
                <mc:Choice xmlns:v="urn:schemas-microsoft-com:vml" Requires="v">
                  <p:oleObj spid="_x0000_s95239" name="公式" r:id="rId3" imgW="126720" imgH="177480" progId="Equation.3">
                    <p:embed/>
                  </p:oleObj>
                </mc:Choice>
                <mc:Fallback>
                  <p:oleObj name="公式" r:id="rId3" imgW="126720" imgH="177480" progId="Equation.3">
                    <p:embed/>
                    <p:pic>
                      <p:nvPicPr>
                        <p:cNvPr id="33796" name="Object 11">
                          <a:extLst>
                            <a:ext uri="{FF2B5EF4-FFF2-40B4-BE49-F238E27FC236}">
                              <a16:creationId xmlns:a16="http://schemas.microsoft.com/office/drawing/2014/main" id="{A2549EFE-09F0-4817-8345-A55442CD3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 y="2871"/>
                          <a:ext cx="177" cy="24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16" name="Group 28">
              <a:extLst>
                <a:ext uri="{FF2B5EF4-FFF2-40B4-BE49-F238E27FC236}">
                  <a16:creationId xmlns:a16="http://schemas.microsoft.com/office/drawing/2014/main" id="{EF4B39B6-6A6F-4950-8FBA-EC10B05239E8}"/>
                </a:ext>
              </a:extLst>
            </p:cNvPr>
            <p:cNvGrpSpPr>
              <a:grpSpLocks/>
            </p:cNvGrpSpPr>
            <p:nvPr/>
          </p:nvGrpSpPr>
          <p:grpSpPr bwMode="auto">
            <a:xfrm>
              <a:off x="4169" y="2626"/>
              <a:ext cx="576" cy="293"/>
              <a:chOff x="4128" y="2731"/>
              <a:chExt cx="576" cy="293"/>
            </a:xfrm>
          </p:grpSpPr>
          <p:sp>
            <p:nvSpPr>
              <p:cNvPr id="49165" name="Line 13">
                <a:extLst>
                  <a:ext uri="{FF2B5EF4-FFF2-40B4-BE49-F238E27FC236}">
                    <a16:creationId xmlns:a16="http://schemas.microsoft.com/office/drawing/2014/main" id="{4DAB7CBC-8988-46D0-A824-391685E03129}"/>
                  </a:ext>
                </a:extLst>
              </p:cNvPr>
              <p:cNvSpPr>
                <a:spLocks noChangeShapeType="1"/>
              </p:cNvSpPr>
              <p:nvPr/>
            </p:nvSpPr>
            <p:spPr bwMode="auto">
              <a:xfrm>
                <a:off x="4128" y="2976"/>
                <a:ext cx="576" cy="48"/>
              </a:xfrm>
              <a:prstGeom prst="line">
                <a:avLst/>
              </a:prstGeom>
              <a:noFill/>
              <a:ln w="19050">
                <a:solidFill>
                  <a:srgbClr val="CCFF99"/>
                </a:solidFill>
                <a:round/>
                <a:headEnd type="none" w="sm" len="lg"/>
                <a:tailEnd type="triangle" w="sm" len="lg"/>
              </a:ln>
              <a:effectLst>
                <a:outerShdw dist="28398" dir="1593903" algn="ctr" rotWithShape="0">
                  <a:srgbClr val="777777"/>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3798" name="Object 14">
                <a:extLst>
                  <a:ext uri="{FF2B5EF4-FFF2-40B4-BE49-F238E27FC236}">
                    <a16:creationId xmlns:a16="http://schemas.microsoft.com/office/drawing/2014/main" id="{F01176D2-0CBE-46B4-8868-2CB686D9C9D4}"/>
                  </a:ext>
                </a:extLst>
              </p:cNvPr>
              <p:cNvGraphicFramePr>
                <a:graphicFrameLocks noChangeAspect="1"/>
              </p:cNvGraphicFramePr>
              <p:nvPr/>
            </p:nvGraphicFramePr>
            <p:xfrm>
              <a:off x="4320" y="2731"/>
              <a:ext cx="258" cy="293"/>
            </p:xfrm>
            <a:graphic>
              <a:graphicData uri="http://schemas.openxmlformats.org/presentationml/2006/ole">
                <mc:AlternateContent xmlns:mc="http://schemas.openxmlformats.org/markup-compatibility/2006">
                  <mc:Choice xmlns:v="urn:schemas-microsoft-com:vml" Requires="v">
                    <p:oleObj spid="_x0000_s95240" name="公式" r:id="rId5" imgW="203040" imgH="228600" progId="Equation.3">
                      <p:embed/>
                    </p:oleObj>
                  </mc:Choice>
                  <mc:Fallback>
                    <p:oleObj name="公式" r:id="rId5" imgW="203040" imgH="228600" progId="Equation.3">
                      <p:embed/>
                      <p:pic>
                        <p:nvPicPr>
                          <p:cNvPr id="33798" name="Object 14">
                            <a:extLst>
                              <a:ext uri="{FF2B5EF4-FFF2-40B4-BE49-F238E27FC236}">
                                <a16:creationId xmlns:a16="http://schemas.microsoft.com/office/drawing/2014/main" id="{F01176D2-0CBE-46B4-8868-2CB686D9C9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731"/>
                            <a:ext cx="258" cy="29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817" name="Group 26">
              <a:extLst>
                <a:ext uri="{FF2B5EF4-FFF2-40B4-BE49-F238E27FC236}">
                  <a16:creationId xmlns:a16="http://schemas.microsoft.com/office/drawing/2014/main" id="{77E62D6C-FA48-448E-AAB2-EC49942D79E4}"/>
                </a:ext>
              </a:extLst>
            </p:cNvPr>
            <p:cNvGrpSpPr>
              <a:grpSpLocks/>
            </p:cNvGrpSpPr>
            <p:nvPr/>
          </p:nvGrpSpPr>
          <p:grpSpPr bwMode="auto">
            <a:xfrm>
              <a:off x="4169" y="2247"/>
              <a:ext cx="343" cy="1552"/>
              <a:chOff x="4128" y="2256"/>
              <a:chExt cx="343" cy="1552"/>
            </a:xfrm>
          </p:grpSpPr>
          <p:sp>
            <p:nvSpPr>
              <p:cNvPr id="49168" name="Line 16">
                <a:extLst>
                  <a:ext uri="{FF2B5EF4-FFF2-40B4-BE49-F238E27FC236}">
                    <a16:creationId xmlns:a16="http://schemas.microsoft.com/office/drawing/2014/main" id="{A0F8B25C-36C3-444E-B483-7567A5557BBA}"/>
                  </a:ext>
                </a:extLst>
              </p:cNvPr>
              <p:cNvSpPr>
                <a:spLocks noChangeShapeType="1"/>
              </p:cNvSpPr>
              <p:nvPr/>
            </p:nvSpPr>
            <p:spPr bwMode="auto">
              <a:xfrm>
                <a:off x="4128" y="3216"/>
                <a:ext cx="0" cy="432"/>
              </a:xfrm>
              <a:prstGeom prst="line">
                <a:avLst/>
              </a:prstGeom>
              <a:noFill/>
              <a:ln w="19050">
                <a:solidFill>
                  <a:schemeClr val="hlink"/>
                </a:solidFill>
                <a:round/>
                <a:headEnd type="none" w="sm" len="lg"/>
                <a:tailEnd type="stealth" w="lg"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169" name="Line 17">
                <a:extLst>
                  <a:ext uri="{FF2B5EF4-FFF2-40B4-BE49-F238E27FC236}">
                    <a16:creationId xmlns:a16="http://schemas.microsoft.com/office/drawing/2014/main" id="{4711078A-0805-4C86-AE91-DEC7F937DD79}"/>
                  </a:ext>
                </a:extLst>
              </p:cNvPr>
              <p:cNvSpPr>
                <a:spLocks noChangeShapeType="1"/>
              </p:cNvSpPr>
              <p:nvPr/>
            </p:nvSpPr>
            <p:spPr bwMode="auto">
              <a:xfrm>
                <a:off x="4128" y="2256"/>
                <a:ext cx="0" cy="624"/>
              </a:xfrm>
              <a:prstGeom prst="line">
                <a:avLst/>
              </a:prstGeom>
              <a:noFill/>
              <a:ln w="28575">
                <a:solidFill>
                  <a:schemeClr val="hlink"/>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3797" name="Object 18">
                <a:extLst>
                  <a:ext uri="{FF2B5EF4-FFF2-40B4-BE49-F238E27FC236}">
                    <a16:creationId xmlns:a16="http://schemas.microsoft.com/office/drawing/2014/main" id="{46EFF06E-F07F-4ECC-A835-A1FE710574D3}"/>
                  </a:ext>
                </a:extLst>
              </p:cNvPr>
              <p:cNvGraphicFramePr>
                <a:graphicFrameLocks noChangeAspect="1"/>
              </p:cNvGraphicFramePr>
              <p:nvPr/>
            </p:nvGraphicFramePr>
            <p:xfrm>
              <a:off x="4224" y="3504"/>
              <a:ext cx="247" cy="304"/>
            </p:xfrm>
            <a:graphic>
              <a:graphicData uri="http://schemas.openxmlformats.org/presentationml/2006/ole">
                <mc:AlternateContent xmlns:mc="http://schemas.openxmlformats.org/markup-compatibility/2006">
                  <mc:Choice xmlns:v="urn:schemas-microsoft-com:vml" Requires="v">
                    <p:oleObj spid="_x0000_s95241" name="公式" r:id="rId7" imgW="164880" imgH="203040" progId="Equation.3">
                      <p:embed/>
                    </p:oleObj>
                  </mc:Choice>
                  <mc:Fallback>
                    <p:oleObj name="公式" r:id="rId7" imgW="164880" imgH="203040" progId="Equation.3">
                      <p:embed/>
                      <p:pic>
                        <p:nvPicPr>
                          <p:cNvPr id="33797" name="Object 18">
                            <a:extLst>
                              <a:ext uri="{FF2B5EF4-FFF2-40B4-BE49-F238E27FC236}">
                                <a16:creationId xmlns:a16="http://schemas.microsoft.com/office/drawing/2014/main" id="{46EFF06E-F07F-4ECC-A835-A1FE710574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3504"/>
                            <a:ext cx="247" cy="30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9172" name="Text Box 20">
            <a:extLst>
              <a:ext uri="{FF2B5EF4-FFF2-40B4-BE49-F238E27FC236}">
                <a16:creationId xmlns:a16="http://schemas.microsoft.com/office/drawing/2014/main" id="{724B4D58-9E3A-4912-B963-AA84E05FE7D5}"/>
              </a:ext>
            </a:extLst>
          </p:cNvPr>
          <p:cNvSpPr txBox="1">
            <a:spLocks noChangeArrowheads="1"/>
          </p:cNvSpPr>
          <p:nvPr/>
        </p:nvSpPr>
        <p:spPr bwMode="auto">
          <a:xfrm>
            <a:off x="457200" y="2160588"/>
            <a:ext cx="8458200" cy="1373187"/>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根据右手定则可以判断，感应电场与圆盘同轴。由于导体圆盘内不同半径处的感应电动势不等，感应电流的分布与圆盘同轴，</a:t>
            </a:r>
          </a:p>
        </p:txBody>
      </p:sp>
      <p:sp>
        <p:nvSpPr>
          <p:cNvPr id="49173" name="Text Box 21">
            <a:extLst>
              <a:ext uri="{FF2B5EF4-FFF2-40B4-BE49-F238E27FC236}">
                <a16:creationId xmlns:a16="http://schemas.microsoft.com/office/drawing/2014/main" id="{377A7993-D335-4429-A79C-166E7C655E2C}"/>
              </a:ext>
            </a:extLst>
          </p:cNvPr>
          <p:cNvSpPr txBox="1">
            <a:spLocks noChangeArrowheads="1"/>
          </p:cNvSpPr>
          <p:nvPr/>
        </p:nvSpPr>
        <p:spPr bwMode="auto">
          <a:xfrm>
            <a:off x="457200" y="3462338"/>
            <a:ext cx="3890963" cy="519112"/>
          </a:xfrm>
          <a:prstGeom prst="rect">
            <a:avLst/>
          </a:prstGeom>
          <a:noFill/>
          <a:ln w="19050">
            <a:noFill/>
            <a:miter lim="800000"/>
            <a:headEnd type="none" w="sm" len="lg"/>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但分布</a:t>
            </a:r>
            <a:r>
              <a:rPr lang="zh-CN" altLang="en-US">
                <a:effectLst>
                  <a:outerShdw blurRad="38100" dist="38100" dir="2700000" algn="tl">
                    <a:srgbClr val="000000"/>
                  </a:outerShdw>
                </a:effectLst>
                <a:latin typeface="幼圆" pitchFamily="49" charset="-122"/>
              </a:rPr>
              <a:t>不均匀。</a:t>
            </a:r>
          </a:p>
        </p:txBody>
      </p:sp>
      <p:graphicFrame>
        <p:nvGraphicFramePr>
          <p:cNvPr id="49174" name="Object 22">
            <a:extLst>
              <a:ext uri="{FF2B5EF4-FFF2-40B4-BE49-F238E27FC236}">
                <a16:creationId xmlns:a16="http://schemas.microsoft.com/office/drawing/2014/main" id="{E94E1299-2E4E-4508-AA8B-608BE5BA897E}"/>
              </a:ext>
            </a:extLst>
          </p:cNvPr>
          <p:cNvGraphicFramePr>
            <a:graphicFrameLocks noChangeAspect="1"/>
          </p:cNvGraphicFramePr>
          <p:nvPr/>
        </p:nvGraphicFramePr>
        <p:xfrm>
          <a:off x="1519238" y="5121275"/>
          <a:ext cx="1539875" cy="876300"/>
        </p:xfrm>
        <a:graphic>
          <a:graphicData uri="http://schemas.openxmlformats.org/presentationml/2006/ole">
            <mc:AlternateContent xmlns:mc="http://schemas.openxmlformats.org/markup-compatibility/2006">
              <mc:Choice xmlns:v="urn:schemas-microsoft-com:vml" Requires="v">
                <p:oleObj spid="_x0000_s95242" name="公式" r:id="rId9" imgW="711000" imgH="406080" progId="Equation.3">
                  <p:embed/>
                </p:oleObj>
              </mc:Choice>
              <mc:Fallback>
                <p:oleObj name="公式" r:id="rId9" imgW="711000" imgH="406080" progId="Equation.3">
                  <p:embed/>
                  <p:pic>
                    <p:nvPicPr>
                      <p:cNvPr id="49174" name="Object 22">
                        <a:extLst>
                          <a:ext uri="{FF2B5EF4-FFF2-40B4-BE49-F238E27FC236}">
                            <a16:creationId xmlns:a16="http://schemas.microsoft.com/office/drawing/2014/main" id="{E94E1299-2E4E-4508-AA8B-608BE5BA89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238" y="5121275"/>
                        <a:ext cx="1539875"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3">
            <a:extLst>
              <a:ext uri="{FF2B5EF4-FFF2-40B4-BE49-F238E27FC236}">
                <a16:creationId xmlns:a16="http://schemas.microsoft.com/office/drawing/2014/main" id="{B418C42B-3B09-41BB-9141-FAEECE47B287}"/>
              </a:ext>
            </a:extLst>
          </p:cNvPr>
          <p:cNvGrpSpPr>
            <a:grpSpLocks/>
          </p:cNvGrpSpPr>
          <p:nvPr/>
        </p:nvGrpSpPr>
        <p:grpSpPr bwMode="auto">
          <a:xfrm>
            <a:off x="1143000" y="4146550"/>
            <a:ext cx="2438400" cy="914400"/>
            <a:chOff x="720" y="2304"/>
            <a:chExt cx="1666" cy="687"/>
          </a:xfrm>
        </p:grpSpPr>
        <p:graphicFrame>
          <p:nvGraphicFramePr>
            <p:cNvPr id="33795" name="Object 24">
              <a:extLst>
                <a:ext uri="{FF2B5EF4-FFF2-40B4-BE49-F238E27FC236}">
                  <a16:creationId xmlns:a16="http://schemas.microsoft.com/office/drawing/2014/main" id="{DE90000B-61F5-4D6B-AC63-7EC5AC14E892}"/>
                </a:ext>
              </a:extLst>
            </p:cNvPr>
            <p:cNvGraphicFramePr>
              <a:graphicFrameLocks noChangeAspect="1"/>
            </p:cNvGraphicFramePr>
            <p:nvPr/>
          </p:nvGraphicFramePr>
          <p:xfrm>
            <a:off x="975" y="2304"/>
            <a:ext cx="1411" cy="687"/>
          </p:xfrm>
          <a:graphic>
            <a:graphicData uri="http://schemas.openxmlformats.org/presentationml/2006/ole">
              <mc:AlternateContent xmlns:mc="http://schemas.openxmlformats.org/markup-compatibility/2006">
                <mc:Choice xmlns:v="urn:schemas-microsoft-com:vml" Requires="v">
                  <p:oleObj spid="_x0000_s95243" name="公式" r:id="rId11" imgW="863280" imgH="419040" progId="Equation.3">
                    <p:embed/>
                  </p:oleObj>
                </mc:Choice>
                <mc:Fallback>
                  <p:oleObj name="公式" r:id="rId11" imgW="863280" imgH="419040" progId="Equation.3">
                    <p:embed/>
                    <p:pic>
                      <p:nvPicPr>
                        <p:cNvPr id="33795" name="Object 24">
                          <a:extLst>
                            <a:ext uri="{FF2B5EF4-FFF2-40B4-BE49-F238E27FC236}">
                              <a16:creationId xmlns:a16="http://schemas.microsoft.com/office/drawing/2014/main" id="{DE90000B-61F5-4D6B-AC63-7EC5AC14E8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2304"/>
                          <a:ext cx="1411" cy="6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77" name="Picture 25" descr="E白">
              <a:extLst>
                <a:ext uri="{FF2B5EF4-FFF2-40B4-BE49-F238E27FC236}">
                  <a16:creationId xmlns:a16="http://schemas.microsoft.com/office/drawing/2014/main" id="{E3FBEBB3-59A9-4989-BBAC-670B14C04664}"/>
                </a:ext>
              </a:extLst>
            </p:cNvPr>
            <p:cNvPicPr>
              <a:picLocks noChangeAspect="1" noChangeArrowheads="1"/>
            </p:cNvPicPr>
            <p:nvPr/>
          </p:nvPicPr>
          <p:blipFill>
            <a:blip r:embed="rId13">
              <a:clrChange>
                <a:clrFrom>
                  <a:srgbClr val="000000"/>
                </a:clrFrom>
                <a:clrTo>
                  <a:srgbClr val="000000">
                    <a:alpha val="0"/>
                  </a:srgbClr>
                </a:clrTo>
              </a:clrChange>
            </a:blip>
            <a:srcRect/>
            <a:stretch>
              <a:fillRect/>
            </a:stretch>
          </p:blipFill>
          <p:spPr bwMode="auto">
            <a:xfrm>
              <a:off x="720" y="2544"/>
              <a:ext cx="336" cy="278"/>
            </a:xfrm>
            <a:prstGeom prst="rect">
              <a:avLst/>
            </a:prstGeom>
            <a:noFill/>
            <a:effectLst>
              <a:outerShdw dist="35921" dir="2700000" algn="ctr" rotWithShape="0">
                <a:schemeClr val="bg2"/>
              </a:outerShdw>
            </a:effectLst>
          </p:spPr>
        </p:pic>
      </p:grpSp>
      <p:grpSp>
        <p:nvGrpSpPr>
          <p:cNvPr id="33822" name="Group 30">
            <a:extLst>
              <a:ext uri="{FF2B5EF4-FFF2-40B4-BE49-F238E27FC236}">
                <a16:creationId xmlns:a16="http://schemas.microsoft.com/office/drawing/2014/main" id="{F48C2AB5-7230-4562-A61C-400A5AAE67C0}"/>
              </a:ext>
            </a:extLst>
          </p:cNvPr>
          <p:cNvGrpSpPr>
            <a:grpSpLocks/>
          </p:cNvGrpSpPr>
          <p:nvPr/>
        </p:nvGrpSpPr>
        <p:grpSpPr bwMode="auto">
          <a:xfrm>
            <a:off x="0" y="303213"/>
            <a:ext cx="5715000" cy="1068387"/>
            <a:chOff x="0" y="191"/>
            <a:chExt cx="3600" cy="673"/>
          </a:xfrm>
        </p:grpSpPr>
        <p:pic>
          <p:nvPicPr>
            <p:cNvPr id="33823" name="Picture 1073" descr="bar_1">
              <a:extLst>
                <a:ext uri="{FF2B5EF4-FFF2-40B4-BE49-F238E27FC236}">
                  <a16:creationId xmlns:a16="http://schemas.microsoft.com/office/drawing/2014/main" id="{4BD873A9-002C-4149-A07C-6FEA0E7A19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39DC18E6-1657-4867-8CE9-ED92E21AB7DC}"/>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1761982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72"/>
                                        </p:tgtEl>
                                        <p:attrNameLst>
                                          <p:attrName>style.visibility</p:attrName>
                                        </p:attrNameLst>
                                      </p:cBhvr>
                                      <p:to>
                                        <p:strVal val="visible"/>
                                      </p:to>
                                    </p:set>
                                    <p:animEffect transition="in" filter="wipe(left)">
                                      <p:cBhvr>
                                        <p:cTn id="17" dur="500"/>
                                        <p:tgtEl>
                                          <p:spTgt spid="4917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9173"/>
                                        </p:tgtEl>
                                        <p:attrNameLst>
                                          <p:attrName>style.visibility</p:attrName>
                                        </p:attrNameLst>
                                      </p:cBhvr>
                                      <p:to>
                                        <p:strVal val="visible"/>
                                      </p:to>
                                    </p:set>
                                    <p:animEffect transition="in" filter="wipe(left)">
                                      <p:cBhvr>
                                        <p:cTn id="20" dur="500"/>
                                        <p:tgtEl>
                                          <p:spTgt spid="491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9174"/>
                                        </p:tgtEl>
                                        <p:attrNameLst>
                                          <p:attrName>style.visibility</p:attrName>
                                        </p:attrNameLst>
                                      </p:cBhvr>
                                      <p:to>
                                        <p:strVal val="visible"/>
                                      </p:to>
                                    </p:set>
                                    <p:animEffect transition="in" filter="dissolve">
                                      <p:cBhvr>
                                        <p:cTn id="30" dur="500"/>
                                        <p:tgtEl>
                                          <p:spTgt spid="4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72" grpId="0"/>
      <p:bldP spid="491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a:extLst>
              <a:ext uri="{FF2B5EF4-FFF2-40B4-BE49-F238E27FC236}">
                <a16:creationId xmlns:a16="http://schemas.microsoft.com/office/drawing/2014/main" id="{98D4AA14-9073-4A64-BAA8-F5E872EB8742}"/>
              </a:ext>
            </a:extLst>
          </p:cNvPr>
          <p:cNvSpPr>
            <a:spLocks noGrp="1"/>
          </p:cNvSpPr>
          <p:nvPr>
            <p:ph type="dt" sz="quarter" idx="10"/>
          </p:nvPr>
        </p:nvSpPr>
        <p:spPr/>
        <p:txBody>
          <a:bodyPr/>
          <a:lstStyle/>
          <a:p>
            <a:pPr>
              <a:defRPr/>
            </a:pPr>
            <a:fld id="{E9E11593-619A-48B9-B74A-59DAF5A8E7C9}" type="datetime9">
              <a:rPr lang="en-US"/>
              <a:pPr>
                <a:defRPr/>
              </a:pPr>
              <a:t>12/22/2017 6:46:58 PM</a:t>
            </a:fld>
            <a:endParaRPr lang="en-US" altLang="zh-CN"/>
          </a:p>
        </p:txBody>
      </p:sp>
      <p:sp>
        <p:nvSpPr>
          <p:cNvPr id="54" name="灯片编号占位符 3">
            <a:extLst>
              <a:ext uri="{FF2B5EF4-FFF2-40B4-BE49-F238E27FC236}">
                <a16:creationId xmlns:a16="http://schemas.microsoft.com/office/drawing/2014/main" id="{917D2B02-8994-429D-A82F-62E0FCBC4D9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F149C886-9268-4EFE-9989-87C720978C6B}" type="slidenum">
              <a:rPr lang="en-US" altLang="zh-CN" sz="1400" b="0">
                <a:ea typeface="宋体" panose="02010600030101010101" pitchFamily="2" charset="-122"/>
              </a:rPr>
              <a:pPr eaLnBrk="1" hangingPunct="1"/>
              <a:t>42</a:t>
            </a:fld>
            <a:endParaRPr lang="en-US" altLang="zh-CN" sz="1400" b="0">
              <a:ea typeface="宋体" panose="02010600030101010101" pitchFamily="2" charset="-122"/>
            </a:endParaRPr>
          </a:p>
        </p:txBody>
      </p:sp>
      <p:graphicFrame>
        <p:nvGraphicFramePr>
          <p:cNvPr id="50191" name="Object 15">
            <a:extLst>
              <a:ext uri="{FF2B5EF4-FFF2-40B4-BE49-F238E27FC236}">
                <a16:creationId xmlns:a16="http://schemas.microsoft.com/office/drawing/2014/main" id="{CFE7B0F4-81BA-42B4-A500-6D1EA838D393}"/>
              </a:ext>
            </a:extLst>
          </p:cNvPr>
          <p:cNvGraphicFramePr>
            <a:graphicFrameLocks noChangeAspect="1"/>
          </p:cNvGraphicFramePr>
          <p:nvPr/>
        </p:nvGraphicFramePr>
        <p:xfrm>
          <a:off x="1493838" y="1470025"/>
          <a:ext cx="1935162" cy="1057275"/>
        </p:xfrm>
        <a:graphic>
          <a:graphicData uri="http://schemas.openxmlformats.org/presentationml/2006/ole">
            <mc:AlternateContent xmlns:mc="http://schemas.openxmlformats.org/markup-compatibility/2006">
              <mc:Choice xmlns:v="urn:schemas-microsoft-com:vml" Requires="v">
                <p:oleObj spid="_x0000_s96268" name="公式" r:id="rId3" imgW="787320" imgH="431640" progId="Equation.3">
                  <p:embed/>
                </p:oleObj>
              </mc:Choice>
              <mc:Fallback>
                <p:oleObj name="公式" r:id="rId3" imgW="787320" imgH="431640" progId="Equation.3">
                  <p:embed/>
                  <p:pic>
                    <p:nvPicPr>
                      <p:cNvPr id="50191" name="Object 15">
                        <a:extLst>
                          <a:ext uri="{FF2B5EF4-FFF2-40B4-BE49-F238E27FC236}">
                            <a16:creationId xmlns:a16="http://schemas.microsoft.com/office/drawing/2014/main" id="{CFE7B0F4-81BA-42B4-A500-6D1EA838D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38" y="1470025"/>
                        <a:ext cx="1935162" cy="1057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2" name="Object 16">
            <a:extLst>
              <a:ext uri="{FF2B5EF4-FFF2-40B4-BE49-F238E27FC236}">
                <a16:creationId xmlns:a16="http://schemas.microsoft.com/office/drawing/2014/main" id="{98C70618-C43F-485C-84A6-E4CC20DCBA5C}"/>
              </a:ext>
            </a:extLst>
          </p:cNvPr>
          <p:cNvGraphicFramePr>
            <a:graphicFrameLocks noChangeAspect="1"/>
          </p:cNvGraphicFramePr>
          <p:nvPr/>
        </p:nvGraphicFramePr>
        <p:xfrm>
          <a:off x="827088" y="4094163"/>
          <a:ext cx="2984500" cy="966787"/>
        </p:xfrm>
        <a:graphic>
          <a:graphicData uri="http://schemas.openxmlformats.org/presentationml/2006/ole">
            <mc:AlternateContent xmlns:mc="http://schemas.openxmlformats.org/markup-compatibility/2006">
              <mc:Choice xmlns:v="urn:schemas-microsoft-com:vml" Requires="v">
                <p:oleObj spid="_x0000_s96269" name="公式" r:id="rId5" imgW="1473120" imgH="406080" progId="Equation.3">
                  <p:embed/>
                </p:oleObj>
              </mc:Choice>
              <mc:Fallback>
                <p:oleObj name="公式" r:id="rId5" imgW="1473120" imgH="406080" progId="Equation.3">
                  <p:embed/>
                  <p:pic>
                    <p:nvPicPr>
                      <p:cNvPr id="50192" name="Object 16">
                        <a:extLst>
                          <a:ext uri="{FF2B5EF4-FFF2-40B4-BE49-F238E27FC236}">
                            <a16:creationId xmlns:a16="http://schemas.microsoft.com/office/drawing/2014/main" id="{98C70618-C43F-485C-84A6-E4CC20DCBA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94163"/>
                        <a:ext cx="2984500" cy="966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3" name="Object 17">
            <a:extLst>
              <a:ext uri="{FF2B5EF4-FFF2-40B4-BE49-F238E27FC236}">
                <a16:creationId xmlns:a16="http://schemas.microsoft.com/office/drawing/2014/main" id="{58A61207-6495-498B-986F-9981E32BF070}"/>
              </a:ext>
            </a:extLst>
          </p:cNvPr>
          <p:cNvGraphicFramePr>
            <a:graphicFrameLocks noChangeAspect="1"/>
          </p:cNvGraphicFramePr>
          <p:nvPr/>
        </p:nvGraphicFramePr>
        <p:xfrm>
          <a:off x="1619250" y="5237163"/>
          <a:ext cx="1439863" cy="1000125"/>
        </p:xfrm>
        <a:graphic>
          <a:graphicData uri="http://schemas.openxmlformats.org/presentationml/2006/ole">
            <mc:AlternateContent xmlns:mc="http://schemas.openxmlformats.org/markup-compatibility/2006">
              <mc:Choice xmlns:v="urn:schemas-microsoft-com:vml" Requires="v">
                <p:oleObj spid="_x0000_s96270" name="公式" r:id="rId7" imgW="711000" imgH="419040" progId="Equation.3">
                  <p:embed/>
                </p:oleObj>
              </mc:Choice>
              <mc:Fallback>
                <p:oleObj name="公式" r:id="rId7" imgW="711000" imgH="419040" progId="Equation.3">
                  <p:embed/>
                  <p:pic>
                    <p:nvPicPr>
                      <p:cNvPr id="50193" name="Object 17">
                        <a:extLst>
                          <a:ext uri="{FF2B5EF4-FFF2-40B4-BE49-F238E27FC236}">
                            <a16:creationId xmlns:a16="http://schemas.microsoft.com/office/drawing/2014/main" id="{58A61207-6495-498B-986F-9981E32BF0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237163"/>
                        <a:ext cx="1439863"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8">
            <a:extLst>
              <a:ext uri="{FF2B5EF4-FFF2-40B4-BE49-F238E27FC236}">
                <a16:creationId xmlns:a16="http://schemas.microsoft.com/office/drawing/2014/main" id="{4BF09D4B-A045-4DEF-AFDE-1410A0A4B85F}"/>
              </a:ext>
            </a:extLst>
          </p:cNvPr>
          <p:cNvGrpSpPr>
            <a:grpSpLocks/>
          </p:cNvGrpSpPr>
          <p:nvPr/>
        </p:nvGrpSpPr>
        <p:grpSpPr bwMode="auto">
          <a:xfrm>
            <a:off x="869950" y="2874963"/>
            <a:ext cx="2906713" cy="879475"/>
            <a:chOff x="2667" y="624"/>
            <a:chExt cx="2011" cy="674"/>
          </a:xfrm>
        </p:grpSpPr>
        <p:grpSp>
          <p:nvGrpSpPr>
            <p:cNvPr id="34867" name="Group 19">
              <a:extLst>
                <a:ext uri="{FF2B5EF4-FFF2-40B4-BE49-F238E27FC236}">
                  <a16:creationId xmlns:a16="http://schemas.microsoft.com/office/drawing/2014/main" id="{2F7B26BF-C6C5-40D8-8689-D1E80413D3C8}"/>
                </a:ext>
              </a:extLst>
            </p:cNvPr>
            <p:cNvGrpSpPr>
              <a:grpSpLocks/>
            </p:cNvGrpSpPr>
            <p:nvPr/>
          </p:nvGrpSpPr>
          <p:grpSpPr bwMode="auto">
            <a:xfrm>
              <a:off x="2667" y="624"/>
              <a:ext cx="2011" cy="674"/>
              <a:chOff x="2667" y="624"/>
              <a:chExt cx="2011" cy="674"/>
            </a:xfrm>
          </p:grpSpPr>
          <p:graphicFrame>
            <p:nvGraphicFramePr>
              <p:cNvPr id="34827" name="Object 20">
                <a:extLst>
                  <a:ext uri="{FF2B5EF4-FFF2-40B4-BE49-F238E27FC236}">
                    <a16:creationId xmlns:a16="http://schemas.microsoft.com/office/drawing/2014/main" id="{961060C8-ABCB-4475-A347-9A3CCEDB10C2}"/>
                  </a:ext>
                </a:extLst>
              </p:cNvPr>
              <p:cNvGraphicFramePr>
                <a:graphicFrameLocks noChangeAspect="1"/>
              </p:cNvGraphicFramePr>
              <p:nvPr/>
            </p:nvGraphicFramePr>
            <p:xfrm>
              <a:off x="2667" y="624"/>
              <a:ext cx="2011" cy="674"/>
            </p:xfrm>
            <a:graphic>
              <a:graphicData uri="http://schemas.openxmlformats.org/presentationml/2006/ole">
                <mc:AlternateContent xmlns:mc="http://schemas.openxmlformats.org/markup-compatibility/2006">
                  <mc:Choice xmlns:v="urn:schemas-microsoft-com:vml" Requires="v">
                    <p:oleObj spid="_x0000_s96271" name="公式" r:id="rId9" imgW="1206360" imgH="406080" progId="Equation.3">
                      <p:embed/>
                    </p:oleObj>
                  </mc:Choice>
                  <mc:Fallback>
                    <p:oleObj name="公式" r:id="rId9" imgW="1206360" imgH="406080" progId="Equation.3">
                      <p:embed/>
                      <p:pic>
                        <p:nvPicPr>
                          <p:cNvPr id="34827" name="Object 20">
                            <a:extLst>
                              <a:ext uri="{FF2B5EF4-FFF2-40B4-BE49-F238E27FC236}">
                                <a16:creationId xmlns:a16="http://schemas.microsoft.com/office/drawing/2014/main" id="{961060C8-ABCB-4475-A347-9A3CCEDB10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 y="624"/>
                            <a:ext cx="2011" cy="67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97" name="Picture 21" descr="E白">
                <a:extLst>
                  <a:ext uri="{FF2B5EF4-FFF2-40B4-BE49-F238E27FC236}">
                    <a16:creationId xmlns:a16="http://schemas.microsoft.com/office/drawing/2014/main" id="{D786A63C-88A4-4378-9BAF-9D7236E3C5D0}"/>
                  </a:ext>
                </a:extLst>
              </p:cNvPr>
              <p:cNvPicPr>
                <a:picLocks noChangeAspect="1" noChangeArrowheads="1"/>
              </p:cNvPicPr>
              <p:nvPr/>
            </p:nvPicPr>
            <p:blipFill>
              <a:blip r:embed="rId11">
                <a:clrChange>
                  <a:clrFrom>
                    <a:srgbClr val="000000"/>
                  </a:clrFrom>
                  <a:clrTo>
                    <a:srgbClr val="000000">
                      <a:alpha val="0"/>
                    </a:srgbClr>
                  </a:clrTo>
                </a:clrChange>
              </a:blip>
              <a:srcRect/>
              <a:stretch>
                <a:fillRect/>
              </a:stretch>
            </p:blipFill>
            <p:spPr bwMode="auto">
              <a:xfrm>
                <a:off x="3216" y="671"/>
                <a:ext cx="335" cy="304"/>
              </a:xfrm>
              <a:prstGeom prst="rect">
                <a:avLst/>
              </a:prstGeom>
              <a:noFill/>
              <a:effectLst>
                <a:outerShdw dist="35921" dir="2700000" algn="ctr" rotWithShape="0">
                  <a:schemeClr val="bg2"/>
                </a:outerShdw>
              </a:effectLst>
            </p:spPr>
          </p:pic>
        </p:grpSp>
        <p:sp>
          <p:nvSpPr>
            <p:cNvPr id="50198" name="Line 22">
              <a:extLst>
                <a:ext uri="{FF2B5EF4-FFF2-40B4-BE49-F238E27FC236}">
                  <a16:creationId xmlns:a16="http://schemas.microsoft.com/office/drawing/2014/main" id="{BB0A5795-1F3F-4A7B-AE31-BA86CE6ED295}"/>
                </a:ext>
              </a:extLst>
            </p:cNvPr>
            <p:cNvSpPr>
              <a:spLocks noChangeShapeType="1"/>
            </p:cNvSpPr>
            <p:nvPr/>
          </p:nvSpPr>
          <p:spPr bwMode="auto">
            <a:xfrm>
              <a:off x="3168" y="671"/>
              <a:ext cx="0" cy="577"/>
            </a:xfrm>
            <a:prstGeom prst="line">
              <a:avLst/>
            </a:prstGeom>
            <a:noFill/>
            <a:ln w="19050">
              <a:solidFill>
                <a:schemeClr val="tx1"/>
              </a:solidFill>
              <a:round/>
              <a:headEnd type="none" w="sm" len="lg"/>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99" name="Line 23">
              <a:extLst>
                <a:ext uri="{FF2B5EF4-FFF2-40B4-BE49-F238E27FC236}">
                  <a16:creationId xmlns:a16="http://schemas.microsoft.com/office/drawing/2014/main" id="{E918527B-B4B9-428F-908C-FE6DF1D0D1D5}"/>
                </a:ext>
              </a:extLst>
            </p:cNvPr>
            <p:cNvSpPr>
              <a:spLocks noChangeShapeType="1"/>
            </p:cNvSpPr>
            <p:nvPr/>
          </p:nvSpPr>
          <p:spPr bwMode="auto">
            <a:xfrm>
              <a:off x="3568" y="680"/>
              <a:ext cx="0" cy="575"/>
            </a:xfrm>
            <a:prstGeom prst="line">
              <a:avLst/>
            </a:prstGeom>
            <a:noFill/>
            <a:ln w="19050">
              <a:solidFill>
                <a:schemeClr val="tx1"/>
              </a:solidFill>
              <a:round/>
              <a:headEnd type="none" w="sm" len="lg"/>
              <a:tailEnd type="none"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31">
            <a:extLst>
              <a:ext uri="{FF2B5EF4-FFF2-40B4-BE49-F238E27FC236}">
                <a16:creationId xmlns:a16="http://schemas.microsoft.com/office/drawing/2014/main" id="{05BBE297-B9BD-4C49-847E-B300DE4232D8}"/>
              </a:ext>
            </a:extLst>
          </p:cNvPr>
          <p:cNvGrpSpPr>
            <a:grpSpLocks/>
          </p:cNvGrpSpPr>
          <p:nvPr/>
        </p:nvGrpSpPr>
        <p:grpSpPr bwMode="auto">
          <a:xfrm>
            <a:off x="4067175" y="1497013"/>
            <a:ext cx="2143125" cy="865187"/>
            <a:chOff x="2562" y="572"/>
            <a:chExt cx="1482" cy="663"/>
          </a:xfrm>
        </p:grpSpPr>
        <p:graphicFrame>
          <p:nvGraphicFramePr>
            <p:cNvPr id="34826" name="Object 32">
              <a:extLst>
                <a:ext uri="{FF2B5EF4-FFF2-40B4-BE49-F238E27FC236}">
                  <a16:creationId xmlns:a16="http://schemas.microsoft.com/office/drawing/2014/main" id="{1ABCDC26-C8BA-4A13-AF32-403631375450}"/>
                </a:ext>
              </a:extLst>
            </p:cNvPr>
            <p:cNvGraphicFramePr>
              <a:graphicFrameLocks noChangeAspect="1"/>
            </p:cNvGraphicFramePr>
            <p:nvPr/>
          </p:nvGraphicFramePr>
          <p:xfrm>
            <a:off x="2880" y="572"/>
            <a:ext cx="1164" cy="663"/>
          </p:xfrm>
          <a:graphic>
            <a:graphicData uri="http://schemas.openxmlformats.org/presentationml/2006/ole">
              <mc:AlternateContent xmlns:mc="http://schemas.openxmlformats.org/markup-compatibility/2006">
                <mc:Choice xmlns:v="urn:schemas-microsoft-com:vml" Requires="v">
                  <p:oleObj spid="_x0000_s96272" name="公式" r:id="rId12" imgW="711000" imgH="406080" progId="Equation.3">
                    <p:embed/>
                  </p:oleObj>
                </mc:Choice>
                <mc:Fallback>
                  <p:oleObj name="公式" r:id="rId12" imgW="711000" imgH="406080" progId="Equation.3">
                    <p:embed/>
                    <p:pic>
                      <p:nvPicPr>
                        <p:cNvPr id="34826" name="Object 32">
                          <a:extLst>
                            <a:ext uri="{FF2B5EF4-FFF2-40B4-BE49-F238E27FC236}">
                              <a16:creationId xmlns:a16="http://schemas.microsoft.com/office/drawing/2014/main" id="{1ABCDC26-C8BA-4A13-AF32-40363137545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572"/>
                          <a:ext cx="1164" cy="6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209" name="Picture 33" descr="E白">
              <a:extLst>
                <a:ext uri="{FF2B5EF4-FFF2-40B4-BE49-F238E27FC236}">
                  <a16:creationId xmlns:a16="http://schemas.microsoft.com/office/drawing/2014/main" id="{170A2B89-0AB6-45C1-90D2-825B1252C1B3}"/>
                </a:ext>
              </a:extLst>
            </p:cNvPr>
            <p:cNvPicPr>
              <a:picLocks noChangeAspect="1" noChangeArrowheads="1"/>
            </p:cNvPicPr>
            <p:nvPr/>
          </p:nvPicPr>
          <p:blipFill>
            <a:blip r:embed="rId11">
              <a:clrChange>
                <a:clrFrom>
                  <a:srgbClr val="000000"/>
                </a:clrFrom>
                <a:clrTo>
                  <a:srgbClr val="000000">
                    <a:alpha val="0"/>
                  </a:srgbClr>
                </a:clrTo>
              </a:clrChange>
            </a:blip>
            <a:srcRect/>
            <a:stretch>
              <a:fillRect/>
            </a:stretch>
          </p:blipFill>
          <p:spPr bwMode="auto">
            <a:xfrm>
              <a:off x="2562" y="767"/>
              <a:ext cx="336" cy="280"/>
            </a:xfrm>
            <a:prstGeom prst="rect">
              <a:avLst/>
            </a:prstGeom>
            <a:noFill/>
            <a:effectLst>
              <a:outerShdw dist="35921" dir="2700000" algn="ctr" rotWithShape="0">
                <a:schemeClr val="bg2"/>
              </a:outerShdw>
            </a:effectLst>
          </p:spPr>
        </p:pic>
      </p:grpSp>
      <p:grpSp>
        <p:nvGrpSpPr>
          <p:cNvPr id="5" name="Group 57">
            <a:extLst>
              <a:ext uri="{FF2B5EF4-FFF2-40B4-BE49-F238E27FC236}">
                <a16:creationId xmlns:a16="http://schemas.microsoft.com/office/drawing/2014/main" id="{F8CC1EE4-9C61-4A56-9D61-D4835CD8591B}"/>
              </a:ext>
            </a:extLst>
          </p:cNvPr>
          <p:cNvGrpSpPr>
            <a:grpSpLocks/>
          </p:cNvGrpSpPr>
          <p:nvPr/>
        </p:nvGrpSpPr>
        <p:grpSpPr bwMode="auto">
          <a:xfrm>
            <a:off x="4419600" y="2362200"/>
            <a:ext cx="4267200" cy="3962400"/>
            <a:chOff x="2784" y="1488"/>
            <a:chExt cx="2688" cy="2496"/>
          </a:xfrm>
        </p:grpSpPr>
        <p:sp>
          <p:nvSpPr>
            <p:cNvPr id="50179" name="Rectangle 3">
              <a:extLst>
                <a:ext uri="{FF2B5EF4-FFF2-40B4-BE49-F238E27FC236}">
                  <a16:creationId xmlns:a16="http://schemas.microsoft.com/office/drawing/2014/main" id="{936CF9B1-1C5B-4842-A6D5-34B4D32BDEFA}"/>
                </a:ext>
              </a:extLst>
            </p:cNvPr>
            <p:cNvSpPr>
              <a:spLocks noChangeArrowheads="1"/>
            </p:cNvSpPr>
            <p:nvPr/>
          </p:nvSpPr>
          <p:spPr bwMode="auto">
            <a:xfrm>
              <a:off x="2784" y="1488"/>
              <a:ext cx="2688" cy="2496"/>
            </a:xfrm>
            <a:prstGeom prst="rect">
              <a:avLst/>
            </a:prstGeom>
            <a:gradFill rotWithShape="0">
              <a:gsLst>
                <a:gs pos="0">
                  <a:srgbClr val="6666FF"/>
                </a:gs>
                <a:gs pos="100000">
                  <a:srgbClr val="6666FF">
                    <a:gamma/>
                    <a:shade val="46275"/>
                    <a:invGamma/>
                  </a:srgbClr>
                </a:gs>
              </a:gsLst>
              <a:path path="rect">
                <a:fillToRect l="100000" b="100000"/>
              </a:path>
            </a:gradFill>
            <a:ln w="19050">
              <a:solidFill>
                <a:srgbClr val="6666FF"/>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0" name="Oval 4">
              <a:extLst>
                <a:ext uri="{FF2B5EF4-FFF2-40B4-BE49-F238E27FC236}">
                  <a16:creationId xmlns:a16="http://schemas.microsoft.com/office/drawing/2014/main" id="{4EBD0F97-E965-4758-974E-36C4F0B00632}"/>
                </a:ext>
              </a:extLst>
            </p:cNvPr>
            <p:cNvSpPr>
              <a:spLocks noChangeArrowheads="1"/>
            </p:cNvSpPr>
            <p:nvPr/>
          </p:nvSpPr>
          <p:spPr bwMode="auto">
            <a:xfrm>
              <a:off x="3496" y="2348"/>
              <a:ext cx="1392" cy="1392"/>
            </a:xfrm>
            <a:prstGeom prst="ellipse">
              <a:avLst/>
            </a:prstGeom>
            <a:gradFill rotWithShape="0">
              <a:gsLst>
                <a:gs pos="0">
                  <a:srgbClr val="CC99FF"/>
                </a:gs>
                <a:gs pos="100000">
                  <a:srgbClr val="CC99FF">
                    <a:gamma/>
                    <a:shade val="53333"/>
                    <a:invGamma/>
                  </a:srgbClr>
                </a:gs>
              </a:gsLst>
              <a:path path="shape">
                <a:fillToRect l="50000" t="50000" r="50000" b="50000"/>
              </a:path>
            </a:gradFill>
            <a:ln w="19050">
              <a:noFill/>
              <a:round/>
              <a:headEnd type="none" w="sm" len="lg"/>
              <a:tailEnd type="none" w="sm" len="lg"/>
            </a:ln>
            <a:effectLst>
              <a:outerShdw dist="3592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1" name="Rectangle 5">
              <a:extLst>
                <a:ext uri="{FF2B5EF4-FFF2-40B4-BE49-F238E27FC236}">
                  <a16:creationId xmlns:a16="http://schemas.microsoft.com/office/drawing/2014/main" id="{7260D8CF-5E03-4B82-8095-94D88DF4DD27}"/>
                </a:ext>
              </a:extLst>
            </p:cNvPr>
            <p:cNvSpPr>
              <a:spLocks noChangeArrowheads="1"/>
            </p:cNvSpPr>
            <p:nvPr/>
          </p:nvSpPr>
          <p:spPr bwMode="auto">
            <a:xfrm>
              <a:off x="3504" y="1920"/>
              <a:ext cx="1392" cy="288"/>
            </a:xfrm>
            <a:prstGeom prst="rect">
              <a:avLst/>
            </a:prstGeom>
            <a:gradFill rotWithShape="0">
              <a:gsLst>
                <a:gs pos="0">
                  <a:srgbClr val="CC99FF">
                    <a:gamma/>
                    <a:shade val="46275"/>
                    <a:invGamma/>
                  </a:srgbClr>
                </a:gs>
                <a:gs pos="50000">
                  <a:srgbClr val="CC99FF"/>
                </a:gs>
                <a:gs pos="100000">
                  <a:srgbClr val="CC99FF">
                    <a:gamma/>
                    <a:shade val="46275"/>
                    <a:invGamma/>
                  </a:srgbClr>
                </a:gs>
              </a:gsLst>
              <a:lin ang="0" scaled="1"/>
            </a:gradFill>
            <a:ln w="19050">
              <a:noFill/>
              <a:miter lim="800000"/>
              <a:headEnd type="none" w="sm" len="lg"/>
              <a:tailEnd type="none" w="sm" len="lg"/>
            </a:ln>
            <a:effectLst>
              <a:outerShdw dist="28398" dir="1593903"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2" name="Line 6">
              <a:extLst>
                <a:ext uri="{FF2B5EF4-FFF2-40B4-BE49-F238E27FC236}">
                  <a16:creationId xmlns:a16="http://schemas.microsoft.com/office/drawing/2014/main" id="{142A4C14-4EDE-4BBB-AA0A-31CE040B1029}"/>
                </a:ext>
              </a:extLst>
            </p:cNvPr>
            <p:cNvSpPr>
              <a:spLocks noChangeShapeType="1"/>
            </p:cNvSpPr>
            <p:nvPr/>
          </p:nvSpPr>
          <p:spPr bwMode="auto">
            <a:xfrm>
              <a:off x="4200" y="1680"/>
              <a:ext cx="0" cy="2208"/>
            </a:xfrm>
            <a:prstGeom prst="line">
              <a:avLst/>
            </a:prstGeom>
            <a:noFill/>
            <a:ln w="12700">
              <a:solidFill>
                <a:schemeClr val="tx1"/>
              </a:solidFill>
              <a:prstDash val="lgDashDot"/>
              <a:round/>
              <a:headEnd type="none" w="sm" len="lg"/>
              <a:tailEnd type="non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4840" name="Group 7">
              <a:extLst>
                <a:ext uri="{FF2B5EF4-FFF2-40B4-BE49-F238E27FC236}">
                  <a16:creationId xmlns:a16="http://schemas.microsoft.com/office/drawing/2014/main" id="{8B98E48D-993C-4182-BCC2-FC3272986389}"/>
                </a:ext>
              </a:extLst>
            </p:cNvPr>
            <p:cNvGrpSpPr>
              <a:grpSpLocks/>
            </p:cNvGrpSpPr>
            <p:nvPr/>
          </p:nvGrpSpPr>
          <p:grpSpPr bwMode="auto">
            <a:xfrm>
              <a:off x="3312" y="1680"/>
              <a:ext cx="192" cy="816"/>
              <a:chOff x="3216" y="1632"/>
              <a:chExt cx="192" cy="816"/>
            </a:xfrm>
          </p:grpSpPr>
          <p:sp>
            <p:nvSpPr>
              <p:cNvPr id="50184" name="Line 8">
                <a:extLst>
                  <a:ext uri="{FF2B5EF4-FFF2-40B4-BE49-F238E27FC236}">
                    <a16:creationId xmlns:a16="http://schemas.microsoft.com/office/drawing/2014/main" id="{6B11F1BA-5E1A-4DE2-9AAE-A09489A6AD94}"/>
                  </a:ext>
                </a:extLst>
              </p:cNvPr>
              <p:cNvSpPr>
                <a:spLocks noChangeShapeType="1"/>
              </p:cNvSpPr>
              <p:nvPr/>
            </p:nvSpPr>
            <p:spPr bwMode="auto">
              <a:xfrm flipH="1">
                <a:off x="3216" y="1872"/>
                <a:ext cx="192" cy="0"/>
              </a:xfrm>
              <a:prstGeom prst="line">
                <a:avLst/>
              </a:prstGeom>
              <a:noFill/>
              <a:ln w="19050">
                <a:solidFill>
                  <a:schemeClr val="hlink"/>
                </a:solidFill>
                <a:round/>
                <a:headEnd type="none" w="sm" len="lg"/>
                <a:tailEnd type="non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5" name="Line 9">
                <a:extLst>
                  <a:ext uri="{FF2B5EF4-FFF2-40B4-BE49-F238E27FC236}">
                    <a16:creationId xmlns:a16="http://schemas.microsoft.com/office/drawing/2014/main" id="{1A3AB724-4761-4001-848A-9B9F2EC2B956}"/>
                  </a:ext>
                </a:extLst>
              </p:cNvPr>
              <p:cNvSpPr>
                <a:spLocks noChangeShapeType="1"/>
              </p:cNvSpPr>
              <p:nvPr/>
            </p:nvSpPr>
            <p:spPr bwMode="auto">
              <a:xfrm flipH="1">
                <a:off x="3216" y="2160"/>
                <a:ext cx="192" cy="0"/>
              </a:xfrm>
              <a:prstGeom prst="line">
                <a:avLst/>
              </a:prstGeom>
              <a:noFill/>
              <a:ln w="19050">
                <a:solidFill>
                  <a:schemeClr val="hlink"/>
                </a:solidFill>
                <a:round/>
                <a:headEnd type="none" w="sm" len="lg"/>
                <a:tailEnd type="non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6" name="Line 10">
                <a:extLst>
                  <a:ext uri="{FF2B5EF4-FFF2-40B4-BE49-F238E27FC236}">
                    <a16:creationId xmlns:a16="http://schemas.microsoft.com/office/drawing/2014/main" id="{F204CB7C-65A6-4FC4-B311-F037CE375AC5}"/>
                  </a:ext>
                </a:extLst>
              </p:cNvPr>
              <p:cNvSpPr>
                <a:spLocks noChangeShapeType="1"/>
              </p:cNvSpPr>
              <p:nvPr/>
            </p:nvSpPr>
            <p:spPr bwMode="auto">
              <a:xfrm>
                <a:off x="3312" y="1632"/>
                <a:ext cx="0" cy="240"/>
              </a:xfrm>
              <a:prstGeom prst="line">
                <a:avLst/>
              </a:prstGeom>
              <a:noFill/>
              <a:ln w="19050">
                <a:solidFill>
                  <a:schemeClr val="hlink"/>
                </a:solidFill>
                <a:round/>
                <a:headEnd type="none" w="sm" len="lg"/>
                <a:tailEnd type="triangl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187" name="Line 11">
                <a:extLst>
                  <a:ext uri="{FF2B5EF4-FFF2-40B4-BE49-F238E27FC236}">
                    <a16:creationId xmlns:a16="http://schemas.microsoft.com/office/drawing/2014/main" id="{DB87E927-3772-4A16-94E3-DA373B5CBE54}"/>
                  </a:ext>
                </a:extLst>
              </p:cNvPr>
              <p:cNvSpPr>
                <a:spLocks noChangeShapeType="1"/>
              </p:cNvSpPr>
              <p:nvPr/>
            </p:nvSpPr>
            <p:spPr bwMode="auto">
              <a:xfrm flipV="1">
                <a:off x="3304" y="2160"/>
                <a:ext cx="0" cy="288"/>
              </a:xfrm>
              <a:prstGeom prst="line">
                <a:avLst/>
              </a:prstGeom>
              <a:noFill/>
              <a:ln w="19050">
                <a:solidFill>
                  <a:schemeClr val="hlink"/>
                </a:solidFill>
                <a:round/>
                <a:headEnd type="none" w="sm" len="lg"/>
                <a:tailEnd type="triangl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4825" name="Object 12">
                <a:extLst>
                  <a:ext uri="{FF2B5EF4-FFF2-40B4-BE49-F238E27FC236}">
                    <a16:creationId xmlns:a16="http://schemas.microsoft.com/office/drawing/2014/main" id="{9F5F2B59-9ED9-4FC1-8068-742D0EC27D77}"/>
                  </a:ext>
                </a:extLst>
              </p:cNvPr>
              <p:cNvGraphicFramePr>
                <a:graphicFrameLocks noChangeAspect="1"/>
              </p:cNvGraphicFramePr>
              <p:nvPr/>
            </p:nvGraphicFramePr>
            <p:xfrm>
              <a:off x="3216" y="1888"/>
              <a:ext cx="177" cy="248"/>
            </p:xfrm>
            <a:graphic>
              <a:graphicData uri="http://schemas.openxmlformats.org/presentationml/2006/ole">
                <mc:AlternateContent xmlns:mc="http://schemas.openxmlformats.org/markup-compatibility/2006">
                  <mc:Choice xmlns:v="urn:schemas-microsoft-com:vml" Requires="v">
                    <p:oleObj spid="_x0000_s96273" name="公式" r:id="rId14" imgW="126720" imgH="177480" progId="Equation.3">
                      <p:embed/>
                    </p:oleObj>
                  </mc:Choice>
                  <mc:Fallback>
                    <p:oleObj name="公式" r:id="rId14" imgW="126720" imgH="177480" progId="Equation.3">
                      <p:embed/>
                      <p:pic>
                        <p:nvPicPr>
                          <p:cNvPr id="34825" name="Object 12">
                            <a:extLst>
                              <a:ext uri="{FF2B5EF4-FFF2-40B4-BE49-F238E27FC236}">
                                <a16:creationId xmlns:a16="http://schemas.microsoft.com/office/drawing/2014/main" id="{9F5F2B59-9ED9-4FC1-8068-742D0EC27D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6" y="1888"/>
                            <a:ext cx="177" cy="248"/>
                          </a:xfrm>
                          <a:prstGeom prst="rect">
                            <a:avLst/>
                          </a:prstGeom>
                          <a:noFill/>
                          <a:ln>
                            <a:noFill/>
                          </a:ln>
                          <a:effectLst>
                            <a:outerShdw dist="1796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graphicFrame>
          <p:nvGraphicFramePr>
            <p:cNvPr id="34821" name="Object 13">
              <a:extLst>
                <a:ext uri="{FF2B5EF4-FFF2-40B4-BE49-F238E27FC236}">
                  <a16:creationId xmlns:a16="http://schemas.microsoft.com/office/drawing/2014/main" id="{BA053F41-98C5-4694-9D38-179F1A6E315B}"/>
                </a:ext>
              </a:extLst>
            </p:cNvPr>
            <p:cNvGraphicFramePr>
              <a:graphicFrameLocks noChangeAspect="1"/>
            </p:cNvGraphicFramePr>
            <p:nvPr/>
          </p:nvGraphicFramePr>
          <p:xfrm>
            <a:off x="3744" y="2928"/>
            <a:ext cx="254" cy="288"/>
          </p:xfrm>
          <a:graphic>
            <a:graphicData uri="http://schemas.openxmlformats.org/presentationml/2006/ole">
              <mc:AlternateContent xmlns:mc="http://schemas.openxmlformats.org/markup-compatibility/2006">
                <mc:Choice xmlns:v="urn:schemas-microsoft-com:vml" Requires="v">
                  <p:oleObj spid="_x0000_s96274" name="公式" r:id="rId16" imgW="203040" imgH="228600" progId="Equation.3">
                    <p:embed/>
                  </p:oleObj>
                </mc:Choice>
                <mc:Fallback>
                  <p:oleObj name="公式" r:id="rId16" imgW="203040" imgH="228600" progId="Equation.3">
                    <p:embed/>
                    <p:pic>
                      <p:nvPicPr>
                        <p:cNvPr id="34821" name="Object 13">
                          <a:extLst>
                            <a:ext uri="{FF2B5EF4-FFF2-40B4-BE49-F238E27FC236}">
                              <a16:creationId xmlns:a16="http://schemas.microsoft.com/office/drawing/2014/main" id="{BA053F41-98C5-4694-9D38-179F1A6E315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4" y="2928"/>
                          <a:ext cx="254" cy="288"/>
                        </a:xfrm>
                        <a:prstGeom prst="rect">
                          <a:avLst/>
                        </a:prstGeom>
                        <a:noFill/>
                        <a:ln>
                          <a:noFill/>
                        </a:ln>
                        <a:effectLst>
                          <a:outerShdw dist="28398" dir="1593903"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26">
              <a:extLst>
                <a:ext uri="{FF2B5EF4-FFF2-40B4-BE49-F238E27FC236}">
                  <a16:creationId xmlns:a16="http://schemas.microsoft.com/office/drawing/2014/main" id="{BB0D5B09-E3F9-4B7E-8DBC-175BB58090BA}"/>
                </a:ext>
              </a:extLst>
            </p:cNvPr>
            <p:cNvGraphicFramePr>
              <a:graphicFrameLocks noChangeAspect="1"/>
            </p:cNvGraphicFramePr>
            <p:nvPr/>
          </p:nvGraphicFramePr>
          <p:xfrm>
            <a:off x="4422" y="2795"/>
            <a:ext cx="175" cy="194"/>
          </p:xfrm>
          <a:graphic>
            <a:graphicData uri="http://schemas.openxmlformats.org/presentationml/2006/ole">
              <mc:AlternateContent xmlns:mc="http://schemas.openxmlformats.org/markup-compatibility/2006">
                <mc:Choice xmlns:v="urn:schemas-microsoft-com:vml" Requires="v">
                  <p:oleObj spid="_x0000_s96275" name="公式" r:id="rId18" imgW="114120" imgH="126720" progId="Equation.3">
                    <p:embed/>
                  </p:oleObj>
                </mc:Choice>
                <mc:Fallback>
                  <p:oleObj name="公式" r:id="rId18" imgW="114120" imgH="126720" progId="Equation.3">
                    <p:embed/>
                    <p:pic>
                      <p:nvPicPr>
                        <p:cNvPr id="34822" name="Object 26">
                          <a:extLst>
                            <a:ext uri="{FF2B5EF4-FFF2-40B4-BE49-F238E27FC236}">
                              <a16:creationId xmlns:a16="http://schemas.microsoft.com/office/drawing/2014/main" id="{BB0D5B09-E3F9-4B7E-8DBC-175BB58090B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22" y="2795"/>
                          <a:ext cx="175" cy="194"/>
                        </a:xfrm>
                        <a:prstGeom prst="rect">
                          <a:avLst/>
                        </a:prstGeom>
                        <a:noFill/>
                        <a:ln>
                          <a:noFill/>
                        </a:ln>
                        <a:effectLst>
                          <a:outerShdw dist="28398" dir="1593903"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3" name="AutoShape 27">
              <a:extLst>
                <a:ext uri="{FF2B5EF4-FFF2-40B4-BE49-F238E27FC236}">
                  <a16:creationId xmlns:a16="http://schemas.microsoft.com/office/drawing/2014/main" id="{5176F35C-8D16-4FF4-B2C5-AC591C09230A}"/>
                </a:ext>
              </a:extLst>
            </p:cNvPr>
            <p:cNvSpPr>
              <a:spLocks noChangeArrowheads="1"/>
            </p:cNvSpPr>
            <p:nvPr/>
          </p:nvSpPr>
          <p:spPr bwMode="auto">
            <a:xfrm>
              <a:off x="3648" y="2494"/>
              <a:ext cx="1104" cy="1104"/>
            </a:xfrm>
            <a:custGeom>
              <a:avLst/>
              <a:gdLst>
                <a:gd name="G0" fmla="+- 900 0 0"/>
                <a:gd name="G1" fmla="+- 21600 0 900"/>
                <a:gd name="G2" fmla="+- 21600 0 9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00" y="10800"/>
                  </a:moveTo>
                  <a:cubicBezTo>
                    <a:pt x="900" y="16268"/>
                    <a:pt x="5332" y="20700"/>
                    <a:pt x="10800" y="20700"/>
                  </a:cubicBezTo>
                  <a:cubicBezTo>
                    <a:pt x="16268" y="20700"/>
                    <a:pt x="20700" y="16268"/>
                    <a:pt x="20700" y="10800"/>
                  </a:cubicBezTo>
                  <a:cubicBezTo>
                    <a:pt x="20700" y="5332"/>
                    <a:pt x="16268" y="900"/>
                    <a:pt x="10800" y="900"/>
                  </a:cubicBezTo>
                  <a:cubicBezTo>
                    <a:pt x="5332" y="900"/>
                    <a:pt x="900" y="5332"/>
                    <a:pt x="900" y="10800"/>
                  </a:cubicBezTo>
                  <a:close/>
                </a:path>
              </a:pathLst>
            </a:custGeom>
            <a:solidFill>
              <a:srgbClr val="FF7C80"/>
            </a:solidFill>
            <a:ln w="19050">
              <a:solidFill>
                <a:srgbClr val="FF7C80"/>
              </a:solidFill>
              <a:round/>
              <a:headEnd type="none" w="sm" len="lg"/>
              <a:tailEnd type="none" w="sm" len="lg"/>
            </a:ln>
            <a:effectLst/>
          </p:spPr>
          <p:txBody>
            <a:bodyPr wrap="none" anchor="ctr"/>
            <a:lstStyle/>
            <a:p>
              <a:pPr algn="ctr">
                <a:defRPr/>
              </a:pPr>
              <a:endParaRPr lang="zh-CN" altLang="zh-CN" sz="3200">
                <a:effectLst>
                  <a:outerShdw blurRad="38100" dist="38100" dir="2700000" algn="tl">
                    <a:srgbClr val="000000"/>
                  </a:outerShdw>
                </a:effectLst>
                <a:ea typeface="文鼎CS中等线" pitchFamily="49" charset="-122"/>
              </a:endParaRPr>
            </a:p>
          </p:txBody>
        </p:sp>
        <p:sp>
          <p:nvSpPr>
            <p:cNvPr id="50204" name="Rectangle 28">
              <a:extLst>
                <a:ext uri="{FF2B5EF4-FFF2-40B4-BE49-F238E27FC236}">
                  <a16:creationId xmlns:a16="http://schemas.microsoft.com/office/drawing/2014/main" id="{16659F8D-B998-42B6-B1C5-A97D1DC544D6}"/>
                </a:ext>
              </a:extLst>
            </p:cNvPr>
            <p:cNvSpPr>
              <a:spLocks noChangeArrowheads="1"/>
            </p:cNvSpPr>
            <p:nvPr/>
          </p:nvSpPr>
          <p:spPr bwMode="auto">
            <a:xfrm>
              <a:off x="3648" y="1918"/>
              <a:ext cx="48" cy="288"/>
            </a:xfrm>
            <a:prstGeom prst="rect">
              <a:avLst/>
            </a:prstGeom>
            <a:solidFill>
              <a:srgbClr val="FF7C80"/>
            </a:solidFill>
            <a:ln w="19050">
              <a:solidFill>
                <a:srgbClr val="FF7C80"/>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05" name="Rectangle 29">
              <a:extLst>
                <a:ext uri="{FF2B5EF4-FFF2-40B4-BE49-F238E27FC236}">
                  <a16:creationId xmlns:a16="http://schemas.microsoft.com/office/drawing/2014/main" id="{2687743A-5F26-4408-A4EB-D9D9BBD08BAC}"/>
                </a:ext>
              </a:extLst>
            </p:cNvPr>
            <p:cNvSpPr>
              <a:spLocks noChangeArrowheads="1"/>
            </p:cNvSpPr>
            <p:nvPr/>
          </p:nvSpPr>
          <p:spPr bwMode="auto">
            <a:xfrm>
              <a:off x="4704" y="1918"/>
              <a:ext cx="48" cy="288"/>
            </a:xfrm>
            <a:prstGeom prst="rect">
              <a:avLst/>
            </a:prstGeom>
            <a:solidFill>
              <a:srgbClr val="FF7C80"/>
            </a:solidFill>
            <a:ln w="19050">
              <a:solidFill>
                <a:srgbClr val="FF7C80"/>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4823" name="Object 30">
              <a:extLst>
                <a:ext uri="{FF2B5EF4-FFF2-40B4-BE49-F238E27FC236}">
                  <a16:creationId xmlns:a16="http://schemas.microsoft.com/office/drawing/2014/main" id="{42990110-A09C-4774-A4C8-B61AFC01133D}"/>
                </a:ext>
              </a:extLst>
            </p:cNvPr>
            <p:cNvGraphicFramePr>
              <a:graphicFrameLocks noChangeAspect="1"/>
            </p:cNvGraphicFramePr>
            <p:nvPr/>
          </p:nvGraphicFramePr>
          <p:xfrm>
            <a:off x="4602" y="1563"/>
            <a:ext cx="264" cy="243"/>
          </p:xfrm>
          <a:graphic>
            <a:graphicData uri="http://schemas.openxmlformats.org/presentationml/2006/ole">
              <mc:AlternateContent xmlns:mc="http://schemas.openxmlformats.org/markup-compatibility/2006">
                <mc:Choice xmlns:v="urn:schemas-microsoft-com:vml" Requires="v">
                  <p:oleObj spid="_x0000_s96276" name="公式" r:id="rId20" imgW="190440" imgH="177480" progId="Equation.3">
                    <p:embed/>
                  </p:oleObj>
                </mc:Choice>
                <mc:Fallback>
                  <p:oleObj name="公式" r:id="rId20" imgW="190440" imgH="177480" progId="Equation.3">
                    <p:embed/>
                    <p:pic>
                      <p:nvPicPr>
                        <p:cNvPr id="34823" name="Object 30">
                          <a:extLst>
                            <a:ext uri="{FF2B5EF4-FFF2-40B4-BE49-F238E27FC236}">
                              <a16:creationId xmlns:a16="http://schemas.microsoft.com/office/drawing/2014/main" id="{42990110-A09C-4774-A4C8-B61AFC01133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2" y="1563"/>
                          <a:ext cx="264" cy="243"/>
                        </a:xfrm>
                        <a:prstGeom prst="rect">
                          <a:avLst/>
                        </a:prstGeom>
                        <a:noFill/>
                        <a:ln>
                          <a:noFill/>
                        </a:ln>
                        <a:effectLst>
                          <a:outerShdw dist="1796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0" name="Line 14">
              <a:extLst>
                <a:ext uri="{FF2B5EF4-FFF2-40B4-BE49-F238E27FC236}">
                  <a16:creationId xmlns:a16="http://schemas.microsoft.com/office/drawing/2014/main" id="{14724955-C483-4748-BFF0-0DB652C78E46}"/>
                </a:ext>
              </a:extLst>
            </p:cNvPr>
            <p:cNvSpPr>
              <a:spLocks noChangeShapeType="1"/>
            </p:cNvSpPr>
            <p:nvPr/>
          </p:nvSpPr>
          <p:spPr bwMode="auto">
            <a:xfrm flipH="1" flipV="1">
              <a:off x="3582" y="2670"/>
              <a:ext cx="624" cy="384"/>
            </a:xfrm>
            <a:prstGeom prst="line">
              <a:avLst/>
            </a:prstGeom>
            <a:noFill/>
            <a:ln w="19050">
              <a:solidFill>
                <a:srgbClr val="CCFF66"/>
              </a:solidFill>
              <a:round/>
              <a:headEnd type="none" w="sm" len="lg"/>
              <a:tailEnd type="triangle" w="sm" len="lg"/>
            </a:ln>
            <a:effectLst>
              <a:outerShdw dist="3592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10" name="Line 34">
              <a:extLst>
                <a:ext uri="{FF2B5EF4-FFF2-40B4-BE49-F238E27FC236}">
                  <a16:creationId xmlns:a16="http://schemas.microsoft.com/office/drawing/2014/main" id="{85341B70-E046-46D9-A6FB-014EC9B398BF}"/>
                </a:ext>
              </a:extLst>
            </p:cNvPr>
            <p:cNvSpPr>
              <a:spLocks noChangeShapeType="1"/>
            </p:cNvSpPr>
            <p:nvPr/>
          </p:nvSpPr>
          <p:spPr bwMode="auto">
            <a:xfrm>
              <a:off x="4695" y="1784"/>
              <a:ext cx="0" cy="136"/>
            </a:xfrm>
            <a:prstGeom prst="line">
              <a:avLst/>
            </a:prstGeom>
            <a:noFill/>
            <a:ln w="19050">
              <a:solidFill>
                <a:schemeClr val="hlink"/>
              </a:solidFill>
              <a:round/>
              <a:headEnd type="none" w="sm" len="lg"/>
              <a:tailEnd type="none" w="sm" len="lg"/>
            </a:ln>
            <a:effectLst>
              <a:outerShdw dist="17961" dir="2700000" algn="ctr" rotWithShape="0">
                <a:srgbClr val="777777">
                  <a:alpha val="50000"/>
                </a:srgbClr>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211" name="Line 35">
              <a:extLst>
                <a:ext uri="{FF2B5EF4-FFF2-40B4-BE49-F238E27FC236}">
                  <a16:creationId xmlns:a16="http://schemas.microsoft.com/office/drawing/2014/main" id="{C891C94C-1069-4AFF-8279-C63EDAD9A573}"/>
                </a:ext>
              </a:extLst>
            </p:cNvPr>
            <p:cNvSpPr>
              <a:spLocks noChangeShapeType="1"/>
            </p:cNvSpPr>
            <p:nvPr/>
          </p:nvSpPr>
          <p:spPr bwMode="auto">
            <a:xfrm>
              <a:off x="4752" y="1785"/>
              <a:ext cx="0" cy="136"/>
            </a:xfrm>
            <a:prstGeom prst="line">
              <a:avLst/>
            </a:prstGeom>
            <a:noFill/>
            <a:ln w="19050">
              <a:solidFill>
                <a:schemeClr val="hlink"/>
              </a:solidFill>
              <a:round/>
              <a:headEnd type="none" w="sm" len="lg"/>
              <a:tailEnd type="none" w="sm" len="lg"/>
            </a:ln>
            <a:effectLst>
              <a:outerShdw dist="17961" dir="2700000" algn="ctr" rotWithShape="0">
                <a:srgbClr val="777777">
                  <a:alpha val="50000"/>
                </a:srgbClr>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212" name="Line 36">
              <a:extLst>
                <a:ext uri="{FF2B5EF4-FFF2-40B4-BE49-F238E27FC236}">
                  <a16:creationId xmlns:a16="http://schemas.microsoft.com/office/drawing/2014/main" id="{0589927B-2725-4EA8-949D-234939F9B110}"/>
                </a:ext>
              </a:extLst>
            </p:cNvPr>
            <p:cNvSpPr>
              <a:spLocks noChangeShapeType="1"/>
            </p:cNvSpPr>
            <p:nvPr/>
          </p:nvSpPr>
          <p:spPr bwMode="auto">
            <a:xfrm>
              <a:off x="4464" y="1842"/>
              <a:ext cx="240" cy="0"/>
            </a:xfrm>
            <a:prstGeom prst="line">
              <a:avLst/>
            </a:prstGeom>
            <a:noFill/>
            <a:ln w="19050">
              <a:solidFill>
                <a:schemeClr val="hlink"/>
              </a:solidFill>
              <a:round/>
              <a:headEnd type="none" w="sm" len="lg"/>
              <a:tailEnd type="triangle" w="sm" len="lg"/>
            </a:ln>
            <a:effectLst>
              <a:outerShdw dist="17961" dir="2700000" algn="ctr" rotWithShape="0">
                <a:srgbClr val="777777"/>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213" name="Line 37">
              <a:extLst>
                <a:ext uri="{FF2B5EF4-FFF2-40B4-BE49-F238E27FC236}">
                  <a16:creationId xmlns:a16="http://schemas.microsoft.com/office/drawing/2014/main" id="{0143C08B-8048-41A7-A73F-BED9D39B7C60}"/>
                </a:ext>
              </a:extLst>
            </p:cNvPr>
            <p:cNvSpPr>
              <a:spLocks noChangeShapeType="1"/>
            </p:cNvSpPr>
            <p:nvPr/>
          </p:nvSpPr>
          <p:spPr bwMode="auto">
            <a:xfrm>
              <a:off x="4752" y="1842"/>
              <a:ext cx="240" cy="0"/>
            </a:xfrm>
            <a:prstGeom prst="line">
              <a:avLst/>
            </a:prstGeom>
            <a:noFill/>
            <a:ln w="19050">
              <a:solidFill>
                <a:schemeClr val="hlink"/>
              </a:solidFill>
              <a:round/>
              <a:headEnd type="triangle" w="sm" len="lg"/>
              <a:tailEnd type="none" w="sm" len="lg"/>
            </a:ln>
            <a:effectLst>
              <a:outerShdw dist="17961" dir="2700000" algn="ctr" rotWithShape="0">
                <a:srgbClr val="777777"/>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220" name="Oval 44">
              <a:extLst>
                <a:ext uri="{FF2B5EF4-FFF2-40B4-BE49-F238E27FC236}">
                  <a16:creationId xmlns:a16="http://schemas.microsoft.com/office/drawing/2014/main" id="{E8BFF7DA-A1A6-4245-BB83-C9F2AE5E323B}"/>
                </a:ext>
              </a:extLst>
            </p:cNvPr>
            <p:cNvSpPr>
              <a:spLocks noChangeArrowheads="1"/>
            </p:cNvSpPr>
            <p:nvPr/>
          </p:nvSpPr>
          <p:spPr bwMode="auto">
            <a:xfrm>
              <a:off x="3978" y="2814"/>
              <a:ext cx="453" cy="453"/>
            </a:xfrm>
            <a:prstGeom prst="ellipse">
              <a:avLst/>
            </a:prstGeom>
            <a:noFill/>
            <a:ln w="12700">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21" name="Oval 45">
              <a:extLst>
                <a:ext uri="{FF2B5EF4-FFF2-40B4-BE49-F238E27FC236}">
                  <a16:creationId xmlns:a16="http://schemas.microsoft.com/office/drawing/2014/main" id="{63730A16-3936-4958-BBAA-DF22997330BF}"/>
                </a:ext>
              </a:extLst>
            </p:cNvPr>
            <p:cNvSpPr>
              <a:spLocks noChangeArrowheads="1"/>
            </p:cNvSpPr>
            <p:nvPr/>
          </p:nvSpPr>
          <p:spPr bwMode="auto">
            <a:xfrm>
              <a:off x="3723" y="2569"/>
              <a:ext cx="952" cy="952"/>
            </a:xfrm>
            <a:prstGeom prst="ellipse">
              <a:avLst/>
            </a:prstGeom>
            <a:noFill/>
            <a:ln w="12700">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22" name="Oval 46">
              <a:extLst>
                <a:ext uri="{FF2B5EF4-FFF2-40B4-BE49-F238E27FC236}">
                  <a16:creationId xmlns:a16="http://schemas.microsoft.com/office/drawing/2014/main" id="{CC3ED70A-EE92-410D-84AE-B819B5D3DD7F}"/>
                </a:ext>
              </a:extLst>
            </p:cNvPr>
            <p:cNvSpPr>
              <a:spLocks noChangeArrowheads="1"/>
            </p:cNvSpPr>
            <p:nvPr/>
          </p:nvSpPr>
          <p:spPr bwMode="auto">
            <a:xfrm>
              <a:off x="3606" y="2451"/>
              <a:ext cx="1179" cy="1179"/>
            </a:xfrm>
            <a:prstGeom prst="ellipse">
              <a:avLst/>
            </a:prstGeom>
            <a:noFill/>
            <a:ln w="12700">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23" name="Oval 47">
              <a:extLst>
                <a:ext uri="{FF2B5EF4-FFF2-40B4-BE49-F238E27FC236}">
                  <a16:creationId xmlns:a16="http://schemas.microsoft.com/office/drawing/2014/main" id="{E1B22BDB-382D-44F8-A94C-79521535658A}"/>
                </a:ext>
              </a:extLst>
            </p:cNvPr>
            <p:cNvSpPr>
              <a:spLocks noChangeArrowheads="1"/>
            </p:cNvSpPr>
            <p:nvPr/>
          </p:nvSpPr>
          <p:spPr bwMode="auto">
            <a:xfrm>
              <a:off x="3534" y="2387"/>
              <a:ext cx="1315" cy="1315"/>
            </a:xfrm>
            <a:prstGeom prst="ellipse">
              <a:avLst/>
            </a:prstGeom>
            <a:noFill/>
            <a:ln w="12700">
              <a:solidFill>
                <a:srgbClr val="99FF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4824" name="Object 48">
              <a:extLst>
                <a:ext uri="{FF2B5EF4-FFF2-40B4-BE49-F238E27FC236}">
                  <a16:creationId xmlns:a16="http://schemas.microsoft.com/office/drawing/2014/main" id="{FAB12E32-02D8-4EFE-9E5B-F9CE6034939C}"/>
                </a:ext>
              </a:extLst>
            </p:cNvPr>
            <p:cNvGraphicFramePr>
              <a:graphicFrameLocks noChangeAspect="1"/>
            </p:cNvGraphicFramePr>
            <p:nvPr/>
          </p:nvGraphicFramePr>
          <p:xfrm>
            <a:off x="3960" y="3249"/>
            <a:ext cx="190" cy="233"/>
          </p:xfrm>
          <a:graphic>
            <a:graphicData uri="http://schemas.openxmlformats.org/presentationml/2006/ole">
              <mc:AlternateContent xmlns:mc="http://schemas.openxmlformats.org/markup-compatibility/2006">
                <mc:Choice xmlns:v="urn:schemas-microsoft-com:vml" Requires="v">
                  <p:oleObj spid="_x0000_s96277" name="公式" r:id="rId22" imgW="164880" imgH="203040" progId="Equation.3">
                    <p:embed/>
                  </p:oleObj>
                </mc:Choice>
                <mc:Fallback>
                  <p:oleObj name="公式" r:id="rId22" imgW="164880" imgH="203040" progId="Equation.3">
                    <p:embed/>
                    <p:pic>
                      <p:nvPicPr>
                        <p:cNvPr id="34824" name="Object 48">
                          <a:extLst>
                            <a:ext uri="{FF2B5EF4-FFF2-40B4-BE49-F238E27FC236}">
                              <a16:creationId xmlns:a16="http://schemas.microsoft.com/office/drawing/2014/main" id="{FAB12E32-02D8-4EFE-9E5B-F9CE6034939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60" y="3249"/>
                          <a:ext cx="190" cy="233"/>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1" name="Line 25">
              <a:extLst>
                <a:ext uri="{FF2B5EF4-FFF2-40B4-BE49-F238E27FC236}">
                  <a16:creationId xmlns:a16="http://schemas.microsoft.com/office/drawing/2014/main" id="{5FF588B4-703B-4986-9FCD-8E901C65C077}"/>
                </a:ext>
              </a:extLst>
            </p:cNvPr>
            <p:cNvSpPr>
              <a:spLocks noChangeShapeType="1"/>
            </p:cNvSpPr>
            <p:nvPr/>
          </p:nvSpPr>
          <p:spPr bwMode="auto">
            <a:xfrm flipV="1">
              <a:off x="4203" y="2629"/>
              <a:ext cx="336" cy="432"/>
            </a:xfrm>
            <a:prstGeom prst="line">
              <a:avLst/>
            </a:prstGeom>
            <a:noFill/>
            <a:ln w="19050">
              <a:solidFill>
                <a:srgbClr val="CCFF66"/>
              </a:solidFill>
              <a:round/>
              <a:headEnd type="none" w="sm" len="lg"/>
              <a:tailEnd type="triangle" w="sm" len="lg"/>
            </a:ln>
            <a:effectLst>
              <a:outerShdw dist="17961" dir="2700000" algn="ctr" rotWithShape="0">
                <a:srgbClr val="777777">
                  <a:alpha val="50000"/>
                </a:srgbClr>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225" name="Line 49">
              <a:extLst>
                <a:ext uri="{FF2B5EF4-FFF2-40B4-BE49-F238E27FC236}">
                  <a16:creationId xmlns:a16="http://schemas.microsoft.com/office/drawing/2014/main" id="{7ACE7E57-BEE1-4420-95D8-F685C9F9ED78}"/>
                </a:ext>
              </a:extLst>
            </p:cNvPr>
            <p:cNvSpPr>
              <a:spLocks noChangeShapeType="1"/>
            </p:cNvSpPr>
            <p:nvPr/>
          </p:nvSpPr>
          <p:spPr bwMode="auto">
            <a:xfrm>
              <a:off x="4150" y="3702"/>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26" name="Line 50">
              <a:extLst>
                <a:ext uri="{FF2B5EF4-FFF2-40B4-BE49-F238E27FC236}">
                  <a16:creationId xmlns:a16="http://schemas.microsoft.com/office/drawing/2014/main" id="{2CD9E439-2B27-463B-9556-7B4BD70B1DF8}"/>
                </a:ext>
              </a:extLst>
            </p:cNvPr>
            <p:cNvSpPr>
              <a:spLocks noChangeShapeType="1"/>
            </p:cNvSpPr>
            <p:nvPr/>
          </p:nvSpPr>
          <p:spPr bwMode="auto">
            <a:xfrm>
              <a:off x="4146" y="3629"/>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27" name="Line 51">
              <a:extLst>
                <a:ext uri="{FF2B5EF4-FFF2-40B4-BE49-F238E27FC236}">
                  <a16:creationId xmlns:a16="http://schemas.microsoft.com/office/drawing/2014/main" id="{975E5301-CB66-4ED7-83FF-95252A27E8C6}"/>
                </a:ext>
              </a:extLst>
            </p:cNvPr>
            <p:cNvSpPr>
              <a:spLocks noChangeShapeType="1"/>
            </p:cNvSpPr>
            <p:nvPr/>
          </p:nvSpPr>
          <p:spPr bwMode="auto">
            <a:xfrm>
              <a:off x="4174" y="3265"/>
              <a:ext cx="91"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28" name="Line 52">
              <a:extLst>
                <a:ext uri="{FF2B5EF4-FFF2-40B4-BE49-F238E27FC236}">
                  <a16:creationId xmlns:a16="http://schemas.microsoft.com/office/drawing/2014/main" id="{1AF17417-2E4B-4171-B2BC-E6449CFB83EE}"/>
                </a:ext>
              </a:extLst>
            </p:cNvPr>
            <p:cNvSpPr>
              <a:spLocks noChangeShapeType="1"/>
            </p:cNvSpPr>
            <p:nvPr/>
          </p:nvSpPr>
          <p:spPr bwMode="auto">
            <a:xfrm>
              <a:off x="4150" y="3521"/>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29" name="Line 53">
              <a:extLst>
                <a:ext uri="{FF2B5EF4-FFF2-40B4-BE49-F238E27FC236}">
                  <a16:creationId xmlns:a16="http://schemas.microsoft.com/office/drawing/2014/main" id="{527A6379-B094-4357-AC0C-DED4F9140B13}"/>
                </a:ext>
              </a:extLst>
            </p:cNvPr>
            <p:cNvSpPr>
              <a:spLocks noChangeShapeType="1"/>
            </p:cNvSpPr>
            <p:nvPr/>
          </p:nvSpPr>
          <p:spPr bwMode="auto">
            <a:xfrm flipH="1">
              <a:off x="4150" y="2815"/>
              <a:ext cx="91"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30" name="Line 54">
              <a:extLst>
                <a:ext uri="{FF2B5EF4-FFF2-40B4-BE49-F238E27FC236}">
                  <a16:creationId xmlns:a16="http://schemas.microsoft.com/office/drawing/2014/main" id="{ED9865DC-199B-45B6-99A4-D8931895C5AD}"/>
                </a:ext>
              </a:extLst>
            </p:cNvPr>
            <p:cNvSpPr>
              <a:spLocks noChangeShapeType="1"/>
            </p:cNvSpPr>
            <p:nvPr/>
          </p:nvSpPr>
          <p:spPr bwMode="auto">
            <a:xfrm flipH="1">
              <a:off x="4142" y="2572"/>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31" name="Line 55">
              <a:extLst>
                <a:ext uri="{FF2B5EF4-FFF2-40B4-BE49-F238E27FC236}">
                  <a16:creationId xmlns:a16="http://schemas.microsoft.com/office/drawing/2014/main" id="{B41025F3-7AC2-4B9F-8C25-4441290589A1}"/>
                </a:ext>
              </a:extLst>
            </p:cNvPr>
            <p:cNvSpPr>
              <a:spLocks noChangeShapeType="1"/>
            </p:cNvSpPr>
            <p:nvPr/>
          </p:nvSpPr>
          <p:spPr bwMode="auto">
            <a:xfrm flipH="1">
              <a:off x="4125" y="2452"/>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50232" name="Line 56">
              <a:extLst>
                <a:ext uri="{FF2B5EF4-FFF2-40B4-BE49-F238E27FC236}">
                  <a16:creationId xmlns:a16="http://schemas.microsoft.com/office/drawing/2014/main" id="{7A30D479-4634-42F0-898F-6E8F20D35CBF}"/>
                </a:ext>
              </a:extLst>
            </p:cNvPr>
            <p:cNvSpPr>
              <a:spLocks noChangeShapeType="1"/>
            </p:cNvSpPr>
            <p:nvPr/>
          </p:nvSpPr>
          <p:spPr bwMode="auto">
            <a:xfrm flipH="1">
              <a:off x="4134" y="2391"/>
              <a:ext cx="136" cy="0"/>
            </a:xfrm>
            <a:prstGeom prst="line">
              <a:avLst/>
            </a:prstGeom>
            <a:noFill/>
            <a:ln w="9525">
              <a:solidFill>
                <a:srgbClr val="99FFCC"/>
              </a:solidFill>
              <a:miter lim="800000"/>
              <a:headEnd/>
              <a:tailEnd type="stealth" w="lg"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34872" name="Group 56">
            <a:extLst>
              <a:ext uri="{FF2B5EF4-FFF2-40B4-BE49-F238E27FC236}">
                <a16:creationId xmlns:a16="http://schemas.microsoft.com/office/drawing/2014/main" id="{AE34A17E-3528-4F6D-8337-D2040BA33BAE}"/>
              </a:ext>
            </a:extLst>
          </p:cNvPr>
          <p:cNvGrpSpPr>
            <a:grpSpLocks/>
          </p:cNvGrpSpPr>
          <p:nvPr/>
        </p:nvGrpSpPr>
        <p:grpSpPr bwMode="auto">
          <a:xfrm>
            <a:off x="0" y="303213"/>
            <a:ext cx="5715000" cy="1068387"/>
            <a:chOff x="0" y="191"/>
            <a:chExt cx="3600" cy="673"/>
          </a:xfrm>
        </p:grpSpPr>
        <p:pic>
          <p:nvPicPr>
            <p:cNvPr id="34873" name="Picture 1073" descr="bar_1">
              <a:extLst>
                <a:ext uri="{FF2B5EF4-FFF2-40B4-BE49-F238E27FC236}">
                  <a16:creationId xmlns:a16="http://schemas.microsoft.com/office/drawing/2014/main" id="{A86E20FC-C901-457A-92EA-169E6457697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54" name="Text Box 1074">
              <a:extLst>
                <a:ext uri="{FF2B5EF4-FFF2-40B4-BE49-F238E27FC236}">
                  <a16:creationId xmlns:a16="http://schemas.microsoft.com/office/drawing/2014/main" id="{E20D0EA9-C7BC-4E42-B309-6548324E616F}"/>
                </a:ext>
              </a:extLst>
            </p:cNvPr>
            <p:cNvSpPr txBox="1">
              <a:spLocks noChangeArrowheads="1"/>
            </p:cNvSpPr>
            <p:nvPr/>
          </p:nvSpPr>
          <p:spPr bwMode="auto">
            <a:xfrm>
              <a:off x="68" y="336"/>
              <a:ext cx="3130" cy="327"/>
            </a:xfrm>
            <a:prstGeom prst="rect">
              <a:avLst/>
            </a:prstGeom>
            <a:noFill/>
            <a:ln w="19050">
              <a:noFill/>
              <a:miter lim="800000"/>
              <a:headEnd/>
              <a:tailEnd/>
            </a:ln>
            <a:effectLst>
              <a:outerShdw dist="17961" dir="2700000" algn="ctr" rotWithShape="0">
                <a:srgbClr val="C0C0C0"/>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5-2 </a:t>
              </a:r>
              <a:r>
                <a:rPr lang="zh-CN" altLang="en-US">
                  <a:solidFill>
                    <a:srgbClr val="FF3399"/>
                  </a:solidFill>
                  <a:latin typeface="隶书" panose="02010509060101010101" pitchFamily="49" charset="-122"/>
                  <a:ea typeface="隶书" panose="02010509060101010101" pitchFamily="49" charset="-122"/>
                </a:rPr>
                <a:t>感生电动势</a:t>
              </a:r>
              <a:r>
                <a:rPr lang="zh-CN" altLang="en-US">
                  <a:solidFill>
                    <a:srgbClr val="FF3399"/>
                  </a:solidFill>
                  <a:ea typeface="隶书" panose="02010509060101010101" pitchFamily="49" charset="-122"/>
                </a:rPr>
                <a:t>和感生电场</a:t>
              </a:r>
            </a:p>
          </p:txBody>
        </p:sp>
      </p:grpSp>
    </p:spTree>
    <p:extLst>
      <p:ext uri="{BB962C8B-B14F-4D97-AF65-F5344CB8AC3E}">
        <p14:creationId xmlns:p14="http://schemas.microsoft.com/office/powerpoint/2010/main" val="457619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91"/>
                                        </p:tgtEl>
                                        <p:attrNameLst>
                                          <p:attrName>style.visibility</p:attrName>
                                        </p:attrNameLst>
                                      </p:cBhvr>
                                      <p:to>
                                        <p:strVal val="visible"/>
                                      </p:to>
                                    </p:set>
                                    <p:animEffect transition="in" filter="dissolve">
                                      <p:cBhvr>
                                        <p:cTn id="7" dur="500"/>
                                        <p:tgtEl>
                                          <p:spTgt spid="50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0192"/>
                                        </p:tgtEl>
                                        <p:attrNameLst>
                                          <p:attrName>style.visibility</p:attrName>
                                        </p:attrNameLst>
                                      </p:cBhvr>
                                      <p:to>
                                        <p:strVal val="visible"/>
                                      </p:to>
                                    </p:set>
                                    <p:animEffect transition="in" filter="dissolve">
                                      <p:cBhvr>
                                        <p:cTn id="27" dur="500"/>
                                        <p:tgtEl>
                                          <p:spTgt spid="501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dissolve">
                                      <p:cBhvr>
                                        <p:cTn id="32" dur="500"/>
                                        <p:tgtEl>
                                          <p:spTgt spid="50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日期占位符 1">
            <a:extLst>
              <a:ext uri="{FF2B5EF4-FFF2-40B4-BE49-F238E27FC236}">
                <a16:creationId xmlns:a16="http://schemas.microsoft.com/office/drawing/2014/main" id="{0255B0CC-21D0-442F-81B6-992B5A40785A}"/>
              </a:ext>
            </a:extLst>
          </p:cNvPr>
          <p:cNvSpPr>
            <a:spLocks noGrp="1"/>
          </p:cNvSpPr>
          <p:nvPr>
            <p:ph type="dt" sz="quarter" idx="10"/>
          </p:nvPr>
        </p:nvSpPr>
        <p:spPr/>
        <p:txBody>
          <a:bodyPr/>
          <a:lstStyle/>
          <a:p>
            <a:pPr>
              <a:defRPr/>
            </a:pPr>
            <a:fld id="{94CC5873-AE13-431A-9698-8265658C5FBB}" type="datetime9">
              <a:rPr lang="en-US"/>
              <a:pPr>
                <a:defRPr/>
              </a:pPr>
              <a:t>12/22/2017 6:15:39 PM</a:t>
            </a:fld>
            <a:endParaRPr lang="en-US" altLang="zh-CN"/>
          </a:p>
        </p:txBody>
      </p:sp>
      <p:sp>
        <p:nvSpPr>
          <p:cNvPr id="73" name="灯片编号占位符 3">
            <a:extLst>
              <a:ext uri="{FF2B5EF4-FFF2-40B4-BE49-F238E27FC236}">
                <a16:creationId xmlns:a16="http://schemas.microsoft.com/office/drawing/2014/main" id="{0F2F7BE6-EB4C-4C8B-A97A-8CBCEC4C664A}"/>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1961A929-2240-430D-BB55-D8F6F0D25EC1}" type="slidenum">
              <a:rPr lang="en-US" altLang="zh-CN" sz="1400" b="0">
                <a:ea typeface="宋体" panose="02010600030101010101" pitchFamily="2" charset="-122"/>
              </a:rPr>
              <a:pPr eaLnBrk="1" hangingPunct="1"/>
              <a:t>5</a:t>
            </a:fld>
            <a:endParaRPr lang="en-US" altLang="zh-CN" sz="1400" b="0">
              <a:ea typeface="宋体" panose="02010600030101010101" pitchFamily="2" charset="-122"/>
            </a:endParaRPr>
          </a:p>
        </p:txBody>
      </p:sp>
      <p:sp>
        <p:nvSpPr>
          <p:cNvPr id="13316" name="Text Box 4">
            <a:extLst>
              <a:ext uri="{FF2B5EF4-FFF2-40B4-BE49-F238E27FC236}">
                <a16:creationId xmlns:a16="http://schemas.microsoft.com/office/drawing/2014/main" id="{31154F15-1D09-44A0-BBAA-DF5A03C316AE}"/>
              </a:ext>
            </a:extLst>
          </p:cNvPr>
          <p:cNvSpPr txBox="1">
            <a:spLocks noChangeArrowheads="1"/>
          </p:cNvSpPr>
          <p:nvPr/>
        </p:nvSpPr>
        <p:spPr bwMode="auto">
          <a:xfrm>
            <a:off x="395288" y="1196975"/>
            <a:ext cx="8507412" cy="95410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FFFF00"/>
                </a:solidFill>
                <a:effectLst>
                  <a:outerShdw blurRad="38100" dist="38100" dir="2700000" algn="tl">
                    <a:srgbClr val="000000"/>
                  </a:outerShdw>
                </a:effectLst>
                <a:latin typeface="幼圆" panose="02010509060101010101" pitchFamily="49" charset="-122"/>
              </a:rPr>
              <a:t>楞次定律</a:t>
            </a:r>
            <a:r>
              <a:rPr lang="zh-CN" altLang="en-US" dirty="0">
                <a:effectLst>
                  <a:outerShdw blurRad="38100" dist="38100" dir="2700000" algn="tl">
                    <a:srgbClr val="000000"/>
                  </a:outerShdw>
                </a:effectLst>
                <a:latin typeface="幼圆" panose="02010509060101010101" pitchFamily="49" charset="-122"/>
              </a:rPr>
              <a:t>：感应电流的方向总是企图使感应电流产生的磁场阻止环路磁通量的变化。</a:t>
            </a:r>
          </a:p>
        </p:txBody>
      </p:sp>
      <p:sp>
        <p:nvSpPr>
          <p:cNvPr id="13393" name="Rectangle 81">
            <a:extLst>
              <a:ext uri="{FF2B5EF4-FFF2-40B4-BE49-F238E27FC236}">
                <a16:creationId xmlns:a16="http://schemas.microsoft.com/office/drawing/2014/main" id="{36FB671C-9ACB-432E-8FF0-A833191F6553}"/>
              </a:ext>
            </a:extLst>
          </p:cNvPr>
          <p:cNvSpPr>
            <a:spLocks noChangeArrowheads="1"/>
          </p:cNvSpPr>
          <p:nvPr/>
        </p:nvSpPr>
        <p:spPr bwMode="auto">
          <a:xfrm>
            <a:off x="1116013" y="3052763"/>
            <a:ext cx="3505200" cy="3471862"/>
          </a:xfrm>
          <a:prstGeom prst="rect">
            <a:avLst/>
          </a:prstGeom>
          <a:gradFill rotWithShape="0">
            <a:gsLst>
              <a:gs pos="0">
                <a:schemeClr val="accent1"/>
              </a:gs>
              <a:gs pos="100000">
                <a:schemeClr val="accent1">
                  <a:gamma/>
                  <a:shade val="36078"/>
                  <a:invGamma/>
                </a:schemeClr>
              </a:gs>
            </a:gsLst>
            <a:path path="rect">
              <a:fillToRect l="100000" b="100000"/>
            </a:path>
          </a:gra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147">
            <a:extLst>
              <a:ext uri="{FF2B5EF4-FFF2-40B4-BE49-F238E27FC236}">
                <a16:creationId xmlns:a16="http://schemas.microsoft.com/office/drawing/2014/main" id="{560BF884-8AD3-455A-B653-27AC0AD87BA3}"/>
              </a:ext>
            </a:extLst>
          </p:cNvPr>
          <p:cNvGrpSpPr>
            <a:grpSpLocks/>
          </p:cNvGrpSpPr>
          <p:nvPr/>
        </p:nvGrpSpPr>
        <p:grpSpPr bwMode="auto">
          <a:xfrm>
            <a:off x="3995738" y="3357563"/>
            <a:ext cx="463550" cy="685800"/>
            <a:chOff x="2016" y="2256"/>
            <a:chExt cx="292" cy="432"/>
          </a:xfrm>
        </p:grpSpPr>
        <p:sp>
          <p:nvSpPr>
            <p:cNvPr id="13399" name="Line 87">
              <a:extLst>
                <a:ext uri="{FF2B5EF4-FFF2-40B4-BE49-F238E27FC236}">
                  <a16:creationId xmlns:a16="http://schemas.microsoft.com/office/drawing/2014/main" id="{86463640-FFA8-40A1-910C-554A42C3E6B9}"/>
                </a:ext>
              </a:extLst>
            </p:cNvPr>
            <p:cNvSpPr>
              <a:spLocks noChangeShapeType="1"/>
            </p:cNvSpPr>
            <p:nvPr/>
          </p:nvSpPr>
          <p:spPr bwMode="auto">
            <a:xfrm>
              <a:off x="2016" y="2256"/>
              <a:ext cx="0" cy="432"/>
            </a:xfrm>
            <a:prstGeom prst="line">
              <a:avLst/>
            </a:prstGeom>
            <a:noFill/>
            <a:ln w="28575">
              <a:solidFill>
                <a:schemeClr val="hlink"/>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135" name="Object 90">
              <a:extLst>
                <a:ext uri="{FF2B5EF4-FFF2-40B4-BE49-F238E27FC236}">
                  <a16:creationId xmlns:a16="http://schemas.microsoft.com/office/drawing/2014/main" id="{C4FECEC4-51E9-4E70-8C26-4BE926568908}"/>
                </a:ext>
              </a:extLst>
            </p:cNvPr>
            <p:cNvGraphicFramePr>
              <a:graphicFrameLocks noChangeAspect="1"/>
            </p:cNvGraphicFramePr>
            <p:nvPr/>
          </p:nvGraphicFramePr>
          <p:xfrm>
            <a:off x="2064" y="2296"/>
            <a:ext cx="244" cy="343"/>
          </p:xfrm>
          <a:graphic>
            <a:graphicData uri="http://schemas.openxmlformats.org/presentationml/2006/ole">
              <mc:AlternateContent xmlns:mc="http://schemas.openxmlformats.org/markup-compatibility/2006">
                <mc:Choice xmlns:v="urn:schemas-microsoft-com:vml" Requires="v">
                  <p:oleObj spid="_x0000_s5212" name="公式" r:id="rId3" imgW="126720" imgH="177480" progId="Equation.3">
                    <p:embed/>
                  </p:oleObj>
                </mc:Choice>
                <mc:Fallback>
                  <p:oleObj name="公式" r:id="rId3" imgW="126720" imgH="177480" progId="Equation.3">
                    <p:embed/>
                    <p:pic>
                      <p:nvPicPr>
                        <p:cNvPr id="0"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2296"/>
                          <a:ext cx="244" cy="34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03" name="Rectangle 91">
            <a:extLst>
              <a:ext uri="{FF2B5EF4-FFF2-40B4-BE49-F238E27FC236}">
                <a16:creationId xmlns:a16="http://schemas.microsoft.com/office/drawing/2014/main" id="{523D0465-5176-4109-B3AC-B10197651AE5}"/>
              </a:ext>
            </a:extLst>
          </p:cNvPr>
          <p:cNvSpPr>
            <a:spLocks noChangeArrowheads="1"/>
          </p:cNvSpPr>
          <p:nvPr/>
        </p:nvSpPr>
        <p:spPr bwMode="auto">
          <a:xfrm>
            <a:off x="4724400" y="3068638"/>
            <a:ext cx="3505200" cy="3471862"/>
          </a:xfrm>
          <a:prstGeom prst="rect">
            <a:avLst/>
          </a:prstGeom>
          <a:gradFill rotWithShape="0">
            <a:gsLst>
              <a:gs pos="0">
                <a:schemeClr val="accent1"/>
              </a:gs>
              <a:gs pos="100000">
                <a:schemeClr val="accent1">
                  <a:gamma/>
                  <a:shade val="46275"/>
                  <a:invGamma/>
                </a:schemeClr>
              </a:gs>
            </a:gsLst>
            <a:path path="rect">
              <a:fillToRect l="100000" b="100000"/>
            </a:path>
          </a:gra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Group 148">
            <a:extLst>
              <a:ext uri="{FF2B5EF4-FFF2-40B4-BE49-F238E27FC236}">
                <a16:creationId xmlns:a16="http://schemas.microsoft.com/office/drawing/2014/main" id="{346A53DF-3F40-4F8F-8CD1-85FA01D42F85}"/>
              </a:ext>
            </a:extLst>
          </p:cNvPr>
          <p:cNvGrpSpPr>
            <a:grpSpLocks/>
          </p:cNvGrpSpPr>
          <p:nvPr/>
        </p:nvGrpSpPr>
        <p:grpSpPr bwMode="auto">
          <a:xfrm>
            <a:off x="7581900" y="3357563"/>
            <a:ext cx="446088" cy="685800"/>
            <a:chOff x="4368" y="2256"/>
            <a:chExt cx="281" cy="432"/>
          </a:xfrm>
        </p:grpSpPr>
        <p:sp>
          <p:nvSpPr>
            <p:cNvPr id="13405" name="Line 93">
              <a:extLst>
                <a:ext uri="{FF2B5EF4-FFF2-40B4-BE49-F238E27FC236}">
                  <a16:creationId xmlns:a16="http://schemas.microsoft.com/office/drawing/2014/main" id="{05160D00-E568-4968-BE4C-DB5D74F42E32}"/>
                </a:ext>
              </a:extLst>
            </p:cNvPr>
            <p:cNvSpPr>
              <a:spLocks noChangeShapeType="1"/>
            </p:cNvSpPr>
            <p:nvPr/>
          </p:nvSpPr>
          <p:spPr bwMode="auto">
            <a:xfrm>
              <a:off x="4368" y="2256"/>
              <a:ext cx="0" cy="432"/>
            </a:xfrm>
            <a:prstGeom prst="line">
              <a:avLst/>
            </a:prstGeom>
            <a:noFill/>
            <a:ln w="28575">
              <a:solidFill>
                <a:schemeClr val="hlink"/>
              </a:solidFill>
              <a:round/>
              <a:headEnd type="stealth" w="med"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134" name="Object 100">
              <a:extLst>
                <a:ext uri="{FF2B5EF4-FFF2-40B4-BE49-F238E27FC236}">
                  <a16:creationId xmlns:a16="http://schemas.microsoft.com/office/drawing/2014/main" id="{F6E6EEE1-C457-4D4E-BCB9-DDA9F20C72B1}"/>
                </a:ext>
              </a:extLst>
            </p:cNvPr>
            <p:cNvGraphicFramePr>
              <a:graphicFrameLocks noChangeAspect="1"/>
            </p:cNvGraphicFramePr>
            <p:nvPr/>
          </p:nvGraphicFramePr>
          <p:xfrm>
            <a:off x="4405" y="2304"/>
            <a:ext cx="244" cy="343"/>
          </p:xfrm>
          <a:graphic>
            <a:graphicData uri="http://schemas.openxmlformats.org/presentationml/2006/ole">
              <mc:AlternateContent xmlns:mc="http://schemas.openxmlformats.org/markup-compatibility/2006">
                <mc:Choice xmlns:v="urn:schemas-microsoft-com:vml" Requires="v">
                  <p:oleObj spid="_x0000_s5213" name="公式" r:id="rId5" imgW="126720" imgH="177480" progId="Equation.3">
                    <p:embed/>
                  </p:oleObj>
                </mc:Choice>
                <mc:Fallback>
                  <p:oleObj name="公式" r:id="rId5" imgW="126720" imgH="177480" progId="Equation.3">
                    <p:embed/>
                    <p:pic>
                      <p:nvPicPr>
                        <p:cNvPr id="0" name="Object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5" y="2304"/>
                          <a:ext cx="244" cy="34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1">
            <a:extLst>
              <a:ext uri="{FF2B5EF4-FFF2-40B4-BE49-F238E27FC236}">
                <a16:creationId xmlns:a16="http://schemas.microsoft.com/office/drawing/2014/main" id="{A24811DB-3B9E-4515-9110-8E5FC222DBA3}"/>
              </a:ext>
            </a:extLst>
          </p:cNvPr>
          <p:cNvGrpSpPr>
            <a:grpSpLocks/>
          </p:cNvGrpSpPr>
          <p:nvPr/>
        </p:nvGrpSpPr>
        <p:grpSpPr bwMode="auto">
          <a:xfrm>
            <a:off x="2627313" y="5229225"/>
            <a:ext cx="323850" cy="609600"/>
            <a:chOff x="236" y="2496"/>
            <a:chExt cx="204" cy="384"/>
          </a:xfrm>
        </p:grpSpPr>
        <p:sp>
          <p:nvSpPr>
            <p:cNvPr id="13414" name="Rectangle 102">
              <a:extLst>
                <a:ext uri="{FF2B5EF4-FFF2-40B4-BE49-F238E27FC236}">
                  <a16:creationId xmlns:a16="http://schemas.microsoft.com/office/drawing/2014/main" id="{74A26324-D310-4ECC-A96B-4C46A5305DF2}"/>
                </a:ext>
              </a:extLst>
            </p:cNvPr>
            <p:cNvSpPr>
              <a:spLocks noChangeArrowheads="1"/>
            </p:cNvSpPr>
            <p:nvPr/>
          </p:nvSpPr>
          <p:spPr bwMode="auto">
            <a:xfrm>
              <a:off x="240" y="2688"/>
              <a:ext cx="144" cy="192"/>
            </a:xfrm>
            <a:prstGeom prst="rect">
              <a:avLst/>
            </a:prstGeom>
            <a:solidFill>
              <a:srgbClr val="FFCC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FFCC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3415" name="Rectangle 103">
              <a:extLst>
                <a:ext uri="{FF2B5EF4-FFF2-40B4-BE49-F238E27FC236}">
                  <a16:creationId xmlns:a16="http://schemas.microsoft.com/office/drawing/2014/main" id="{7146B7B6-21DA-4451-9E73-8B0D1A339BFC}"/>
                </a:ext>
              </a:extLst>
            </p:cNvPr>
            <p:cNvSpPr>
              <a:spLocks noChangeArrowheads="1"/>
            </p:cNvSpPr>
            <p:nvPr/>
          </p:nvSpPr>
          <p:spPr bwMode="auto">
            <a:xfrm>
              <a:off x="240" y="2496"/>
              <a:ext cx="144" cy="192"/>
            </a:xfrm>
            <a:prstGeom prst="rect">
              <a:avLst/>
            </a:prstGeom>
            <a:solidFill>
              <a:srgbClr val="CC00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CC00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5132" name="Object 104">
              <a:extLst>
                <a:ext uri="{FF2B5EF4-FFF2-40B4-BE49-F238E27FC236}">
                  <a16:creationId xmlns:a16="http://schemas.microsoft.com/office/drawing/2014/main" id="{8B3EEB3A-91E5-43A5-9F1C-A04C366982FC}"/>
                </a:ext>
              </a:extLst>
            </p:cNvPr>
            <p:cNvGraphicFramePr>
              <a:graphicFrameLocks noChangeAspect="1"/>
            </p:cNvGraphicFramePr>
            <p:nvPr/>
          </p:nvGraphicFramePr>
          <p:xfrm>
            <a:off x="240" y="2496"/>
            <a:ext cx="162" cy="189"/>
          </p:xfrm>
          <a:graphic>
            <a:graphicData uri="http://schemas.openxmlformats.org/presentationml/2006/ole">
              <mc:AlternateContent xmlns:mc="http://schemas.openxmlformats.org/markup-compatibility/2006">
                <mc:Choice xmlns:v="urn:schemas-microsoft-com:vml" Requires="v">
                  <p:oleObj spid="_x0000_s5214" name="公式" r:id="rId7" imgW="152280" imgH="177480" progId="Equation.3">
                    <p:embed/>
                  </p:oleObj>
                </mc:Choice>
                <mc:Fallback>
                  <p:oleObj name="公式" r:id="rId7" imgW="152280" imgH="177480" progId="Equation.3">
                    <p:embed/>
                    <p:pic>
                      <p:nvPicPr>
                        <p:cNvPr id="0" name="Object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 y="2496"/>
                          <a:ext cx="162" cy="189"/>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3" name="Object 105">
              <a:extLst>
                <a:ext uri="{FF2B5EF4-FFF2-40B4-BE49-F238E27FC236}">
                  <a16:creationId xmlns:a16="http://schemas.microsoft.com/office/drawing/2014/main" id="{408D1C7C-47CD-4C6E-B71D-3B491F15F9C5}"/>
                </a:ext>
              </a:extLst>
            </p:cNvPr>
            <p:cNvGraphicFramePr>
              <a:graphicFrameLocks noChangeAspect="1"/>
            </p:cNvGraphicFramePr>
            <p:nvPr/>
          </p:nvGraphicFramePr>
          <p:xfrm>
            <a:off x="236" y="2688"/>
            <a:ext cx="204" cy="175"/>
          </p:xfrm>
          <a:graphic>
            <a:graphicData uri="http://schemas.openxmlformats.org/presentationml/2006/ole">
              <mc:AlternateContent xmlns:mc="http://schemas.openxmlformats.org/markup-compatibility/2006">
                <mc:Choice xmlns:v="urn:schemas-microsoft-com:vml" Requires="v">
                  <p:oleObj spid="_x0000_s5215" name="公式" r:id="rId9" imgW="190440" imgH="164880" progId="Equation.3">
                    <p:embed/>
                  </p:oleObj>
                </mc:Choice>
                <mc:Fallback>
                  <p:oleObj name="公式" r:id="rId9" imgW="190440" imgH="164880" progId="Equation.3">
                    <p:embed/>
                    <p:pic>
                      <p:nvPicPr>
                        <p:cNvPr id="0" name="Object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 y="2688"/>
                          <a:ext cx="204" cy="1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18" name="Oval 106">
            <a:extLst>
              <a:ext uri="{FF2B5EF4-FFF2-40B4-BE49-F238E27FC236}">
                <a16:creationId xmlns:a16="http://schemas.microsoft.com/office/drawing/2014/main" id="{F49ED20A-629D-4DBF-BDEF-AFD582A88EBA}"/>
              </a:ext>
            </a:extLst>
          </p:cNvPr>
          <p:cNvSpPr>
            <a:spLocks noChangeArrowheads="1"/>
          </p:cNvSpPr>
          <p:nvPr/>
        </p:nvSpPr>
        <p:spPr bwMode="auto">
          <a:xfrm>
            <a:off x="1835150" y="5122863"/>
            <a:ext cx="1905000" cy="609600"/>
          </a:xfrm>
          <a:prstGeom prst="ellipse">
            <a:avLst/>
          </a:prstGeom>
          <a:noFill/>
          <a:ln w="28575">
            <a:solidFill>
              <a:schemeClr val="tx2"/>
            </a:solidFill>
            <a:round/>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 name="Group 107">
            <a:extLst>
              <a:ext uri="{FF2B5EF4-FFF2-40B4-BE49-F238E27FC236}">
                <a16:creationId xmlns:a16="http://schemas.microsoft.com/office/drawing/2014/main" id="{354FC098-73E2-4261-8C92-B3C43D90A312}"/>
              </a:ext>
            </a:extLst>
          </p:cNvPr>
          <p:cNvGrpSpPr>
            <a:grpSpLocks/>
          </p:cNvGrpSpPr>
          <p:nvPr/>
        </p:nvGrpSpPr>
        <p:grpSpPr bwMode="auto">
          <a:xfrm>
            <a:off x="2555875" y="5732463"/>
            <a:ext cx="569913" cy="469900"/>
            <a:chOff x="1632" y="3167"/>
            <a:chExt cx="359" cy="296"/>
          </a:xfrm>
        </p:grpSpPr>
        <p:sp>
          <p:nvSpPr>
            <p:cNvPr id="13420" name="Line 108">
              <a:extLst>
                <a:ext uri="{FF2B5EF4-FFF2-40B4-BE49-F238E27FC236}">
                  <a16:creationId xmlns:a16="http://schemas.microsoft.com/office/drawing/2014/main" id="{5B255666-ABC5-46C8-A11D-601D7A173BB1}"/>
                </a:ext>
              </a:extLst>
            </p:cNvPr>
            <p:cNvSpPr>
              <a:spLocks noChangeShapeType="1"/>
            </p:cNvSpPr>
            <p:nvPr/>
          </p:nvSpPr>
          <p:spPr bwMode="auto">
            <a:xfrm>
              <a:off x="1632" y="3167"/>
              <a:ext cx="240" cy="0"/>
            </a:xfrm>
            <a:prstGeom prst="line">
              <a:avLst/>
            </a:prstGeom>
            <a:noFill/>
            <a:ln w="28575">
              <a:solidFill>
                <a:srgbClr val="99FF99"/>
              </a:solidFill>
              <a:round/>
              <a:headEnd type="stealth" w="med" len="lg"/>
              <a:tailEnd/>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131" name="Object 109">
              <a:extLst>
                <a:ext uri="{FF2B5EF4-FFF2-40B4-BE49-F238E27FC236}">
                  <a16:creationId xmlns:a16="http://schemas.microsoft.com/office/drawing/2014/main" id="{943F7E54-3775-40AA-95D2-A97DA08350EB}"/>
                </a:ext>
              </a:extLst>
            </p:cNvPr>
            <p:cNvGraphicFramePr>
              <a:graphicFrameLocks noChangeAspect="1"/>
            </p:cNvGraphicFramePr>
            <p:nvPr/>
          </p:nvGraphicFramePr>
          <p:xfrm>
            <a:off x="1824" y="3168"/>
            <a:ext cx="167" cy="295"/>
          </p:xfrm>
          <a:graphic>
            <a:graphicData uri="http://schemas.openxmlformats.org/presentationml/2006/ole">
              <mc:AlternateContent xmlns:mc="http://schemas.openxmlformats.org/markup-compatibility/2006">
                <mc:Choice xmlns:v="urn:schemas-microsoft-com:vml" Requires="v">
                  <p:oleObj spid="_x0000_s5216" name="公式" r:id="rId11" imgW="101520" imgH="177480" progId="Equation.3">
                    <p:embed/>
                  </p:oleObj>
                </mc:Choice>
                <mc:Fallback>
                  <p:oleObj name="公式" r:id="rId11" imgW="101520" imgH="177480" progId="Equation.3">
                    <p:embed/>
                    <p:pic>
                      <p:nvPicPr>
                        <p:cNvPr id="0" name="Object 1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 y="3168"/>
                          <a:ext cx="167" cy="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110">
            <a:extLst>
              <a:ext uri="{FF2B5EF4-FFF2-40B4-BE49-F238E27FC236}">
                <a16:creationId xmlns:a16="http://schemas.microsoft.com/office/drawing/2014/main" id="{02EABE94-A703-4016-B47C-C5D01FC09E9E}"/>
              </a:ext>
            </a:extLst>
          </p:cNvPr>
          <p:cNvGrpSpPr>
            <a:grpSpLocks/>
          </p:cNvGrpSpPr>
          <p:nvPr/>
        </p:nvGrpSpPr>
        <p:grpSpPr bwMode="auto">
          <a:xfrm>
            <a:off x="6257925" y="5229225"/>
            <a:ext cx="323850" cy="609600"/>
            <a:chOff x="273" y="2256"/>
            <a:chExt cx="204" cy="384"/>
          </a:xfrm>
        </p:grpSpPr>
        <p:sp>
          <p:nvSpPr>
            <p:cNvPr id="13423" name="Rectangle 111">
              <a:extLst>
                <a:ext uri="{FF2B5EF4-FFF2-40B4-BE49-F238E27FC236}">
                  <a16:creationId xmlns:a16="http://schemas.microsoft.com/office/drawing/2014/main" id="{6FD360C4-66D6-43F4-9626-5EBF81A7F881}"/>
                </a:ext>
              </a:extLst>
            </p:cNvPr>
            <p:cNvSpPr>
              <a:spLocks noChangeArrowheads="1"/>
            </p:cNvSpPr>
            <p:nvPr/>
          </p:nvSpPr>
          <p:spPr bwMode="auto">
            <a:xfrm>
              <a:off x="288" y="2448"/>
              <a:ext cx="144" cy="192"/>
            </a:xfrm>
            <a:prstGeom prst="rect">
              <a:avLst/>
            </a:prstGeom>
            <a:solidFill>
              <a:srgbClr val="CC00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CC00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3424" name="Rectangle 112">
              <a:extLst>
                <a:ext uri="{FF2B5EF4-FFF2-40B4-BE49-F238E27FC236}">
                  <a16:creationId xmlns:a16="http://schemas.microsoft.com/office/drawing/2014/main" id="{B5EA6D3D-F5B4-46BF-8DA3-CE5C2EDB16E8}"/>
                </a:ext>
              </a:extLst>
            </p:cNvPr>
            <p:cNvSpPr>
              <a:spLocks noChangeArrowheads="1"/>
            </p:cNvSpPr>
            <p:nvPr/>
          </p:nvSpPr>
          <p:spPr bwMode="auto">
            <a:xfrm>
              <a:off x="288" y="2256"/>
              <a:ext cx="144" cy="192"/>
            </a:xfrm>
            <a:prstGeom prst="rect">
              <a:avLst/>
            </a:prstGeom>
            <a:solidFill>
              <a:srgbClr val="FFCC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FFCC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5129" name="Object 113">
              <a:extLst>
                <a:ext uri="{FF2B5EF4-FFF2-40B4-BE49-F238E27FC236}">
                  <a16:creationId xmlns:a16="http://schemas.microsoft.com/office/drawing/2014/main" id="{475473CE-3833-429B-B6BF-62B22FBDB1E0}"/>
                </a:ext>
              </a:extLst>
            </p:cNvPr>
            <p:cNvGraphicFramePr>
              <a:graphicFrameLocks noChangeAspect="1"/>
            </p:cNvGraphicFramePr>
            <p:nvPr/>
          </p:nvGraphicFramePr>
          <p:xfrm>
            <a:off x="273" y="2256"/>
            <a:ext cx="204" cy="175"/>
          </p:xfrm>
          <a:graphic>
            <a:graphicData uri="http://schemas.openxmlformats.org/presentationml/2006/ole">
              <mc:AlternateContent xmlns:mc="http://schemas.openxmlformats.org/markup-compatibility/2006">
                <mc:Choice xmlns:v="urn:schemas-microsoft-com:vml" Requires="v">
                  <p:oleObj spid="_x0000_s5217" name="公式" r:id="rId13" imgW="190440" imgH="164880" progId="Equation.3">
                    <p:embed/>
                  </p:oleObj>
                </mc:Choice>
                <mc:Fallback>
                  <p:oleObj name="公式" r:id="rId13" imgW="190440" imgH="164880" progId="Equation.3">
                    <p:embed/>
                    <p:pic>
                      <p:nvPicPr>
                        <p:cNvPr id="0" name="Object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 y="2256"/>
                          <a:ext cx="204" cy="1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0" name="Object 114">
              <a:extLst>
                <a:ext uri="{FF2B5EF4-FFF2-40B4-BE49-F238E27FC236}">
                  <a16:creationId xmlns:a16="http://schemas.microsoft.com/office/drawing/2014/main" id="{600DCA08-A467-4D6D-B0DD-056DFFEF4DC8}"/>
                </a:ext>
              </a:extLst>
            </p:cNvPr>
            <p:cNvGraphicFramePr>
              <a:graphicFrameLocks noChangeAspect="1"/>
            </p:cNvGraphicFramePr>
            <p:nvPr/>
          </p:nvGraphicFramePr>
          <p:xfrm>
            <a:off x="288" y="2448"/>
            <a:ext cx="162" cy="189"/>
          </p:xfrm>
          <a:graphic>
            <a:graphicData uri="http://schemas.openxmlformats.org/presentationml/2006/ole">
              <mc:AlternateContent xmlns:mc="http://schemas.openxmlformats.org/markup-compatibility/2006">
                <mc:Choice xmlns:v="urn:schemas-microsoft-com:vml" Requires="v">
                  <p:oleObj spid="_x0000_s5218" name="公式" r:id="rId15" imgW="152280" imgH="177480" progId="Equation.3">
                    <p:embed/>
                  </p:oleObj>
                </mc:Choice>
                <mc:Fallback>
                  <p:oleObj name="公式" r:id="rId15" imgW="152280" imgH="177480" progId="Equation.3">
                    <p:embed/>
                    <p:pic>
                      <p:nvPicPr>
                        <p:cNvPr id="0" name="Object 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2448"/>
                          <a:ext cx="162" cy="189"/>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27" name="Oval 115">
            <a:extLst>
              <a:ext uri="{FF2B5EF4-FFF2-40B4-BE49-F238E27FC236}">
                <a16:creationId xmlns:a16="http://schemas.microsoft.com/office/drawing/2014/main" id="{1A7B7CFC-33FD-4B6A-9B37-A253B4E2BC21}"/>
              </a:ext>
            </a:extLst>
          </p:cNvPr>
          <p:cNvSpPr>
            <a:spLocks noChangeArrowheads="1"/>
          </p:cNvSpPr>
          <p:nvPr/>
        </p:nvSpPr>
        <p:spPr bwMode="auto">
          <a:xfrm>
            <a:off x="5508625" y="5114925"/>
            <a:ext cx="1905000" cy="609600"/>
          </a:xfrm>
          <a:prstGeom prst="ellipse">
            <a:avLst/>
          </a:prstGeom>
          <a:noFill/>
          <a:ln w="28575">
            <a:solidFill>
              <a:schemeClr val="tx2"/>
            </a:solidFill>
            <a:round/>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7" name="Group 116">
            <a:extLst>
              <a:ext uri="{FF2B5EF4-FFF2-40B4-BE49-F238E27FC236}">
                <a16:creationId xmlns:a16="http://schemas.microsoft.com/office/drawing/2014/main" id="{3A540AF6-3510-4256-AED6-44B5321AC5F6}"/>
              </a:ext>
            </a:extLst>
          </p:cNvPr>
          <p:cNvGrpSpPr>
            <a:grpSpLocks/>
          </p:cNvGrpSpPr>
          <p:nvPr/>
        </p:nvGrpSpPr>
        <p:grpSpPr bwMode="auto">
          <a:xfrm>
            <a:off x="6248400" y="5724525"/>
            <a:ext cx="569913" cy="469900"/>
            <a:chOff x="3936" y="3167"/>
            <a:chExt cx="359" cy="296"/>
          </a:xfrm>
        </p:grpSpPr>
        <p:graphicFrame>
          <p:nvGraphicFramePr>
            <p:cNvPr id="5128" name="Object 117">
              <a:extLst>
                <a:ext uri="{FF2B5EF4-FFF2-40B4-BE49-F238E27FC236}">
                  <a16:creationId xmlns:a16="http://schemas.microsoft.com/office/drawing/2014/main" id="{6B3F2680-78EB-4ED0-8168-5AAD6A596335}"/>
                </a:ext>
              </a:extLst>
            </p:cNvPr>
            <p:cNvGraphicFramePr>
              <a:graphicFrameLocks noChangeAspect="1"/>
            </p:cNvGraphicFramePr>
            <p:nvPr/>
          </p:nvGraphicFramePr>
          <p:xfrm>
            <a:off x="4128" y="3168"/>
            <a:ext cx="167" cy="295"/>
          </p:xfrm>
          <a:graphic>
            <a:graphicData uri="http://schemas.openxmlformats.org/presentationml/2006/ole">
              <mc:AlternateContent xmlns:mc="http://schemas.openxmlformats.org/markup-compatibility/2006">
                <mc:Choice xmlns:v="urn:schemas-microsoft-com:vml" Requires="v">
                  <p:oleObj spid="_x0000_s5219" name="公式" r:id="rId17" imgW="101520" imgH="177480" progId="Equation.3">
                    <p:embed/>
                  </p:oleObj>
                </mc:Choice>
                <mc:Fallback>
                  <p:oleObj name="公式" r:id="rId17" imgW="101520" imgH="177480" progId="Equation.3">
                    <p:embed/>
                    <p:pic>
                      <p:nvPicPr>
                        <p:cNvPr id="0" name="Object 1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3168"/>
                          <a:ext cx="167" cy="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30" name="Line 118">
              <a:extLst>
                <a:ext uri="{FF2B5EF4-FFF2-40B4-BE49-F238E27FC236}">
                  <a16:creationId xmlns:a16="http://schemas.microsoft.com/office/drawing/2014/main" id="{7A6CA4EC-D837-4EA4-8CED-A5381723D6E4}"/>
                </a:ext>
              </a:extLst>
            </p:cNvPr>
            <p:cNvSpPr>
              <a:spLocks noChangeShapeType="1"/>
            </p:cNvSpPr>
            <p:nvPr/>
          </p:nvSpPr>
          <p:spPr bwMode="auto">
            <a:xfrm>
              <a:off x="3936" y="3167"/>
              <a:ext cx="240" cy="0"/>
            </a:xfrm>
            <a:prstGeom prst="line">
              <a:avLst/>
            </a:prstGeom>
            <a:noFill/>
            <a:ln w="28575">
              <a:solidFill>
                <a:srgbClr val="99FF99"/>
              </a:solidFill>
              <a:round/>
              <a:headEnd type="none" w="sm" len="lg"/>
              <a:tailEnd type="stealth" w="med"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pic>
        <p:nvPicPr>
          <p:cNvPr id="13505" name="Picture 193">
            <a:extLst>
              <a:ext uri="{FF2B5EF4-FFF2-40B4-BE49-F238E27FC236}">
                <a16:creationId xmlns:a16="http://schemas.microsoft.com/office/drawing/2014/main" id="{6D0DFFE7-C63C-46E8-83C5-3B472D543587}"/>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345263">
            <a:off x="3059113" y="4868863"/>
            <a:ext cx="6445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07" name="Picture 195">
            <a:extLst>
              <a:ext uri="{FF2B5EF4-FFF2-40B4-BE49-F238E27FC236}">
                <a16:creationId xmlns:a16="http://schemas.microsoft.com/office/drawing/2014/main" id="{8B07D96A-8D8C-4C84-A1EB-706072BEC921}"/>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345263">
            <a:off x="6735763" y="4868863"/>
            <a:ext cx="6445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70">
            <a:extLst>
              <a:ext uri="{FF2B5EF4-FFF2-40B4-BE49-F238E27FC236}">
                <a16:creationId xmlns:a16="http://schemas.microsoft.com/office/drawing/2014/main" id="{9E753944-AAA8-4978-A37D-4D5104A833BF}"/>
              </a:ext>
            </a:extLst>
          </p:cNvPr>
          <p:cNvGrpSpPr>
            <a:grpSpLocks/>
          </p:cNvGrpSpPr>
          <p:nvPr/>
        </p:nvGrpSpPr>
        <p:grpSpPr bwMode="auto">
          <a:xfrm>
            <a:off x="1763713" y="3446463"/>
            <a:ext cx="2416175" cy="2214562"/>
            <a:chOff x="1111" y="2035"/>
            <a:chExt cx="1522" cy="1395"/>
          </a:xfrm>
        </p:grpSpPr>
        <p:graphicFrame>
          <p:nvGraphicFramePr>
            <p:cNvPr id="5125" name="Object 127">
              <a:extLst>
                <a:ext uri="{FF2B5EF4-FFF2-40B4-BE49-F238E27FC236}">
                  <a16:creationId xmlns:a16="http://schemas.microsoft.com/office/drawing/2014/main" id="{58DD79C7-E422-4A21-9B6C-74438EBDC28B}"/>
                </a:ext>
              </a:extLst>
            </p:cNvPr>
            <p:cNvGraphicFramePr>
              <a:graphicFrameLocks noChangeAspect="1"/>
            </p:cNvGraphicFramePr>
            <p:nvPr/>
          </p:nvGraphicFramePr>
          <p:xfrm>
            <a:off x="2426" y="2795"/>
            <a:ext cx="207" cy="255"/>
          </p:xfrm>
          <a:graphic>
            <a:graphicData uri="http://schemas.openxmlformats.org/presentationml/2006/ole">
              <mc:AlternateContent xmlns:mc="http://schemas.openxmlformats.org/markup-compatibility/2006">
                <mc:Choice xmlns:v="urn:schemas-microsoft-com:vml" Requires="v">
                  <p:oleObj spid="_x0000_s5220" name="公式" r:id="rId20" imgW="164880" imgH="203040" progId="Equation.3">
                    <p:embed/>
                  </p:oleObj>
                </mc:Choice>
                <mc:Fallback>
                  <p:oleObj name="公式" r:id="rId20" imgW="164880" imgH="203040" progId="Equation.3">
                    <p:embed/>
                    <p:pic>
                      <p:nvPicPr>
                        <p:cNvPr id="0" name="Object 1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26" y="2795"/>
                          <a:ext cx="207" cy="25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71" name="Group 168">
              <a:extLst>
                <a:ext uri="{FF2B5EF4-FFF2-40B4-BE49-F238E27FC236}">
                  <a16:creationId xmlns:a16="http://schemas.microsoft.com/office/drawing/2014/main" id="{CFAD1DD4-BD8D-4708-9E29-00F44C89F406}"/>
                </a:ext>
              </a:extLst>
            </p:cNvPr>
            <p:cNvGrpSpPr>
              <a:grpSpLocks/>
            </p:cNvGrpSpPr>
            <p:nvPr/>
          </p:nvGrpSpPr>
          <p:grpSpPr bwMode="auto">
            <a:xfrm>
              <a:off x="1111" y="2035"/>
              <a:ext cx="1309" cy="1395"/>
              <a:chOff x="1111" y="1842"/>
              <a:chExt cx="1309" cy="1395"/>
            </a:xfrm>
          </p:grpSpPr>
          <p:grpSp>
            <p:nvGrpSpPr>
              <p:cNvPr id="5172" name="Group 149">
                <a:extLst>
                  <a:ext uri="{FF2B5EF4-FFF2-40B4-BE49-F238E27FC236}">
                    <a16:creationId xmlns:a16="http://schemas.microsoft.com/office/drawing/2014/main" id="{5A9B08D2-DE0B-402E-BED3-EC13BF8D4046}"/>
                  </a:ext>
                </a:extLst>
              </p:cNvPr>
              <p:cNvGrpSpPr>
                <a:grpSpLocks/>
              </p:cNvGrpSpPr>
              <p:nvPr/>
            </p:nvGrpSpPr>
            <p:grpSpPr bwMode="auto">
              <a:xfrm>
                <a:off x="1632" y="2208"/>
                <a:ext cx="204" cy="672"/>
                <a:chOff x="1632" y="2208"/>
                <a:chExt cx="204" cy="672"/>
              </a:xfrm>
            </p:grpSpPr>
            <p:grpSp>
              <p:nvGrpSpPr>
                <p:cNvPr id="5183" name="Group 84">
                  <a:extLst>
                    <a:ext uri="{FF2B5EF4-FFF2-40B4-BE49-F238E27FC236}">
                      <a16:creationId xmlns:a16="http://schemas.microsoft.com/office/drawing/2014/main" id="{0354EECF-E7D2-4493-8B70-6A0460B6D70D}"/>
                    </a:ext>
                  </a:extLst>
                </p:cNvPr>
                <p:cNvGrpSpPr>
                  <a:grpSpLocks/>
                </p:cNvGrpSpPr>
                <p:nvPr/>
              </p:nvGrpSpPr>
              <p:grpSpPr bwMode="auto">
                <a:xfrm>
                  <a:off x="1632" y="2208"/>
                  <a:ext cx="192" cy="672"/>
                  <a:chOff x="1632" y="2208"/>
                  <a:chExt cx="192" cy="672"/>
                </a:xfrm>
              </p:grpSpPr>
              <p:sp>
                <p:nvSpPr>
                  <p:cNvPr id="13397" name="Rectangle 85">
                    <a:extLst>
                      <a:ext uri="{FF2B5EF4-FFF2-40B4-BE49-F238E27FC236}">
                        <a16:creationId xmlns:a16="http://schemas.microsoft.com/office/drawing/2014/main" id="{7121D596-28A6-4445-9BDB-DEEFEFDA406C}"/>
                      </a:ext>
                    </a:extLst>
                  </p:cNvPr>
                  <p:cNvSpPr>
                    <a:spLocks noChangeArrowheads="1"/>
                  </p:cNvSpPr>
                  <p:nvPr/>
                </p:nvSpPr>
                <p:spPr bwMode="auto">
                  <a:xfrm>
                    <a:off x="1632" y="2544"/>
                    <a:ext cx="192" cy="336"/>
                  </a:xfrm>
                  <a:prstGeom prst="rect">
                    <a:avLst/>
                  </a:prstGeom>
                  <a:solidFill>
                    <a:srgbClr val="CC00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CC00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3398" name="Rectangle 86">
                    <a:extLst>
                      <a:ext uri="{FF2B5EF4-FFF2-40B4-BE49-F238E27FC236}">
                        <a16:creationId xmlns:a16="http://schemas.microsoft.com/office/drawing/2014/main" id="{96F28A32-9B53-4727-8C93-77349D5A35C3}"/>
                      </a:ext>
                    </a:extLst>
                  </p:cNvPr>
                  <p:cNvSpPr>
                    <a:spLocks noChangeArrowheads="1"/>
                  </p:cNvSpPr>
                  <p:nvPr/>
                </p:nvSpPr>
                <p:spPr bwMode="auto">
                  <a:xfrm>
                    <a:off x="1632" y="2208"/>
                    <a:ext cx="192" cy="336"/>
                  </a:xfrm>
                  <a:prstGeom prst="rect">
                    <a:avLst/>
                  </a:prstGeom>
                  <a:solidFill>
                    <a:srgbClr val="FFCC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FFCC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pSp>
            <p:graphicFrame>
              <p:nvGraphicFramePr>
                <p:cNvPr id="5126" name="Object 88">
                  <a:extLst>
                    <a:ext uri="{FF2B5EF4-FFF2-40B4-BE49-F238E27FC236}">
                      <a16:creationId xmlns:a16="http://schemas.microsoft.com/office/drawing/2014/main" id="{D1F35B5D-CB15-423F-95F1-8F159A4659F7}"/>
                    </a:ext>
                  </a:extLst>
                </p:cNvPr>
                <p:cNvGraphicFramePr>
                  <a:graphicFrameLocks noChangeAspect="1"/>
                </p:cNvGraphicFramePr>
                <p:nvPr/>
              </p:nvGraphicFramePr>
              <p:xfrm>
                <a:off x="1632" y="2256"/>
                <a:ext cx="204" cy="175"/>
              </p:xfrm>
              <a:graphic>
                <a:graphicData uri="http://schemas.openxmlformats.org/presentationml/2006/ole">
                  <mc:AlternateContent xmlns:mc="http://schemas.openxmlformats.org/markup-compatibility/2006">
                    <mc:Choice xmlns:v="urn:schemas-microsoft-com:vml" Requires="v">
                      <p:oleObj spid="_x0000_s5221" name="公式" r:id="rId22" imgW="190440" imgH="164880" progId="Equation.3">
                        <p:embed/>
                      </p:oleObj>
                    </mc:Choice>
                    <mc:Fallback>
                      <p:oleObj name="公式" r:id="rId22" imgW="190440" imgH="164880" progId="Equation.3">
                        <p:embed/>
                        <p:pic>
                          <p:nvPicPr>
                            <p:cNvPr id="0" name="Object 8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32" y="2256"/>
                              <a:ext cx="204" cy="175"/>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89">
                  <a:extLst>
                    <a:ext uri="{FF2B5EF4-FFF2-40B4-BE49-F238E27FC236}">
                      <a16:creationId xmlns:a16="http://schemas.microsoft.com/office/drawing/2014/main" id="{4867B280-A46B-4C3B-A13E-420955B34D32}"/>
                    </a:ext>
                  </a:extLst>
                </p:cNvPr>
                <p:cNvGraphicFramePr>
                  <a:graphicFrameLocks noChangeAspect="1"/>
                </p:cNvGraphicFramePr>
                <p:nvPr/>
              </p:nvGraphicFramePr>
              <p:xfrm>
                <a:off x="1648" y="2656"/>
                <a:ext cx="162" cy="189"/>
              </p:xfrm>
              <a:graphic>
                <a:graphicData uri="http://schemas.openxmlformats.org/presentationml/2006/ole">
                  <mc:AlternateContent xmlns:mc="http://schemas.openxmlformats.org/markup-compatibility/2006">
                    <mc:Choice xmlns:v="urn:schemas-microsoft-com:vml" Requires="v">
                      <p:oleObj spid="_x0000_s5222" name="公式" r:id="rId24" imgW="152280" imgH="177480" progId="Equation.3">
                        <p:embed/>
                      </p:oleObj>
                    </mc:Choice>
                    <mc:Fallback>
                      <p:oleObj name="公式" r:id="rId24" imgW="152280" imgH="177480" progId="Equation.3">
                        <p:embed/>
                        <p:pic>
                          <p:nvPicPr>
                            <p:cNvPr id="0" name="Object 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48" y="2656"/>
                              <a:ext cx="162" cy="189"/>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62" name="Arc 150">
                <a:extLst>
                  <a:ext uri="{FF2B5EF4-FFF2-40B4-BE49-F238E27FC236}">
                    <a16:creationId xmlns:a16="http://schemas.microsoft.com/office/drawing/2014/main" id="{78B8FC1C-0468-4C18-90EB-58685D463C84}"/>
                  </a:ext>
                </a:extLst>
              </p:cNvPr>
              <p:cNvSpPr>
                <a:spLocks/>
              </p:cNvSpPr>
              <p:nvPr/>
            </p:nvSpPr>
            <p:spPr bwMode="auto">
              <a:xfrm>
                <a:off x="1770" y="2002"/>
                <a:ext cx="423" cy="953"/>
              </a:xfrm>
              <a:custGeom>
                <a:avLst/>
                <a:gdLst>
                  <a:gd name="G0" fmla="+- 15940 0 0"/>
                  <a:gd name="G1" fmla="+- 21600 0 0"/>
                  <a:gd name="G2" fmla="+- 21600 0 0"/>
                  <a:gd name="T0" fmla="*/ 0 w 37540"/>
                  <a:gd name="T1" fmla="*/ 7023 h 43200"/>
                  <a:gd name="T2" fmla="*/ 4641 w 37540"/>
                  <a:gd name="T3" fmla="*/ 40009 h 43200"/>
                  <a:gd name="T4" fmla="*/ 15940 w 37540"/>
                  <a:gd name="T5" fmla="*/ 21600 h 43200"/>
                </a:gdLst>
                <a:ahLst/>
                <a:cxnLst>
                  <a:cxn ang="0">
                    <a:pos x="T0" y="T1"/>
                  </a:cxn>
                  <a:cxn ang="0">
                    <a:pos x="T2" y="T3"/>
                  </a:cxn>
                  <a:cxn ang="0">
                    <a:pos x="T4" y="T5"/>
                  </a:cxn>
                </a:cxnLst>
                <a:rect l="0" t="0" r="r" b="b"/>
                <a:pathLst>
                  <a:path w="37540" h="43200" fill="none" extrusionOk="0">
                    <a:moveTo>
                      <a:pt x="0" y="7023"/>
                    </a:moveTo>
                    <a:cubicBezTo>
                      <a:pt x="4092" y="2548"/>
                      <a:pt x="9876" y="-1"/>
                      <a:pt x="15940" y="0"/>
                    </a:cubicBezTo>
                    <a:cubicBezTo>
                      <a:pt x="27869" y="0"/>
                      <a:pt x="37540" y="9670"/>
                      <a:pt x="37540" y="21600"/>
                    </a:cubicBezTo>
                    <a:cubicBezTo>
                      <a:pt x="37540" y="33529"/>
                      <a:pt x="27869" y="43200"/>
                      <a:pt x="15940" y="43200"/>
                    </a:cubicBezTo>
                    <a:cubicBezTo>
                      <a:pt x="11951" y="43200"/>
                      <a:pt x="8040" y="42095"/>
                      <a:pt x="4640" y="40009"/>
                    </a:cubicBezTo>
                  </a:path>
                  <a:path w="37540" h="43200" stroke="0" extrusionOk="0">
                    <a:moveTo>
                      <a:pt x="0" y="7023"/>
                    </a:moveTo>
                    <a:cubicBezTo>
                      <a:pt x="4092" y="2548"/>
                      <a:pt x="9876" y="-1"/>
                      <a:pt x="15940" y="0"/>
                    </a:cubicBezTo>
                    <a:cubicBezTo>
                      <a:pt x="27869" y="0"/>
                      <a:pt x="37540" y="9670"/>
                      <a:pt x="37540" y="21600"/>
                    </a:cubicBezTo>
                    <a:cubicBezTo>
                      <a:pt x="37540" y="33529"/>
                      <a:pt x="27869" y="43200"/>
                      <a:pt x="15940" y="43200"/>
                    </a:cubicBezTo>
                    <a:cubicBezTo>
                      <a:pt x="11951" y="43200"/>
                      <a:pt x="8040" y="42095"/>
                      <a:pt x="4640" y="40009"/>
                    </a:cubicBezTo>
                    <a:lnTo>
                      <a:pt x="15940"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63" name="Arc 151">
                <a:extLst>
                  <a:ext uri="{FF2B5EF4-FFF2-40B4-BE49-F238E27FC236}">
                    <a16:creationId xmlns:a16="http://schemas.microsoft.com/office/drawing/2014/main" id="{F0AFE917-44B2-4197-BAA2-7914F63A6F75}"/>
                  </a:ext>
                </a:extLst>
              </p:cNvPr>
              <p:cNvSpPr>
                <a:spLocks/>
              </p:cNvSpPr>
              <p:nvPr/>
            </p:nvSpPr>
            <p:spPr bwMode="auto">
              <a:xfrm flipH="1">
                <a:off x="1340" y="2003"/>
                <a:ext cx="425" cy="953"/>
              </a:xfrm>
              <a:custGeom>
                <a:avLst/>
                <a:gdLst>
                  <a:gd name="G0" fmla="+- 16146 0 0"/>
                  <a:gd name="G1" fmla="+- 21600 0 0"/>
                  <a:gd name="G2" fmla="+- 21600 0 0"/>
                  <a:gd name="T0" fmla="*/ 0 w 37746"/>
                  <a:gd name="T1" fmla="*/ 7252 h 43200"/>
                  <a:gd name="T2" fmla="*/ 4847 w 37746"/>
                  <a:gd name="T3" fmla="*/ 40009 h 43200"/>
                  <a:gd name="T4" fmla="*/ 16146 w 37746"/>
                  <a:gd name="T5" fmla="*/ 21600 h 43200"/>
                </a:gdLst>
                <a:ahLst/>
                <a:cxnLst>
                  <a:cxn ang="0">
                    <a:pos x="T0" y="T1"/>
                  </a:cxn>
                  <a:cxn ang="0">
                    <a:pos x="T2" y="T3"/>
                  </a:cxn>
                  <a:cxn ang="0">
                    <a:pos x="T4" y="T5"/>
                  </a:cxn>
                </a:cxnLst>
                <a:rect l="0" t="0" r="r" b="b"/>
                <a:pathLst>
                  <a:path w="37746" h="43200" fill="none" extrusionOk="0">
                    <a:moveTo>
                      <a:pt x="-1" y="7251"/>
                    </a:moveTo>
                    <a:cubicBezTo>
                      <a:pt x="4099" y="2639"/>
                      <a:pt x="9975" y="-1"/>
                      <a:pt x="16146" y="0"/>
                    </a:cubicBezTo>
                    <a:cubicBezTo>
                      <a:pt x="28075" y="0"/>
                      <a:pt x="37746" y="9670"/>
                      <a:pt x="37746" y="21600"/>
                    </a:cubicBezTo>
                    <a:cubicBezTo>
                      <a:pt x="37746" y="33529"/>
                      <a:pt x="28075" y="43200"/>
                      <a:pt x="16146" y="43200"/>
                    </a:cubicBezTo>
                    <a:cubicBezTo>
                      <a:pt x="12157" y="43200"/>
                      <a:pt x="8246" y="42095"/>
                      <a:pt x="4846" y="40009"/>
                    </a:cubicBezTo>
                  </a:path>
                  <a:path w="37746" h="43200" stroke="0" extrusionOk="0">
                    <a:moveTo>
                      <a:pt x="-1" y="7251"/>
                    </a:moveTo>
                    <a:cubicBezTo>
                      <a:pt x="4099" y="2639"/>
                      <a:pt x="9975" y="-1"/>
                      <a:pt x="16146" y="0"/>
                    </a:cubicBezTo>
                    <a:cubicBezTo>
                      <a:pt x="28075" y="0"/>
                      <a:pt x="37746" y="9670"/>
                      <a:pt x="37746" y="21600"/>
                    </a:cubicBezTo>
                    <a:cubicBezTo>
                      <a:pt x="37746" y="33529"/>
                      <a:pt x="28075" y="43200"/>
                      <a:pt x="16146" y="43200"/>
                    </a:cubicBezTo>
                    <a:cubicBezTo>
                      <a:pt x="12157" y="43200"/>
                      <a:pt x="8246" y="42095"/>
                      <a:pt x="4846" y="40009"/>
                    </a:cubicBezTo>
                    <a:lnTo>
                      <a:pt x="16146"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64" name="Line 152">
                <a:extLst>
                  <a:ext uri="{FF2B5EF4-FFF2-40B4-BE49-F238E27FC236}">
                    <a16:creationId xmlns:a16="http://schemas.microsoft.com/office/drawing/2014/main" id="{C76A82DD-1A00-4298-B80E-16EE30D88DA8}"/>
                  </a:ext>
                </a:extLst>
              </p:cNvPr>
              <p:cNvSpPr>
                <a:spLocks noChangeShapeType="1"/>
              </p:cNvSpPr>
              <p:nvPr/>
            </p:nvSpPr>
            <p:spPr bwMode="auto">
              <a:xfrm flipV="1">
                <a:off x="1764" y="1842"/>
                <a:ext cx="0" cy="315"/>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65" name="Line 153">
                <a:extLst>
                  <a:ext uri="{FF2B5EF4-FFF2-40B4-BE49-F238E27FC236}">
                    <a16:creationId xmlns:a16="http://schemas.microsoft.com/office/drawing/2014/main" id="{978358F4-5014-497A-9DC4-ABCF4A696A0E}"/>
                  </a:ext>
                </a:extLst>
              </p:cNvPr>
              <p:cNvSpPr>
                <a:spLocks noChangeShapeType="1"/>
              </p:cNvSpPr>
              <p:nvPr/>
            </p:nvSpPr>
            <p:spPr bwMode="auto">
              <a:xfrm flipH="1" flipV="1">
                <a:off x="1764" y="2871"/>
                <a:ext cx="0" cy="36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73" name="Arc 161">
                <a:extLst>
                  <a:ext uri="{FF2B5EF4-FFF2-40B4-BE49-F238E27FC236}">
                    <a16:creationId xmlns:a16="http://schemas.microsoft.com/office/drawing/2014/main" id="{7686D3BF-F9E9-4892-9E13-36A532C5F906}"/>
                  </a:ext>
                </a:extLst>
              </p:cNvPr>
              <p:cNvSpPr>
                <a:spLocks/>
              </p:cNvSpPr>
              <p:nvPr/>
            </p:nvSpPr>
            <p:spPr bwMode="auto">
              <a:xfrm flipH="1">
                <a:off x="1111" y="1921"/>
                <a:ext cx="655" cy="1134"/>
              </a:xfrm>
              <a:custGeom>
                <a:avLst/>
                <a:gdLst>
                  <a:gd name="G0" fmla="+- 17229 0 0"/>
                  <a:gd name="G1" fmla="+- 21600 0 0"/>
                  <a:gd name="G2" fmla="+- 21600 0 0"/>
                  <a:gd name="T0" fmla="*/ 0 w 38829"/>
                  <a:gd name="T1" fmla="*/ 8573 h 43200"/>
                  <a:gd name="T2" fmla="*/ 1563 w 38829"/>
                  <a:gd name="T3" fmla="*/ 36471 h 43200"/>
                  <a:gd name="T4" fmla="*/ 17229 w 38829"/>
                  <a:gd name="T5" fmla="*/ 21600 h 43200"/>
                </a:gdLst>
                <a:ahLst/>
                <a:cxnLst>
                  <a:cxn ang="0">
                    <a:pos x="T0" y="T1"/>
                  </a:cxn>
                  <a:cxn ang="0">
                    <a:pos x="T2" y="T3"/>
                  </a:cxn>
                  <a:cxn ang="0">
                    <a:pos x="T4" y="T5"/>
                  </a:cxn>
                </a:cxnLst>
                <a:rect l="0" t="0" r="r" b="b"/>
                <a:pathLst>
                  <a:path w="38829" h="43200" fill="none"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path>
                  <a:path w="38829" h="43200" stroke="0"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lnTo>
                      <a:pt x="17229"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74" name="Line 162">
                <a:extLst>
                  <a:ext uri="{FF2B5EF4-FFF2-40B4-BE49-F238E27FC236}">
                    <a16:creationId xmlns:a16="http://schemas.microsoft.com/office/drawing/2014/main" id="{D8E377DC-91DC-428C-B501-B79B571970D7}"/>
                  </a:ext>
                </a:extLst>
              </p:cNvPr>
              <p:cNvSpPr>
                <a:spLocks noChangeShapeType="1"/>
              </p:cNvSpPr>
              <p:nvPr/>
            </p:nvSpPr>
            <p:spPr bwMode="auto">
              <a:xfrm>
                <a:off x="1111"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75" name="Line 163">
                <a:extLst>
                  <a:ext uri="{FF2B5EF4-FFF2-40B4-BE49-F238E27FC236}">
                    <a16:creationId xmlns:a16="http://schemas.microsoft.com/office/drawing/2014/main" id="{54726B29-41F3-4578-BF20-89BAE9549DD4}"/>
                  </a:ext>
                </a:extLst>
              </p:cNvPr>
              <p:cNvSpPr>
                <a:spLocks noChangeShapeType="1"/>
              </p:cNvSpPr>
              <p:nvPr/>
            </p:nvSpPr>
            <p:spPr bwMode="auto">
              <a:xfrm>
                <a:off x="1338"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76" name="Line 164">
                <a:extLst>
                  <a:ext uri="{FF2B5EF4-FFF2-40B4-BE49-F238E27FC236}">
                    <a16:creationId xmlns:a16="http://schemas.microsoft.com/office/drawing/2014/main" id="{D55D341B-C294-4D34-8041-168D318E90A8}"/>
                  </a:ext>
                </a:extLst>
              </p:cNvPr>
              <p:cNvSpPr>
                <a:spLocks noChangeShapeType="1"/>
              </p:cNvSpPr>
              <p:nvPr/>
            </p:nvSpPr>
            <p:spPr bwMode="auto">
              <a:xfrm>
                <a:off x="2194"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78" name="Arc 166">
                <a:extLst>
                  <a:ext uri="{FF2B5EF4-FFF2-40B4-BE49-F238E27FC236}">
                    <a16:creationId xmlns:a16="http://schemas.microsoft.com/office/drawing/2014/main" id="{9D303F71-DE61-4AB0-BE48-69E76C4FAECC}"/>
                  </a:ext>
                </a:extLst>
              </p:cNvPr>
              <p:cNvSpPr>
                <a:spLocks/>
              </p:cNvSpPr>
              <p:nvPr/>
            </p:nvSpPr>
            <p:spPr bwMode="auto">
              <a:xfrm>
                <a:off x="1765" y="1927"/>
                <a:ext cx="655" cy="1134"/>
              </a:xfrm>
              <a:custGeom>
                <a:avLst/>
                <a:gdLst>
                  <a:gd name="G0" fmla="+- 17229 0 0"/>
                  <a:gd name="G1" fmla="+- 21600 0 0"/>
                  <a:gd name="G2" fmla="+- 21600 0 0"/>
                  <a:gd name="T0" fmla="*/ 0 w 38829"/>
                  <a:gd name="T1" fmla="*/ 8573 h 43200"/>
                  <a:gd name="T2" fmla="*/ 1563 w 38829"/>
                  <a:gd name="T3" fmla="*/ 36471 h 43200"/>
                  <a:gd name="T4" fmla="*/ 17229 w 38829"/>
                  <a:gd name="T5" fmla="*/ 21600 h 43200"/>
                </a:gdLst>
                <a:ahLst/>
                <a:cxnLst>
                  <a:cxn ang="0">
                    <a:pos x="T0" y="T1"/>
                  </a:cxn>
                  <a:cxn ang="0">
                    <a:pos x="T2" y="T3"/>
                  </a:cxn>
                  <a:cxn ang="0">
                    <a:pos x="T4" y="T5"/>
                  </a:cxn>
                </a:cxnLst>
                <a:rect l="0" t="0" r="r" b="b"/>
                <a:pathLst>
                  <a:path w="38829" h="43200" fill="none"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path>
                  <a:path w="38829" h="43200" stroke="0"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lnTo>
                      <a:pt x="17229"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79" name="Line 167">
                <a:extLst>
                  <a:ext uri="{FF2B5EF4-FFF2-40B4-BE49-F238E27FC236}">
                    <a16:creationId xmlns:a16="http://schemas.microsoft.com/office/drawing/2014/main" id="{382CDB90-E605-4B04-B145-BCACE2A9993C}"/>
                  </a:ext>
                </a:extLst>
              </p:cNvPr>
              <p:cNvSpPr>
                <a:spLocks noChangeShapeType="1"/>
              </p:cNvSpPr>
              <p:nvPr/>
            </p:nvSpPr>
            <p:spPr bwMode="auto">
              <a:xfrm flipH="1">
                <a:off x="2420" y="2438"/>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grpSp>
        <p:nvGrpSpPr>
          <p:cNvPr id="12" name="Group 171">
            <a:extLst>
              <a:ext uri="{FF2B5EF4-FFF2-40B4-BE49-F238E27FC236}">
                <a16:creationId xmlns:a16="http://schemas.microsoft.com/office/drawing/2014/main" id="{BC55B0C4-8C36-4912-8981-09D094CB0BDC}"/>
              </a:ext>
            </a:extLst>
          </p:cNvPr>
          <p:cNvGrpSpPr>
            <a:grpSpLocks/>
          </p:cNvGrpSpPr>
          <p:nvPr/>
        </p:nvGrpSpPr>
        <p:grpSpPr bwMode="auto">
          <a:xfrm>
            <a:off x="5435600" y="3446463"/>
            <a:ext cx="2416175" cy="2214562"/>
            <a:chOff x="1111" y="2035"/>
            <a:chExt cx="1522" cy="1395"/>
          </a:xfrm>
        </p:grpSpPr>
        <p:graphicFrame>
          <p:nvGraphicFramePr>
            <p:cNvPr id="5122" name="Object 172">
              <a:extLst>
                <a:ext uri="{FF2B5EF4-FFF2-40B4-BE49-F238E27FC236}">
                  <a16:creationId xmlns:a16="http://schemas.microsoft.com/office/drawing/2014/main" id="{39D84762-ED05-4313-8661-D6A5292A59BD}"/>
                </a:ext>
              </a:extLst>
            </p:cNvPr>
            <p:cNvGraphicFramePr>
              <a:graphicFrameLocks noChangeAspect="1"/>
            </p:cNvGraphicFramePr>
            <p:nvPr/>
          </p:nvGraphicFramePr>
          <p:xfrm>
            <a:off x="2426" y="2795"/>
            <a:ext cx="207" cy="255"/>
          </p:xfrm>
          <a:graphic>
            <a:graphicData uri="http://schemas.openxmlformats.org/presentationml/2006/ole">
              <mc:AlternateContent xmlns:mc="http://schemas.openxmlformats.org/markup-compatibility/2006">
                <mc:Choice xmlns:v="urn:schemas-microsoft-com:vml" Requires="v">
                  <p:oleObj spid="_x0000_s5223" name="公式" r:id="rId26" imgW="164880" imgH="203040" progId="Equation.3">
                    <p:embed/>
                  </p:oleObj>
                </mc:Choice>
                <mc:Fallback>
                  <p:oleObj name="公式" r:id="rId26" imgW="164880" imgH="203040" progId="Equation.3">
                    <p:embed/>
                    <p:pic>
                      <p:nvPicPr>
                        <p:cNvPr id="0" name="Object 17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26" y="2795"/>
                          <a:ext cx="207" cy="25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56" name="Group 173">
              <a:extLst>
                <a:ext uri="{FF2B5EF4-FFF2-40B4-BE49-F238E27FC236}">
                  <a16:creationId xmlns:a16="http://schemas.microsoft.com/office/drawing/2014/main" id="{B2B3DE82-6C9B-4CE3-9168-F32ED607736A}"/>
                </a:ext>
              </a:extLst>
            </p:cNvPr>
            <p:cNvGrpSpPr>
              <a:grpSpLocks/>
            </p:cNvGrpSpPr>
            <p:nvPr/>
          </p:nvGrpSpPr>
          <p:grpSpPr bwMode="auto">
            <a:xfrm>
              <a:off x="1111" y="2035"/>
              <a:ext cx="1309" cy="1395"/>
              <a:chOff x="1111" y="1842"/>
              <a:chExt cx="1309" cy="1395"/>
            </a:xfrm>
          </p:grpSpPr>
          <p:grpSp>
            <p:nvGrpSpPr>
              <p:cNvPr id="5157" name="Group 174">
                <a:extLst>
                  <a:ext uri="{FF2B5EF4-FFF2-40B4-BE49-F238E27FC236}">
                    <a16:creationId xmlns:a16="http://schemas.microsoft.com/office/drawing/2014/main" id="{7B41D973-CD2C-4AFD-92EC-4D12D838AFD0}"/>
                  </a:ext>
                </a:extLst>
              </p:cNvPr>
              <p:cNvGrpSpPr>
                <a:grpSpLocks/>
              </p:cNvGrpSpPr>
              <p:nvPr/>
            </p:nvGrpSpPr>
            <p:grpSpPr bwMode="auto">
              <a:xfrm>
                <a:off x="1632" y="2208"/>
                <a:ext cx="204" cy="672"/>
                <a:chOff x="1632" y="2208"/>
                <a:chExt cx="204" cy="672"/>
              </a:xfrm>
            </p:grpSpPr>
            <p:grpSp>
              <p:nvGrpSpPr>
                <p:cNvPr id="5168" name="Group 175">
                  <a:extLst>
                    <a:ext uri="{FF2B5EF4-FFF2-40B4-BE49-F238E27FC236}">
                      <a16:creationId xmlns:a16="http://schemas.microsoft.com/office/drawing/2014/main" id="{3E8B865C-035F-4DA4-9A5C-A092075A966B}"/>
                    </a:ext>
                  </a:extLst>
                </p:cNvPr>
                <p:cNvGrpSpPr>
                  <a:grpSpLocks/>
                </p:cNvGrpSpPr>
                <p:nvPr/>
              </p:nvGrpSpPr>
              <p:grpSpPr bwMode="auto">
                <a:xfrm>
                  <a:off x="1632" y="2208"/>
                  <a:ext cx="192" cy="672"/>
                  <a:chOff x="1632" y="2208"/>
                  <a:chExt cx="192" cy="672"/>
                </a:xfrm>
              </p:grpSpPr>
              <p:sp>
                <p:nvSpPr>
                  <p:cNvPr id="13488" name="Rectangle 176">
                    <a:extLst>
                      <a:ext uri="{FF2B5EF4-FFF2-40B4-BE49-F238E27FC236}">
                        <a16:creationId xmlns:a16="http://schemas.microsoft.com/office/drawing/2014/main" id="{CA797FC3-4069-4CF3-A011-D168864693DF}"/>
                      </a:ext>
                    </a:extLst>
                  </p:cNvPr>
                  <p:cNvSpPr>
                    <a:spLocks noChangeArrowheads="1"/>
                  </p:cNvSpPr>
                  <p:nvPr/>
                </p:nvSpPr>
                <p:spPr bwMode="auto">
                  <a:xfrm>
                    <a:off x="1632" y="2544"/>
                    <a:ext cx="192" cy="336"/>
                  </a:xfrm>
                  <a:prstGeom prst="rect">
                    <a:avLst/>
                  </a:prstGeom>
                  <a:solidFill>
                    <a:srgbClr val="CC00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CC00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3489" name="Rectangle 177">
                    <a:extLst>
                      <a:ext uri="{FF2B5EF4-FFF2-40B4-BE49-F238E27FC236}">
                        <a16:creationId xmlns:a16="http://schemas.microsoft.com/office/drawing/2014/main" id="{8B16B146-CEEB-46DC-B768-DDAF5F9EC392}"/>
                      </a:ext>
                    </a:extLst>
                  </p:cNvPr>
                  <p:cNvSpPr>
                    <a:spLocks noChangeArrowheads="1"/>
                  </p:cNvSpPr>
                  <p:nvPr/>
                </p:nvSpPr>
                <p:spPr bwMode="auto">
                  <a:xfrm>
                    <a:off x="1632" y="2208"/>
                    <a:ext cx="192" cy="336"/>
                  </a:xfrm>
                  <a:prstGeom prst="rect">
                    <a:avLst/>
                  </a:prstGeom>
                  <a:solidFill>
                    <a:srgbClr val="FFCC99"/>
                  </a:solidFill>
                  <a:ln w="9525">
                    <a:noFill/>
                    <a:miter lim="800000"/>
                    <a:headEnd/>
                    <a:tailEnd/>
                  </a:ln>
                  <a:effectLst/>
                  <a:scene3d>
                    <a:camera prst="legacyObliqueTopRight"/>
                    <a:lightRig rig="legacyFlat3" dir="b"/>
                  </a:scene3d>
                  <a:sp3d extrusionH="303200" prstMaterial="legacyMatte">
                    <a:bevelT w="13500" h="13500" prst="angle"/>
                    <a:bevelB w="13500" h="13500" prst="angle"/>
                    <a:extrusionClr>
                      <a:srgbClr val="FFCC99"/>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pSp>
            <p:graphicFrame>
              <p:nvGraphicFramePr>
                <p:cNvPr id="5123" name="Object 178">
                  <a:extLst>
                    <a:ext uri="{FF2B5EF4-FFF2-40B4-BE49-F238E27FC236}">
                      <a16:creationId xmlns:a16="http://schemas.microsoft.com/office/drawing/2014/main" id="{A32B9EBF-5964-46A4-A8C9-352619012746}"/>
                    </a:ext>
                  </a:extLst>
                </p:cNvPr>
                <p:cNvGraphicFramePr>
                  <a:graphicFrameLocks noChangeAspect="1"/>
                </p:cNvGraphicFramePr>
                <p:nvPr/>
              </p:nvGraphicFramePr>
              <p:xfrm>
                <a:off x="1632" y="2256"/>
                <a:ext cx="204" cy="175"/>
              </p:xfrm>
              <a:graphic>
                <a:graphicData uri="http://schemas.openxmlformats.org/presentationml/2006/ole">
                  <mc:AlternateContent xmlns:mc="http://schemas.openxmlformats.org/markup-compatibility/2006">
                    <mc:Choice xmlns:v="urn:schemas-microsoft-com:vml" Requires="v">
                      <p:oleObj spid="_x0000_s5224" name="公式" r:id="rId28" imgW="190440" imgH="164880" progId="Equation.3">
                        <p:embed/>
                      </p:oleObj>
                    </mc:Choice>
                    <mc:Fallback>
                      <p:oleObj name="公式" r:id="rId28" imgW="190440" imgH="164880" progId="Equation.3">
                        <p:embed/>
                        <p:pic>
                          <p:nvPicPr>
                            <p:cNvPr id="0" name="Object 17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32" y="2256"/>
                              <a:ext cx="204" cy="175"/>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79">
                  <a:extLst>
                    <a:ext uri="{FF2B5EF4-FFF2-40B4-BE49-F238E27FC236}">
                      <a16:creationId xmlns:a16="http://schemas.microsoft.com/office/drawing/2014/main" id="{BB3C2554-960D-4319-B205-E79F59057448}"/>
                    </a:ext>
                  </a:extLst>
                </p:cNvPr>
                <p:cNvGraphicFramePr>
                  <a:graphicFrameLocks noChangeAspect="1"/>
                </p:cNvGraphicFramePr>
                <p:nvPr/>
              </p:nvGraphicFramePr>
              <p:xfrm>
                <a:off x="1648" y="2656"/>
                <a:ext cx="162" cy="189"/>
              </p:xfrm>
              <a:graphic>
                <a:graphicData uri="http://schemas.openxmlformats.org/presentationml/2006/ole">
                  <mc:AlternateContent xmlns:mc="http://schemas.openxmlformats.org/markup-compatibility/2006">
                    <mc:Choice xmlns:v="urn:schemas-microsoft-com:vml" Requires="v">
                      <p:oleObj spid="_x0000_s5225" name="公式" r:id="rId30" imgW="152280" imgH="177480" progId="Equation.3">
                        <p:embed/>
                      </p:oleObj>
                    </mc:Choice>
                    <mc:Fallback>
                      <p:oleObj name="公式" r:id="rId30" imgW="152280" imgH="177480" progId="Equation.3">
                        <p:embed/>
                        <p:pic>
                          <p:nvPicPr>
                            <p:cNvPr id="0" name="Object 1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48" y="2656"/>
                              <a:ext cx="162" cy="189"/>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492" name="Arc 180">
                <a:extLst>
                  <a:ext uri="{FF2B5EF4-FFF2-40B4-BE49-F238E27FC236}">
                    <a16:creationId xmlns:a16="http://schemas.microsoft.com/office/drawing/2014/main" id="{7B62407F-AF22-4EBA-9E6C-372057E8F9E8}"/>
                  </a:ext>
                </a:extLst>
              </p:cNvPr>
              <p:cNvSpPr>
                <a:spLocks/>
              </p:cNvSpPr>
              <p:nvPr/>
            </p:nvSpPr>
            <p:spPr bwMode="auto">
              <a:xfrm>
                <a:off x="1770" y="2002"/>
                <a:ext cx="423" cy="953"/>
              </a:xfrm>
              <a:custGeom>
                <a:avLst/>
                <a:gdLst>
                  <a:gd name="G0" fmla="+- 15940 0 0"/>
                  <a:gd name="G1" fmla="+- 21600 0 0"/>
                  <a:gd name="G2" fmla="+- 21600 0 0"/>
                  <a:gd name="T0" fmla="*/ 0 w 37540"/>
                  <a:gd name="T1" fmla="*/ 7023 h 43200"/>
                  <a:gd name="T2" fmla="*/ 4641 w 37540"/>
                  <a:gd name="T3" fmla="*/ 40009 h 43200"/>
                  <a:gd name="T4" fmla="*/ 15940 w 37540"/>
                  <a:gd name="T5" fmla="*/ 21600 h 43200"/>
                </a:gdLst>
                <a:ahLst/>
                <a:cxnLst>
                  <a:cxn ang="0">
                    <a:pos x="T0" y="T1"/>
                  </a:cxn>
                  <a:cxn ang="0">
                    <a:pos x="T2" y="T3"/>
                  </a:cxn>
                  <a:cxn ang="0">
                    <a:pos x="T4" y="T5"/>
                  </a:cxn>
                </a:cxnLst>
                <a:rect l="0" t="0" r="r" b="b"/>
                <a:pathLst>
                  <a:path w="37540" h="43200" fill="none" extrusionOk="0">
                    <a:moveTo>
                      <a:pt x="0" y="7023"/>
                    </a:moveTo>
                    <a:cubicBezTo>
                      <a:pt x="4092" y="2548"/>
                      <a:pt x="9876" y="-1"/>
                      <a:pt x="15940" y="0"/>
                    </a:cubicBezTo>
                    <a:cubicBezTo>
                      <a:pt x="27869" y="0"/>
                      <a:pt x="37540" y="9670"/>
                      <a:pt x="37540" y="21600"/>
                    </a:cubicBezTo>
                    <a:cubicBezTo>
                      <a:pt x="37540" y="33529"/>
                      <a:pt x="27869" y="43200"/>
                      <a:pt x="15940" y="43200"/>
                    </a:cubicBezTo>
                    <a:cubicBezTo>
                      <a:pt x="11951" y="43200"/>
                      <a:pt x="8040" y="42095"/>
                      <a:pt x="4640" y="40009"/>
                    </a:cubicBezTo>
                  </a:path>
                  <a:path w="37540" h="43200" stroke="0" extrusionOk="0">
                    <a:moveTo>
                      <a:pt x="0" y="7023"/>
                    </a:moveTo>
                    <a:cubicBezTo>
                      <a:pt x="4092" y="2548"/>
                      <a:pt x="9876" y="-1"/>
                      <a:pt x="15940" y="0"/>
                    </a:cubicBezTo>
                    <a:cubicBezTo>
                      <a:pt x="27869" y="0"/>
                      <a:pt x="37540" y="9670"/>
                      <a:pt x="37540" y="21600"/>
                    </a:cubicBezTo>
                    <a:cubicBezTo>
                      <a:pt x="37540" y="33529"/>
                      <a:pt x="27869" y="43200"/>
                      <a:pt x="15940" y="43200"/>
                    </a:cubicBezTo>
                    <a:cubicBezTo>
                      <a:pt x="11951" y="43200"/>
                      <a:pt x="8040" y="42095"/>
                      <a:pt x="4640" y="40009"/>
                    </a:cubicBezTo>
                    <a:lnTo>
                      <a:pt x="15940"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93" name="Arc 181">
                <a:extLst>
                  <a:ext uri="{FF2B5EF4-FFF2-40B4-BE49-F238E27FC236}">
                    <a16:creationId xmlns:a16="http://schemas.microsoft.com/office/drawing/2014/main" id="{80B6A556-5546-4B17-9529-9BEC56C758E7}"/>
                  </a:ext>
                </a:extLst>
              </p:cNvPr>
              <p:cNvSpPr>
                <a:spLocks/>
              </p:cNvSpPr>
              <p:nvPr/>
            </p:nvSpPr>
            <p:spPr bwMode="auto">
              <a:xfrm flipH="1">
                <a:off x="1340" y="2003"/>
                <a:ext cx="425" cy="953"/>
              </a:xfrm>
              <a:custGeom>
                <a:avLst/>
                <a:gdLst>
                  <a:gd name="G0" fmla="+- 16146 0 0"/>
                  <a:gd name="G1" fmla="+- 21600 0 0"/>
                  <a:gd name="G2" fmla="+- 21600 0 0"/>
                  <a:gd name="T0" fmla="*/ 0 w 37746"/>
                  <a:gd name="T1" fmla="*/ 7252 h 43200"/>
                  <a:gd name="T2" fmla="*/ 4847 w 37746"/>
                  <a:gd name="T3" fmla="*/ 40009 h 43200"/>
                  <a:gd name="T4" fmla="*/ 16146 w 37746"/>
                  <a:gd name="T5" fmla="*/ 21600 h 43200"/>
                </a:gdLst>
                <a:ahLst/>
                <a:cxnLst>
                  <a:cxn ang="0">
                    <a:pos x="T0" y="T1"/>
                  </a:cxn>
                  <a:cxn ang="0">
                    <a:pos x="T2" y="T3"/>
                  </a:cxn>
                  <a:cxn ang="0">
                    <a:pos x="T4" y="T5"/>
                  </a:cxn>
                </a:cxnLst>
                <a:rect l="0" t="0" r="r" b="b"/>
                <a:pathLst>
                  <a:path w="37746" h="43200" fill="none" extrusionOk="0">
                    <a:moveTo>
                      <a:pt x="-1" y="7251"/>
                    </a:moveTo>
                    <a:cubicBezTo>
                      <a:pt x="4099" y="2639"/>
                      <a:pt x="9975" y="-1"/>
                      <a:pt x="16146" y="0"/>
                    </a:cubicBezTo>
                    <a:cubicBezTo>
                      <a:pt x="28075" y="0"/>
                      <a:pt x="37746" y="9670"/>
                      <a:pt x="37746" y="21600"/>
                    </a:cubicBezTo>
                    <a:cubicBezTo>
                      <a:pt x="37746" y="33529"/>
                      <a:pt x="28075" y="43200"/>
                      <a:pt x="16146" y="43200"/>
                    </a:cubicBezTo>
                    <a:cubicBezTo>
                      <a:pt x="12157" y="43200"/>
                      <a:pt x="8246" y="42095"/>
                      <a:pt x="4846" y="40009"/>
                    </a:cubicBezTo>
                  </a:path>
                  <a:path w="37746" h="43200" stroke="0" extrusionOk="0">
                    <a:moveTo>
                      <a:pt x="-1" y="7251"/>
                    </a:moveTo>
                    <a:cubicBezTo>
                      <a:pt x="4099" y="2639"/>
                      <a:pt x="9975" y="-1"/>
                      <a:pt x="16146" y="0"/>
                    </a:cubicBezTo>
                    <a:cubicBezTo>
                      <a:pt x="28075" y="0"/>
                      <a:pt x="37746" y="9670"/>
                      <a:pt x="37746" y="21600"/>
                    </a:cubicBezTo>
                    <a:cubicBezTo>
                      <a:pt x="37746" y="33529"/>
                      <a:pt x="28075" y="43200"/>
                      <a:pt x="16146" y="43200"/>
                    </a:cubicBezTo>
                    <a:cubicBezTo>
                      <a:pt x="12157" y="43200"/>
                      <a:pt x="8246" y="42095"/>
                      <a:pt x="4846" y="40009"/>
                    </a:cubicBezTo>
                    <a:lnTo>
                      <a:pt x="16146"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94" name="Line 182">
                <a:extLst>
                  <a:ext uri="{FF2B5EF4-FFF2-40B4-BE49-F238E27FC236}">
                    <a16:creationId xmlns:a16="http://schemas.microsoft.com/office/drawing/2014/main" id="{154B1D8F-FDA7-4692-96BD-85832983A76B}"/>
                  </a:ext>
                </a:extLst>
              </p:cNvPr>
              <p:cNvSpPr>
                <a:spLocks noChangeShapeType="1"/>
              </p:cNvSpPr>
              <p:nvPr/>
            </p:nvSpPr>
            <p:spPr bwMode="auto">
              <a:xfrm flipV="1">
                <a:off x="1764" y="1842"/>
                <a:ext cx="0" cy="315"/>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95" name="Line 183">
                <a:extLst>
                  <a:ext uri="{FF2B5EF4-FFF2-40B4-BE49-F238E27FC236}">
                    <a16:creationId xmlns:a16="http://schemas.microsoft.com/office/drawing/2014/main" id="{6B0FB5F4-54FA-47B4-B983-F8EA5758A6A4}"/>
                  </a:ext>
                </a:extLst>
              </p:cNvPr>
              <p:cNvSpPr>
                <a:spLocks noChangeShapeType="1"/>
              </p:cNvSpPr>
              <p:nvPr/>
            </p:nvSpPr>
            <p:spPr bwMode="auto">
              <a:xfrm flipH="1" flipV="1">
                <a:off x="1764" y="2871"/>
                <a:ext cx="0" cy="36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96" name="Arc 184">
                <a:extLst>
                  <a:ext uri="{FF2B5EF4-FFF2-40B4-BE49-F238E27FC236}">
                    <a16:creationId xmlns:a16="http://schemas.microsoft.com/office/drawing/2014/main" id="{9A5ACDFA-B2DF-406C-AC6A-645DA7863C1D}"/>
                  </a:ext>
                </a:extLst>
              </p:cNvPr>
              <p:cNvSpPr>
                <a:spLocks/>
              </p:cNvSpPr>
              <p:nvPr/>
            </p:nvSpPr>
            <p:spPr bwMode="auto">
              <a:xfrm flipH="1">
                <a:off x="1111" y="1921"/>
                <a:ext cx="655" cy="1134"/>
              </a:xfrm>
              <a:custGeom>
                <a:avLst/>
                <a:gdLst>
                  <a:gd name="G0" fmla="+- 17229 0 0"/>
                  <a:gd name="G1" fmla="+- 21600 0 0"/>
                  <a:gd name="G2" fmla="+- 21600 0 0"/>
                  <a:gd name="T0" fmla="*/ 0 w 38829"/>
                  <a:gd name="T1" fmla="*/ 8573 h 43200"/>
                  <a:gd name="T2" fmla="*/ 1563 w 38829"/>
                  <a:gd name="T3" fmla="*/ 36471 h 43200"/>
                  <a:gd name="T4" fmla="*/ 17229 w 38829"/>
                  <a:gd name="T5" fmla="*/ 21600 h 43200"/>
                </a:gdLst>
                <a:ahLst/>
                <a:cxnLst>
                  <a:cxn ang="0">
                    <a:pos x="T0" y="T1"/>
                  </a:cxn>
                  <a:cxn ang="0">
                    <a:pos x="T2" y="T3"/>
                  </a:cxn>
                  <a:cxn ang="0">
                    <a:pos x="T4" y="T5"/>
                  </a:cxn>
                </a:cxnLst>
                <a:rect l="0" t="0" r="r" b="b"/>
                <a:pathLst>
                  <a:path w="38829" h="43200" fill="none"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path>
                  <a:path w="38829" h="43200" stroke="0"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lnTo>
                      <a:pt x="17229"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497" name="Line 185">
                <a:extLst>
                  <a:ext uri="{FF2B5EF4-FFF2-40B4-BE49-F238E27FC236}">
                    <a16:creationId xmlns:a16="http://schemas.microsoft.com/office/drawing/2014/main" id="{3E962D68-E4FD-4AA8-8646-FC0172AA4021}"/>
                  </a:ext>
                </a:extLst>
              </p:cNvPr>
              <p:cNvSpPr>
                <a:spLocks noChangeShapeType="1"/>
              </p:cNvSpPr>
              <p:nvPr/>
            </p:nvSpPr>
            <p:spPr bwMode="auto">
              <a:xfrm>
                <a:off x="1111"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98" name="Line 186">
                <a:extLst>
                  <a:ext uri="{FF2B5EF4-FFF2-40B4-BE49-F238E27FC236}">
                    <a16:creationId xmlns:a16="http://schemas.microsoft.com/office/drawing/2014/main" id="{4A80280D-D9F7-4025-A5BE-AB5599350D3C}"/>
                  </a:ext>
                </a:extLst>
              </p:cNvPr>
              <p:cNvSpPr>
                <a:spLocks noChangeShapeType="1"/>
              </p:cNvSpPr>
              <p:nvPr/>
            </p:nvSpPr>
            <p:spPr bwMode="auto">
              <a:xfrm>
                <a:off x="1338"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499" name="Line 187">
                <a:extLst>
                  <a:ext uri="{FF2B5EF4-FFF2-40B4-BE49-F238E27FC236}">
                    <a16:creationId xmlns:a16="http://schemas.microsoft.com/office/drawing/2014/main" id="{4B8F7E1A-C084-4569-B6A9-E8AF23A6651E}"/>
                  </a:ext>
                </a:extLst>
              </p:cNvPr>
              <p:cNvSpPr>
                <a:spLocks noChangeShapeType="1"/>
              </p:cNvSpPr>
              <p:nvPr/>
            </p:nvSpPr>
            <p:spPr bwMode="auto">
              <a:xfrm>
                <a:off x="2194" y="2432"/>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3500" name="Arc 188">
                <a:extLst>
                  <a:ext uri="{FF2B5EF4-FFF2-40B4-BE49-F238E27FC236}">
                    <a16:creationId xmlns:a16="http://schemas.microsoft.com/office/drawing/2014/main" id="{AF2E8516-2EC1-43A5-B788-8E4359BB1B33}"/>
                  </a:ext>
                </a:extLst>
              </p:cNvPr>
              <p:cNvSpPr>
                <a:spLocks/>
              </p:cNvSpPr>
              <p:nvPr/>
            </p:nvSpPr>
            <p:spPr bwMode="auto">
              <a:xfrm>
                <a:off x="1765" y="1927"/>
                <a:ext cx="655" cy="1134"/>
              </a:xfrm>
              <a:custGeom>
                <a:avLst/>
                <a:gdLst>
                  <a:gd name="G0" fmla="+- 17229 0 0"/>
                  <a:gd name="G1" fmla="+- 21600 0 0"/>
                  <a:gd name="G2" fmla="+- 21600 0 0"/>
                  <a:gd name="T0" fmla="*/ 0 w 38829"/>
                  <a:gd name="T1" fmla="*/ 8573 h 43200"/>
                  <a:gd name="T2" fmla="*/ 1563 w 38829"/>
                  <a:gd name="T3" fmla="*/ 36471 h 43200"/>
                  <a:gd name="T4" fmla="*/ 17229 w 38829"/>
                  <a:gd name="T5" fmla="*/ 21600 h 43200"/>
                </a:gdLst>
                <a:ahLst/>
                <a:cxnLst>
                  <a:cxn ang="0">
                    <a:pos x="T0" y="T1"/>
                  </a:cxn>
                  <a:cxn ang="0">
                    <a:pos x="T2" y="T3"/>
                  </a:cxn>
                  <a:cxn ang="0">
                    <a:pos x="T4" y="T5"/>
                  </a:cxn>
                </a:cxnLst>
                <a:rect l="0" t="0" r="r" b="b"/>
                <a:pathLst>
                  <a:path w="38829" h="43200" fill="none"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path>
                  <a:path w="38829" h="43200" stroke="0" extrusionOk="0">
                    <a:moveTo>
                      <a:pt x="-1" y="8572"/>
                    </a:moveTo>
                    <a:cubicBezTo>
                      <a:pt x="4082" y="3173"/>
                      <a:pt x="10459" y="-1"/>
                      <a:pt x="17229" y="0"/>
                    </a:cubicBezTo>
                    <a:cubicBezTo>
                      <a:pt x="29158" y="0"/>
                      <a:pt x="38829" y="9670"/>
                      <a:pt x="38829" y="21600"/>
                    </a:cubicBezTo>
                    <a:cubicBezTo>
                      <a:pt x="38829" y="33529"/>
                      <a:pt x="29158" y="43200"/>
                      <a:pt x="17229" y="43200"/>
                    </a:cubicBezTo>
                    <a:cubicBezTo>
                      <a:pt x="11305" y="43200"/>
                      <a:pt x="5641" y="40767"/>
                      <a:pt x="1563" y="36470"/>
                    </a:cubicBezTo>
                    <a:lnTo>
                      <a:pt x="17229" y="21600"/>
                    </a:lnTo>
                    <a:close/>
                  </a:path>
                </a:pathLst>
              </a:custGeom>
              <a:noFill/>
              <a:ln w="12700">
                <a:solidFill>
                  <a:srgbClr val="FF99CC"/>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501" name="Line 189">
                <a:extLst>
                  <a:ext uri="{FF2B5EF4-FFF2-40B4-BE49-F238E27FC236}">
                    <a16:creationId xmlns:a16="http://schemas.microsoft.com/office/drawing/2014/main" id="{627A41F5-EC7A-4875-B9C4-20C4558E19F9}"/>
                  </a:ext>
                </a:extLst>
              </p:cNvPr>
              <p:cNvSpPr>
                <a:spLocks noChangeShapeType="1"/>
              </p:cNvSpPr>
              <p:nvPr/>
            </p:nvSpPr>
            <p:spPr bwMode="auto">
              <a:xfrm flipH="1">
                <a:off x="2420" y="2438"/>
                <a:ext cx="0" cy="136"/>
              </a:xfrm>
              <a:prstGeom prst="line">
                <a:avLst/>
              </a:prstGeom>
              <a:noFill/>
              <a:ln w="12700">
                <a:solidFill>
                  <a:srgbClr val="FF99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93"/>
                                        </p:tgtEl>
                                        <p:attrNameLst>
                                          <p:attrName>style.visibility</p:attrName>
                                        </p:attrNameLst>
                                      </p:cBhvr>
                                      <p:to>
                                        <p:strVal val="visible"/>
                                      </p:to>
                                    </p:set>
                                    <p:animEffect transition="in" filter="dissolve">
                                      <p:cBhvr>
                                        <p:cTn id="12" dur="500"/>
                                        <p:tgtEl>
                                          <p:spTgt spid="13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3418"/>
                                        </p:tgtEl>
                                        <p:attrNameLst>
                                          <p:attrName>style.visibility</p:attrName>
                                        </p:attrNameLst>
                                      </p:cBhvr>
                                      <p:to>
                                        <p:strVal val="visible"/>
                                      </p:to>
                                    </p:set>
                                    <p:animEffect transition="in" filter="dissolve">
                                      <p:cBhvr>
                                        <p:cTn id="21" dur="500"/>
                                        <p:tgtEl>
                                          <p:spTgt spid="134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nodeType="withEffect">
                                  <p:stCondLst>
                                    <p:cond delay="0"/>
                                  </p:stCondLst>
                                  <p:childTnLst>
                                    <p:set>
                                      <p:cBhvr>
                                        <p:cTn id="33" dur="1" fill="hold">
                                          <p:stCondLst>
                                            <p:cond delay="0"/>
                                          </p:stCondLst>
                                        </p:cTn>
                                        <p:tgtEl>
                                          <p:spTgt spid="13505"/>
                                        </p:tgtEl>
                                        <p:attrNameLst>
                                          <p:attrName>style.visibility</p:attrName>
                                        </p:attrNameLst>
                                      </p:cBhvr>
                                      <p:to>
                                        <p:strVal val="visible"/>
                                      </p:to>
                                    </p:set>
                                    <p:animEffect transition="in" filter="blinds(horizontal)">
                                      <p:cBhvr>
                                        <p:cTn id="34" dur="500"/>
                                        <p:tgtEl>
                                          <p:spTgt spid="135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403"/>
                                        </p:tgtEl>
                                        <p:attrNameLst>
                                          <p:attrName>style.visibility</p:attrName>
                                        </p:attrNameLst>
                                      </p:cBhvr>
                                      <p:to>
                                        <p:strVal val="visible"/>
                                      </p:to>
                                    </p:set>
                                    <p:animEffect transition="in" filter="dissolve">
                                      <p:cBhvr>
                                        <p:cTn id="44" dur="500"/>
                                        <p:tgtEl>
                                          <p:spTgt spid="1340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427"/>
                                        </p:tgtEl>
                                        <p:attrNameLst>
                                          <p:attrName>style.visibility</p:attrName>
                                        </p:attrNameLst>
                                      </p:cBhvr>
                                      <p:to>
                                        <p:strVal val="visible"/>
                                      </p:to>
                                    </p:set>
                                    <p:animEffect transition="in" filter="dissolve">
                                      <p:cBhvr>
                                        <p:cTn id="53" dur="500"/>
                                        <p:tgtEl>
                                          <p:spTgt spid="134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par>
                                <p:cTn id="64" presetID="3" presetClass="entr" presetSubtype="10" fill="hold" nodeType="withEffect">
                                  <p:stCondLst>
                                    <p:cond delay="0"/>
                                  </p:stCondLst>
                                  <p:childTnLst>
                                    <p:set>
                                      <p:cBhvr>
                                        <p:cTn id="65" dur="1" fill="hold">
                                          <p:stCondLst>
                                            <p:cond delay="0"/>
                                          </p:stCondLst>
                                        </p:cTn>
                                        <p:tgtEl>
                                          <p:spTgt spid="13507"/>
                                        </p:tgtEl>
                                        <p:attrNameLst>
                                          <p:attrName>style.visibility</p:attrName>
                                        </p:attrNameLst>
                                      </p:cBhvr>
                                      <p:to>
                                        <p:strVal val="visible"/>
                                      </p:to>
                                    </p:set>
                                    <p:animEffect transition="in" filter="blinds(horizontal)">
                                      <p:cBhvr>
                                        <p:cTn id="66" dur="500"/>
                                        <p:tgtEl>
                                          <p:spTgt spid="1350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dissolv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P spid="13393" grpId="0" animBg="1"/>
      <p:bldP spid="13403" grpId="0" animBg="1"/>
      <p:bldP spid="13418" grpId="0" animBg="1"/>
      <p:bldP spid="134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4CC1AE08-4722-4FA1-BCB1-25ED79526C7A}"/>
              </a:ext>
            </a:extLst>
          </p:cNvPr>
          <p:cNvSpPr txBox="1">
            <a:spLocks noChangeArrowheads="1"/>
          </p:cNvSpPr>
          <p:nvPr/>
        </p:nvSpPr>
        <p:spPr bwMode="auto">
          <a:xfrm>
            <a:off x="763825" y="971915"/>
            <a:ext cx="44958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回路内的感应电流为</a:t>
            </a:r>
          </a:p>
        </p:txBody>
      </p:sp>
      <p:graphicFrame>
        <p:nvGraphicFramePr>
          <p:cNvPr id="10244" name="Object 4">
            <a:extLst>
              <a:ext uri="{FF2B5EF4-FFF2-40B4-BE49-F238E27FC236}">
                <a16:creationId xmlns:a16="http://schemas.microsoft.com/office/drawing/2014/main" id="{9FFE0E45-F38F-481E-8BD9-682CA46901C4}"/>
              </a:ext>
            </a:extLst>
          </p:cNvPr>
          <p:cNvGraphicFramePr>
            <a:graphicFrameLocks noChangeAspect="1"/>
          </p:cNvGraphicFramePr>
          <p:nvPr>
            <p:extLst>
              <p:ext uri="{D42A27DB-BD31-4B8C-83A1-F6EECF244321}">
                <p14:modId xmlns:p14="http://schemas.microsoft.com/office/powerpoint/2010/main" val="1560953937"/>
              </p:ext>
            </p:extLst>
          </p:nvPr>
        </p:nvGraphicFramePr>
        <p:xfrm>
          <a:off x="4572000" y="799253"/>
          <a:ext cx="2562225" cy="968375"/>
        </p:xfrm>
        <a:graphic>
          <a:graphicData uri="http://schemas.openxmlformats.org/presentationml/2006/ole">
            <mc:AlternateContent xmlns:mc="http://schemas.openxmlformats.org/markup-compatibility/2006">
              <mc:Choice xmlns:v="urn:schemas-microsoft-com:vml" Requires="v">
                <p:oleObj spid="_x0000_s6173" name="公式" r:id="rId3" imgW="1041120" imgH="393480" progId="Equation.3">
                  <p:embed/>
                </p:oleObj>
              </mc:Choice>
              <mc:Fallback>
                <p:oleObj name="公式" r:id="rId3" imgW="104112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99253"/>
                        <a:ext cx="2562225" cy="968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 Box 6">
            <a:extLst>
              <a:ext uri="{FF2B5EF4-FFF2-40B4-BE49-F238E27FC236}">
                <a16:creationId xmlns:a16="http://schemas.microsoft.com/office/drawing/2014/main" id="{ED82B197-2672-471D-B29C-2F9C1CE1F9F2}"/>
              </a:ext>
            </a:extLst>
          </p:cNvPr>
          <p:cNvSpPr txBox="1">
            <a:spLocks noChangeArrowheads="1"/>
          </p:cNvSpPr>
          <p:nvPr/>
        </p:nvSpPr>
        <p:spPr bwMode="auto">
          <a:xfrm>
            <a:off x="762000" y="2262188"/>
            <a:ext cx="48006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通过回路的感应电荷</a:t>
            </a:r>
          </a:p>
        </p:txBody>
      </p:sp>
      <p:sp>
        <p:nvSpPr>
          <p:cNvPr id="10250" name="Text Box 10">
            <a:extLst>
              <a:ext uri="{FF2B5EF4-FFF2-40B4-BE49-F238E27FC236}">
                <a16:creationId xmlns:a16="http://schemas.microsoft.com/office/drawing/2014/main" id="{312A07C6-FF49-41F5-817C-B4E85F59B395}"/>
              </a:ext>
            </a:extLst>
          </p:cNvPr>
          <p:cNvSpPr txBox="1">
            <a:spLocks noChangeArrowheads="1"/>
          </p:cNvSpPr>
          <p:nvPr/>
        </p:nvSpPr>
        <p:spPr bwMode="auto">
          <a:xfrm>
            <a:off x="279400" y="3760047"/>
            <a:ext cx="8534400" cy="180022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感应电动势和感应电流的大小与环路磁通量变化的快慢程度有关，而感应电量仅仅与环路磁通量的增量有关。利用这个原理，可以通过对感应电量的测量间接测量磁通量的变化，这就是磁强计的设计原理。</a:t>
            </a:r>
          </a:p>
        </p:txBody>
      </p:sp>
      <p:graphicFrame>
        <p:nvGraphicFramePr>
          <p:cNvPr id="10251" name="Object 11">
            <a:extLst>
              <a:ext uri="{FF2B5EF4-FFF2-40B4-BE49-F238E27FC236}">
                <a16:creationId xmlns:a16="http://schemas.microsoft.com/office/drawing/2014/main" id="{4929B36E-E17F-4E8B-B0E2-F0DF80AB07B9}"/>
              </a:ext>
            </a:extLst>
          </p:cNvPr>
          <p:cNvGraphicFramePr>
            <a:graphicFrameLocks noChangeAspect="1"/>
          </p:cNvGraphicFramePr>
          <p:nvPr>
            <p:extLst>
              <p:ext uri="{D42A27DB-BD31-4B8C-83A1-F6EECF244321}">
                <p14:modId xmlns:p14="http://schemas.microsoft.com/office/powerpoint/2010/main" val="3733597718"/>
              </p:ext>
            </p:extLst>
          </p:nvPr>
        </p:nvGraphicFramePr>
        <p:xfrm>
          <a:off x="4427984" y="2153256"/>
          <a:ext cx="2541587" cy="944562"/>
        </p:xfrm>
        <a:graphic>
          <a:graphicData uri="http://schemas.openxmlformats.org/presentationml/2006/ole">
            <mc:AlternateContent xmlns:mc="http://schemas.openxmlformats.org/markup-compatibility/2006">
              <mc:Choice xmlns:v="urn:schemas-microsoft-com:vml" Requires="v">
                <p:oleObj spid="_x0000_s6174" name="公式" r:id="rId5" imgW="1091880" imgH="406080" progId="Equation.3">
                  <p:embed/>
                </p:oleObj>
              </mc:Choice>
              <mc:Fallback>
                <p:oleObj name="公式" r:id="rId5" imgW="1091880" imgH="4060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2153256"/>
                        <a:ext cx="2541587" cy="944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dissolve">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dissolve">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dissolve">
                                      <p:cBhvr>
                                        <p:cTn id="17" dur="500"/>
                                        <p:tgtEl>
                                          <p:spTgt spid="10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dissolve">
                                      <p:cBhvr>
                                        <p:cTn id="22" dur="500"/>
                                        <p:tgtEl>
                                          <p:spTgt spid="10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dissolve">
                                      <p:cBhvr>
                                        <p:cTn id="2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6" grpId="0" autoUpdateAnimBg="0"/>
      <p:bldP spid="102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1">
            <a:extLst>
              <a:ext uri="{FF2B5EF4-FFF2-40B4-BE49-F238E27FC236}">
                <a16:creationId xmlns:a16="http://schemas.microsoft.com/office/drawing/2014/main" id="{BA9CF26A-34CF-447E-B832-938E9B94F6F7}"/>
              </a:ext>
            </a:extLst>
          </p:cNvPr>
          <p:cNvSpPr>
            <a:spLocks noGrp="1"/>
          </p:cNvSpPr>
          <p:nvPr>
            <p:ph type="dt" sz="quarter" idx="10"/>
          </p:nvPr>
        </p:nvSpPr>
        <p:spPr>
          <a:xfrm>
            <a:off x="442119" y="7519987"/>
            <a:ext cx="1905000" cy="457200"/>
          </a:xfrm>
        </p:spPr>
        <p:txBody>
          <a:bodyPr/>
          <a:lstStyle/>
          <a:p>
            <a:pPr>
              <a:defRPr/>
            </a:pPr>
            <a:fld id="{839EDABA-C316-41FC-B01F-0CAE8560B2C3}" type="datetime9">
              <a:rPr lang="en-US"/>
              <a:pPr>
                <a:defRPr/>
              </a:pPr>
              <a:t>12/22/2017 6:37:50 PM</a:t>
            </a:fld>
            <a:endParaRPr lang="en-US" altLang="zh-CN"/>
          </a:p>
        </p:txBody>
      </p:sp>
      <p:sp>
        <p:nvSpPr>
          <p:cNvPr id="61" name="灯片编号占位符 3">
            <a:extLst>
              <a:ext uri="{FF2B5EF4-FFF2-40B4-BE49-F238E27FC236}">
                <a16:creationId xmlns:a16="http://schemas.microsoft.com/office/drawing/2014/main" id="{56A9100F-1CB3-427C-9489-B3CC328E538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249022D3-06F8-4E0A-8928-6EBA919A6300}" type="slidenum">
              <a:rPr lang="en-US" altLang="zh-CN" sz="1400" b="0">
                <a:ea typeface="宋体" panose="02010600030101010101" pitchFamily="2" charset="-122"/>
              </a:rPr>
              <a:pPr eaLnBrk="1" hangingPunct="1"/>
              <a:t>7</a:t>
            </a:fld>
            <a:endParaRPr lang="en-US" altLang="zh-CN" sz="1400" b="0">
              <a:ea typeface="宋体" panose="02010600030101010101" pitchFamily="2" charset="-122"/>
            </a:endParaRPr>
          </a:p>
        </p:txBody>
      </p:sp>
      <p:graphicFrame>
        <p:nvGraphicFramePr>
          <p:cNvPr id="20482" name="Object 2">
            <a:extLst>
              <a:ext uri="{FF2B5EF4-FFF2-40B4-BE49-F238E27FC236}">
                <a16:creationId xmlns:a16="http://schemas.microsoft.com/office/drawing/2014/main" id="{E03BC103-AC36-448B-B849-28A718A4A845}"/>
              </a:ext>
            </a:extLst>
          </p:cNvPr>
          <p:cNvGraphicFramePr>
            <a:graphicFrameLocks noChangeAspect="1"/>
          </p:cNvGraphicFramePr>
          <p:nvPr>
            <p:extLst>
              <p:ext uri="{D42A27DB-BD31-4B8C-83A1-F6EECF244321}">
                <p14:modId xmlns:p14="http://schemas.microsoft.com/office/powerpoint/2010/main" val="3933248427"/>
              </p:ext>
            </p:extLst>
          </p:nvPr>
        </p:nvGraphicFramePr>
        <p:xfrm>
          <a:off x="396831" y="2768600"/>
          <a:ext cx="1325562" cy="484188"/>
        </p:xfrm>
        <a:graphic>
          <a:graphicData uri="http://schemas.openxmlformats.org/presentationml/2006/ole">
            <mc:AlternateContent xmlns:mc="http://schemas.openxmlformats.org/markup-compatibility/2006">
              <mc:Choice xmlns:v="urn:schemas-microsoft-com:vml" Requires="v">
                <p:oleObj spid="_x0000_s8346" name="公式" r:id="rId3" imgW="622080" imgH="228600" progId="Equation.3">
                  <p:embed/>
                </p:oleObj>
              </mc:Choice>
              <mc:Fallback>
                <p:oleObj name="公式" r:id="rId3" imgW="6220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31" y="2768600"/>
                        <a:ext cx="1325562" cy="484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0">
            <a:extLst>
              <a:ext uri="{FF2B5EF4-FFF2-40B4-BE49-F238E27FC236}">
                <a16:creationId xmlns:a16="http://schemas.microsoft.com/office/drawing/2014/main" id="{C50B9A4A-B047-4F74-8FFF-B34B4DDC8614}"/>
              </a:ext>
            </a:extLst>
          </p:cNvPr>
          <p:cNvGrpSpPr>
            <a:grpSpLocks/>
          </p:cNvGrpSpPr>
          <p:nvPr/>
        </p:nvGrpSpPr>
        <p:grpSpPr bwMode="auto">
          <a:xfrm>
            <a:off x="367507" y="3451225"/>
            <a:ext cx="1912937" cy="863600"/>
            <a:chOff x="385" y="1373"/>
            <a:chExt cx="1205" cy="544"/>
          </a:xfrm>
        </p:grpSpPr>
        <p:graphicFrame>
          <p:nvGraphicFramePr>
            <p:cNvPr id="8237" name="Object 3">
              <a:extLst>
                <a:ext uri="{FF2B5EF4-FFF2-40B4-BE49-F238E27FC236}">
                  <a16:creationId xmlns:a16="http://schemas.microsoft.com/office/drawing/2014/main" id="{4DEA07DA-2B2B-443C-948D-9B2D430DA31D}"/>
                </a:ext>
              </a:extLst>
            </p:cNvPr>
            <p:cNvGraphicFramePr>
              <a:graphicFrameLocks noChangeAspect="1"/>
            </p:cNvGraphicFramePr>
            <p:nvPr/>
          </p:nvGraphicFramePr>
          <p:xfrm>
            <a:off x="657" y="1373"/>
            <a:ext cx="933" cy="544"/>
          </p:xfrm>
          <a:graphic>
            <a:graphicData uri="http://schemas.openxmlformats.org/presentationml/2006/ole">
              <mc:AlternateContent xmlns:mc="http://schemas.openxmlformats.org/markup-compatibility/2006">
                <mc:Choice xmlns:v="urn:schemas-microsoft-com:vml" Requires="v">
                  <p:oleObj spid="_x0000_s8347" name="公式" r:id="rId5" imgW="596880" imgH="406080" progId="Equation.3">
                    <p:embed/>
                  </p:oleObj>
                </mc:Choice>
                <mc:Fallback>
                  <p:oleObj name="公式" r:id="rId5" imgW="59688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373"/>
                          <a:ext cx="933" cy="54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4" name="Picture 4" descr="E白">
              <a:extLst>
                <a:ext uri="{FF2B5EF4-FFF2-40B4-BE49-F238E27FC236}">
                  <a16:creationId xmlns:a16="http://schemas.microsoft.com/office/drawing/2014/main" id="{2906E8AC-377B-49E1-9628-4ACC91DD44E6}"/>
                </a:ext>
              </a:extLst>
            </p:cNvPr>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a:off x="385" y="1552"/>
              <a:ext cx="318" cy="210"/>
            </a:xfrm>
            <a:prstGeom prst="rect">
              <a:avLst/>
            </a:prstGeom>
            <a:noFill/>
            <a:effectLst>
              <a:outerShdw dist="35921" dir="2700000" algn="ctr" rotWithShape="0">
                <a:schemeClr val="bg2"/>
              </a:outerShdw>
            </a:effectLst>
          </p:spPr>
        </p:pic>
      </p:grpSp>
      <p:sp>
        <p:nvSpPr>
          <p:cNvPr id="20487" name="Text Box 7">
            <a:extLst>
              <a:ext uri="{FF2B5EF4-FFF2-40B4-BE49-F238E27FC236}">
                <a16:creationId xmlns:a16="http://schemas.microsoft.com/office/drawing/2014/main" id="{1C75BBE7-DA53-4B30-99C3-830868478CC7}"/>
              </a:ext>
            </a:extLst>
          </p:cNvPr>
          <p:cNvSpPr txBox="1">
            <a:spLocks noChangeArrowheads="1"/>
          </p:cNvSpPr>
          <p:nvPr/>
        </p:nvSpPr>
        <p:spPr bwMode="auto">
          <a:xfrm>
            <a:off x="151607" y="4340225"/>
            <a:ext cx="4191000" cy="1800225"/>
          </a:xfrm>
          <a:prstGeom prst="rect">
            <a:avLst/>
          </a:prstGeom>
          <a:noFill/>
          <a:ln w="28575">
            <a:noFill/>
            <a:miter lim="800000"/>
            <a:headEnd type="none" w="sm" len="lg"/>
            <a:tailEnd type="none" w="sm" len="lg"/>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由右手定则可以判断感应电动势的方向，由于回路磁通量增加，感应电动势的方向指向圆心。</a:t>
            </a:r>
          </a:p>
        </p:txBody>
      </p:sp>
      <p:grpSp>
        <p:nvGrpSpPr>
          <p:cNvPr id="8242" name="Group 60">
            <a:extLst>
              <a:ext uri="{FF2B5EF4-FFF2-40B4-BE49-F238E27FC236}">
                <a16:creationId xmlns:a16="http://schemas.microsoft.com/office/drawing/2014/main" id="{4F6011F3-12A0-4006-BBE6-B182A47908FB}"/>
              </a:ext>
            </a:extLst>
          </p:cNvPr>
          <p:cNvGrpSpPr>
            <a:grpSpLocks/>
          </p:cNvGrpSpPr>
          <p:nvPr/>
        </p:nvGrpSpPr>
        <p:grpSpPr bwMode="auto">
          <a:xfrm>
            <a:off x="4716463" y="2708275"/>
            <a:ext cx="3810000" cy="3733800"/>
            <a:chOff x="2880" y="1680"/>
            <a:chExt cx="2400" cy="2352"/>
          </a:xfrm>
        </p:grpSpPr>
        <p:sp>
          <p:nvSpPr>
            <p:cNvPr id="20541" name="Rectangle 61">
              <a:extLst>
                <a:ext uri="{FF2B5EF4-FFF2-40B4-BE49-F238E27FC236}">
                  <a16:creationId xmlns:a16="http://schemas.microsoft.com/office/drawing/2014/main" id="{13703E35-CDF5-466C-ADDA-CCC6B624F26A}"/>
                </a:ext>
              </a:extLst>
            </p:cNvPr>
            <p:cNvSpPr>
              <a:spLocks noChangeArrowheads="1"/>
            </p:cNvSpPr>
            <p:nvPr/>
          </p:nvSpPr>
          <p:spPr bwMode="auto">
            <a:xfrm>
              <a:off x="2880" y="1680"/>
              <a:ext cx="2400" cy="2352"/>
            </a:xfrm>
            <a:prstGeom prst="rect">
              <a:avLst/>
            </a:prstGeom>
            <a:solidFill>
              <a:schemeClr val="accent1"/>
            </a:solidFill>
            <a:ln w="28575">
              <a:solidFill>
                <a:schemeClr val="tx1"/>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2" name="Line 62">
              <a:extLst>
                <a:ext uri="{FF2B5EF4-FFF2-40B4-BE49-F238E27FC236}">
                  <a16:creationId xmlns:a16="http://schemas.microsoft.com/office/drawing/2014/main" id="{4923A373-15B6-443B-BAD8-3DA57B05C148}"/>
                </a:ext>
              </a:extLst>
            </p:cNvPr>
            <p:cNvSpPr>
              <a:spLocks noChangeShapeType="1"/>
            </p:cNvSpPr>
            <p:nvPr/>
          </p:nvSpPr>
          <p:spPr bwMode="auto">
            <a:xfrm flipV="1">
              <a:off x="4080" y="2160"/>
              <a:ext cx="432" cy="576"/>
            </a:xfrm>
            <a:prstGeom prst="line">
              <a:avLst/>
            </a:prstGeom>
            <a:noFill/>
            <a:ln w="38100">
              <a:solidFill>
                <a:schemeClr val="tx2"/>
              </a:solidFill>
              <a:round/>
              <a:headEnd type="none" w="sm" len="lg"/>
              <a:tailEnd type="non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3" name="Oval 63">
              <a:extLst>
                <a:ext uri="{FF2B5EF4-FFF2-40B4-BE49-F238E27FC236}">
                  <a16:creationId xmlns:a16="http://schemas.microsoft.com/office/drawing/2014/main" id="{633372A8-D63A-4D77-9C10-21A933686944}"/>
                </a:ext>
              </a:extLst>
            </p:cNvPr>
            <p:cNvSpPr>
              <a:spLocks noChangeArrowheads="1"/>
            </p:cNvSpPr>
            <p:nvPr/>
          </p:nvSpPr>
          <p:spPr bwMode="auto">
            <a:xfrm>
              <a:off x="3360" y="2016"/>
              <a:ext cx="1440" cy="1440"/>
            </a:xfrm>
            <a:prstGeom prst="ellipse">
              <a:avLst/>
            </a:prstGeom>
            <a:noFill/>
            <a:ln w="28575">
              <a:solidFill>
                <a:schemeClr val="hlink"/>
              </a:solidFill>
              <a:prstDash val="dash"/>
              <a:round/>
              <a:headEnd type="none" w="sm" len="lg"/>
              <a:tailEnd type="non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4" name="Line 64">
              <a:extLst>
                <a:ext uri="{FF2B5EF4-FFF2-40B4-BE49-F238E27FC236}">
                  <a16:creationId xmlns:a16="http://schemas.microsoft.com/office/drawing/2014/main" id="{FF38E30B-2FE6-483E-9541-D2A2CC4A0842}"/>
                </a:ext>
              </a:extLst>
            </p:cNvPr>
            <p:cNvSpPr>
              <a:spLocks noChangeShapeType="1"/>
            </p:cNvSpPr>
            <p:nvPr/>
          </p:nvSpPr>
          <p:spPr bwMode="auto">
            <a:xfrm>
              <a:off x="4080" y="2736"/>
              <a:ext cx="720" cy="0"/>
            </a:xfrm>
            <a:prstGeom prst="line">
              <a:avLst/>
            </a:prstGeom>
            <a:noFill/>
            <a:ln w="12700">
              <a:solidFill>
                <a:srgbClr val="99FFCC"/>
              </a:solidFill>
              <a:round/>
              <a:headEnd type="none" w="sm" len="lg"/>
              <a:tailEnd type="none" w="sm" len="lg"/>
            </a:ln>
            <a:effectLst>
              <a:outerShdw dist="28398" dir="1593903"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5" name="Freeform 65">
              <a:extLst>
                <a:ext uri="{FF2B5EF4-FFF2-40B4-BE49-F238E27FC236}">
                  <a16:creationId xmlns:a16="http://schemas.microsoft.com/office/drawing/2014/main" id="{FB18EFEA-212E-4539-A1E3-F8AC6A95718A}"/>
                </a:ext>
              </a:extLst>
            </p:cNvPr>
            <p:cNvSpPr>
              <a:spLocks/>
            </p:cNvSpPr>
            <p:nvPr/>
          </p:nvSpPr>
          <p:spPr bwMode="auto">
            <a:xfrm>
              <a:off x="4503" y="2150"/>
              <a:ext cx="291" cy="569"/>
            </a:xfrm>
            <a:custGeom>
              <a:avLst/>
              <a:gdLst/>
              <a:ahLst/>
              <a:cxnLst>
                <a:cxn ang="0">
                  <a:pos x="288" y="569"/>
                </a:cxn>
                <a:cxn ang="0">
                  <a:pos x="288" y="475"/>
                </a:cxn>
                <a:cxn ang="0">
                  <a:pos x="273" y="397"/>
                </a:cxn>
                <a:cxn ang="0">
                  <a:pos x="249" y="327"/>
                </a:cxn>
                <a:cxn ang="0">
                  <a:pos x="203" y="241"/>
                </a:cxn>
                <a:cxn ang="0">
                  <a:pos x="156" y="179"/>
                </a:cxn>
                <a:cxn ang="0">
                  <a:pos x="109" y="109"/>
                </a:cxn>
                <a:cxn ang="0">
                  <a:pos x="55" y="46"/>
                </a:cxn>
                <a:cxn ang="0">
                  <a:pos x="0" y="0"/>
                </a:cxn>
              </a:cxnLst>
              <a:rect l="0" t="0" r="r" b="b"/>
              <a:pathLst>
                <a:path w="291" h="569">
                  <a:moveTo>
                    <a:pt x="288" y="569"/>
                  </a:moveTo>
                  <a:cubicBezTo>
                    <a:pt x="288" y="553"/>
                    <a:pt x="291" y="504"/>
                    <a:pt x="288" y="475"/>
                  </a:cubicBezTo>
                  <a:cubicBezTo>
                    <a:pt x="285" y="446"/>
                    <a:pt x="279" y="422"/>
                    <a:pt x="273" y="397"/>
                  </a:cubicBezTo>
                  <a:cubicBezTo>
                    <a:pt x="267" y="372"/>
                    <a:pt x="261" y="353"/>
                    <a:pt x="249" y="327"/>
                  </a:cubicBezTo>
                  <a:cubicBezTo>
                    <a:pt x="237" y="301"/>
                    <a:pt x="218" y="266"/>
                    <a:pt x="203" y="241"/>
                  </a:cubicBezTo>
                  <a:cubicBezTo>
                    <a:pt x="188" y="216"/>
                    <a:pt x="172" y="201"/>
                    <a:pt x="156" y="179"/>
                  </a:cubicBezTo>
                  <a:cubicBezTo>
                    <a:pt x="140" y="157"/>
                    <a:pt x="126" y="131"/>
                    <a:pt x="109" y="109"/>
                  </a:cubicBezTo>
                  <a:cubicBezTo>
                    <a:pt x="92" y="87"/>
                    <a:pt x="73" y="64"/>
                    <a:pt x="55" y="46"/>
                  </a:cubicBezTo>
                  <a:cubicBezTo>
                    <a:pt x="37" y="28"/>
                    <a:pt x="11" y="10"/>
                    <a:pt x="0" y="0"/>
                  </a:cubicBezTo>
                </a:path>
              </a:pathLst>
            </a:custGeom>
            <a:noFill/>
            <a:ln w="12700" cap="flat" cmpd="sng">
              <a:solidFill>
                <a:schemeClr val="tx1"/>
              </a:solidFill>
              <a:prstDash val="solid"/>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197" name="Object 66">
              <a:extLst>
                <a:ext uri="{FF2B5EF4-FFF2-40B4-BE49-F238E27FC236}">
                  <a16:creationId xmlns:a16="http://schemas.microsoft.com/office/drawing/2014/main" id="{FCACC46A-14B7-406D-9FC7-60D6DFE1971B}"/>
                </a:ext>
              </a:extLst>
            </p:cNvPr>
            <p:cNvGraphicFramePr>
              <a:graphicFrameLocks noChangeAspect="1"/>
            </p:cNvGraphicFramePr>
            <p:nvPr/>
          </p:nvGraphicFramePr>
          <p:xfrm>
            <a:off x="2904" y="1968"/>
            <a:ext cx="184" cy="184"/>
          </p:xfrm>
          <a:graphic>
            <a:graphicData uri="http://schemas.openxmlformats.org/presentationml/2006/ole">
              <mc:AlternateContent xmlns:mc="http://schemas.openxmlformats.org/markup-compatibility/2006">
                <mc:Choice xmlns:v="urn:schemas-microsoft-com:vml" Requires="v">
                  <p:oleObj spid="_x0000_s8348" name="公式" r:id="rId8" imgW="126720" imgH="126720" progId="Equation.3">
                    <p:embed/>
                  </p:oleObj>
                </mc:Choice>
                <mc:Fallback>
                  <p:oleObj name="公式" r:id="rId8" imgW="126720" imgH="126720" progId="Equation.3">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67">
              <a:extLst>
                <a:ext uri="{FF2B5EF4-FFF2-40B4-BE49-F238E27FC236}">
                  <a16:creationId xmlns:a16="http://schemas.microsoft.com/office/drawing/2014/main" id="{3DFD63DE-8249-4902-BF7C-D7E01F4F2A1C}"/>
                </a:ext>
              </a:extLst>
            </p:cNvPr>
            <p:cNvGraphicFramePr>
              <a:graphicFrameLocks noChangeAspect="1"/>
            </p:cNvGraphicFramePr>
            <p:nvPr/>
          </p:nvGraphicFramePr>
          <p:xfrm>
            <a:off x="2888" y="2400"/>
            <a:ext cx="184" cy="184"/>
          </p:xfrm>
          <a:graphic>
            <a:graphicData uri="http://schemas.openxmlformats.org/presentationml/2006/ole">
              <mc:AlternateContent xmlns:mc="http://schemas.openxmlformats.org/markup-compatibility/2006">
                <mc:Choice xmlns:v="urn:schemas-microsoft-com:vml" Requires="v">
                  <p:oleObj spid="_x0000_s8349" name="公式" r:id="rId10" imgW="126720" imgH="126720" progId="Equation.3">
                    <p:embed/>
                  </p:oleObj>
                </mc:Choice>
                <mc:Fallback>
                  <p:oleObj name="公式" r:id="rId10" imgW="126720" imgH="126720" progId="Equation.3">
                    <p:embed/>
                    <p:pic>
                      <p:nvPicPr>
                        <p:cNvPr id="0" name="Object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68">
              <a:extLst>
                <a:ext uri="{FF2B5EF4-FFF2-40B4-BE49-F238E27FC236}">
                  <a16:creationId xmlns:a16="http://schemas.microsoft.com/office/drawing/2014/main" id="{2B7322C7-0549-49CC-B3DB-BA092BF3BB63}"/>
                </a:ext>
              </a:extLst>
            </p:cNvPr>
            <p:cNvGraphicFramePr>
              <a:graphicFrameLocks noChangeAspect="1"/>
            </p:cNvGraphicFramePr>
            <p:nvPr/>
          </p:nvGraphicFramePr>
          <p:xfrm>
            <a:off x="2896" y="2840"/>
            <a:ext cx="184" cy="184"/>
          </p:xfrm>
          <a:graphic>
            <a:graphicData uri="http://schemas.openxmlformats.org/presentationml/2006/ole">
              <mc:AlternateContent xmlns:mc="http://schemas.openxmlformats.org/markup-compatibility/2006">
                <mc:Choice xmlns:v="urn:schemas-microsoft-com:vml" Requires="v">
                  <p:oleObj spid="_x0000_s8350" name="公式" r:id="rId12" imgW="126720" imgH="126720" progId="Equation.3">
                    <p:embed/>
                  </p:oleObj>
                </mc:Choice>
                <mc:Fallback>
                  <p:oleObj name="公式" r:id="rId12" imgW="126720" imgH="126720" progId="Equation.3">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69">
              <a:extLst>
                <a:ext uri="{FF2B5EF4-FFF2-40B4-BE49-F238E27FC236}">
                  <a16:creationId xmlns:a16="http://schemas.microsoft.com/office/drawing/2014/main" id="{67E3E308-C0D6-4149-8258-4E4F386D5B33}"/>
                </a:ext>
              </a:extLst>
            </p:cNvPr>
            <p:cNvGraphicFramePr>
              <a:graphicFrameLocks noChangeAspect="1"/>
            </p:cNvGraphicFramePr>
            <p:nvPr/>
          </p:nvGraphicFramePr>
          <p:xfrm>
            <a:off x="2880" y="3272"/>
            <a:ext cx="184" cy="184"/>
          </p:xfrm>
          <a:graphic>
            <a:graphicData uri="http://schemas.openxmlformats.org/presentationml/2006/ole">
              <mc:AlternateContent xmlns:mc="http://schemas.openxmlformats.org/markup-compatibility/2006">
                <mc:Choice xmlns:v="urn:schemas-microsoft-com:vml" Requires="v">
                  <p:oleObj spid="_x0000_s8351" name="公式" r:id="rId14" imgW="126720" imgH="126720" progId="Equation.3">
                    <p:embed/>
                  </p:oleObj>
                </mc:Choice>
                <mc:Fallback>
                  <p:oleObj name="公式" r:id="rId14" imgW="126720" imgH="126720" progId="Equation.3">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70">
              <a:extLst>
                <a:ext uri="{FF2B5EF4-FFF2-40B4-BE49-F238E27FC236}">
                  <a16:creationId xmlns:a16="http://schemas.microsoft.com/office/drawing/2014/main" id="{BACAF5C7-D893-44B3-912B-5FDB35805F93}"/>
                </a:ext>
              </a:extLst>
            </p:cNvPr>
            <p:cNvGraphicFramePr>
              <a:graphicFrameLocks noChangeAspect="1"/>
            </p:cNvGraphicFramePr>
            <p:nvPr/>
          </p:nvGraphicFramePr>
          <p:xfrm>
            <a:off x="4752" y="2112"/>
            <a:ext cx="247" cy="304"/>
          </p:xfrm>
          <a:graphic>
            <a:graphicData uri="http://schemas.openxmlformats.org/presentationml/2006/ole">
              <mc:AlternateContent xmlns:mc="http://schemas.openxmlformats.org/markup-compatibility/2006">
                <mc:Choice xmlns:v="urn:schemas-microsoft-com:vml" Requires="v">
                  <p:oleObj spid="_x0000_s8352" name="公式" r:id="rId16" imgW="164880" imgH="203040" progId="Equation.3">
                    <p:embed/>
                  </p:oleObj>
                </mc:Choice>
                <mc:Fallback>
                  <p:oleObj name="公式" r:id="rId16" imgW="164880" imgH="203040" progId="Equation.3">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52" y="2112"/>
                          <a:ext cx="247" cy="30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1" name="Line 71">
              <a:extLst>
                <a:ext uri="{FF2B5EF4-FFF2-40B4-BE49-F238E27FC236}">
                  <a16:creationId xmlns:a16="http://schemas.microsoft.com/office/drawing/2014/main" id="{8CA6F2E1-96F5-4C15-AA83-251625C5B6A0}"/>
                </a:ext>
              </a:extLst>
            </p:cNvPr>
            <p:cNvSpPr>
              <a:spLocks noChangeShapeType="1"/>
            </p:cNvSpPr>
            <p:nvPr/>
          </p:nvSpPr>
          <p:spPr bwMode="auto">
            <a:xfrm flipH="1" flipV="1">
              <a:off x="4368" y="1920"/>
              <a:ext cx="192" cy="144"/>
            </a:xfrm>
            <a:prstGeom prst="line">
              <a:avLst/>
            </a:prstGeom>
            <a:noFill/>
            <a:ln w="28575">
              <a:solidFill>
                <a:schemeClr val="tx2"/>
              </a:solidFill>
              <a:round/>
              <a:headEnd type="none" w="sm" len="lg"/>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202" name="Object 72">
              <a:extLst>
                <a:ext uri="{FF2B5EF4-FFF2-40B4-BE49-F238E27FC236}">
                  <a16:creationId xmlns:a16="http://schemas.microsoft.com/office/drawing/2014/main" id="{29AFFA5B-0511-48F2-AF82-1D83CECADA72}"/>
                </a:ext>
              </a:extLst>
            </p:cNvPr>
            <p:cNvGraphicFramePr>
              <a:graphicFrameLocks noChangeAspect="1"/>
            </p:cNvGraphicFramePr>
            <p:nvPr/>
          </p:nvGraphicFramePr>
          <p:xfrm>
            <a:off x="4464" y="1776"/>
            <a:ext cx="191" cy="177"/>
          </p:xfrm>
          <a:graphic>
            <a:graphicData uri="http://schemas.openxmlformats.org/presentationml/2006/ole">
              <mc:AlternateContent xmlns:mc="http://schemas.openxmlformats.org/markup-compatibility/2006">
                <mc:Choice xmlns:v="urn:schemas-microsoft-com:vml" Requires="v">
                  <p:oleObj spid="_x0000_s8353" name="公式" r:id="rId18" imgW="152280" imgH="139680" progId="Equation.3">
                    <p:embed/>
                  </p:oleObj>
                </mc:Choice>
                <mc:Fallback>
                  <p:oleObj name="公式" r:id="rId18" imgW="152280" imgH="139680" progId="Equation.3">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64" y="1776"/>
                          <a:ext cx="191" cy="17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3" name="Freeform 73">
              <a:extLst>
                <a:ext uri="{FF2B5EF4-FFF2-40B4-BE49-F238E27FC236}">
                  <a16:creationId xmlns:a16="http://schemas.microsoft.com/office/drawing/2014/main" id="{32870D3F-BF14-4F27-98DF-95235EC1FE51}"/>
                </a:ext>
              </a:extLst>
            </p:cNvPr>
            <p:cNvSpPr>
              <a:spLocks/>
            </p:cNvSpPr>
            <p:nvPr/>
          </p:nvSpPr>
          <p:spPr bwMode="auto">
            <a:xfrm>
              <a:off x="4176" y="2592"/>
              <a:ext cx="96" cy="144"/>
            </a:xfrm>
            <a:custGeom>
              <a:avLst/>
              <a:gdLst/>
              <a:ahLst/>
              <a:cxnLst>
                <a:cxn ang="0">
                  <a:pos x="96" y="144"/>
                </a:cxn>
                <a:cxn ang="0">
                  <a:pos x="78" y="88"/>
                </a:cxn>
                <a:cxn ang="0">
                  <a:pos x="47" y="33"/>
                </a:cxn>
                <a:cxn ang="0">
                  <a:pos x="0" y="0"/>
                </a:cxn>
              </a:cxnLst>
              <a:rect l="0" t="0" r="r" b="b"/>
              <a:pathLst>
                <a:path w="96" h="144">
                  <a:moveTo>
                    <a:pt x="96" y="144"/>
                  </a:moveTo>
                  <a:cubicBezTo>
                    <a:pt x="93" y="135"/>
                    <a:pt x="86" y="106"/>
                    <a:pt x="78" y="88"/>
                  </a:cubicBezTo>
                  <a:cubicBezTo>
                    <a:pt x="70" y="70"/>
                    <a:pt x="60" y="48"/>
                    <a:pt x="47" y="33"/>
                  </a:cubicBezTo>
                  <a:cubicBezTo>
                    <a:pt x="34" y="18"/>
                    <a:pt x="10" y="7"/>
                    <a:pt x="0" y="0"/>
                  </a:cubicBezTo>
                </a:path>
              </a:pathLst>
            </a:custGeom>
            <a:noFill/>
            <a:ln w="28575" cap="flat" cmpd="sng">
              <a:solidFill>
                <a:srgbClr val="99FFCC"/>
              </a:solidFill>
              <a:prstDash val="solid"/>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203" name="Object 74">
              <a:extLst>
                <a:ext uri="{FF2B5EF4-FFF2-40B4-BE49-F238E27FC236}">
                  <a16:creationId xmlns:a16="http://schemas.microsoft.com/office/drawing/2014/main" id="{812020DE-BA3F-4367-9FDA-B1D91EF818BD}"/>
                </a:ext>
              </a:extLst>
            </p:cNvPr>
            <p:cNvGraphicFramePr>
              <a:graphicFrameLocks noChangeAspect="1"/>
            </p:cNvGraphicFramePr>
            <p:nvPr/>
          </p:nvGraphicFramePr>
          <p:xfrm>
            <a:off x="4288" y="2529"/>
            <a:ext cx="255" cy="207"/>
          </p:xfrm>
          <a:graphic>
            <a:graphicData uri="http://schemas.openxmlformats.org/presentationml/2006/ole">
              <mc:AlternateContent xmlns:mc="http://schemas.openxmlformats.org/markup-compatibility/2006">
                <mc:Choice xmlns:v="urn:schemas-microsoft-com:vml" Requires="v">
                  <p:oleObj spid="_x0000_s8354" name="公式" r:id="rId20" imgW="203040" imgH="164880" progId="Equation.3">
                    <p:embed/>
                  </p:oleObj>
                </mc:Choice>
                <mc:Fallback>
                  <p:oleObj name="公式" r:id="rId20" imgW="203040" imgH="164880" progId="Equation.3">
                    <p:embed/>
                    <p:pic>
                      <p:nvPicPr>
                        <p:cNvPr id="0" name="Object 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8" y="2529"/>
                          <a:ext cx="255" cy="2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4" name="Object 75">
              <a:extLst>
                <a:ext uri="{FF2B5EF4-FFF2-40B4-BE49-F238E27FC236}">
                  <a16:creationId xmlns:a16="http://schemas.microsoft.com/office/drawing/2014/main" id="{5FAC64E4-80DD-49CF-B1AC-B6FB522B92E9}"/>
                </a:ext>
              </a:extLst>
            </p:cNvPr>
            <p:cNvGraphicFramePr>
              <a:graphicFrameLocks noChangeAspect="1"/>
            </p:cNvGraphicFramePr>
            <p:nvPr/>
          </p:nvGraphicFramePr>
          <p:xfrm>
            <a:off x="4128" y="2160"/>
            <a:ext cx="141" cy="248"/>
          </p:xfrm>
          <a:graphic>
            <a:graphicData uri="http://schemas.openxmlformats.org/presentationml/2006/ole">
              <mc:AlternateContent xmlns:mc="http://schemas.openxmlformats.org/markup-compatibility/2006">
                <mc:Choice xmlns:v="urn:schemas-microsoft-com:vml" Requires="v">
                  <p:oleObj spid="_x0000_s8355" name="公式" r:id="rId22" imgW="101520" imgH="177480" progId="Equation.3">
                    <p:embed/>
                  </p:oleObj>
                </mc:Choice>
                <mc:Fallback>
                  <p:oleObj name="公式" r:id="rId22" imgW="101520" imgH="177480" progId="Equation.3">
                    <p:embed/>
                    <p:pic>
                      <p:nvPicPr>
                        <p:cNvPr id="0" name="Object 7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8" y="2160"/>
                          <a:ext cx="141"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Object 76">
              <a:extLst>
                <a:ext uri="{FF2B5EF4-FFF2-40B4-BE49-F238E27FC236}">
                  <a16:creationId xmlns:a16="http://schemas.microsoft.com/office/drawing/2014/main" id="{4A299A49-B2A8-4F6B-A05E-B8EC1DB86C0A}"/>
                </a:ext>
              </a:extLst>
            </p:cNvPr>
            <p:cNvGraphicFramePr>
              <a:graphicFrameLocks noChangeAspect="1"/>
            </p:cNvGraphicFramePr>
            <p:nvPr/>
          </p:nvGraphicFramePr>
          <p:xfrm>
            <a:off x="3840" y="2640"/>
            <a:ext cx="186" cy="200"/>
          </p:xfrm>
          <a:graphic>
            <a:graphicData uri="http://schemas.openxmlformats.org/presentationml/2006/ole">
              <mc:AlternateContent xmlns:mc="http://schemas.openxmlformats.org/markup-compatibility/2006">
                <mc:Choice xmlns:v="urn:schemas-microsoft-com:vml" Requires="v">
                  <p:oleObj spid="_x0000_s8356" name="公式" r:id="rId24" imgW="164880" imgH="177480" progId="Equation.3">
                    <p:embed/>
                  </p:oleObj>
                </mc:Choice>
                <mc:Fallback>
                  <p:oleObj name="公式" r:id="rId24" imgW="164880" imgH="177480" progId="Equation.3">
                    <p:embed/>
                    <p:pic>
                      <p:nvPicPr>
                        <p:cNvPr id="0" name="Object 7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40" y="2640"/>
                          <a:ext cx="186" cy="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6" name="Object 77">
              <a:extLst>
                <a:ext uri="{FF2B5EF4-FFF2-40B4-BE49-F238E27FC236}">
                  <a16:creationId xmlns:a16="http://schemas.microsoft.com/office/drawing/2014/main" id="{BB7A6A89-2A99-4EB0-B447-7F3F42E62DD6}"/>
                </a:ext>
              </a:extLst>
            </p:cNvPr>
            <p:cNvGraphicFramePr>
              <a:graphicFrameLocks noChangeAspect="1"/>
            </p:cNvGraphicFramePr>
            <p:nvPr/>
          </p:nvGraphicFramePr>
          <p:xfrm>
            <a:off x="3272" y="1968"/>
            <a:ext cx="184" cy="184"/>
          </p:xfrm>
          <a:graphic>
            <a:graphicData uri="http://schemas.openxmlformats.org/presentationml/2006/ole">
              <mc:AlternateContent xmlns:mc="http://schemas.openxmlformats.org/markup-compatibility/2006">
                <mc:Choice xmlns:v="urn:schemas-microsoft-com:vml" Requires="v">
                  <p:oleObj spid="_x0000_s8357" name="公式" r:id="rId26" imgW="126720" imgH="126720" progId="Equation.3">
                    <p:embed/>
                  </p:oleObj>
                </mc:Choice>
                <mc:Fallback>
                  <p:oleObj name="公式" r:id="rId26" imgW="126720" imgH="126720" progId="Equation.3">
                    <p:embed/>
                    <p:pic>
                      <p:nvPicPr>
                        <p:cNvPr id="0" name="Object 7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72"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7" name="Object 78">
              <a:extLst>
                <a:ext uri="{FF2B5EF4-FFF2-40B4-BE49-F238E27FC236}">
                  <a16:creationId xmlns:a16="http://schemas.microsoft.com/office/drawing/2014/main" id="{CE6A1D32-4D91-4A9F-82A9-CC083ED44CCB}"/>
                </a:ext>
              </a:extLst>
            </p:cNvPr>
            <p:cNvGraphicFramePr>
              <a:graphicFrameLocks noChangeAspect="1"/>
            </p:cNvGraphicFramePr>
            <p:nvPr/>
          </p:nvGraphicFramePr>
          <p:xfrm>
            <a:off x="3256" y="2400"/>
            <a:ext cx="184" cy="184"/>
          </p:xfrm>
          <a:graphic>
            <a:graphicData uri="http://schemas.openxmlformats.org/presentationml/2006/ole">
              <mc:AlternateContent xmlns:mc="http://schemas.openxmlformats.org/markup-compatibility/2006">
                <mc:Choice xmlns:v="urn:schemas-microsoft-com:vml" Requires="v">
                  <p:oleObj spid="_x0000_s8358" name="公式" r:id="rId28" imgW="126720" imgH="126720" progId="Equation.3">
                    <p:embed/>
                  </p:oleObj>
                </mc:Choice>
                <mc:Fallback>
                  <p:oleObj name="公式" r:id="rId28" imgW="126720" imgH="126720" progId="Equation.3">
                    <p:embed/>
                    <p:pic>
                      <p:nvPicPr>
                        <p:cNvPr id="0" name="Object 7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56"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79">
              <a:extLst>
                <a:ext uri="{FF2B5EF4-FFF2-40B4-BE49-F238E27FC236}">
                  <a16:creationId xmlns:a16="http://schemas.microsoft.com/office/drawing/2014/main" id="{730F780C-2FB2-4853-9E01-65D23FEE403A}"/>
                </a:ext>
              </a:extLst>
            </p:cNvPr>
            <p:cNvGraphicFramePr>
              <a:graphicFrameLocks noChangeAspect="1"/>
            </p:cNvGraphicFramePr>
            <p:nvPr/>
          </p:nvGraphicFramePr>
          <p:xfrm>
            <a:off x="3264" y="2840"/>
            <a:ext cx="184" cy="184"/>
          </p:xfrm>
          <a:graphic>
            <a:graphicData uri="http://schemas.openxmlformats.org/presentationml/2006/ole">
              <mc:AlternateContent xmlns:mc="http://schemas.openxmlformats.org/markup-compatibility/2006">
                <mc:Choice xmlns:v="urn:schemas-microsoft-com:vml" Requires="v">
                  <p:oleObj spid="_x0000_s8359" name="公式" r:id="rId30" imgW="126720" imgH="126720" progId="Equation.3">
                    <p:embed/>
                  </p:oleObj>
                </mc:Choice>
                <mc:Fallback>
                  <p:oleObj name="公式" r:id="rId30" imgW="126720" imgH="126720" progId="Equation.3">
                    <p:embed/>
                    <p:pic>
                      <p:nvPicPr>
                        <p:cNvPr id="0" name="Object 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64"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Object 80">
              <a:extLst>
                <a:ext uri="{FF2B5EF4-FFF2-40B4-BE49-F238E27FC236}">
                  <a16:creationId xmlns:a16="http://schemas.microsoft.com/office/drawing/2014/main" id="{E7244103-1829-4D4E-A807-AF59821C8228}"/>
                </a:ext>
              </a:extLst>
            </p:cNvPr>
            <p:cNvGraphicFramePr>
              <a:graphicFrameLocks noChangeAspect="1"/>
            </p:cNvGraphicFramePr>
            <p:nvPr/>
          </p:nvGraphicFramePr>
          <p:xfrm>
            <a:off x="3248" y="3272"/>
            <a:ext cx="184" cy="184"/>
          </p:xfrm>
          <a:graphic>
            <a:graphicData uri="http://schemas.openxmlformats.org/presentationml/2006/ole">
              <mc:AlternateContent xmlns:mc="http://schemas.openxmlformats.org/markup-compatibility/2006">
                <mc:Choice xmlns:v="urn:schemas-microsoft-com:vml" Requires="v">
                  <p:oleObj spid="_x0000_s8360" name="公式" r:id="rId32" imgW="126720" imgH="126720" progId="Equation.3">
                    <p:embed/>
                  </p:oleObj>
                </mc:Choice>
                <mc:Fallback>
                  <p:oleObj name="公式" r:id="rId32" imgW="126720" imgH="126720" progId="Equation.3">
                    <p:embed/>
                    <p:pic>
                      <p:nvPicPr>
                        <p:cNvPr id="0" name="Object 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48"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0" name="Object 81">
              <a:extLst>
                <a:ext uri="{FF2B5EF4-FFF2-40B4-BE49-F238E27FC236}">
                  <a16:creationId xmlns:a16="http://schemas.microsoft.com/office/drawing/2014/main" id="{67DCFC10-24E4-4503-B8CF-468522508093}"/>
                </a:ext>
              </a:extLst>
            </p:cNvPr>
            <p:cNvGraphicFramePr>
              <a:graphicFrameLocks noChangeAspect="1"/>
            </p:cNvGraphicFramePr>
            <p:nvPr/>
          </p:nvGraphicFramePr>
          <p:xfrm>
            <a:off x="3624" y="1968"/>
            <a:ext cx="184" cy="184"/>
          </p:xfrm>
          <a:graphic>
            <a:graphicData uri="http://schemas.openxmlformats.org/presentationml/2006/ole">
              <mc:AlternateContent xmlns:mc="http://schemas.openxmlformats.org/markup-compatibility/2006">
                <mc:Choice xmlns:v="urn:schemas-microsoft-com:vml" Requires="v">
                  <p:oleObj spid="_x0000_s8361" name="公式" r:id="rId34" imgW="126720" imgH="126720" progId="Equation.3">
                    <p:embed/>
                  </p:oleObj>
                </mc:Choice>
                <mc:Fallback>
                  <p:oleObj name="公式" r:id="rId34" imgW="126720" imgH="126720" progId="Equation.3">
                    <p:embed/>
                    <p:pic>
                      <p:nvPicPr>
                        <p:cNvPr id="0" name="Object 8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2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1" name="Object 82">
              <a:extLst>
                <a:ext uri="{FF2B5EF4-FFF2-40B4-BE49-F238E27FC236}">
                  <a16:creationId xmlns:a16="http://schemas.microsoft.com/office/drawing/2014/main" id="{EFE1EB6E-6808-4AA4-883C-479E21825041}"/>
                </a:ext>
              </a:extLst>
            </p:cNvPr>
            <p:cNvGraphicFramePr>
              <a:graphicFrameLocks noChangeAspect="1"/>
            </p:cNvGraphicFramePr>
            <p:nvPr/>
          </p:nvGraphicFramePr>
          <p:xfrm>
            <a:off x="3608" y="2400"/>
            <a:ext cx="184" cy="184"/>
          </p:xfrm>
          <a:graphic>
            <a:graphicData uri="http://schemas.openxmlformats.org/presentationml/2006/ole">
              <mc:AlternateContent xmlns:mc="http://schemas.openxmlformats.org/markup-compatibility/2006">
                <mc:Choice xmlns:v="urn:schemas-microsoft-com:vml" Requires="v">
                  <p:oleObj spid="_x0000_s8362" name="公式" r:id="rId36" imgW="126720" imgH="126720" progId="Equation.3">
                    <p:embed/>
                  </p:oleObj>
                </mc:Choice>
                <mc:Fallback>
                  <p:oleObj name="公式" r:id="rId36" imgW="126720" imgH="126720" progId="Equation.3">
                    <p:embed/>
                    <p:pic>
                      <p:nvPicPr>
                        <p:cNvPr id="0" name="Object 8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0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2" name="Object 83">
              <a:extLst>
                <a:ext uri="{FF2B5EF4-FFF2-40B4-BE49-F238E27FC236}">
                  <a16:creationId xmlns:a16="http://schemas.microsoft.com/office/drawing/2014/main" id="{DBF715C3-7085-4581-9CAE-F229D711E1A7}"/>
                </a:ext>
              </a:extLst>
            </p:cNvPr>
            <p:cNvGraphicFramePr>
              <a:graphicFrameLocks noChangeAspect="1"/>
            </p:cNvGraphicFramePr>
            <p:nvPr/>
          </p:nvGraphicFramePr>
          <p:xfrm>
            <a:off x="3616" y="2840"/>
            <a:ext cx="184" cy="184"/>
          </p:xfrm>
          <a:graphic>
            <a:graphicData uri="http://schemas.openxmlformats.org/presentationml/2006/ole">
              <mc:AlternateContent xmlns:mc="http://schemas.openxmlformats.org/markup-compatibility/2006">
                <mc:Choice xmlns:v="urn:schemas-microsoft-com:vml" Requires="v">
                  <p:oleObj spid="_x0000_s8363" name="公式" r:id="rId38" imgW="126720" imgH="126720" progId="Equation.3">
                    <p:embed/>
                  </p:oleObj>
                </mc:Choice>
                <mc:Fallback>
                  <p:oleObj name="公式" r:id="rId38" imgW="126720" imgH="126720" progId="Equation.3">
                    <p:embed/>
                    <p:pic>
                      <p:nvPicPr>
                        <p:cNvPr id="0" name="Object 8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1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3" name="Object 84">
              <a:extLst>
                <a:ext uri="{FF2B5EF4-FFF2-40B4-BE49-F238E27FC236}">
                  <a16:creationId xmlns:a16="http://schemas.microsoft.com/office/drawing/2014/main" id="{1C360C70-CF2F-4006-9008-1F23ECE67473}"/>
                </a:ext>
              </a:extLst>
            </p:cNvPr>
            <p:cNvGraphicFramePr>
              <a:graphicFrameLocks noChangeAspect="1"/>
            </p:cNvGraphicFramePr>
            <p:nvPr/>
          </p:nvGraphicFramePr>
          <p:xfrm>
            <a:off x="3600" y="3272"/>
            <a:ext cx="184" cy="184"/>
          </p:xfrm>
          <a:graphic>
            <a:graphicData uri="http://schemas.openxmlformats.org/presentationml/2006/ole">
              <mc:AlternateContent xmlns:mc="http://schemas.openxmlformats.org/markup-compatibility/2006">
                <mc:Choice xmlns:v="urn:schemas-microsoft-com:vml" Requires="v">
                  <p:oleObj spid="_x0000_s8364" name="公式" r:id="rId40" imgW="126720" imgH="126720" progId="Equation.3">
                    <p:embed/>
                  </p:oleObj>
                </mc:Choice>
                <mc:Fallback>
                  <p:oleObj name="公式" r:id="rId40" imgW="126720" imgH="126720" progId="Equation.3">
                    <p:embed/>
                    <p:pic>
                      <p:nvPicPr>
                        <p:cNvPr id="0" name="Object 8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0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4" name="Object 85">
              <a:extLst>
                <a:ext uri="{FF2B5EF4-FFF2-40B4-BE49-F238E27FC236}">
                  <a16:creationId xmlns:a16="http://schemas.microsoft.com/office/drawing/2014/main" id="{0383DA32-4845-45A2-8F3A-169F98EB9ACD}"/>
                </a:ext>
              </a:extLst>
            </p:cNvPr>
            <p:cNvGraphicFramePr>
              <a:graphicFrameLocks noChangeAspect="1"/>
            </p:cNvGraphicFramePr>
            <p:nvPr/>
          </p:nvGraphicFramePr>
          <p:xfrm>
            <a:off x="3992" y="1968"/>
            <a:ext cx="184" cy="184"/>
          </p:xfrm>
          <a:graphic>
            <a:graphicData uri="http://schemas.openxmlformats.org/presentationml/2006/ole">
              <mc:AlternateContent xmlns:mc="http://schemas.openxmlformats.org/markup-compatibility/2006">
                <mc:Choice xmlns:v="urn:schemas-microsoft-com:vml" Requires="v">
                  <p:oleObj spid="_x0000_s8365" name="公式" r:id="rId42" imgW="126720" imgH="126720" progId="Equation.3">
                    <p:embed/>
                  </p:oleObj>
                </mc:Choice>
                <mc:Fallback>
                  <p:oleObj name="公式" r:id="rId42" imgW="126720" imgH="126720" progId="Equation.3">
                    <p:embed/>
                    <p:pic>
                      <p:nvPicPr>
                        <p:cNvPr id="0" name="Object 8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992"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5" name="Object 86">
              <a:extLst>
                <a:ext uri="{FF2B5EF4-FFF2-40B4-BE49-F238E27FC236}">
                  <a16:creationId xmlns:a16="http://schemas.microsoft.com/office/drawing/2014/main" id="{1BD8351D-F832-4EAC-A91E-6E7B69F94CE1}"/>
                </a:ext>
              </a:extLst>
            </p:cNvPr>
            <p:cNvGraphicFramePr>
              <a:graphicFrameLocks noChangeAspect="1"/>
            </p:cNvGraphicFramePr>
            <p:nvPr/>
          </p:nvGraphicFramePr>
          <p:xfrm>
            <a:off x="3976" y="2400"/>
            <a:ext cx="184" cy="184"/>
          </p:xfrm>
          <a:graphic>
            <a:graphicData uri="http://schemas.openxmlformats.org/presentationml/2006/ole">
              <mc:AlternateContent xmlns:mc="http://schemas.openxmlformats.org/markup-compatibility/2006">
                <mc:Choice xmlns:v="urn:schemas-microsoft-com:vml" Requires="v">
                  <p:oleObj spid="_x0000_s8366" name="公式" r:id="rId44" imgW="126720" imgH="126720" progId="Equation.3">
                    <p:embed/>
                  </p:oleObj>
                </mc:Choice>
                <mc:Fallback>
                  <p:oleObj name="公式" r:id="rId44" imgW="126720" imgH="126720" progId="Equation.3">
                    <p:embed/>
                    <p:pic>
                      <p:nvPicPr>
                        <p:cNvPr id="0" name="Object 8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976"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6" name="Object 87">
              <a:extLst>
                <a:ext uri="{FF2B5EF4-FFF2-40B4-BE49-F238E27FC236}">
                  <a16:creationId xmlns:a16="http://schemas.microsoft.com/office/drawing/2014/main" id="{D2A2A9AC-1B2B-4B69-A0AD-E9A9D4247420}"/>
                </a:ext>
              </a:extLst>
            </p:cNvPr>
            <p:cNvGraphicFramePr>
              <a:graphicFrameLocks noChangeAspect="1"/>
            </p:cNvGraphicFramePr>
            <p:nvPr/>
          </p:nvGraphicFramePr>
          <p:xfrm>
            <a:off x="3984" y="2840"/>
            <a:ext cx="184" cy="184"/>
          </p:xfrm>
          <a:graphic>
            <a:graphicData uri="http://schemas.openxmlformats.org/presentationml/2006/ole">
              <mc:AlternateContent xmlns:mc="http://schemas.openxmlformats.org/markup-compatibility/2006">
                <mc:Choice xmlns:v="urn:schemas-microsoft-com:vml" Requires="v">
                  <p:oleObj spid="_x0000_s8367" name="公式" r:id="rId46" imgW="126720" imgH="126720" progId="Equation.3">
                    <p:embed/>
                  </p:oleObj>
                </mc:Choice>
                <mc:Fallback>
                  <p:oleObj name="公式" r:id="rId46" imgW="126720" imgH="126720" progId="Equation.3">
                    <p:embed/>
                    <p:pic>
                      <p:nvPicPr>
                        <p:cNvPr id="0" name="Object 87"/>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984"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7" name="Object 88">
              <a:extLst>
                <a:ext uri="{FF2B5EF4-FFF2-40B4-BE49-F238E27FC236}">
                  <a16:creationId xmlns:a16="http://schemas.microsoft.com/office/drawing/2014/main" id="{1DC55D10-7A46-45D6-A331-2A5A7988FD57}"/>
                </a:ext>
              </a:extLst>
            </p:cNvPr>
            <p:cNvGraphicFramePr>
              <a:graphicFrameLocks noChangeAspect="1"/>
            </p:cNvGraphicFramePr>
            <p:nvPr/>
          </p:nvGraphicFramePr>
          <p:xfrm>
            <a:off x="3968" y="3272"/>
            <a:ext cx="184" cy="184"/>
          </p:xfrm>
          <a:graphic>
            <a:graphicData uri="http://schemas.openxmlformats.org/presentationml/2006/ole">
              <mc:AlternateContent xmlns:mc="http://schemas.openxmlformats.org/markup-compatibility/2006">
                <mc:Choice xmlns:v="urn:schemas-microsoft-com:vml" Requires="v">
                  <p:oleObj spid="_x0000_s8368" name="公式" r:id="rId48" imgW="126720" imgH="126720" progId="Equation.3">
                    <p:embed/>
                  </p:oleObj>
                </mc:Choice>
                <mc:Fallback>
                  <p:oleObj name="公式" r:id="rId48" imgW="126720" imgH="126720" progId="Equation.3">
                    <p:embed/>
                    <p:pic>
                      <p:nvPicPr>
                        <p:cNvPr id="0" name="Object 8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968"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8" name="Object 89">
              <a:extLst>
                <a:ext uri="{FF2B5EF4-FFF2-40B4-BE49-F238E27FC236}">
                  <a16:creationId xmlns:a16="http://schemas.microsoft.com/office/drawing/2014/main" id="{54F907F2-54E6-4D5F-AEA1-690F6F7DC6D1}"/>
                </a:ext>
              </a:extLst>
            </p:cNvPr>
            <p:cNvGraphicFramePr>
              <a:graphicFrameLocks noChangeAspect="1"/>
            </p:cNvGraphicFramePr>
            <p:nvPr/>
          </p:nvGraphicFramePr>
          <p:xfrm>
            <a:off x="4376" y="1968"/>
            <a:ext cx="184" cy="184"/>
          </p:xfrm>
          <a:graphic>
            <a:graphicData uri="http://schemas.openxmlformats.org/presentationml/2006/ole">
              <mc:AlternateContent xmlns:mc="http://schemas.openxmlformats.org/markup-compatibility/2006">
                <mc:Choice xmlns:v="urn:schemas-microsoft-com:vml" Requires="v">
                  <p:oleObj spid="_x0000_s8369" name="公式" r:id="rId50" imgW="126720" imgH="126720" progId="Equation.3">
                    <p:embed/>
                  </p:oleObj>
                </mc:Choice>
                <mc:Fallback>
                  <p:oleObj name="公式" r:id="rId50" imgW="126720" imgH="126720" progId="Equation.3">
                    <p:embed/>
                    <p:pic>
                      <p:nvPicPr>
                        <p:cNvPr id="0" name="Object 8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376"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9" name="Object 90">
              <a:extLst>
                <a:ext uri="{FF2B5EF4-FFF2-40B4-BE49-F238E27FC236}">
                  <a16:creationId xmlns:a16="http://schemas.microsoft.com/office/drawing/2014/main" id="{BF9F5C55-812C-4210-A588-D92B71BCFE9F}"/>
                </a:ext>
              </a:extLst>
            </p:cNvPr>
            <p:cNvGraphicFramePr>
              <a:graphicFrameLocks noChangeAspect="1"/>
            </p:cNvGraphicFramePr>
            <p:nvPr/>
          </p:nvGraphicFramePr>
          <p:xfrm>
            <a:off x="4360" y="2400"/>
            <a:ext cx="184" cy="184"/>
          </p:xfrm>
          <a:graphic>
            <a:graphicData uri="http://schemas.openxmlformats.org/presentationml/2006/ole">
              <mc:AlternateContent xmlns:mc="http://schemas.openxmlformats.org/markup-compatibility/2006">
                <mc:Choice xmlns:v="urn:schemas-microsoft-com:vml" Requires="v">
                  <p:oleObj spid="_x0000_s8370" name="公式" r:id="rId52" imgW="126720" imgH="126720" progId="Equation.3">
                    <p:embed/>
                  </p:oleObj>
                </mc:Choice>
                <mc:Fallback>
                  <p:oleObj name="公式" r:id="rId52" imgW="126720" imgH="126720" progId="Equation.3">
                    <p:embed/>
                    <p:pic>
                      <p:nvPicPr>
                        <p:cNvPr id="0" name="Object 90"/>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360"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0" name="Object 91">
              <a:extLst>
                <a:ext uri="{FF2B5EF4-FFF2-40B4-BE49-F238E27FC236}">
                  <a16:creationId xmlns:a16="http://schemas.microsoft.com/office/drawing/2014/main" id="{C7F199A7-EC94-48DC-99F9-ED659E258206}"/>
                </a:ext>
              </a:extLst>
            </p:cNvPr>
            <p:cNvGraphicFramePr>
              <a:graphicFrameLocks noChangeAspect="1"/>
            </p:cNvGraphicFramePr>
            <p:nvPr/>
          </p:nvGraphicFramePr>
          <p:xfrm>
            <a:off x="4368" y="2840"/>
            <a:ext cx="184" cy="184"/>
          </p:xfrm>
          <a:graphic>
            <a:graphicData uri="http://schemas.openxmlformats.org/presentationml/2006/ole">
              <mc:AlternateContent xmlns:mc="http://schemas.openxmlformats.org/markup-compatibility/2006">
                <mc:Choice xmlns:v="urn:schemas-microsoft-com:vml" Requires="v">
                  <p:oleObj spid="_x0000_s8371" name="公式" r:id="rId54" imgW="126720" imgH="126720" progId="Equation.3">
                    <p:embed/>
                  </p:oleObj>
                </mc:Choice>
                <mc:Fallback>
                  <p:oleObj name="公式" r:id="rId54" imgW="126720" imgH="126720" progId="Equation.3">
                    <p:embed/>
                    <p:pic>
                      <p:nvPicPr>
                        <p:cNvPr id="0" name="Object 91"/>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368"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1" name="Object 92">
              <a:extLst>
                <a:ext uri="{FF2B5EF4-FFF2-40B4-BE49-F238E27FC236}">
                  <a16:creationId xmlns:a16="http://schemas.microsoft.com/office/drawing/2014/main" id="{97202AC1-7B1C-4E4C-A001-DF1E1E2569C1}"/>
                </a:ext>
              </a:extLst>
            </p:cNvPr>
            <p:cNvGraphicFramePr>
              <a:graphicFrameLocks noChangeAspect="1"/>
            </p:cNvGraphicFramePr>
            <p:nvPr/>
          </p:nvGraphicFramePr>
          <p:xfrm>
            <a:off x="4352" y="3272"/>
            <a:ext cx="184" cy="184"/>
          </p:xfrm>
          <a:graphic>
            <a:graphicData uri="http://schemas.openxmlformats.org/presentationml/2006/ole">
              <mc:AlternateContent xmlns:mc="http://schemas.openxmlformats.org/markup-compatibility/2006">
                <mc:Choice xmlns:v="urn:schemas-microsoft-com:vml" Requires="v">
                  <p:oleObj spid="_x0000_s8372" name="公式" r:id="rId56" imgW="126720" imgH="126720" progId="Equation.3">
                    <p:embed/>
                  </p:oleObj>
                </mc:Choice>
                <mc:Fallback>
                  <p:oleObj name="公式" r:id="rId56" imgW="126720" imgH="126720" progId="Equation.3">
                    <p:embed/>
                    <p:pic>
                      <p:nvPicPr>
                        <p:cNvPr id="0" name="Object 92"/>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35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2" name="Object 93">
              <a:extLst>
                <a:ext uri="{FF2B5EF4-FFF2-40B4-BE49-F238E27FC236}">
                  <a16:creationId xmlns:a16="http://schemas.microsoft.com/office/drawing/2014/main" id="{B5493375-9A40-4E77-9EA0-55A861CCFEB5}"/>
                </a:ext>
              </a:extLst>
            </p:cNvPr>
            <p:cNvGraphicFramePr>
              <a:graphicFrameLocks noChangeAspect="1"/>
            </p:cNvGraphicFramePr>
            <p:nvPr/>
          </p:nvGraphicFramePr>
          <p:xfrm>
            <a:off x="4744" y="1968"/>
            <a:ext cx="184" cy="184"/>
          </p:xfrm>
          <a:graphic>
            <a:graphicData uri="http://schemas.openxmlformats.org/presentationml/2006/ole">
              <mc:AlternateContent xmlns:mc="http://schemas.openxmlformats.org/markup-compatibility/2006">
                <mc:Choice xmlns:v="urn:schemas-microsoft-com:vml" Requires="v">
                  <p:oleObj spid="_x0000_s8373" name="公式" r:id="rId58" imgW="126720" imgH="126720" progId="Equation.3">
                    <p:embed/>
                  </p:oleObj>
                </mc:Choice>
                <mc:Fallback>
                  <p:oleObj name="公式" r:id="rId58" imgW="126720" imgH="126720" progId="Equation.3">
                    <p:embed/>
                    <p:pic>
                      <p:nvPicPr>
                        <p:cNvPr id="0" name="Object 9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744"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3" name="Object 94">
              <a:extLst>
                <a:ext uri="{FF2B5EF4-FFF2-40B4-BE49-F238E27FC236}">
                  <a16:creationId xmlns:a16="http://schemas.microsoft.com/office/drawing/2014/main" id="{AA438DFB-7C21-4BD1-87F3-F5AABE839A07}"/>
                </a:ext>
              </a:extLst>
            </p:cNvPr>
            <p:cNvGraphicFramePr>
              <a:graphicFrameLocks noChangeAspect="1"/>
            </p:cNvGraphicFramePr>
            <p:nvPr/>
          </p:nvGraphicFramePr>
          <p:xfrm>
            <a:off x="4728" y="2400"/>
            <a:ext cx="184" cy="184"/>
          </p:xfrm>
          <a:graphic>
            <a:graphicData uri="http://schemas.openxmlformats.org/presentationml/2006/ole">
              <mc:AlternateContent xmlns:mc="http://schemas.openxmlformats.org/markup-compatibility/2006">
                <mc:Choice xmlns:v="urn:schemas-microsoft-com:vml" Requires="v">
                  <p:oleObj spid="_x0000_s8374" name="公式" r:id="rId60" imgW="126720" imgH="126720" progId="Equation.3">
                    <p:embed/>
                  </p:oleObj>
                </mc:Choice>
                <mc:Fallback>
                  <p:oleObj name="公式" r:id="rId60" imgW="126720" imgH="126720" progId="Equation.3">
                    <p:embed/>
                    <p:pic>
                      <p:nvPicPr>
                        <p:cNvPr id="0" name="Object 9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728"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4" name="Object 95">
              <a:extLst>
                <a:ext uri="{FF2B5EF4-FFF2-40B4-BE49-F238E27FC236}">
                  <a16:creationId xmlns:a16="http://schemas.microsoft.com/office/drawing/2014/main" id="{591C6F32-005E-44CD-A231-48C9CABD0AA7}"/>
                </a:ext>
              </a:extLst>
            </p:cNvPr>
            <p:cNvGraphicFramePr>
              <a:graphicFrameLocks noChangeAspect="1"/>
            </p:cNvGraphicFramePr>
            <p:nvPr/>
          </p:nvGraphicFramePr>
          <p:xfrm>
            <a:off x="4736" y="2840"/>
            <a:ext cx="184" cy="184"/>
          </p:xfrm>
          <a:graphic>
            <a:graphicData uri="http://schemas.openxmlformats.org/presentationml/2006/ole">
              <mc:AlternateContent xmlns:mc="http://schemas.openxmlformats.org/markup-compatibility/2006">
                <mc:Choice xmlns:v="urn:schemas-microsoft-com:vml" Requires="v">
                  <p:oleObj spid="_x0000_s8375" name="公式" r:id="rId62" imgW="126720" imgH="126720" progId="Equation.3">
                    <p:embed/>
                  </p:oleObj>
                </mc:Choice>
                <mc:Fallback>
                  <p:oleObj name="公式" r:id="rId62" imgW="126720" imgH="126720" progId="Equation.3">
                    <p:embed/>
                    <p:pic>
                      <p:nvPicPr>
                        <p:cNvPr id="0" name="Object 95"/>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4736"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5" name="Object 96">
              <a:extLst>
                <a:ext uri="{FF2B5EF4-FFF2-40B4-BE49-F238E27FC236}">
                  <a16:creationId xmlns:a16="http://schemas.microsoft.com/office/drawing/2014/main" id="{9118DF43-77D2-4795-8BB5-6122C60595AD}"/>
                </a:ext>
              </a:extLst>
            </p:cNvPr>
            <p:cNvGraphicFramePr>
              <a:graphicFrameLocks noChangeAspect="1"/>
            </p:cNvGraphicFramePr>
            <p:nvPr/>
          </p:nvGraphicFramePr>
          <p:xfrm>
            <a:off x="4720" y="3272"/>
            <a:ext cx="184" cy="184"/>
          </p:xfrm>
          <a:graphic>
            <a:graphicData uri="http://schemas.openxmlformats.org/presentationml/2006/ole">
              <mc:AlternateContent xmlns:mc="http://schemas.openxmlformats.org/markup-compatibility/2006">
                <mc:Choice xmlns:v="urn:schemas-microsoft-com:vml" Requires="v">
                  <p:oleObj spid="_x0000_s8376" name="公式" r:id="rId64" imgW="126720" imgH="126720" progId="Equation.3">
                    <p:embed/>
                  </p:oleObj>
                </mc:Choice>
                <mc:Fallback>
                  <p:oleObj name="公式" r:id="rId64" imgW="126720" imgH="126720" progId="Equation.3">
                    <p:embed/>
                    <p:pic>
                      <p:nvPicPr>
                        <p:cNvPr id="0" name="Object 9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720"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6" name="Object 97">
              <a:extLst>
                <a:ext uri="{FF2B5EF4-FFF2-40B4-BE49-F238E27FC236}">
                  <a16:creationId xmlns:a16="http://schemas.microsoft.com/office/drawing/2014/main" id="{A4C9CE83-6386-4F50-A10D-A0E480C32563}"/>
                </a:ext>
              </a:extLst>
            </p:cNvPr>
            <p:cNvGraphicFramePr>
              <a:graphicFrameLocks noChangeAspect="1"/>
            </p:cNvGraphicFramePr>
            <p:nvPr/>
          </p:nvGraphicFramePr>
          <p:xfrm>
            <a:off x="5096" y="1968"/>
            <a:ext cx="184" cy="184"/>
          </p:xfrm>
          <a:graphic>
            <a:graphicData uri="http://schemas.openxmlformats.org/presentationml/2006/ole">
              <mc:AlternateContent xmlns:mc="http://schemas.openxmlformats.org/markup-compatibility/2006">
                <mc:Choice xmlns:v="urn:schemas-microsoft-com:vml" Requires="v">
                  <p:oleObj spid="_x0000_s8377" name="公式" r:id="rId66" imgW="126720" imgH="126720" progId="Equation.3">
                    <p:embed/>
                  </p:oleObj>
                </mc:Choice>
                <mc:Fallback>
                  <p:oleObj name="公式" r:id="rId66" imgW="126720" imgH="126720" progId="Equation.3">
                    <p:embed/>
                    <p:pic>
                      <p:nvPicPr>
                        <p:cNvPr id="0" name="Object 97"/>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5096" y="1968"/>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7" name="Object 98">
              <a:extLst>
                <a:ext uri="{FF2B5EF4-FFF2-40B4-BE49-F238E27FC236}">
                  <a16:creationId xmlns:a16="http://schemas.microsoft.com/office/drawing/2014/main" id="{968D4BA8-6176-4D52-95F5-8161B7A93747}"/>
                </a:ext>
              </a:extLst>
            </p:cNvPr>
            <p:cNvGraphicFramePr>
              <a:graphicFrameLocks noChangeAspect="1"/>
            </p:cNvGraphicFramePr>
            <p:nvPr/>
          </p:nvGraphicFramePr>
          <p:xfrm>
            <a:off x="5080" y="2400"/>
            <a:ext cx="184" cy="184"/>
          </p:xfrm>
          <a:graphic>
            <a:graphicData uri="http://schemas.openxmlformats.org/presentationml/2006/ole">
              <mc:AlternateContent xmlns:mc="http://schemas.openxmlformats.org/markup-compatibility/2006">
                <mc:Choice xmlns:v="urn:schemas-microsoft-com:vml" Requires="v">
                  <p:oleObj spid="_x0000_s8378" name="公式" r:id="rId68" imgW="126720" imgH="126720" progId="Equation.3">
                    <p:embed/>
                  </p:oleObj>
                </mc:Choice>
                <mc:Fallback>
                  <p:oleObj name="公式" r:id="rId68" imgW="126720" imgH="126720" progId="Equation.3">
                    <p:embed/>
                    <p:pic>
                      <p:nvPicPr>
                        <p:cNvPr id="0" name="Object 98"/>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080" y="240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8" name="Object 99">
              <a:extLst>
                <a:ext uri="{FF2B5EF4-FFF2-40B4-BE49-F238E27FC236}">
                  <a16:creationId xmlns:a16="http://schemas.microsoft.com/office/drawing/2014/main" id="{7752AFCE-D4CA-4881-9550-6E1835DDF572}"/>
                </a:ext>
              </a:extLst>
            </p:cNvPr>
            <p:cNvGraphicFramePr>
              <a:graphicFrameLocks noChangeAspect="1"/>
            </p:cNvGraphicFramePr>
            <p:nvPr/>
          </p:nvGraphicFramePr>
          <p:xfrm>
            <a:off x="5088" y="2840"/>
            <a:ext cx="184" cy="184"/>
          </p:xfrm>
          <a:graphic>
            <a:graphicData uri="http://schemas.openxmlformats.org/presentationml/2006/ole">
              <mc:AlternateContent xmlns:mc="http://schemas.openxmlformats.org/markup-compatibility/2006">
                <mc:Choice xmlns:v="urn:schemas-microsoft-com:vml" Requires="v">
                  <p:oleObj spid="_x0000_s8379" name="公式" r:id="rId70" imgW="126720" imgH="126720" progId="Equation.3">
                    <p:embed/>
                  </p:oleObj>
                </mc:Choice>
                <mc:Fallback>
                  <p:oleObj name="公式" r:id="rId70" imgW="126720" imgH="126720" progId="Equation.3">
                    <p:embed/>
                    <p:pic>
                      <p:nvPicPr>
                        <p:cNvPr id="0" name="Object 99"/>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5088" y="2840"/>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9" name="Object 100">
              <a:extLst>
                <a:ext uri="{FF2B5EF4-FFF2-40B4-BE49-F238E27FC236}">
                  <a16:creationId xmlns:a16="http://schemas.microsoft.com/office/drawing/2014/main" id="{5AEAFA07-CBFD-4737-8431-73305E603516}"/>
                </a:ext>
              </a:extLst>
            </p:cNvPr>
            <p:cNvGraphicFramePr>
              <a:graphicFrameLocks noChangeAspect="1"/>
            </p:cNvGraphicFramePr>
            <p:nvPr/>
          </p:nvGraphicFramePr>
          <p:xfrm>
            <a:off x="5072" y="3272"/>
            <a:ext cx="184" cy="184"/>
          </p:xfrm>
          <a:graphic>
            <a:graphicData uri="http://schemas.openxmlformats.org/presentationml/2006/ole">
              <mc:AlternateContent xmlns:mc="http://schemas.openxmlformats.org/markup-compatibility/2006">
                <mc:Choice xmlns:v="urn:schemas-microsoft-com:vml" Requires="v">
                  <p:oleObj spid="_x0000_s8380" name="公式" r:id="rId72" imgW="126720" imgH="126720" progId="Equation.3">
                    <p:embed/>
                  </p:oleObj>
                </mc:Choice>
                <mc:Fallback>
                  <p:oleObj name="公式" r:id="rId72" imgW="126720" imgH="126720" progId="Equation.3">
                    <p:embed/>
                    <p:pic>
                      <p:nvPicPr>
                        <p:cNvPr id="0" name="Object 100"/>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072" y="3272"/>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0" name="Object 101">
              <a:extLst>
                <a:ext uri="{FF2B5EF4-FFF2-40B4-BE49-F238E27FC236}">
                  <a16:creationId xmlns:a16="http://schemas.microsoft.com/office/drawing/2014/main" id="{5A81F146-250A-472A-BB25-ABF9FBA5E85D}"/>
                </a:ext>
              </a:extLst>
            </p:cNvPr>
            <p:cNvGraphicFramePr>
              <a:graphicFrameLocks noChangeAspect="1"/>
            </p:cNvGraphicFramePr>
            <p:nvPr/>
          </p:nvGraphicFramePr>
          <p:xfrm>
            <a:off x="2880" y="3656"/>
            <a:ext cx="184" cy="184"/>
          </p:xfrm>
          <a:graphic>
            <a:graphicData uri="http://schemas.openxmlformats.org/presentationml/2006/ole">
              <mc:AlternateContent xmlns:mc="http://schemas.openxmlformats.org/markup-compatibility/2006">
                <mc:Choice xmlns:v="urn:schemas-microsoft-com:vml" Requires="v">
                  <p:oleObj spid="_x0000_s8381" name="公式" r:id="rId74" imgW="126720" imgH="126720" progId="Equation.3">
                    <p:embed/>
                  </p:oleObj>
                </mc:Choice>
                <mc:Fallback>
                  <p:oleObj name="公式" r:id="rId74" imgW="126720" imgH="126720" progId="Equation.3">
                    <p:embed/>
                    <p:pic>
                      <p:nvPicPr>
                        <p:cNvPr id="0" name="Object 101"/>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288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1" name="Object 102">
              <a:extLst>
                <a:ext uri="{FF2B5EF4-FFF2-40B4-BE49-F238E27FC236}">
                  <a16:creationId xmlns:a16="http://schemas.microsoft.com/office/drawing/2014/main" id="{E83F0E7E-E3A7-41D2-ACEA-72E82C2A577F}"/>
                </a:ext>
              </a:extLst>
            </p:cNvPr>
            <p:cNvGraphicFramePr>
              <a:graphicFrameLocks noChangeAspect="1"/>
            </p:cNvGraphicFramePr>
            <p:nvPr/>
          </p:nvGraphicFramePr>
          <p:xfrm>
            <a:off x="3248" y="3656"/>
            <a:ext cx="184" cy="184"/>
          </p:xfrm>
          <a:graphic>
            <a:graphicData uri="http://schemas.openxmlformats.org/presentationml/2006/ole">
              <mc:AlternateContent xmlns:mc="http://schemas.openxmlformats.org/markup-compatibility/2006">
                <mc:Choice xmlns:v="urn:schemas-microsoft-com:vml" Requires="v">
                  <p:oleObj spid="_x0000_s8382" name="公式" r:id="rId76" imgW="126720" imgH="126720" progId="Equation.3">
                    <p:embed/>
                  </p:oleObj>
                </mc:Choice>
                <mc:Fallback>
                  <p:oleObj name="公式" r:id="rId76" imgW="126720" imgH="126720" progId="Equation.3">
                    <p:embed/>
                    <p:pic>
                      <p:nvPicPr>
                        <p:cNvPr id="0" name="Object 102"/>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3248"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2" name="Object 103">
              <a:extLst>
                <a:ext uri="{FF2B5EF4-FFF2-40B4-BE49-F238E27FC236}">
                  <a16:creationId xmlns:a16="http://schemas.microsoft.com/office/drawing/2014/main" id="{6493F7AF-BBB4-4D42-8CD3-DEB665A8A1FD}"/>
                </a:ext>
              </a:extLst>
            </p:cNvPr>
            <p:cNvGraphicFramePr>
              <a:graphicFrameLocks noChangeAspect="1"/>
            </p:cNvGraphicFramePr>
            <p:nvPr/>
          </p:nvGraphicFramePr>
          <p:xfrm>
            <a:off x="3600" y="3656"/>
            <a:ext cx="184" cy="184"/>
          </p:xfrm>
          <a:graphic>
            <a:graphicData uri="http://schemas.openxmlformats.org/presentationml/2006/ole">
              <mc:AlternateContent xmlns:mc="http://schemas.openxmlformats.org/markup-compatibility/2006">
                <mc:Choice xmlns:v="urn:schemas-microsoft-com:vml" Requires="v">
                  <p:oleObj spid="_x0000_s8383" name="公式" r:id="rId78" imgW="126720" imgH="126720" progId="Equation.3">
                    <p:embed/>
                  </p:oleObj>
                </mc:Choice>
                <mc:Fallback>
                  <p:oleObj name="公式" r:id="rId78" imgW="126720" imgH="126720" progId="Equation.3">
                    <p:embed/>
                    <p:pic>
                      <p:nvPicPr>
                        <p:cNvPr id="0" name="Object 103"/>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360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3" name="Object 104">
              <a:extLst>
                <a:ext uri="{FF2B5EF4-FFF2-40B4-BE49-F238E27FC236}">
                  <a16:creationId xmlns:a16="http://schemas.microsoft.com/office/drawing/2014/main" id="{F9851CF9-88FF-4ACE-ABEA-2678295B9378}"/>
                </a:ext>
              </a:extLst>
            </p:cNvPr>
            <p:cNvGraphicFramePr>
              <a:graphicFrameLocks noChangeAspect="1"/>
            </p:cNvGraphicFramePr>
            <p:nvPr/>
          </p:nvGraphicFramePr>
          <p:xfrm>
            <a:off x="3968" y="3656"/>
            <a:ext cx="184" cy="184"/>
          </p:xfrm>
          <a:graphic>
            <a:graphicData uri="http://schemas.openxmlformats.org/presentationml/2006/ole">
              <mc:AlternateContent xmlns:mc="http://schemas.openxmlformats.org/markup-compatibility/2006">
                <mc:Choice xmlns:v="urn:schemas-microsoft-com:vml" Requires="v">
                  <p:oleObj spid="_x0000_s8384" name="公式" r:id="rId80" imgW="126720" imgH="126720" progId="Equation.3">
                    <p:embed/>
                  </p:oleObj>
                </mc:Choice>
                <mc:Fallback>
                  <p:oleObj name="公式" r:id="rId80" imgW="126720" imgH="126720" progId="Equation.3">
                    <p:embed/>
                    <p:pic>
                      <p:nvPicPr>
                        <p:cNvPr id="0" name="Object 104"/>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968"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4" name="Object 105">
              <a:extLst>
                <a:ext uri="{FF2B5EF4-FFF2-40B4-BE49-F238E27FC236}">
                  <a16:creationId xmlns:a16="http://schemas.microsoft.com/office/drawing/2014/main" id="{02965844-380E-4503-BE46-503239D99805}"/>
                </a:ext>
              </a:extLst>
            </p:cNvPr>
            <p:cNvGraphicFramePr>
              <a:graphicFrameLocks noChangeAspect="1"/>
            </p:cNvGraphicFramePr>
            <p:nvPr/>
          </p:nvGraphicFramePr>
          <p:xfrm>
            <a:off x="4352" y="3656"/>
            <a:ext cx="184" cy="184"/>
          </p:xfrm>
          <a:graphic>
            <a:graphicData uri="http://schemas.openxmlformats.org/presentationml/2006/ole">
              <mc:AlternateContent xmlns:mc="http://schemas.openxmlformats.org/markup-compatibility/2006">
                <mc:Choice xmlns:v="urn:schemas-microsoft-com:vml" Requires="v">
                  <p:oleObj spid="_x0000_s8385" name="公式" r:id="rId82" imgW="126720" imgH="126720" progId="Equation.3">
                    <p:embed/>
                  </p:oleObj>
                </mc:Choice>
                <mc:Fallback>
                  <p:oleObj name="公式" r:id="rId82" imgW="126720" imgH="126720" progId="Equation.3">
                    <p:embed/>
                    <p:pic>
                      <p:nvPicPr>
                        <p:cNvPr id="0" name="Object 105"/>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4352"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5" name="Object 106">
              <a:extLst>
                <a:ext uri="{FF2B5EF4-FFF2-40B4-BE49-F238E27FC236}">
                  <a16:creationId xmlns:a16="http://schemas.microsoft.com/office/drawing/2014/main" id="{37CE1C8F-26B2-46D5-8461-F22C63F0ADE1}"/>
                </a:ext>
              </a:extLst>
            </p:cNvPr>
            <p:cNvGraphicFramePr>
              <a:graphicFrameLocks noChangeAspect="1"/>
            </p:cNvGraphicFramePr>
            <p:nvPr/>
          </p:nvGraphicFramePr>
          <p:xfrm>
            <a:off x="4720" y="3656"/>
            <a:ext cx="184" cy="184"/>
          </p:xfrm>
          <a:graphic>
            <a:graphicData uri="http://schemas.openxmlformats.org/presentationml/2006/ole">
              <mc:AlternateContent xmlns:mc="http://schemas.openxmlformats.org/markup-compatibility/2006">
                <mc:Choice xmlns:v="urn:schemas-microsoft-com:vml" Requires="v">
                  <p:oleObj spid="_x0000_s8386" name="公式" r:id="rId84" imgW="126720" imgH="126720" progId="Equation.3">
                    <p:embed/>
                  </p:oleObj>
                </mc:Choice>
                <mc:Fallback>
                  <p:oleObj name="公式" r:id="rId84" imgW="126720" imgH="126720" progId="Equation.3">
                    <p:embed/>
                    <p:pic>
                      <p:nvPicPr>
                        <p:cNvPr id="0" name="Object 106"/>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4720"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6" name="Object 107">
              <a:extLst>
                <a:ext uri="{FF2B5EF4-FFF2-40B4-BE49-F238E27FC236}">
                  <a16:creationId xmlns:a16="http://schemas.microsoft.com/office/drawing/2014/main" id="{5D238892-6677-4605-8D9E-D1710EFF7380}"/>
                </a:ext>
              </a:extLst>
            </p:cNvPr>
            <p:cNvGraphicFramePr>
              <a:graphicFrameLocks noChangeAspect="1"/>
            </p:cNvGraphicFramePr>
            <p:nvPr/>
          </p:nvGraphicFramePr>
          <p:xfrm>
            <a:off x="5072" y="3656"/>
            <a:ext cx="184" cy="184"/>
          </p:xfrm>
          <a:graphic>
            <a:graphicData uri="http://schemas.openxmlformats.org/presentationml/2006/ole">
              <mc:AlternateContent xmlns:mc="http://schemas.openxmlformats.org/markup-compatibility/2006">
                <mc:Choice xmlns:v="urn:schemas-microsoft-com:vml" Requires="v">
                  <p:oleObj spid="_x0000_s8387" name="公式" r:id="rId86" imgW="126720" imgH="126720" progId="Equation.3">
                    <p:embed/>
                  </p:oleObj>
                </mc:Choice>
                <mc:Fallback>
                  <p:oleObj name="公式" r:id="rId86" imgW="126720" imgH="126720" progId="Equation.3">
                    <p:embed/>
                    <p:pic>
                      <p:nvPicPr>
                        <p:cNvPr id="0" name="Object 107"/>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5072" y="3656"/>
                          <a:ext cx="184" cy="184"/>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646" name="Object 166">
            <a:extLst>
              <a:ext uri="{FF2B5EF4-FFF2-40B4-BE49-F238E27FC236}">
                <a16:creationId xmlns:a16="http://schemas.microsoft.com/office/drawing/2014/main" id="{C5B811BB-1D15-4457-886F-E1D8350F0DF2}"/>
              </a:ext>
            </a:extLst>
          </p:cNvPr>
          <p:cNvGraphicFramePr>
            <a:graphicFrameLocks noChangeAspect="1"/>
          </p:cNvGraphicFramePr>
          <p:nvPr>
            <p:extLst>
              <p:ext uri="{D42A27DB-BD31-4B8C-83A1-F6EECF244321}">
                <p14:modId xmlns:p14="http://schemas.microsoft.com/office/powerpoint/2010/main" val="388127393"/>
              </p:ext>
            </p:extLst>
          </p:nvPr>
        </p:nvGraphicFramePr>
        <p:xfrm>
          <a:off x="1709693" y="2544763"/>
          <a:ext cx="1433513" cy="862012"/>
        </p:xfrm>
        <a:graphic>
          <a:graphicData uri="http://schemas.openxmlformats.org/presentationml/2006/ole">
            <mc:AlternateContent xmlns:mc="http://schemas.openxmlformats.org/markup-compatibility/2006">
              <mc:Choice xmlns:v="urn:schemas-microsoft-com:vml" Requires="v">
                <p:oleObj spid="_x0000_s8388" name="公式" r:id="rId88" imgW="672840" imgH="406080" progId="Equation.3">
                  <p:embed/>
                </p:oleObj>
              </mc:Choice>
              <mc:Fallback>
                <p:oleObj name="公式" r:id="rId88" imgW="672840" imgH="406080" progId="Equation.3">
                  <p:embed/>
                  <p:pic>
                    <p:nvPicPr>
                      <p:cNvPr id="0" name="Object 166"/>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1709693" y="2544763"/>
                        <a:ext cx="1433513" cy="862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48" name="Object 168">
            <a:extLst>
              <a:ext uri="{FF2B5EF4-FFF2-40B4-BE49-F238E27FC236}">
                <a16:creationId xmlns:a16="http://schemas.microsoft.com/office/drawing/2014/main" id="{4757C159-7F6E-4101-BC44-0CF98BDF3E2E}"/>
              </a:ext>
            </a:extLst>
          </p:cNvPr>
          <p:cNvGraphicFramePr>
            <a:graphicFrameLocks noChangeAspect="1"/>
          </p:cNvGraphicFramePr>
          <p:nvPr>
            <p:extLst>
              <p:ext uri="{D42A27DB-BD31-4B8C-83A1-F6EECF244321}">
                <p14:modId xmlns:p14="http://schemas.microsoft.com/office/powerpoint/2010/main" val="1577100294"/>
              </p:ext>
            </p:extLst>
          </p:nvPr>
        </p:nvGraphicFramePr>
        <p:xfrm>
          <a:off x="2240757" y="3451225"/>
          <a:ext cx="1795462" cy="863600"/>
        </p:xfrm>
        <a:graphic>
          <a:graphicData uri="http://schemas.openxmlformats.org/presentationml/2006/ole">
            <mc:AlternateContent xmlns:mc="http://schemas.openxmlformats.org/markup-compatibility/2006">
              <mc:Choice xmlns:v="urn:schemas-microsoft-com:vml" Requires="v">
                <p:oleObj spid="_x0000_s8389" name="公式" r:id="rId90" imgW="723600" imgH="406080" progId="Equation.3">
                  <p:embed/>
                </p:oleObj>
              </mc:Choice>
              <mc:Fallback>
                <p:oleObj name="公式" r:id="rId90" imgW="723600" imgH="406080" progId="Equation.3">
                  <p:embed/>
                  <p:pic>
                    <p:nvPicPr>
                      <p:cNvPr id="0" name="Object 168"/>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2240757" y="3451225"/>
                        <a:ext cx="1795462" cy="863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 name="Text Box 2">
            <a:extLst>
              <a:ext uri="{FF2B5EF4-FFF2-40B4-BE49-F238E27FC236}">
                <a16:creationId xmlns:a16="http://schemas.microsoft.com/office/drawing/2014/main" id="{98C8FC52-6AAB-4EBF-B244-C3F9BFCAD634}"/>
              </a:ext>
            </a:extLst>
          </p:cNvPr>
          <p:cNvSpPr txBox="1">
            <a:spLocks noChangeArrowheads="1"/>
          </p:cNvSpPr>
          <p:nvPr/>
        </p:nvSpPr>
        <p:spPr bwMode="auto">
          <a:xfrm>
            <a:off x="367507" y="594519"/>
            <a:ext cx="8305800" cy="1373188"/>
          </a:xfrm>
          <a:prstGeom prst="rect">
            <a:avLst/>
          </a:prstGeom>
          <a:noFill/>
          <a:ln w="28575">
            <a:noFill/>
            <a:miter lim="800000"/>
            <a:headEnd type="none" w="sm" len="lg"/>
            <a:tailEnd type="none" w="sm" len="lg"/>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由一根长度为</a:t>
            </a:r>
            <a:r>
              <a:rPr lang="en-US" altLang="zh-CN" i="1" dirty="0">
                <a:effectLst>
                  <a:outerShdw blurRad="38100" dist="38100" dir="2700000" algn="tl">
                    <a:srgbClr val="000000"/>
                  </a:outerShdw>
                </a:effectLst>
              </a:rPr>
              <a:t>l </a:t>
            </a:r>
            <a:r>
              <a:rPr lang="zh-CN" altLang="en-US" dirty="0">
                <a:effectLst>
                  <a:outerShdw blurRad="38100" dist="38100" dir="2700000" algn="tl">
                    <a:srgbClr val="000000"/>
                  </a:outerShdw>
                </a:effectLst>
                <a:latin typeface="幼圆" pitchFamily="49" charset="-122"/>
              </a:rPr>
              <a:t>的导体棒，在磁感强度为</a:t>
            </a:r>
            <a:r>
              <a:rPr lang="en-US" altLang="zh-CN" i="1" dirty="0">
                <a:effectLst>
                  <a:outerShdw blurRad="38100" dist="38100" dir="2700000" algn="tl">
                    <a:srgbClr val="000000"/>
                  </a:outerShdw>
                </a:effectLst>
              </a:rPr>
              <a:t>B</a:t>
            </a:r>
            <a:r>
              <a:rPr lang="zh-CN" altLang="en-US" dirty="0">
                <a:effectLst>
                  <a:outerShdw blurRad="38100" dist="38100" dir="2700000" algn="tl">
                    <a:srgbClr val="000000"/>
                  </a:outerShdw>
                </a:effectLst>
                <a:latin typeface="幼圆" pitchFamily="49" charset="-122"/>
              </a:rPr>
              <a:t>的均匀磁场中，以角速度</a:t>
            </a:r>
            <a:r>
              <a:rPr lang="zh-CN" altLang="en-US" dirty="0">
                <a:effectLst>
                  <a:outerShdw blurRad="38100" dist="38100" dir="2700000" algn="tl">
                    <a:srgbClr val="000000"/>
                  </a:outerShdw>
                </a:effectLst>
                <a:latin typeface="幼圆" pitchFamily="49" charset="-122"/>
                <a:sym typeface="Symbol" pitchFamily="18" charset="2"/>
              </a:rPr>
              <a:t>在垂直磁场平面内</a:t>
            </a:r>
            <a:r>
              <a:rPr lang="zh-CN" altLang="en-US" dirty="0">
                <a:effectLst>
                  <a:outerShdw blurRad="38100" dist="38100" dir="2700000" algn="tl">
                    <a:srgbClr val="000000"/>
                  </a:outerShdw>
                </a:effectLst>
                <a:latin typeface="幼圆" pitchFamily="49" charset="-122"/>
              </a:rPr>
              <a:t>绕端点</a:t>
            </a:r>
            <a:r>
              <a:rPr lang="en-US" altLang="zh-CN" i="1" dirty="0">
                <a:effectLst>
                  <a:outerShdw blurRad="38100" dist="38100" dir="2700000" algn="tl">
                    <a:srgbClr val="000000"/>
                  </a:outerShdw>
                </a:effectLst>
              </a:rPr>
              <a:t>O</a:t>
            </a:r>
            <a:r>
              <a:rPr lang="zh-CN" altLang="en-US" dirty="0">
                <a:effectLst>
                  <a:outerShdw blurRad="38100" dist="38100" dir="2700000" algn="tl">
                    <a:srgbClr val="000000"/>
                  </a:outerShdw>
                </a:effectLst>
                <a:latin typeface="幼圆" pitchFamily="49" charset="-122"/>
              </a:rPr>
              <a:t>匀速转动，试求导体棒上的感应电动势。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646"/>
                                        </p:tgtEl>
                                        <p:attrNameLst>
                                          <p:attrName>style.visibility</p:attrName>
                                        </p:attrNameLst>
                                      </p:cBhvr>
                                      <p:to>
                                        <p:strVal val="visible"/>
                                      </p:to>
                                    </p:set>
                                    <p:animEffect transition="in" filter="dissolve">
                                      <p:cBhvr>
                                        <p:cTn id="12" dur="500"/>
                                        <p:tgtEl>
                                          <p:spTgt spid="2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648"/>
                                        </p:tgtEl>
                                        <p:attrNameLst>
                                          <p:attrName>style.visibility</p:attrName>
                                        </p:attrNameLst>
                                      </p:cBhvr>
                                      <p:to>
                                        <p:strVal val="visible"/>
                                      </p:to>
                                    </p:set>
                                    <p:animEffect transition="in" filter="wipe(left)">
                                      <p:cBhvr>
                                        <p:cTn id="22" dur="500"/>
                                        <p:tgtEl>
                                          <p:spTgt spid="2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dissolve">
                                      <p:cBhvr>
                                        <p:cTn id="27" dur="500"/>
                                        <p:tgtEl>
                                          <p:spTgt spid="2048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dissolve">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utoUpdateAnimBg="0"/>
      <p:bldP spid="6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D3F44660-9880-4FC7-BF3A-F61659726DE3}"/>
              </a:ext>
            </a:extLst>
          </p:cNvPr>
          <p:cNvSpPr txBox="1">
            <a:spLocks noChangeArrowheads="1"/>
          </p:cNvSpPr>
          <p:nvPr/>
        </p:nvSpPr>
        <p:spPr bwMode="auto">
          <a:xfrm>
            <a:off x="395288" y="300922"/>
            <a:ext cx="8534400" cy="946150"/>
          </a:xfrm>
          <a:prstGeom prst="rect">
            <a:avLst/>
          </a:prstGeom>
          <a:noFill/>
          <a:ln w="28575">
            <a:noFill/>
            <a:miter lim="800000"/>
            <a:headEnd type="none" w="sm" len="lg"/>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rPr>
              <a:t>例题    </a:t>
            </a:r>
            <a:r>
              <a:rPr kumimoji="0" lang="zh-CN" altLang="en-US" dirty="0">
                <a:effectLst>
                  <a:outerShdw blurRad="38100" dist="38100" dir="2700000" algn="tl">
                    <a:srgbClr val="000000"/>
                  </a:outerShdw>
                </a:effectLst>
              </a:rPr>
              <a:t>一根无限长的长直导线，其中电流以恒定的速率</a:t>
            </a:r>
            <a:r>
              <a:rPr kumimoji="0" lang="en-US" altLang="zh-CN" i="1" dirty="0">
                <a:effectLst>
                  <a:outerShdw blurRad="38100" dist="38100" dir="2700000" algn="tl">
                    <a:srgbClr val="000000"/>
                  </a:outerShdw>
                </a:effectLst>
              </a:rPr>
              <a:t>J</a:t>
            </a:r>
            <a:r>
              <a:rPr kumimoji="0" lang="en-US" altLang="zh-CN" i="1" baseline="-25000" dirty="0">
                <a:effectLst>
                  <a:outerShdw blurRad="38100" dist="38100" dir="2700000" algn="tl">
                    <a:srgbClr val="000000"/>
                  </a:outerShdw>
                </a:effectLst>
              </a:rPr>
              <a:t>o</a:t>
            </a:r>
            <a:r>
              <a:rPr kumimoji="0" lang="zh-CN" altLang="en-US" dirty="0">
                <a:effectLst>
                  <a:outerShdw blurRad="38100" dist="38100" dir="2700000" algn="tl">
                    <a:srgbClr val="000000"/>
                  </a:outerShdw>
                </a:effectLst>
              </a:rPr>
              <a:t>增长，一长为</a:t>
            </a:r>
            <a:r>
              <a:rPr kumimoji="0" lang="en-US" altLang="zh-CN" i="1" dirty="0">
                <a:effectLst>
                  <a:outerShdw blurRad="38100" dist="38100" dir="2700000" algn="tl">
                    <a:srgbClr val="000000"/>
                  </a:outerShdw>
                </a:effectLst>
              </a:rPr>
              <a:t>a</a:t>
            </a:r>
            <a:r>
              <a:rPr kumimoji="0" lang="zh-CN" altLang="en-US" dirty="0">
                <a:effectLst>
                  <a:outerShdw blurRad="38100" dist="38100" dir="2700000" algn="tl">
                    <a:srgbClr val="000000"/>
                  </a:outerShdw>
                </a:effectLst>
              </a:rPr>
              <a:t>，宽为</a:t>
            </a:r>
            <a:r>
              <a:rPr kumimoji="0" lang="en-US" altLang="zh-CN" i="1" dirty="0">
                <a:effectLst>
                  <a:outerShdw blurRad="38100" dist="38100" dir="2700000" algn="tl">
                    <a:srgbClr val="000000"/>
                  </a:outerShdw>
                </a:effectLst>
              </a:rPr>
              <a:t>b</a:t>
            </a:r>
            <a:r>
              <a:rPr kumimoji="0" lang="zh-CN" altLang="en-US" dirty="0">
                <a:effectLst>
                  <a:outerShdw blurRad="38100" dist="38100" dir="2700000" algn="tl">
                    <a:srgbClr val="000000"/>
                  </a:outerShdw>
                </a:effectLst>
              </a:rPr>
              <a:t>的矩</a:t>
            </a:r>
          </a:p>
        </p:txBody>
      </p:sp>
      <p:sp>
        <p:nvSpPr>
          <p:cNvPr id="1053" name="Rectangle 29">
            <a:extLst>
              <a:ext uri="{FF2B5EF4-FFF2-40B4-BE49-F238E27FC236}">
                <a16:creationId xmlns:a16="http://schemas.microsoft.com/office/drawing/2014/main" id="{9BE38584-C3F6-4B2C-A7E7-17EF1FEB72F7}"/>
              </a:ext>
            </a:extLst>
          </p:cNvPr>
          <p:cNvSpPr>
            <a:spLocks noChangeArrowheads="1"/>
          </p:cNvSpPr>
          <p:nvPr/>
        </p:nvSpPr>
        <p:spPr bwMode="auto">
          <a:xfrm>
            <a:off x="349251" y="1162050"/>
            <a:ext cx="5256212" cy="1800225"/>
          </a:xfrm>
          <a:prstGeom prst="rect">
            <a:avLst/>
          </a:prstGeom>
          <a:noFill/>
          <a:ln w="9525">
            <a:noFill/>
            <a:miter lim="800000"/>
            <a:headEnd/>
            <a:tailEnd/>
          </a:ln>
          <a:effectLst/>
        </p:spPr>
        <p:txBody>
          <a:bodyPr>
            <a:spAutoFit/>
          </a:bodyPr>
          <a:lstStyle/>
          <a:p>
            <a:pPr>
              <a:spcBef>
                <a:spcPct val="50000"/>
              </a:spcBef>
              <a:defRPr/>
            </a:pPr>
            <a:r>
              <a:rPr kumimoji="0" lang="zh-CN" altLang="en-US" dirty="0">
                <a:effectLst>
                  <a:outerShdw blurRad="38100" dist="38100" dir="2700000" algn="tl">
                    <a:srgbClr val="000000"/>
                  </a:outerShdw>
                </a:effectLst>
              </a:rPr>
              <a:t>形导线框，与直线电流位于同一平面，平行于直导线的两条边到直导线的距离分别为</a:t>
            </a:r>
            <a:r>
              <a:rPr kumimoji="0" lang="en-US" altLang="zh-CN" i="1" dirty="0">
                <a:effectLst>
                  <a:outerShdw blurRad="38100" dist="38100" dir="2700000" algn="tl">
                    <a:srgbClr val="000000"/>
                  </a:outerShdw>
                </a:effectLst>
              </a:rPr>
              <a:t>R</a:t>
            </a:r>
            <a:r>
              <a:rPr kumimoji="0" lang="zh-CN" altLang="en-US" dirty="0">
                <a:effectLst>
                  <a:outerShdw blurRad="38100" dist="38100" dir="2700000" algn="tl">
                    <a:srgbClr val="000000"/>
                  </a:outerShdw>
                </a:effectLst>
              </a:rPr>
              <a:t>和</a:t>
            </a:r>
            <a:r>
              <a:rPr kumimoji="0" lang="en-US" altLang="zh-CN" i="1" dirty="0" err="1">
                <a:effectLst>
                  <a:outerShdw blurRad="38100" dist="38100" dir="2700000" algn="tl">
                    <a:srgbClr val="000000"/>
                  </a:outerShdw>
                </a:effectLst>
              </a:rPr>
              <a:t>R</a:t>
            </a:r>
            <a:r>
              <a:rPr kumimoji="0" lang="en-US" altLang="zh-CN" dirty="0" err="1">
                <a:effectLst>
                  <a:outerShdw blurRad="38100" dist="38100" dir="2700000" algn="tl">
                    <a:srgbClr val="000000"/>
                  </a:outerShdw>
                </a:effectLst>
              </a:rPr>
              <a:t>+</a:t>
            </a:r>
            <a:r>
              <a:rPr kumimoji="0" lang="en-US" altLang="zh-CN" i="1" dirty="0" err="1">
                <a:effectLst>
                  <a:outerShdw blurRad="38100" dist="38100" dir="2700000" algn="tl">
                    <a:srgbClr val="000000"/>
                  </a:outerShdw>
                </a:effectLst>
              </a:rPr>
              <a:t>b</a:t>
            </a:r>
            <a:r>
              <a:rPr kumimoji="0" lang="zh-CN" altLang="en-US" dirty="0">
                <a:effectLst>
                  <a:outerShdw blurRad="38100" dist="38100" dir="2700000" algn="tl">
                    <a:srgbClr val="000000"/>
                  </a:outerShdw>
                </a:effectLst>
              </a:rPr>
              <a:t>，求导线框中的电动势。</a:t>
            </a:r>
          </a:p>
        </p:txBody>
      </p:sp>
      <p:sp>
        <p:nvSpPr>
          <p:cNvPr id="1057" name="Rectangle 33">
            <a:extLst>
              <a:ext uri="{FF2B5EF4-FFF2-40B4-BE49-F238E27FC236}">
                <a16:creationId xmlns:a16="http://schemas.microsoft.com/office/drawing/2014/main" id="{9B75146B-5B89-4416-AEBD-2DAB15D790CE}"/>
              </a:ext>
            </a:extLst>
          </p:cNvPr>
          <p:cNvSpPr>
            <a:spLocks noChangeArrowheads="1"/>
          </p:cNvSpPr>
          <p:nvPr/>
        </p:nvSpPr>
        <p:spPr bwMode="auto">
          <a:xfrm>
            <a:off x="5651500" y="1773238"/>
            <a:ext cx="3024188" cy="4572000"/>
          </a:xfrm>
          <a:prstGeom prst="rect">
            <a:avLst/>
          </a:prstGeom>
          <a:gradFill rotWithShape="0">
            <a:gsLst>
              <a:gs pos="0">
                <a:srgbClr val="6666FF"/>
              </a:gs>
              <a:gs pos="100000">
                <a:srgbClr val="6666FF">
                  <a:gamma/>
                  <a:shade val="46275"/>
                  <a:invGamma/>
                </a:srgbClr>
              </a:gs>
            </a:gsLst>
            <a:path path="rect">
              <a:fillToRect l="100000" b="100000"/>
            </a:path>
          </a:gradFill>
          <a:ln w="19050">
            <a:solidFill>
              <a:srgbClr val="6666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34">
            <a:extLst>
              <a:ext uri="{FF2B5EF4-FFF2-40B4-BE49-F238E27FC236}">
                <a16:creationId xmlns:a16="http://schemas.microsoft.com/office/drawing/2014/main" id="{807FC4C8-ED9E-46A2-8F29-5C917D9FD8C8}"/>
              </a:ext>
            </a:extLst>
          </p:cNvPr>
          <p:cNvGrpSpPr>
            <a:grpSpLocks/>
          </p:cNvGrpSpPr>
          <p:nvPr/>
        </p:nvGrpSpPr>
        <p:grpSpPr bwMode="auto">
          <a:xfrm>
            <a:off x="5765800" y="1944688"/>
            <a:ext cx="2700338" cy="4300537"/>
            <a:chOff x="3533" y="1179"/>
            <a:chExt cx="1701" cy="2709"/>
          </a:xfrm>
        </p:grpSpPr>
        <p:sp>
          <p:nvSpPr>
            <p:cNvPr id="1059" name="Line 35">
              <a:extLst>
                <a:ext uri="{FF2B5EF4-FFF2-40B4-BE49-F238E27FC236}">
                  <a16:creationId xmlns:a16="http://schemas.microsoft.com/office/drawing/2014/main" id="{8CC1E0A8-C0BE-41E6-9FF2-0696EE7D49D7}"/>
                </a:ext>
              </a:extLst>
            </p:cNvPr>
            <p:cNvSpPr>
              <a:spLocks noChangeShapeType="1"/>
            </p:cNvSpPr>
            <p:nvPr/>
          </p:nvSpPr>
          <p:spPr bwMode="auto">
            <a:xfrm>
              <a:off x="3742" y="1253"/>
              <a:ext cx="2" cy="2635"/>
            </a:xfrm>
            <a:prstGeom prst="line">
              <a:avLst/>
            </a:prstGeom>
            <a:noFill/>
            <a:ln w="19050">
              <a:solidFill>
                <a:srgbClr val="FF7C80"/>
              </a:solidFill>
              <a:prstDash val="dash"/>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60" name="Line 36">
              <a:extLst>
                <a:ext uri="{FF2B5EF4-FFF2-40B4-BE49-F238E27FC236}">
                  <a16:creationId xmlns:a16="http://schemas.microsoft.com/office/drawing/2014/main" id="{489CB802-70C7-4F5D-8A21-4EE07E28612B}"/>
                </a:ext>
              </a:extLst>
            </p:cNvPr>
            <p:cNvSpPr>
              <a:spLocks noChangeShapeType="1"/>
            </p:cNvSpPr>
            <p:nvPr/>
          </p:nvSpPr>
          <p:spPr bwMode="auto">
            <a:xfrm>
              <a:off x="3744" y="1824"/>
              <a:ext cx="0" cy="1680"/>
            </a:xfrm>
            <a:prstGeom prst="line">
              <a:avLst/>
            </a:prstGeom>
            <a:noFill/>
            <a:ln w="19050">
              <a:solidFill>
                <a:srgbClr val="FF7C80"/>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23" name="Object 37">
              <a:extLst>
                <a:ext uri="{FF2B5EF4-FFF2-40B4-BE49-F238E27FC236}">
                  <a16:creationId xmlns:a16="http://schemas.microsoft.com/office/drawing/2014/main" id="{7030193A-4CE1-4CB6-A982-F2ECF0056AA2}"/>
                </a:ext>
              </a:extLst>
            </p:cNvPr>
            <p:cNvGraphicFramePr>
              <a:graphicFrameLocks noChangeAspect="1"/>
            </p:cNvGraphicFramePr>
            <p:nvPr/>
          </p:nvGraphicFramePr>
          <p:xfrm>
            <a:off x="3533" y="1776"/>
            <a:ext cx="187" cy="244"/>
          </p:xfrm>
          <a:graphic>
            <a:graphicData uri="http://schemas.openxmlformats.org/presentationml/2006/ole">
              <mc:AlternateContent xmlns:mc="http://schemas.openxmlformats.org/markup-compatibility/2006">
                <mc:Choice xmlns:v="urn:schemas-microsoft-com:vml" Requires="v">
                  <p:oleObj spid="_x0000_s9457" name="公式" r:id="rId3" imgW="126720" imgH="164880" progId="Equation.3">
                    <p:embed/>
                  </p:oleObj>
                </mc:Choice>
                <mc:Fallback>
                  <p:oleObj name="公式" r:id="rId3" imgW="126720" imgH="16488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 y="1776"/>
                          <a:ext cx="187" cy="24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Lst>
                      </p:spPr>
                    </p:pic>
                  </p:oleObj>
                </mc:Fallback>
              </mc:AlternateContent>
            </a:graphicData>
          </a:graphic>
        </p:graphicFrame>
        <p:sp>
          <p:nvSpPr>
            <p:cNvPr id="1062" name="Line 38">
              <a:extLst>
                <a:ext uri="{FF2B5EF4-FFF2-40B4-BE49-F238E27FC236}">
                  <a16:creationId xmlns:a16="http://schemas.microsoft.com/office/drawing/2014/main" id="{F0C3EE18-7364-4A6B-93A2-F4ECED8FD19E}"/>
                </a:ext>
              </a:extLst>
            </p:cNvPr>
            <p:cNvSpPr>
              <a:spLocks noChangeShapeType="1"/>
            </p:cNvSpPr>
            <p:nvPr/>
          </p:nvSpPr>
          <p:spPr bwMode="auto">
            <a:xfrm flipV="1">
              <a:off x="3744" y="1824"/>
              <a:ext cx="0" cy="240"/>
            </a:xfrm>
            <a:prstGeom prst="line">
              <a:avLst/>
            </a:prstGeom>
            <a:noFill/>
            <a:ln w="19050">
              <a:solidFill>
                <a:schemeClr val="hlink"/>
              </a:solidFill>
              <a:round/>
              <a:headEnd type="none" w="sm" len="lg"/>
              <a:tailEnd type="stealth" w="lg"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24" name="Object 39">
              <a:extLst>
                <a:ext uri="{FF2B5EF4-FFF2-40B4-BE49-F238E27FC236}">
                  <a16:creationId xmlns:a16="http://schemas.microsoft.com/office/drawing/2014/main" id="{795D95A4-5A51-48BC-8207-A34A12EDE113}"/>
                </a:ext>
              </a:extLst>
            </p:cNvPr>
            <p:cNvGraphicFramePr>
              <a:graphicFrameLocks noChangeAspect="1"/>
            </p:cNvGraphicFramePr>
            <p:nvPr/>
          </p:nvGraphicFramePr>
          <p:xfrm>
            <a:off x="3853" y="1207"/>
            <a:ext cx="131" cy="131"/>
          </p:xfrm>
          <a:graphic>
            <a:graphicData uri="http://schemas.openxmlformats.org/presentationml/2006/ole">
              <mc:AlternateContent xmlns:mc="http://schemas.openxmlformats.org/markup-compatibility/2006">
                <mc:Choice xmlns:v="urn:schemas-microsoft-com:vml" Requires="v">
                  <p:oleObj spid="_x0000_s9458" name="公式" r:id="rId5" imgW="126720" imgH="126720" progId="Equation.3">
                    <p:embed/>
                  </p:oleObj>
                </mc:Choice>
                <mc:Fallback>
                  <p:oleObj name="公式" r:id="rId5" imgW="126720" imgH="12672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3"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40">
              <a:extLst>
                <a:ext uri="{FF2B5EF4-FFF2-40B4-BE49-F238E27FC236}">
                  <a16:creationId xmlns:a16="http://schemas.microsoft.com/office/drawing/2014/main" id="{8C79CF08-1960-4365-80E3-1336A31132D1}"/>
                </a:ext>
              </a:extLst>
            </p:cNvPr>
            <p:cNvGraphicFramePr>
              <a:graphicFrameLocks noChangeAspect="1"/>
            </p:cNvGraphicFramePr>
            <p:nvPr/>
          </p:nvGraphicFramePr>
          <p:xfrm>
            <a:off x="3853" y="1434"/>
            <a:ext cx="131" cy="131"/>
          </p:xfrm>
          <a:graphic>
            <a:graphicData uri="http://schemas.openxmlformats.org/presentationml/2006/ole">
              <mc:AlternateContent xmlns:mc="http://schemas.openxmlformats.org/markup-compatibility/2006">
                <mc:Choice xmlns:v="urn:schemas-microsoft-com:vml" Requires="v">
                  <p:oleObj spid="_x0000_s9459" name="公式" r:id="rId7" imgW="126720" imgH="126720" progId="Equation.3">
                    <p:embed/>
                  </p:oleObj>
                </mc:Choice>
                <mc:Fallback>
                  <p:oleObj name="公式" r:id="rId7" imgW="126720" imgH="12672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3"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41">
              <a:extLst>
                <a:ext uri="{FF2B5EF4-FFF2-40B4-BE49-F238E27FC236}">
                  <a16:creationId xmlns:a16="http://schemas.microsoft.com/office/drawing/2014/main" id="{AB9D3631-0171-4282-95AA-BF6EB95AF9D0}"/>
                </a:ext>
              </a:extLst>
            </p:cNvPr>
            <p:cNvGraphicFramePr>
              <a:graphicFrameLocks noChangeAspect="1"/>
            </p:cNvGraphicFramePr>
            <p:nvPr/>
          </p:nvGraphicFramePr>
          <p:xfrm>
            <a:off x="3853" y="1660"/>
            <a:ext cx="131" cy="131"/>
          </p:xfrm>
          <a:graphic>
            <a:graphicData uri="http://schemas.openxmlformats.org/presentationml/2006/ole">
              <mc:AlternateContent xmlns:mc="http://schemas.openxmlformats.org/markup-compatibility/2006">
                <mc:Choice xmlns:v="urn:schemas-microsoft-com:vml" Requires="v">
                  <p:oleObj spid="_x0000_s9460" name="公式" r:id="rId9" imgW="126720" imgH="126720" progId="Equation.3">
                    <p:embed/>
                  </p:oleObj>
                </mc:Choice>
                <mc:Fallback>
                  <p:oleObj name="公式" r:id="rId9" imgW="126720" imgH="12672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3"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42">
              <a:extLst>
                <a:ext uri="{FF2B5EF4-FFF2-40B4-BE49-F238E27FC236}">
                  <a16:creationId xmlns:a16="http://schemas.microsoft.com/office/drawing/2014/main" id="{5A01A187-B68D-4412-86E8-334EE75A2836}"/>
                </a:ext>
              </a:extLst>
            </p:cNvPr>
            <p:cNvGraphicFramePr>
              <a:graphicFrameLocks noChangeAspect="1"/>
            </p:cNvGraphicFramePr>
            <p:nvPr/>
          </p:nvGraphicFramePr>
          <p:xfrm>
            <a:off x="3853" y="1887"/>
            <a:ext cx="131" cy="131"/>
          </p:xfrm>
          <a:graphic>
            <a:graphicData uri="http://schemas.openxmlformats.org/presentationml/2006/ole">
              <mc:AlternateContent xmlns:mc="http://schemas.openxmlformats.org/markup-compatibility/2006">
                <mc:Choice xmlns:v="urn:schemas-microsoft-com:vml" Requires="v">
                  <p:oleObj spid="_x0000_s9461" name="公式" r:id="rId11" imgW="126720" imgH="126720" progId="Equation.3">
                    <p:embed/>
                  </p:oleObj>
                </mc:Choice>
                <mc:Fallback>
                  <p:oleObj name="公式" r:id="rId11" imgW="126720" imgH="12672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3"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43">
              <a:extLst>
                <a:ext uri="{FF2B5EF4-FFF2-40B4-BE49-F238E27FC236}">
                  <a16:creationId xmlns:a16="http://schemas.microsoft.com/office/drawing/2014/main" id="{9F58425A-4307-4231-B4ED-700439AF69A9}"/>
                </a:ext>
              </a:extLst>
            </p:cNvPr>
            <p:cNvGraphicFramePr>
              <a:graphicFrameLocks noChangeAspect="1"/>
            </p:cNvGraphicFramePr>
            <p:nvPr/>
          </p:nvGraphicFramePr>
          <p:xfrm>
            <a:off x="3853" y="2115"/>
            <a:ext cx="131" cy="131"/>
          </p:xfrm>
          <a:graphic>
            <a:graphicData uri="http://schemas.openxmlformats.org/presentationml/2006/ole">
              <mc:AlternateContent xmlns:mc="http://schemas.openxmlformats.org/markup-compatibility/2006">
                <mc:Choice xmlns:v="urn:schemas-microsoft-com:vml" Requires="v">
                  <p:oleObj spid="_x0000_s9462" name="公式" r:id="rId13" imgW="126720" imgH="126720" progId="Equation.3">
                    <p:embed/>
                  </p:oleObj>
                </mc:Choice>
                <mc:Fallback>
                  <p:oleObj name="公式" r:id="rId13" imgW="126720" imgH="12672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3"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44">
              <a:extLst>
                <a:ext uri="{FF2B5EF4-FFF2-40B4-BE49-F238E27FC236}">
                  <a16:creationId xmlns:a16="http://schemas.microsoft.com/office/drawing/2014/main" id="{0CB072C0-6794-428B-ABD3-8CF2E28B080E}"/>
                </a:ext>
              </a:extLst>
            </p:cNvPr>
            <p:cNvGraphicFramePr>
              <a:graphicFrameLocks noChangeAspect="1"/>
            </p:cNvGraphicFramePr>
            <p:nvPr/>
          </p:nvGraphicFramePr>
          <p:xfrm>
            <a:off x="3853" y="2342"/>
            <a:ext cx="131" cy="131"/>
          </p:xfrm>
          <a:graphic>
            <a:graphicData uri="http://schemas.openxmlformats.org/presentationml/2006/ole">
              <mc:AlternateContent xmlns:mc="http://schemas.openxmlformats.org/markup-compatibility/2006">
                <mc:Choice xmlns:v="urn:schemas-microsoft-com:vml" Requires="v">
                  <p:oleObj spid="_x0000_s9463" name="公式" r:id="rId15" imgW="126720" imgH="126720" progId="Equation.3">
                    <p:embed/>
                  </p:oleObj>
                </mc:Choice>
                <mc:Fallback>
                  <p:oleObj name="公式" r:id="rId15" imgW="126720" imgH="12672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3"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45">
              <a:extLst>
                <a:ext uri="{FF2B5EF4-FFF2-40B4-BE49-F238E27FC236}">
                  <a16:creationId xmlns:a16="http://schemas.microsoft.com/office/drawing/2014/main" id="{9C302267-383F-4D62-86CA-BA7D3FA620D5}"/>
                </a:ext>
              </a:extLst>
            </p:cNvPr>
            <p:cNvGraphicFramePr>
              <a:graphicFrameLocks noChangeAspect="1"/>
            </p:cNvGraphicFramePr>
            <p:nvPr/>
          </p:nvGraphicFramePr>
          <p:xfrm>
            <a:off x="3853" y="2568"/>
            <a:ext cx="131" cy="131"/>
          </p:xfrm>
          <a:graphic>
            <a:graphicData uri="http://schemas.openxmlformats.org/presentationml/2006/ole">
              <mc:AlternateContent xmlns:mc="http://schemas.openxmlformats.org/markup-compatibility/2006">
                <mc:Choice xmlns:v="urn:schemas-microsoft-com:vml" Requires="v">
                  <p:oleObj spid="_x0000_s9464" name="公式" r:id="rId17" imgW="126720" imgH="126720" progId="Equation.3">
                    <p:embed/>
                  </p:oleObj>
                </mc:Choice>
                <mc:Fallback>
                  <p:oleObj name="公式" r:id="rId17" imgW="126720" imgH="12672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3"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46">
              <a:extLst>
                <a:ext uri="{FF2B5EF4-FFF2-40B4-BE49-F238E27FC236}">
                  <a16:creationId xmlns:a16="http://schemas.microsoft.com/office/drawing/2014/main" id="{A5A22165-DAD8-4B4D-8479-DDA0A9A08A6D}"/>
                </a:ext>
              </a:extLst>
            </p:cNvPr>
            <p:cNvGraphicFramePr>
              <a:graphicFrameLocks noChangeAspect="1"/>
            </p:cNvGraphicFramePr>
            <p:nvPr/>
          </p:nvGraphicFramePr>
          <p:xfrm>
            <a:off x="3853" y="2795"/>
            <a:ext cx="131" cy="131"/>
          </p:xfrm>
          <a:graphic>
            <a:graphicData uri="http://schemas.openxmlformats.org/presentationml/2006/ole">
              <mc:AlternateContent xmlns:mc="http://schemas.openxmlformats.org/markup-compatibility/2006">
                <mc:Choice xmlns:v="urn:schemas-microsoft-com:vml" Requires="v">
                  <p:oleObj spid="_x0000_s9465" name="公式" r:id="rId19" imgW="126720" imgH="126720" progId="Equation.3">
                    <p:embed/>
                  </p:oleObj>
                </mc:Choice>
                <mc:Fallback>
                  <p:oleObj name="公式" r:id="rId19" imgW="126720" imgH="12672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3"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47">
              <a:extLst>
                <a:ext uri="{FF2B5EF4-FFF2-40B4-BE49-F238E27FC236}">
                  <a16:creationId xmlns:a16="http://schemas.microsoft.com/office/drawing/2014/main" id="{D7FCA535-FAF7-401A-BFED-B0CAC3AED847}"/>
                </a:ext>
              </a:extLst>
            </p:cNvPr>
            <p:cNvGraphicFramePr>
              <a:graphicFrameLocks noChangeAspect="1"/>
            </p:cNvGraphicFramePr>
            <p:nvPr/>
          </p:nvGraphicFramePr>
          <p:xfrm>
            <a:off x="3853" y="3013"/>
            <a:ext cx="131" cy="131"/>
          </p:xfrm>
          <a:graphic>
            <a:graphicData uri="http://schemas.openxmlformats.org/presentationml/2006/ole">
              <mc:AlternateContent xmlns:mc="http://schemas.openxmlformats.org/markup-compatibility/2006">
                <mc:Choice xmlns:v="urn:schemas-microsoft-com:vml" Requires="v">
                  <p:oleObj spid="_x0000_s9466" name="公式" r:id="rId21" imgW="126720" imgH="126720" progId="Equation.3">
                    <p:embed/>
                  </p:oleObj>
                </mc:Choice>
                <mc:Fallback>
                  <p:oleObj name="公式" r:id="rId21" imgW="126720" imgH="12672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3"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48">
              <a:extLst>
                <a:ext uri="{FF2B5EF4-FFF2-40B4-BE49-F238E27FC236}">
                  <a16:creationId xmlns:a16="http://schemas.microsoft.com/office/drawing/2014/main" id="{6C2FD848-6348-403E-9CBC-BDEF6681EE97}"/>
                </a:ext>
              </a:extLst>
            </p:cNvPr>
            <p:cNvGraphicFramePr>
              <a:graphicFrameLocks noChangeAspect="1"/>
            </p:cNvGraphicFramePr>
            <p:nvPr/>
          </p:nvGraphicFramePr>
          <p:xfrm>
            <a:off x="3853" y="3240"/>
            <a:ext cx="131" cy="131"/>
          </p:xfrm>
          <a:graphic>
            <a:graphicData uri="http://schemas.openxmlformats.org/presentationml/2006/ole">
              <mc:AlternateContent xmlns:mc="http://schemas.openxmlformats.org/markup-compatibility/2006">
                <mc:Choice xmlns:v="urn:schemas-microsoft-com:vml" Requires="v">
                  <p:oleObj spid="_x0000_s9467" name="公式" r:id="rId23" imgW="126720" imgH="126720" progId="Equation.3">
                    <p:embed/>
                  </p:oleObj>
                </mc:Choice>
                <mc:Fallback>
                  <p:oleObj name="公式" r:id="rId23" imgW="126720" imgH="126720"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3"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49">
              <a:extLst>
                <a:ext uri="{FF2B5EF4-FFF2-40B4-BE49-F238E27FC236}">
                  <a16:creationId xmlns:a16="http://schemas.microsoft.com/office/drawing/2014/main" id="{024C0CA4-6726-413D-97EF-F479590E9401}"/>
                </a:ext>
              </a:extLst>
            </p:cNvPr>
            <p:cNvGraphicFramePr>
              <a:graphicFrameLocks noChangeAspect="1"/>
            </p:cNvGraphicFramePr>
            <p:nvPr/>
          </p:nvGraphicFramePr>
          <p:xfrm>
            <a:off x="3853" y="3466"/>
            <a:ext cx="131" cy="131"/>
          </p:xfrm>
          <a:graphic>
            <a:graphicData uri="http://schemas.openxmlformats.org/presentationml/2006/ole">
              <mc:AlternateContent xmlns:mc="http://schemas.openxmlformats.org/markup-compatibility/2006">
                <mc:Choice xmlns:v="urn:schemas-microsoft-com:vml" Requires="v">
                  <p:oleObj spid="_x0000_s9468" name="公式" r:id="rId25" imgW="126720" imgH="126720" progId="Equation.3">
                    <p:embed/>
                  </p:oleObj>
                </mc:Choice>
                <mc:Fallback>
                  <p:oleObj name="公式" r:id="rId25" imgW="126720" imgH="126720" progId="Equation.3">
                    <p:embed/>
                    <p:pic>
                      <p:nvPicPr>
                        <p:cNvPr id="0" name="Object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53"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50">
              <a:extLst>
                <a:ext uri="{FF2B5EF4-FFF2-40B4-BE49-F238E27FC236}">
                  <a16:creationId xmlns:a16="http://schemas.microsoft.com/office/drawing/2014/main" id="{F6C97390-C41F-4FA7-8ED3-53A90AA2A29E}"/>
                </a:ext>
              </a:extLst>
            </p:cNvPr>
            <p:cNvGraphicFramePr>
              <a:graphicFrameLocks noChangeAspect="1"/>
            </p:cNvGraphicFramePr>
            <p:nvPr/>
          </p:nvGraphicFramePr>
          <p:xfrm>
            <a:off x="3853" y="3693"/>
            <a:ext cx="131" cy="131"/>
          </p:xfrm>
          <a:graphic>
            <a:graphicData uri="http://schemas.openxmlformats.org/presentationml/2006/ole">
              <mc:AlternateContent xmlns:mc="http://schemas.openxmlformats.org/markup-compatibility/2006">
                <mc:Choice xmlns:v="urn:schemas-microsoft-com:vml" Requires="v">
                  <p:oleObj spid="_x0000_s9469" name="公式" r:id="rId27" imgW="126720" imgH="126720" progId="Equation.3">
                    <p:embed/>
                  </p:oleObj>
                </mc:Choice>
                <mc:Fallback>
                  <p:oleObj name="公式" r:id="rId27" imgW="126720" imgH="126720" progId="Equation.3">
                    <p:embed/>
                    <p:pic>
                      <p:nvPicPr>
                        <p:cNvPr id="0" name="Object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53"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51">
              <a:extLst>
                <a:ext uri="{FF2B5EF4-FFF2-40B4-BE49-F238E27FC236}">
                  <a16:creationId xmlns:a16="http://schemas.microsoft.com/office/drawing/2014/main" id="{56817F97-A282-40EB-84CE-6061F0CF2130}"/>
                </a:ext>
              </a:extLst>
            </p:cNvPr>
            <p:cNvGraphicFramePr>
              <a:graphicFrameLocks noChangeAspect="1"/>
            </p:cNvGraphicFramePr>
            <p:nvPr/>
          </p:nvGraphicFramePr>
          <p:xfrm>
            <a:off x="4059" y="1207"/>
            <a:ext cx="131" cy="131"/>
          </p:xfrm>
          <a:graphic>
            <a:graphicData uri="http://schemas.openxmlformats.org/presentationml/2006/ole">
              <mc:AlternateContent xmlns:mc="http://schemas.openxmlformats.org/markup-compatibility/2006">
                <mc:Choice xmlns:v="urn:schemas-microsoft-com:vml" Requires="v">
                  <p:oleObj spid="_x0000_s9470" name="公式" r:id="rId29" imgW="126720" imgH="126720" progId="Equation.3">
                    <p:embed/>
                  </p:oleObj>
                </mc:Choice>
                <mc:Fallback>
                  <p:oleObj name="公式" r:id="rId29" imgW="126720" imgH="12672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59"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7" name="Object 52">
              <a:extLst>
                <a:ext uri="{FF2B5EF4-FFF2-40B4-BE49-F238E27FC236}">
                  <a16:creationId xmlns:a16="http://schemas.microsoft.com/office/drawing/2014/main" id="{3E415270-85BC-407A-BCC4-081DA0C6CE20}"/>
                </a:ext>
              </a:extLst>
            </p:cNvPr>
            <p:cNvGraphicFramePr>
              <a:graphicFrameLocks noChangeAspect="1"/>
            </p:cNvGraphicFramePr>
            <p:nvPr/>
          </p:nvGraphicFramePr>
          <p:xfrm>
            <a:off x="4059" y="1434"/>
            <a:ext cx="131" cy="131"/>
          </p:xfrm>
          <a:graphic>
            <a:graphicData uri="http://schemas.openxmlformats.org/presentationml/2006/ole">
              <mc:AlternateContent xmlns:mc="http://schemas.openxmlformats.org/markup-compatibility/2006">
                <mc:Choice xmlns:v="urn:schemas-microsoft-com:vml" Requires="v">
                  <p:oleObj spid="_x0000_s9471" name="公式" r:id="rId31" imgW="126720" imgH="126720" progId="Equation.3">
                    <p:embed/>
                  </p:oleObj>
                </mc:Choice>
                <mc:Fallback>
                  <p:oleObj name="公式" r:id="rId31" imgW="126720" imgH="126720" progId="Equation.3">
                    <p:embed/>
                    <p:pic>
                      <p:nvPicPr>
                        <p:cNvPr id="0" name="Object 5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59"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8" name="Object 53">
              <a:extLst>
                <a:ext uri="{FF2B5EF4-FFF2-40B4-BE49-F238E27FC236}">
                  <a16:creationId xmlns:a16="http://schemas.microsoft.com/office/drawing/2014/main" id="{9C7A26FD-D46A-4AE9-994F-478E895950C9}"/>
                </a:ext>
              </a:extLst>
            </p:cNvPr>
            <p:cNvGraphicFramePr>
              <a:graphicFrameLocks noChangeAspect="1"/>
            </p:cNvGraphicFramePr>
            <p:nvPr/>
          </p:nvGraphicFramePr>
          <p:xfrm>
            <a:off x="4059" y="1660"/>
            <a:ext cx="131" cy="131"/>
          </p:xfrm>
          <a:graphic>
            <a:graphicData uri="http://schemas.openxmlformats.org/presentationml/2006/ole">
              <mc:AlternateContent xmlns:mc="http://schemas.openxmlformats.org/markup-compatibility/2006">
                <mc:Choice xmlns:v="urn:schemas-microsoft-com:vml" Requires="v">
                  <p:oleObj spid="_x0000_s9472" name="公式" r:id="rId33" imgW="126720" imgH="126720" progId="Equation.3">
                    <p:embed/>
                  </p:oleObj>
                </mc:Choice>
                <mc:Fallback>
                  <p:oleObj name="公式" r:id="rId33" imgW="126720" imgH="126720" progId="Equation.3">
                    <p:embed/>
                    <p:pic>
                      <p:nvPicPr>
                        <p:cNvPr id="0" name="Object 5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59"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54">
              <a:extLst>
                <a:ext uri="{FF2B5EF4-FFF2-40B4-BE49-F238E27FC236}">
                  <a16:creationId xmlns:a16="http://schemas.microsoft.com/office/drawing/2014/main" id="{6D446B80-B782-4E6F-8533-9485A4B4C3A4}"/>
                </a:ext>
              </a:extLst>
            </p:cNvPr>
            <p:cNvGraphicFramePr>
              <a:graphicFrameLocks noChangeAspect="1"/>
            </p:cNvGraphicFramePr>
            <p:nvPr/>
          </p:nvGraphicFramePr>
          <p:xfrm>
            <a:off x="4059" y="1887"/>
            <a:ext cx="131" cy="131"/>
          </p:xfrm>
          <a:graphic>
            <a:graphicData uri="http://schemas.openxmlformats.org/presentationml/2006/ole">
              <mc:AlternateContent xmlns:mc="http://schemas.openxmlformats.org/markup-compatibility/2006">
                <mc:Choice xmlns:v="urn:schemas-microsoft-com:vml" Requires="v">
                  <p:oleObj spid="_x0000_s9473" name="公式" r:id="rId35" imgW="126720" imgH="126720" progId="Equation.3">
                    <p:embed/>
                  </p:oleObj>
                </mc:Choice>
                <mc:Fallback>
                  <p:oleObj name="公式" r:id="rId35" imgW="126720" imgH="126720" progId="Equation.3">
                    <p:embed/>
                    <p:pic>
                      <p:nvPicPr>
                        <p:cNvPr id="0" name="Object 5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59"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55">
              <a:extLst>
                <a:ext uri="{FF2B5EF4-FFF2-40B4-BE49-F238E27FC236}">
                  <a16:creationId xmlns:a16="http://schemas.microsoft.com/office/drawing/2014/main" id="{E275DDB5-F65C-4050-911B-468F41D30C6E}"/>
                </a:ext>
              </a:extLst>
            </p:cNvPr>
            <p:cNvGraphicFramePr>
              <a:graphicFrameLocks noChangeAspect="1"/>
            </p:cNvGraphicFramePr>
            <p:nvPr/>
          </p:nvGraphicFramePr>
          <p:xfrm>
            <a:off x="4059" y="2115"/>
            <a:ext cx="131" cy="131"/>
          </p:xfrm>
          <a:graphic>
            <a:graphicData uri="http://schemas.openxmlformats.org/presentationml/2006/ole">
              <mc:AlternateContent xmlns:mc="http://schemas.openxmlformats.org/markup-compatibility/2006">
                <mc:Choice xmlns:v="urn:schemas-microsoft-com:vml" Requires="v">
                  <p:oleObj spid="_x0000_s9474" name="公式" r:id="rId37" imgW="126720" imgH="126720" progId="Equation.3">
                    <p:embed/>
                  </p:oleObj>
                </mc:Choice>
                <mc:Fallback>
                  <p:oleObj name="公式" r:id="rId37" imgW="126720" imgH="126720" progId="Equation.3">
                    <p:embed/>
                    <p:pic>
                      <p:nvPicPr>
                        <p:cNvPr id="0" name="Object 5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59"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1" name="Object 56">
              <a:extLst>
                <a:ext uri="{FF2B5EF4-FFF2-40B4-BE49-F238E27FC236}">
                  <a16:creationId xmlns:a16="http://schemas.microsoft.com/office/drawing/2014/main" id="{BD4E3F6C-88BF-4F53-8E44-5503856227FC}"/>
                </a:ext>
              </a:extLst>
            </p:cNvPr>
            <p:cNvGraphicFramePr>
              <a:graphicFrameLocks noChangeAspect="1"/>
            </p:cNvGraphicFramePr>
            <p:nvPr/>
          </p:nvGraphicFramePr>
          <p:xfrm>
            <a:off x="4059" y="2342"/>
            <a:ext cx="131" cy="131"/>
          </p:xfrm>
          <a:graphic>
            <a:graphicData uri="http://schemas.openxmlformats.org/presentationml/2006/ole">
              <mc:AlternateContent xmlns:mc="http://schemas.openxmlformats.org/markup-compatibility/2006">
                <mc:Choice xmlns:v="urn:schemas-microsoft-com:vml" Requires="v">
                  <p:oleObj spid="_x0000_s9475" name="公式" r:id="rId39" imgW="126720" imgH="126720" progId="Equation.3">
                    <p:embed/>
                  </p:oleObj>
                </mc:Choice>
                <mc:Fallback>
                  <p:oleObj name="公式" r:id="rId39" imgW="126720" imgH="126720" progId="Equation.3">
                    <p:embed/>
                    <p:pic>
                      <p:nvPicPr>
                        <p:cNvPr id="0" name="Object 5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59"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57">
              <a:extLst>
                <a:ext uri="{FF2B5EF4-FFF2-40B4-BE49-F238E27FC236}">
                  <a16:creationId xmlns:a16="http://schemas.microsoft.com/office/drawing/2014/main" id="{4C09B72A-893F-4CD0-8BEA-8F83A07933EA}"/>
                </a:ext>
              </a:extLst>
            </p:cNvPr>
            <p:cNvGraphicFramePr>
              <a:graphicFrameLocks noChangeAspect="1"/>
            </p:cNvGraphicFramePr>
            <p:nvPr/>
          </p:nvGraphicFramePr>
          <p:xfrm>
            <a:off x="4059" y="2568"/>
            <a:ext cx="131" cy="131"/>
          </p:xfrm>
          <a:graphic>
            <a:graphicData uri="http://schemas.openxmlformats.org/presentationml/2006/ole">
              <mc:AlternateContent xmlns:mc="http://schemas.openxmlformats.org/markup-compatibility/2006">
                <mc:Choice xmlns:v="urn:schemas-microsoft-com:vml" Requires="v">
                  <p:oleObj spid="_x0000_s9476" name="公式" r:id="rId41" imgW="126720" imgH="126720" progId="Equation.3">
                    <p:embed/>
                  </p:oleObj>
                </mc:Choice>
                <mc:Fallback>
                  <p:oleObj name="公式" r:id="rId41" imgW="126720" imgH="126720" progId="Equation.3">
                    <p:embed/>
                    <p:pic>
                      <p:nvPicPr>
                        <p:cNvPr id="0" name="Object 5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59"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58">
              <a:extLst>
                <a:ext uri="{FF2B5EF4-FFF2-40B4-BE49-F238E27FC236}">
                  <a16:creationId xmlns:a16="http://schemas.microsoft.com/office/drawing/2014/main" id="{1F95D3DB-2BCD-4388-B773-DD41154841BA}"/>
                </a:ext>
              </a:extLst>
            </p:cNvPr>
            <p:cNvGraphicFramePr>
              <a:graphicFrameLocks noChangeAspect="1"/>
            </p:cNvGraphicFramePr>
            <p:nvPr/>
          </p:nvGraphicFramePr>
          <p:xfrm>
            <a:off x="4059" y="2795"/>
            <a:ext cx="131" cy="131"/>
          </p:xfrm>
          <a:graphic>
            <a:graphicData uri="http://schemas.openxmlformats.org/presentationml/2006/ole">
              <mc:AlternateContent xmlns:mc="http://schemas.openxmlformats.org/markup-compatibility/2006">
                <mc:Choice xmlns:v="urn:schemas-microsoft-com:vml" Requires="v">
                  <p:oleObj spid="_x0000_s9477" name="公式" r:id="rId43" imgW="126720" imgH="126720" progId="Equation.3">
                    <p:embed/>
                  </p:oleObj>
                </mc:Choice>
                <mc:Fallback>
                  <p:oleObj name="公式" r:id="rId43" imgW="126720" imgH="126720" progId="Equation.3">
                    <p:embed/>
                    <p:pic>
                      <p:nvPicPr>
                        <p:cNvPr id="0" name="Object 5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59"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4" name="Object 59">
              <a:extLst>
                <a:ext uri="{FF2B5EF4-FFF2-40B4-BE49-F238E27FC236}">
                  <a16:creationId xmlns:a16="http://schemas.microsoft.com/office/drawing/2014/main" id="{3F5C0216-E00A-4D84-98E9-60F854A0012D}"/>
                </a:ext>
              </a:extLst>
            </p:cNvPr>
            <p:cNvGraphicFramePr>
              <a:graphicFrameLocks noChangeAspect="1"/>
            </p:cNvGraphicFramePr>
            <p:nvPr/>
          </p:nvGraphicFramePr>
          <p:xfrm>
            <a:off x="4059" y="3013"/>
            <a:ext cx="131" cy="131"/>
          </p:xfrm>
          <a:graphic>
            <a:graphicData uri="http://schemas.openxmlformats.org/presentationml/2006/ole">
              <mc:AlternateContent xmlns:mc="http://schemas.openxmlformats.org/markup-compatibility/2006">
                <mc:Choice xmlns:v="urn:schemas-microsoft-com:vml" Requires="v">
                  <p:oleObj spid="_x0000_s9478" name="公式" r:id="rId45" imgW="126720" imgH="126720" progId="Equation.3">
                    <p:embed/>
                  </p:oleObj>
                </mc:Choice>
                <mc:Fallback>
                  <p:oleObj name="公式" r:id="rId45" imgW="126720" imgH="126720" progId="Equation.3">
                    <p:embed/>
                    <p:pic>
                      <p:nvPicPr>
                        <p:cNvPr id="0" name="Object 5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59"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5" name="Object 60">
              <a:extLst>
                <a:ext uri="{FF2B5EF4-FFF2-40B4-BE49-F238E27FC236}">
                  <a16:creationId xmlns:a16="http://schemas.microsoft.com/office/drawing/2014/main" id="{56BA517D-4B36-443C-B102-2A6283E76672}"/>
                </a:ext>
              </a:extLst>
            </p:cNvPr>
            <p:cNvGraphicFramePr>
              <a:graphicFrameLocks noChangeAspect="1"/>
            </p:cNvGraphicFramePr>
            <p:nvPr/>
          </p:nvGraphicFramePr>
          <p:xfrm>
            <a:off x="4059" y="3240"/>
            <a:ext cx="131" cy="131"/>
          </p:xfrm>
          <a:graphic>
            <a:graphicData uri="http://schemas.openxmlformats.org/presentationml/2006/ole">
              <mc:AlternateContent xmlns:mc="http://schemas.openxmlformats.org/markup-compatibility/2006">
                <mc:Choice xmlns:v="urn:schemas-microsoft-com:vml" Requires="v">
                  <p:oleObj spid="_x0000_s9479" name="公式" r:id="rId47" imgW="126720" imgH="126720" progId="Equation.3">
                    <p:embed/>
                  </p:oleObj>
                </mc:Choice>
                <mc:Fallback>
                  <p:oleObj name="公式" r:id="rId47" imgW="126720" imgH="126720" progId="Equation.3">
                    <p:embed/>
                    <p:pic>
                      <p:nvPicPr>
                        <p:cNvPr id="0" name="Object 6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59"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6" name="Object 61">
              <a:extLst>
                <a:ext uri="{FF2B5EF4-FFF2-40B4-BE49-F238E27FC236}">
                  <a16:creationId xmlns:a16="http://schemas.microsoft.com/office/drawing/2014/main" id="{A5C4430A-DD8D-465E-B23F-A71344FA55AF}"/>
                </a:ext>
              </a:extLst>
            </p:cNvPr>
            <p:cNvGraphicFramePr>
              <a:graphicFrameLocks noChangeAspect="1"/>
            </p:cNvGraphicFramePr>
            <p:nvPr/>
          </p:nvGraphicFramePr>
          <p:xfrm>
            <a:off x="4059" y="3466"/>
            <a:ext cx="131" cy="131"/>
          </p:xfrm>
          <a:graphic>
            <a:graphicData uri="http://schemas.openxmlformats.org/presentationml/2006/ole">
              <mc:AlternateContent xmlns:mc="http://schemas.openxmlformats.org/markup-compatibility/2006">
                <mc:Choice xmlns:v="urn:schemas-microsoft-com:vml" Requires="v">
                  <p:oleObj spid="_x0000_s9480" name="公式" r:id="rId49" imgW="126720" imgH="126720" progId="Equation.3">
                    <p:embed/>
                  </p:oleObj>
                </mc:Choice>
                <mc:Fallback>
                  <p:oleObj name="公式" r:id="rId49" imgW="126720" imgH="126720" progId="Equation.3">
                    <p:embed/>
                    <p:pic>
                      <p:nvPicPr>
                        <p:cNvPr id="0" name="Object 61"/>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059"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 name="Object 62">
              <a:extLst>
                <a:ext uri="{FF2B5EF4-FFF2-40B4-BE49-F238E27FC236}">
                  <a16:creationId xmlns:a16="http://schemas.microsoft.com/office/drawing/2014/main" id="{C12FB084-7D9E-4730-8EE5-683503FA8698}"/>
                </a:ext>
              </a:extLst>
            </p:cNvPr>
            <p:cNvGraphicFramePr>
              <a:graphicFrameLocks noChangeAspect="1"/>
            </p:cNvGraphicFramePr>
            <p:nvPr/>
          </p:nvGraphicFramePr>
          <p:xfrm>
            <a:off x="4059" y="3693"/>
            <a:ext cx="131" cy="131"/>
          </p:xfrm>
          <a:graphic>
            <a:graphicData uri="http://schemas.openxmlformats.org/presentationml/2006/ole">
              <mc:AlternateContent xmlns:mc="http://schemas.openxmlformats.org/markup-compatibility/2006">
                <mc:Choice xmlns:v="urn:schemas-microsoft-com:vml" Requires="v">
                  <p:oleObj spid="_x0000_s9481" name="公式" r:id="rId51" imgW="126720" imgH="126720" progId="Equation.3">
                    <p:embed/>
                  </p:oleObj>
                </mc:Choice>
                <mc:Fallback>
                  <p:oleObj name="公式" r:id="rId51" imgW="126720" imgH="126720" progId="Equation.3">
                    <p:embed/>
                    <p:pic>
                      <p:nvPicPr>
                        <p:cNvPr id="0" name="Object 6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059"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8" name="Object 63">
              <a:extLst>
                <a:ext uri="{FF2B5EF4-FFF2-40B4-BE49-F238E27FC236}">
                  <a16:creationId xmlns:a16="http://schemas.microsoft.com/office/drawing/2014/main" id="{64D2542B-0224-4195-85B9-B74B4E4799E2}"/>
                </a:ext>
              </a:extLst>
            </p:cNvPr>
            <p:cNvGraphicFramePr>
              <a:graphicFrameLocks noChangeAspect="1"/>
            </p:cNvGraphicFramePr>
            <p:nvPr/>
          </p:nvGraphicFramePr>
          <p:xfrm>
            <a:off x="4332" y="1207"/>
            <a:ext cx="131" cy="131"/>
          </p:xfrm>
          <a:graphic>
            <a:graphicData uri="http://schemas.openxmlformats.org/presentationml/2006/ole">
              <mc:AlternateContent xmlns:mc="http://schemas.openxmlformats.org/markup-compatibility/2006">
                <mc:Choice xmlns:v="urn:schemas-microsoft-com:vml" Requires="v">
                  <p:oleObj spid="_x0000_s9482" name="公式" r:id="rId53" imgW="126720" imgH="126720" progId="Equation.3">
                    <p:embed/>
                  </p:oleObj>
                </mc:Choice>
                <mc:Fallback>
                  <p:oleObj name="公式" r:id="rId53" imgW="126720" imgH="126720" progId="Equation.3">
                    <p:embed/>
                    <p:pic>
                      <p:nvPicPr>
                        <p:cNvPr id="0" name="Object 63"/>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332"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9" name="Object 64">
              <a:extLst>
                <a:ext uri="{FF2B5EF4-FFF2-40B4-BE49-F238E27FC236}">
                  <a16:creationId xmlns:a16="http://schemas.microsoft.com/office/drawing/2014/main" id="{5A572541-DBDC-4426-8091-7B8ED9FC5614}"/>
                </a:ext>
              </a:extLst>
            </p:cNvPr>
            <p:cNvGraphicFramePr>
              <a:graphicFrameLocks noChangeAspect="1"/>
            </p:cNvGraphicFramePr>
            <p:nvPr/>
          </p:nvGraphicFramePr>
          <p:xfrm>
            <a:off x="4332" y="1434"/>
            <a:ext cx="131" cy="131"/>
          </p:xfrm>
          <a:graphic>
            <a:graphicData uri="http://schemas.openxmlformats.org/presentationml/2006/ole">
              <mc:AlternateContent xmlns:mc="http://schemas.openxmlformats.org/markup-compatibility/2006">
                <mc:Choice xmlns:v="urn:schemas-microsoft-com:vml" Requires="v">
                  <p:oleObj spid="_x0000_s9483" name="公式" r:id="rId55" imgW="126720" imgH="126720" progId="Equation.3">
                    <p:embed/>
                  </p:oleObj>
                </mc:Choice>
                <mc:Fallback>
                  <p:oleObj name="公式" r:id="rId55" imgW="126720" imgH="126720" progId="Equation.3">
                    <p:embed/>
                    <p:pic>
                      <p:nvPicPr>
                        <p:cNvPr id="0" name="Object 64"/>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332"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0" name="Object 65">
              <a:extLst>
                <a:ext uri="{FF2B5EF4-FFF2-40B4-BE49-F238E27FC236}">
                  <a16:creationId xmlns:a16="http://schemas.microsoft.com/office/drawing/2014/main" id="{EEAA6CDE-E995-4BB1-ADCD-B4F964F4FA29}"/>
                </a:ext>
              </a:extLst>
            </p:cNvPr>
            <p:cNvGraphicFramePr>
              <a:graphicFrameLocks noChangeAspect="1"/>
            </p:cNvGraphicFramePr>
            <p:nvPr/>
          </p:nvGraphicFramePr>
          <p:xfrm>
            <a:off x="4332" y="1660"/>
            <a:ext cx="131" cy="131"/>
          </p:xfrm>
          <a:graphic>
            <a:graphicData uri="http://schemas.openxmlformats.org/presentationml/2006/ole">
              <mc:AlternateContent xmlns:mc="http://schemas.openxmlformats.org/markup-compatibility/2006">
                <mc:Choice xmlns:v="urn:schemas-microsoft-com:vml" Requires="v">
                  <p:oleObj spid="_x0000_s9484" name="公式" r:id="rId57" imgW="126720" imgH="126720" progId="Equation.3">
                    <p:embed/>
                  </p:oleObj>
                </mc:Choice>
                <mc:Fallback>
                  <p:oleObj name="公式" r:id="rId57" imgW="126720" imgH="126720" progId="Equation.3">
                    <p:embed/>
                    <p:pic>
                      <p:nvPicPr>
                        <p:cNvPr id="0" name="Object 6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332"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1" name="Object 66">
              <a:extLst>
                <a:ext uri="{FF2B5EF4-FFF2-40B4-BE49-F238E27FC236}">
                  <a16:creationId xmlns:a16="http://schemas.microsoft.com/office/drawing/2014/main" id="{0BDEFB23-0E9C-4F0F-BBF7-402FBE7B8D06}"/>
                </a:ext>
              </a:extLst>
            </p:cNvPr>
            <p:cNvGraphicFramePr>
              <a:graphicFrameLocks noChangeAspect="1"/>
            </p:cNvGraphicFramePr>
            <p:nvPr/>
          </p:nvGraphicFramePr>
          <p:xfrm>
            <a:off x="4332" y="1887"/>
            <a:ext cx="131" cy="131"/>
          </p:xfrm>
          <a:graphic>
            <a:graphicData uri="http://schemas.openxmlformats.org/presentationml/2006/ole">
              <mc:AlternateContent xmlns:mc="http://schemas.openxmlformats.org/markup-compatibility/2006">
                <mc:Choice xmlns:v="urn:schemas-microsoft-com:vml" Requires="v">
                  <p:oleObj spid="_x0000_s9485" name="公式" r:id="rId59" imgW="126720" imgH="126720" progId="Equation.3">
                    <p:embed/>
                  </p:oleObj>
                </mc:Choice>
                <mc:Fallback>
                  <p:oleObj name="公式" r:id="rId59" imgW="126720" imgH="126720" progId="Equation.3">
                    <p:embed/>
                    <p:pic>
                      <p:nvPicPr>
                        <p:cNvPr id="0" name="Object 6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332"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2" name="Object 67">
              <a:extLst>
                <a:ext uri="{FF2B5EF4-FFF2-40B4-BE49-F238E27FC236}">
                  <a16:creationId xmlns:a16="http://schemas.microsoft.com/office/drawing/2014/main" id="{6AB7C74E-C298-4859-B94D-85FAB53100DE}"/>
                </a:ext>
              </a:extLst>
            </p:cNvPr>
            <p:cNvGraphicFramePr>
              <a:graphicFrameLocks noChangeAspect="1"/>
            </p:cNvGraphicFramePr>
            <p:nvPr/>
          </p:nvGraphicFramePr>
          <p:xfrm>
            <a:off x="4332" y="2115"/>
            <a:ext cx="131" cy="131"/>
          </p:xfrm>
          <a:graphic>
            <a:graphicData uri="http://schemas.openxmlformats.org/presentationml/2006/ole">
              <mc:AlternateContent xmlns:mc="http://schemas.openxmlformats.org/markup-compatibility/2006">
                <mc:Choice xmlns:v="urn:schemas-microsoft-com:vml" Requires="v">
                  <p:oleObj spid="_x0000_s9486" name="公式" r:id="rId61" imgW="126720" imgH="126720" progId="Equation.3">
                    <p:embed/>
                  </p:oleObj>
                </mc:Choice>
                <mc:Fallback>
                  <p:oleObj name="公式" r:id="rId61" imgW="126720" imgH="126720" progId="Equation.3">
                    <p:embed/>
                    <p:pic>
                      <p:nvPicPr>
                        <p:cNvPr id="0" name="Object 6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32"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3" name="Object 68">
              <a:extLst>
                <a:ext uri="{FF2B5EF4-FFF2-40B4-BE49-F238E27FC236}">
                  <a16:creationId xmlns:a16="http://schemas.microsoft.com/office/drawing/2014/main" id="{FD71C269-FEC7-4BFA-8CE1-F9A732C8CFE8}"/>
                </a:ext>
              </a:extLst>
            </p:cNvPr>
            <p:cNvGraphicFramePr>
              <a:graphicFrameLocks noChangeAspect="1"/>
            </p:cNvGraphicFramePr>
            <p:nvPr/>
          </p:nvGraphicFramePr>
          <p:xfrm>
            <a:off x="4332" y="2342"/>
            <a:ext cx="131" cy="131"/>
          </p:xfrm>
          <a:graphic>
            <a:graphicData uri="http://schemas.openxmlformats.org/presentationml/2006/ole">
              <mc:AlternateContent xmlns:mc="http://schemas.openxmlformats.org/markup-compatibility/2006">
                <mc:Choice xmlns:v="urn:schemas-microsoft-com:vml" Requires="v">
                  <p:oleObj spid="_x0000_s9487" name="公式" r:id="rId63" imgW="126720" imgH="126720" progId="Equation.3">
                    <p:embed/>
                  </p:oleObj>
                </mc:Choice>
                <mc:Fallback>
                  <p:oleObj name="公式" r:id="rId63" imgW="126720" imgH="126720" progId="Equation.3">
                    <p:embed/>
                    <p:pic>
                      <p:nvPicPr>
                        <p:cNvPr id="0" name="Object 6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332"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4" name="Object 69">
              <a:extLst>
                <a:ext uri="{FF2B5EF4-FFF2-40B4-BE49-F238E27FC236}">
                  <a16:creationId xmlns:a16="http://schemas.microsoft.com/office/drawing/2014/main" id="{007BA9B0-E3FA-4DEB-BEF9-186F5A75E439}"/>
                </a:ext>
              </a:extLst>
            </p:cNvPr>
            <p:cNvGraphicFramePr>
              <a:graphicFrameLocks noChangeAspect="1"/>
            </p:cNvGraphicFramePr>
            <p:nvPr/>
          </p:nvGraphicFramePr>
          <p:xfrm>
            <a:off x="4332" y="2568"/>
            <a:ext cx="131" cy="131"/>
          </p:xfrm>
          <a:graphic>
            <a:graphicData uri="http://schemas.openxmlformats.org/presentationml/2006/ole">
              <mc:AlternateContent xmlns:mc="http://schemas.openxmlformats.org/markup-compatibility/2006">
                <mc:Choice xmlns:v="urn:schemas-microsoft-com:vml" Requires="v">
                  <p:oleObj spid="_x0000_s9488" name="公式" r:id="rId65" imgW="126720" imgH="126720" progId="Equation.3">
                    <p:embed/>
                  </p:oleObj>
                </mc:Choice>
                <mc:Fallback>
                  <p:oleObj name="公式" r:id="rId65" imgW="126720" imgH="126720" progId="Equation.3">
                    <p:embed/>
                    <p:pic>
                      <p:nvPicPr>
                        <p:cNvPr id="0" name="Object 69"/>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332"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5" name="Object 70">
              <a:extLst>
                <a:ext uri="{FF2B5EF4-FFF2-40B4-BE49-F238E27FC236}">
                  <a16:creationId xmlns:a16="http://schemas.microsoft.com/office/drawing/2014/main" id="{519F3567-0912-4E3A-9941-D7E244C59D44}"/>
                </a:ext>
              </a:extLst>
            </p:cNvPr>
            <p:cNvGraphicFramePr>
              <a:graphicFrameLocks noChangeAspect="1"/>
            </p:cNvGraphicFramePr>
            <p:nvPr/>
          </p:nvGraphicFramePr>
          <p:xfrm>
            <a:off x="4332" y="2795"/>
            <a:ext cx="131" cy="131"/>
          </p:xfrm>
          <a:graphic>
            <a:graphicData uri="http://schemas.openxmlformats.org/presentationml/2006/ole">
              <mc:AlternateContent xmlns:mc="http://schemas.openxmlformats.org/markup-compatibility/2006">
                <mc:Choice xmlns:v="urn:schemas-microsoft-com:vml" Requires="v">
                  <p:oleObj spid="_x0000_s9489" name="公式" r:id="rId67" imgW="126720" imgH="126720" progId="Equation.3">
                    <p:embed/>
                  </p:oleObj>
                </mc:Choice>
                <mc:Fallback>
                  <p:oleObj name="公式" r:id="rId67" imgW="126720" imgH="126720" progId="Equation.3">
                    <p:embed/>
                    <p:pic>
                      <p:nvPicPr>
                        <p:cNvPr id="0" name="Object 70"/>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32"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6" name="Object 71">
              <a:extLst>
                <a:ext uri="{FF2B5EF4-FFF2-40B4-BE49-F238E27FC236}">
                  <a16:creationId xmlns:a16="http://schemas.microsoft.com/office/drawing/2014/main" id="{D318734D-4E4F-4D7E-AB88-619BCF103DE6}"/>
                </a:ext>
              </a:extLst>
            </p:cNvPr>
            <p:cNvGraphicFramePr>
              <a:graphicFrameLocks noChangeAspect="1"/>
            </p:cNvGraphicFramePr>
            <p:nvPr/>
          </p:nvGraphicFramePr>
          <p:xfrm>
            <a:off x="4332" y="3013"/>
            <a:ext cx="131" cy="131"/>
          </p:xfrm>
          <a:graphic>
            <a:graphicData uri="http://schemas.openxmlformats.org/presentationml/2006/ole">
              <mc:AlternateContent xmlns:mc="http://schemas.openxmlformats.org/markup-compatibility/2006">
                <mc:Choice xmlns:v="urn:schemas-microsoft-com:vml" Requires="v">
                  <p:oleObj spid="_x0000_s9490" name="公式" r:id="rId69" imgW="126720" imgH="126720" progId="Equation.3">
                    <p:embed/>
                  </p:oleObj>
                </mc:Choice>
                <mc:Fallback>
                  <p:oleObj name="公式" r:id="rId69" imgW="126720" imgH="126720" progId="Equation.3">
                    <p:embed/>
                    <p:pic>
                      <p:nvPicPr>
                        <p:cNvPr id="0" name="Object 71"/>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332"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 name="Object 72">
              <a:extLst>
                <a:ext uri="{FF2B5EF4-FFF2-40B4-BE49-F238E27FC236}">
                  <a16:creationId xmlns:a16="http://schemas.microsoft.com/office/drawing/2014/main" id="{FF421C0C-DB64-4064-84AA-0C5DE142A705}"/>
                </a:ext>
              </a:extLst>
            </p:cNvPr>
            <p:cNvGraphicFramePr>
              <a:graphicFrameLocks noChangeAspect="1"/>
            </p:cNvGraphicFramePr>
            <p:nvPr/>
          </p:nvGraphicFramePr>
          <p:xfrm>
            <a:off x="4332" y="3240"/>
            <a:ext cx="131" cy="131"/>
          </p:xfrm>
          <a:graphic>
            <a:graphicData uri="http://schemas.openxmlformats.org/presentationml/2006/ole">
              <mc:AlternateContent xmlns:mc="http://schemas.openxmlformats.org/markup-compatibility/2006">
                <mc:Choice xmlns:v="urn:schemas-microsoft-com:vml" Requires="v">
                  <p:oleObj spid="_x0000_s9491" name="公式" r:id="rId71" imgW="126720" imgH="126720" progId="Equation.3">
                    <p:embed/>
                  </p:oleObj>
                </mc:Choice>
                <mc:Fallback>
                  <p:oleObj name="公式" r:id="rId71" imgW="126720" imgH="126720" progId="Equation.3">
                    <p:embed/>
                    <p:pic>
                      <p:nvPicPr>
                        <p:cNvPr id="0" name="Object 72"/>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332"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8" name="Object 73">
              <a:extLst>
                <a:ext uri="{FF2B5EF4-FFF2-40B4-BE49-F238E27FC236}">
                  <a16:creationId xmlns:a16="http://schemas.microsoft.com/office/drawing/2014/main" id="{9BB42872-B9B2-49CF-9450-48580431D0EE}"/>
                </a:ext>
              </a:extLst>
            </p:cNvPr>
            <p:cNvGraphicFramePr>
              <a:graphicFrameLocks noChangeAspect="1"/>
            </p:cNvGraphicFramePr>
            <p:nvPr/>
          </p:nvGraphicFramePr>
          <p:xfrm>
            <a:off x="4332" y="3466"/>
            <a:ext cx="131" cy="131"/>
          </p:xfrm>
          <a:graphic>
            <a:graphicData uri="http://schemas.openxmlformats.org/presentationml/2006/ole">
              <mc:AlternateContent xmlns:mc="http://schemas.openxmlformats.org/markup-compatibility/2006">
                <mc:Choice xmlns:v="urn:schemas-microsoft-com:vml" Requires="v">
                  <p:oleObj spid="_x0000_s9492" name="公式" r:id="rId73" imgW="126720" imgH="126720" progId="Equation.3">
                    <p:embed/>
                  </p:oleObj>
                </mc:Choice>
                <mc:Fallback>
                  <p:oleObj name="公式" r:id="rId73" imgW="126720" imgH="126720" progId="Equation.3">
                    <p:embed/>
                    <p:pic>
                      <p:nvPicPr>
                        <p:cNvPr id="0" name="Object 73"/>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332"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9" name="Object 74">
              <a:extLst>
                <a:ext uri="{FF2B5EF4-FFF2-40B4-BE49-F238E27FC236}">
                  <a16:creationId xmlns:a16="http://schemas.microsoft.com/office/drawing/2014/main" id="{56F5A073-589D-4C6D-B35E-0F9C37402854}"/>
                </a:ext>
              </a:extLst>
            </p:cNvPr>
            <p:cNvGraphicFramePr>
              <a:graphicFrameLocks noChangeAspect="1"/>
            </p:cNvGraphicFramePr>
            <p:nvPr/>
          </p:nvGraphicFramePr>
          <p:xfrm>
            <a:off x="4332" y="3693"/>
            <a:ext cx="131" cy="131"/>
          </p:xfrm>
          <a:graphic>
            <a:graphicData uri="http://schemas.openxmlformats.org/presentationml/2006/ole">
              <mc:AlternateContent xmlns:mc="http://schemas.openxmlformats.org/markup-compatibility/2006">
                <mc:Choice xmlns:v="urn:schemas-microsoft-com:vml" Requires="v">
                  <p:oleObj spid="_x0000_s9493" name="公式" r:id="rId75" imgW="126720" imgH="126720" progId="Equation.3">
                    <p:embed/>
                  </p:oleObj>
                </mc:Choice>
                <mc:Fallback>
                  <p:oleObj name="公式" r:id="rId75" imgW="126720" imgH="126720" progId="Equation.3">
                    <p:embed/>
                    <p:pic>
                      <p:nvPicPr>
                        <p:cNvPr id="0" name="Object 74"/>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4332"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0" name="Object 75">
              <a:extLst>
                <a:ext uri="{FF2B5EF4-FFF2-40B4-BE49-F238E27FC236}">
                  <a16:creationId xmlns:a16="http://schemas.microsoft.com/office/drawing/2014/main" id="{D13412B8-6829-4DE8-A90A-35DA84AF86E9}"/>
                </a:ext>
              </a:extLst>
            </p:cNvPr>
            <p:cNvGraphicFramePr>
              <a:graphicFrameLocks noChangeAspect="1"/>
            </p:cNvGraphicFramePr>
            <p:nvPr/>
          </p:nvGraphicFramePr>
          <p:xfrm>
            <a:off x="4694" y="1207"/>
            <a:ext cx="131" cy="131"/>
          </p:xfrm>
          <a:graphic>
            <a:graphicData uri="http://schemas.openxmlformats.org/presentationml/2006/ole">
              <mc:AlternateContent xmlns:mc="http://schemas.openxmlformats.org/markup-compatibility/2006">
                <mc:Choice xmlns:v="urn:schemas-microsoft-com:vml" Requires="v">
                  <p:oleObj spid="_x0000_s9494" name="公式" r:id="rId77" imgW="126720" imgH="126720" progId="Equation.3">
                    <p:embed/>
                  </p:oleObj>
                </mc:Choice>
                <mc:Fallback>
                  <p:oleObj name="公式" r:id="rId77" imgW="126720" imgH="126720" progId="Equation.3">
                    <p:embed/>
                    <p:pic>
                      <p:nvPicPr>
                        <p:cNvPr id="0" name="Object 75"/>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4694" y="120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1" name="Object 76">
              <a:extLst>
                <a:ext uri="{FF2B5EF4-FFF2-40B4-BE49-F238E27FC236}">
                  <a16:creationId xmlns:a16="http://schemas.microsoft.com/office/drawing/2014/main" id="{2B30148E-E771-41F5-854E-5F3E36375964}"/>
                </a:ext>
              </a:extLst>
            </p:cNvPr>
            <p:cNvGraphicFramePr>
              <a:graphicFrameLocks noChangeAspect="1"/>
            </p:cNvGraphicFramePr>
            <p:nvPr/>
          </p:nvGraphicFramePr>
          <p:xfrm>
            <a:off x="4694" y="1434"/>
            <a:ext cx="131" cy="131"/>
          </p:xfrm>
          <a:graphic>
            <a:graphicData uri="http://schemas.openxmlformats.org/presentationml/2006/ole">
              <mc:AlternateContent xmlns:mc="http://schemas.openxmlformats.org/markup-compatibility/2006">
                <mc:Choice xmlns:v="urn:schemas-microsoft-com:vml" Requires="v">
                  <p:oleObj spid="_x0000_s9495" name="公式" r:id="rId79" imgW="126720" imgH="126720" progId="Equation.3">
                    <p:embed/>
                  </p:oleObj>
                </mc:Choice>
                <mc:Fallback>
                  <p:oleObj name="公式" r:id="rId79" imgW="126720" imgH="126720" progId="Equation.3">
                    <p:embed/>
                    <p:pic>
                      <p:nvPicPr>
                        <p:cNvPr id="0" name="Object 76"/>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4694" y="143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2" name="Object 77">
              <a:extLst>
                <a:ext uri="{FF2B5EF4-FFF2-40B4-BE49-F238E27FC236}">
                  <a16:creationId xmlns:a16="http://schemas.microsoft.com/office/drawing/2014/main" id="{44E7CC1E-53D0-465A-8E9E-C2BEC783A778}"/>
                </a:ext>
              </a:extLst>
            </p:cNvPr>
            <p:cNvGraphicFramePr>
              <a:graphicFrameLocks noChangeAspect="1"/>
            </p:cNvGraphicFramePr>
            <p:nvPr/>
          </p:nvGraphicFramePr>
          <p:xfrm>
            <a:off x="4694" y="1660"/>
            <a:ext cx="131" cy="131"/>
          </p:xfrm>
          <a:graphic>
            <a:graphicData uri="http://schemas.openxmlformats.org/presentationml/2006/ole">
              <mc:AlternateContent xmlns:mc="http://schemas.openxmlformats.org/markup-compatibility/2006">
                <mc:Choice xmlns:v="urn:schemas-microsoft-com:vml" Requires="v">
                  <p:oleObj spid="_x0000_s9496" name="公式" r:id="rId81" imgW="126720" imgH="126720" progId="Equation.3">
                    <p:embed/>
                  </p:oleObj>
                </mc:Choice>
                <mc:Fallback>
                  <p:oleObj name="公式" r:id="rId81" imgW="126720" imgH="126720" progId="Equation.3">
                    <p:embed/>
                    <p:pic>
                      <p:nvPicPr>
                        <p:cNvPr id="0" name="Object 77"/>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4694" y="166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3" name="Object 78">
              <a:extLst>
                <a:ext uri="{FF2B5EF4-FFF2-40B4-BE49-F238E27FC236}">
                  <a16:creationId xmlns:a16="http://schemas.microsoft.com/office/drawing/2014/main" id="{DD6EE9E2-8FDE-46F8-A22E-4BE2B25BA849}"/>
                </a:ext>
              </a:extLst>
            </p:cNvPr>
            <p:cNvGraphicFramePr>
              <a:graphicFrameLocks noChangeAspect="1"/>
            </p:cNvGraphicFramePr>
            <p:nvPr/>
          </p:nvGraphicFramePr>
          <p:xfrm>
            <a:off x="4694" y="1887"/>
            <a:ext cx="131" cy="131"/>
          </p:xfrm>
          <a:graphic>
            <a:graphicData uri="http://schemas.openxmlformats.org/presentationml/2006/ole">
              <mc:AlternateContent xmlns:mc="http://schemas.openxmlformats.org/markup-compatibility/2006">
                <mc:Choice xmlns:v="urn:schemas-microsoft-com:vml" Requires="v">
                  <p:oleObj spid="_x0000_s9497" name="公式" r:id="rId83" imgW="126720" imgH="126720" progId="Equation.3">
                    <p:embed/>
                  </p:oleObj>
                </mc:Choice>
                <mc:Fallback>
                  <p:oleObj name="公式" r:id="rId83" imgW="126720" imgH="126720" progId="Equation.3">
                    <p:embed/>
                    <p:pic>
                      <p:nvPicPr>
                        <p:cNvPr id="0" name="Object 78"/>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4694" y="188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4" name="Object 79">
              <a:extLst>
                <a:ext uri="{FF2B5EF4-FFF2-40B4-BE49-F238E27FC236}">
                  <a16:creationId xmlns:a16="http://schemas.microsoft.com/office/drawing/2014/main" id="{05584173-4563-451A-8FEB-B7269FA3C630}"/>
                </a:ext>
              </a:extLst>
            </p:cNvPr>
            <p:cNvGraphicFramePr>
              <a:graphicFrameLocks noChangeAspect="1"/>
            </p:cNvGraphicFramePr>
            <p:nvPr/>
          </p:nvGraphicFramePr>
          <p:xfrm>
            <a:off x="4694" y="2115"/>
            <a:ext cx="131" cy="131"/>
          </p:xfrm>
          <a:graphic>
            <a:graphicData uri="http://schemas.openxmlformats.org/presentationml/2006/ole">
              <mc:AlternateContent xmlns:mc="http://schemas.openxmlformats.org/markup-compatibility/2006">
                <mc:Choice xmlns:v="urn:schemas-microsoft-com:vml" Requires="v">
                  <p:oleObj spid="_x0000_s9498" name="公式" r:id="rId85" imgW="126720" imgH="126720" progId="Equation.3">
                    <p:embed/>
                  </p:oleObj>
                </mc:Choice>
                <mc:Fallback>
                  <p:oleObj name="公式" r:id="rId85" imgW="126720" imgH="126720" progId="Equation.3">
                    <p:embed/>
                    <p:pic>
                      <p:nvPicPr>
                        <p:cNvPr id="0" name="Object 79"/>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4694" y="21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5" name="Object 80">
              <a:extLst>
                <a:ext uri="{FF2B5EF4-FFF2-40B4-BE49-F238E27FC236}">
                  <a16:creationId xmlns:a16="http://schemas.microsoft.com/office/drawing/2014/main" id="{73639EFF-A42B-41AC-9E52-6EE61AF9AB2F}"/>
                </a:ext>
              </a:extLst>
            </p:cNvPr>
            <p:cNvGraphicFramePr>
              <a:graphicFrameLocks noChangeAspect="1"/>
            </p:cNvGraphicFramePr>
            <p:nvPr/>
          </p:nvGraphicFramePr>
          <p:xfrm>
            <a:off x="4694" y="2342"/>
            <a:ext cx="131" cy="131"/>
          </p:xfrm>
          <a:graphic>
            <a:graphicData uri="http://schemas.openxmlformats.org/presentationml/2006/ole">
              <mc:AlternateContent xmlns:mc="http://schemas.openxmlformats.org/markup-compatibility/2006">
                <mc:Choice xmlns:v="urn:schemas-microsoft-com:vml" Requires="v">
                  <p:oleObj spid="_x0000_s9499" name="公式" r:id="rId87" imgW="126720" imgH="126720" progId="Equation.3">
                    <p:embed/>
                  </p:oleObj>
                </mc:Choice>
                <mc:Fallback>
                  <p:oleObj name="公式" r:id="rId87" imgW="126720" imgH="126720" progId="Equation.3">
                    <p:embed/>
                    <p:pic>
                      <p:nvPicPr>
                        <p:cNvPr id="0" name="Object 80"/>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4694" y="23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6" name="Object 81">
              <a:extLst>
                <a:ext uri="{FF2B5EF4-FFF2-40B4-BE49-F238E27FC236}">
                  <a16:creationId xmlns:a16="http://schemas.microsoft.com/office/drawing/2014/main" id="{98485554-59FE-4752-B1AD-7DF0ED2FB591}"/>
                </a:ext>
              </a:extLst>
            </p:cNvPr>
            <p:cNvGraphicFramePr>
              <a:graphicFrameLocks noChangeAspect="1"/>
            </p:cNvGraphicFramePr>
            <p:nvPr/>
          </p:nvGraphicFramePr>
          <p:xfrm>
            <a:off x="4694" y="2568"/>
            <a:ext cx="131" cy="131"/>
          </p:xfrm>
          <a:graphic>
            <a:graphicData uri="http://schemas.openxmlformats.org/presentationml/2006/ole">
              <mc:AlternateContent xmlns:mc="http://schemas.openxmlformats.org/markup-compatibility/2006">
                <mc:Choice xmlns:v="urn:schemas-microsoft-com:vml" Requires="v">
                  <p:oleObj spid="_x0000_s9500" name="公式" r:id="rId89" imgW="126720" imgH="126720" progId="Equation.3">
                    <p:embed/>
                  </p:oleObj>
                </mc:Choice>
                <mc:Fallback>
                  <p:oleObj name="公式" r:id="rId89" imgW="126720" imgH="126720" progId="Equation.3">
                    <p:embed/>
                    <p:pic>
                      <p:nvPicPr>
                        <p:cNvPr id="0" name="Object 81"/>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4694" y="25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7" name="Object 82">
              <a:extLst>
                <a:ext uri="{FF2B5EF4-FFF2-40B4-BE49-F238E27FC236}">
                  <a16:creationId xmlns:a16="http://schemas.microsoft.com/office/drawing/2014/main" id="{FD1EE723-6DAA-4D41-B9EE-20F24BFBFDBC}"/>
                </a:ext>
              </a:extLst>
            </p:cNvPr>
            <p:cNvGraphicFramePr>
              <a:graphicFrameLocks noChangeAspect="1"/>
            </p:cNvGraphicFramePr>
            <p:nvPr/>
          </p:nvGraphicFramePr>
          <p:xfrm>
            <a:off x="4694" y="2795"/>
            <a:ext cx="131" cy="131"/>
          </p:xfrm>
          <a:graphic>
            <a:graphicData uri="http://schemas.openxmlformats.org/presentationml/2006/ole">
              <mc:AlternateContent xmlns:mc="http://schemas.openxmlformats.org/markup-compatibility/2006">
                <mc:Choice xmlns:v="urn:schemas-microsoft-com:vml" Requires="v">
                  <p:oleObj spid="_x0000_s9501" name="公式" r:id="rId91" imgW="126720" imgH="126720" progId="Equation.3">
                    <p:embed/>
                  </p:oleObj>
                </mc:Choice>
                <mc:Fallback>
                  <p:oleObj name="公式" r:id="rId91" imgW="126720" imgH="126720" progId="Equation.3">
                    <p:embed/>
                    <p:pic>
                      <p:nvPicPr>
                        <p:cNvPr id="0" name="Object 82"/>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4694" y="27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8" name="Object 83">
              <a:extLst>
                <a:ext uri="{FF2B5EF4-FFF2-40B4-BE49-F238E27FC236}">
                  <a16:creationId xmlns:a16="http://schemas.microsoft.com/office/drawing/2014/main" id="{1A822C77-FD70-4A7F-AFA9-13AF52B363B5}"/>
                </a:ext>
              </a:extLst>
            </p:cNvPr>
            <p:cNvGraphicFramePr>
              <a:graphicFrameLocks noChangeAspect="1"/>
            </p:cNvGraphicFramePr>
            <p:nvPr/>
          </p:nvGraphicFramePr>
          <p:xfrm>
            <a:off x="4694" y="3013"/>
            <a:ext cx="131" cy="131"/>
          </p:xfrm>
          <a:graphic>
            <a:graphicData uri="http://schemas.openxmlformats.org/presentationml/2006/ole">
              <mc:AlternateContent xmlns:mc="http://schemas.openxmlformats.org/markup-compatibility/2006">
                <mc:Choice xmlns:v="urn:schemas-microsoft-com:vml" Requires="v">
                  <p:oleObj spid="_x0000_s9502" name="公式" r:id="rId93" imgW="126720" imgH="126720" progId="Equation.3">
                    <p:embed/>
                  </p:oleObj>
                </mc:Choice>
                <mc:Fallback>
                  <p:oleObj name="公式" r:id="rId93" imgW="126720" imgH="126720" progId="Equation.3">
                    <p:embed/>
                    <p:pic>
                      <p:nvPicPr>
                        <p:cNvPr id="0" name="Object 83"/>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4694" y="301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9" name="Object 84">
              <a:extLst>
                <a:ext uri="{FF2B5EF4-FFF2-40B4-BE49-F238E27FC236}">
                  <a16:creationId xmlns:a16="http://schemas.microsoft.com/office/drawing/2014/main" id="{10FB34DD-F774-4799-BCC3-281441DDFB7D}"/>
                </a:ext>
              </a:extLst>
            </p:cNvPr>
            <p:cNvGraphicFramePr>
              <a:graphicFrameLocks noChangeAspect="1"/>
            </p:cNvGraphicFramePr>
            <p:nvPr/>
          </p:nvGraphicFramePr>
          <p:xfrm>
            <a:off x="4694" y="3240"/>
            <a:ext cx="131" cy="131"/>
          </p:xfrm>
          <a:graphic>
            <a:graphicData uri="http://schemas.openxmlformats.org/presentationml/2006/ole">
              <mc:AlternateContent xmlns:mc="http://schemas.openxmlformats.org/markup-compatibility/2006">
                <mc:Choice xmlns:v="urn:schemas-microsoft-com:vml" Requires="v">
                  <p:oleObj spid="_x0000_s9503" name="公式" r:id="rId95" imgW="126720" imgH="126720" progId="Equation.3">
                    <p:embed/>
                  </p:oleObj>
                </mc:Choice>
                <mc:Fallback>
                  <p:oleObj name="公式" r:id="rId95" imgW="126720" imgH="126720" progId="Equation.3">
                    <p:embed/>
                    <p:pic>
                      <p:nvPicPr>
                        <p:cNvPr id="0" name="Object 84"/>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4694" y="324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0" name="Object 85">
              <a:extLst>
                <a:ext uri="{FF2B5EF4-FFF2-40B4-BE49-F238E27FC236}">
                  <a16:creationId xmlns:a16="http://schemas.microsoft.com/office/drawing/2014/main" id="{8CE6310D-9D39-409A-B5EE-5ED596094D5F}"/>
                </a:ext>
              </a:extLst>
            </p:cNvPr>
            <p:cNvGraphicFramePr>
              <a:graphicFrameLocks noChangeAspect="1"/>
            </p:cNvGraphicFramePr>
            <p:nvPr/>
          </p:nvGraphicFramePr>
          <p:xfrm>
            <a:off x="4694" y="3466"/>
            <a:ext cx="131" cy="131"/>
          </p:xfrm>
          <a:graphic>
            <a:graphicData uri="http://schemas.openxmlformats.org/presentationml/2006/ole">
              <mc:AlternateContent xmlns:mc="http://schemas.openxmlformats.org/markup-compatibility/2006">
                <mc:Choice xmlns:v="urn:schemas-microsoft-com:vml" Requires="v">
                  <p:oleObj spid="_x0000_s9504" name="公式" r:id="rId97" imgW="126720" imgH="126720" progId="Equation.3">
                    <p:embed/>
                  </p:oleObj>
                </mc:Choice>
                <mc:Fallback>
                  <p:oleObj name="公式" r:id="rId97" imgW="126720" imgH="126720" progId="Equation.3">
                    <p:embed/>
                    <p:pic>
                      <p:nvPicPr>
                        <p:cNvPr id="0" name="Object 85"/>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4694" y="346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1" name="Object 86">
              <a:extLst>
                <a:ext uri="{FF2B5EF4-FFF2-40B4-BE49-F238E27FC236}">
                  <a16:creationId xmlns:a16="http://schemas.microsoft.com/office/drawing/2014/main" id="{D1E7BB64-F3CD-4A5E-8A13-E44DE6721384}"/>
                </a:ext>
              </a:extLst>
            </p:cNvPr>
            <p:cNvGraphicFramePr>
              <a:graphicFrameLocks noChangeAspect="1"/>
            </p:cNvGraphicFramePr>
            <p:nvPr/>
          </p:nvGraphicFramePr>
          <p:xfrm>
            <a:off x="4694" y="3693"/>
            <a:ext cx="131" cy="131"/>
          </p:xfrm>
          <a:graphic>
            <a:graphicData uri="http://schemas.openxmlformats.org/presentationml/2006/ole">
              <mc:AlternateContent xmlns:mc="http://schemas.openxmlformats.org/markup-compatibility/2006">
                <mc:Choice xmlns:v="urn:schemas-microsoft-com:vml" Requires="v">
                  <p:oleObj spid="_x0000_s9505" name="公式" r:id="rId99" imgW="126720" imgH="126720" progId="Equation.3">
                    <p:embed/>
                  </p:oleObj>
                </mc:Choice>
                <mc:Fallback>
                  <p:oleObj name="公式" r:id="rId99" imgW="126720" imgH="126720" progId="Equation.3">
                    <p:embed/>
                    <p:pic>
                      <p:nvPicPr>
                        <p:cNvPr id="0" name="Object 86"/>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4694" y="3693"/>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2" name="Object 87">
              <a:extLst>
                <a:ext uri="{FF2B5EF4-FFF2-40B4-BE49-F238E27FC236}">
                  <a16:creationId xmlns:a16="http://schemas.microsoft.com/office/drawing/2014/main" id="{C3460045-5D01-40F8-8809-ACFD7F63DE16}"/>
                </a:ext>
              </a:extLst>
            </p:cNvPr>
            <p:cNvGraphicFramePr>
              <a:graphicFrameLocks noChangeAspect="1"/>
            </p:cNvGraphicFramePr>
            <p:nvPr/>
          </p:nvGraphicFramePr>
          <p:xfrm>
            <a:off x="5103" y="1209"/>
            <a:ext cx="131" cy="131"/>
          </p:xfrm>
          <a:graphic>
            <a:graphicData uri="http://schemas.openxmlformats.org/presentationml/2006/ole">
              <mc:AlternateContent xmlns:mc="http://schemas.openxmlformats.org/markup-compatibility/2006">
                <mc:Choice xmlns:v="urn:schemas-microsoft-com:vml" Requires="v">
                  <p:oleObj spid="_x0000_s9506" name="公式" r:id="rId101" imgW="126720" imgH="126720" progId="Equation.3">
                    <p:embed/>
                  </p:oleObj>
                </mc:Choice>
                <mc:Fallback>
                  <p:oleObj name="公式" r:id="rId101" imgW="126720" imgH="126720" progId="Equation.3">
                    <p:embed/>
                    <p:pic>
                      <p:nvPicPr>
                        <p:cNvPr id="0" name="Object 87"/>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5103" y="120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3" name="Object 88">
              <a:extLst>
                <a:ext uri="{FF2B5EF4-FFF2-40B4-BE49-F238E27FC236}">
                  <a16:creationId xmlns:a16="http://schemas.microsoft.com/office/drawing/2014/main" id="{853B7248-874B-4AA3-87D1-881C059232DE}"/>
                </a:ext>
              </a:extLst>
            </p:cNvPr>
            <p:cNvGraphicFramePr>
              <a:graphicFrameLocks noChangeAspect="1"/>
            </p:cNvGraphicFramePr>
            <p:nvPr/>
          </p:nvGraphicFramePr>
          <p:xfrm>
            <a:off x="5103" y="1436"/>
            <a:ext cx="131" cy="131"/>
          </p:xfrm>
          <a:graphic>
            <a:graphicData uri="http://schemas.openxmlformats.org/presentationml/2006/ole">
              <mc:AlternateContent xmlns:mc="http://schemas.openxmlformats.org/markup-compatibility/2006">
                <mc:Choice xmlns:v="urn:schemas-microsoft-com:vml" Requires="v">
                  <p:oleObj spid="_x0000_s9507" name="公式" r:id="rId103" imgW="126720" imgH="126720" progId="Equation.3">
                    <p:embed/>
                  </p:oleObj>
                </mc:Choice>
                <mc:Fallback>
                  <p:oleObj name="公式" r:id="rId103" imgW="126720" imgH="126720" progId="Equation.3">
                    <p:embed/>
                    <p:pic>
                      <p:nvPicPr>
                        <p:cNvPr id="0" name="Object 88"/>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5103" y="1436"/>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4" name="Object 89">
              <a:extLst>
                <a:ext uri="{FF2B5EF4-FFF2-40B4-BE49-F238E27FC236}">
                  <a16:creationId xmlns:a16="http://schemas.microsoft.com/office/drawing/2014/main" id="{37A81DA6-760B-48E7-B177-E64A30AD0C73}"/>
                </a:ext>
              </a:extLst>
            </p:cNvPr>
            <p:cNvGraphicFramePr>
              <a:graphicFrameLocks noChangeAspect="1"/>
            </p:cNvGraphicFramePr>
            <p:nvPr/>
          </p:nvGraphicFramePr>
          <p:xfrm>
            <a:off x="5103" y="1662"/>
            <a:ext cx="131" cy="131"/>
          </p:xfrm>
          <a:graphic>
            <a:graphicData uri="http://schemas.openxmlformats.org/presentationml/2006/ole">
              <mc:AlternateContent xmlns:mc="http://schemas.openxmlformats.org/markup-compatibility/2006">
                <mc:Choice xmlns:v="urn:schemas-microsoft-com:vml" Requires="v">
                  <p:oleObj spid="_x0000_s9508" name="公式" r:id="rId105" imgW="126720" imgH="126720" progId="Equation.3">
                    <p:embed/>
                  </p:oleObj>
                </mc:Choice>
                <mc:Fallback>
                  <p:oleObj name="公式" r:id="rId105" imgW="126720" imgH="126720" progId="Equation.3">
                    <p:embed/>
                    <p:pic>
                      <p:nvPicPr>
                        <p:cNvPr id="0" name="Object 89"/>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5103" y="166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5" name="Object 90">
              <a:extLst>
                <a:ext uri="{FF2B5EF4-FFF2-40B4-BE49-F238E27FC236}">
                  <a16:creationId xmlns:a16="http://schemas.microsoft.com/office/drawing/2014/main" id="{F50812BA-CB3D-4091-B7FD-02143947FB52}"/>
                </a:ext>
              </a:extLst>
            </p:cNvPr>
            <p:cNvGraphicFramePr>
              <a:graphicFrameLocks noChangeAspect="1"/>
            </p:cNvGraphicFramePr>
            <p:nvPr/>
          </p:nvGraphicFramePr>
          <p:xfrm>
            <a:off x="5103" y="1889"/>
            <a:ext cx="131" cy="131"/>
          </p:xfrm>
          <a:graphic>
            <a:graphicData uri="http://schemas.openxmlformats.org/presentationml/2006/ole">
              <mc:AlternateContent xmlns:mc="http://schemas.openxmlformats.org/markup-compatibility/2006">
                <mc:Choice xmlns:v="urn:schemas-microsoft-com:vml" Requires="v">
                  <p:oleObj spid="_x0000_s9509" name="公式" r:id="rId107" imgW="126720" imgH="126720" progId="Equation.3">
                    <p:embed/>
                  </p:oleObj>
                </mc:Choice>
                <mc:Fallback>
                  <p:oleObj name="公式" r:id="rId107" imgW="126720" imgH="126720" progId="Equation.3">
                    <p:embed/>
                    <p:pic>
                      <p:nvPicPr>
                        <p:cNvPr id="0" name="Object 90"/>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5103" y="1889"/>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6" name="Object 91">
              <a:extLst>
                <a:ext uri="{FF2B5EF4-FFF2-40B4-BE49-F238E27FC236}">
                  <a16:creationId xmlns:a16="http://schemas.microsoft.com/office/drawing/2014/main" id="{31635278-6A29-4409-A700-72EEA6469F3A}"/>
                </a:ext>
              </a:extLst>
            </p:cNvPr>
            <p:cNvGraphicFramePr>
              <a:graphicFrameLocks noChangeAspect="1"/>
            </p:cNvGraphicFramePr>
            <p:nvPr/>
          </p:nvGraphicFramePr>
          <p:xfrm>
            <a:off x="5103" y="2117"/>
            <a:ext cx="131" cy="131"/>
          </p:xfrm>
          <a:graphic>
            <a:graphicData uri="http://schemas.openxmlformats.org/presentationml/2006/ole">
              <mc:AlternateContent xmlns:mc="http://schemas.openxmlformats.org/markup-compatibility/2006">
                <mc:Choice xmlns:v="urn:schemas-microsoft-com:vml" Requires="v">
                  <p:oleObj spid="_x0000_s9510" name="公式" r:id="rId109" imgW="126720" imgH="126720" progId="Equation.3">
                    <p:embed/>
                  </p:oleObj>
                </mc:Choice>
                <mc:Fallback>
                  <p:oleObj name="公式" r:id="rId109" imgW="126720" imgH="126720" progId="Equation.3">
                    <p:embed/>
                    <p:pic>
                      <p:nvPicPr>
                        <p:cNvPr id="0" name="Object 91"/>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5103" y="211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 name="Object 92">
              <a:extLst>
                <a:ext uri="{FF2B5EF4-FFF2-40B4-BE49-F238E27FC236}">
                  <a16:creationId xmlns:a16="http://schemas.microsoft.com/office/drawing/2014/main" id="{4D1D4CDA-4A7C-451C-85A6-3D900CB4C236}"/>
                </a:ext>
              </a:extLst>
            </p:cNvPr>
            <p:cNvGraphicFramePr>
              <a:graphicFrameLocks noChangeAspect="1"/>
            </p:cNvGraphicFramePr>
            <p:nvPr/>
          </p:nvGraphicFramePr>
          <p:xfrm>
            <a:off x="5103" y="2344"/>
            <a:ext cx="131" cy="131"/>
          </p:xfrm>
          <a:graphic>
            <a:graphicData uri="http://schemas.openxmlformats.org/presentationml/2006/ole">
              <mc:AlternateContent xmlns:mc="http://schemas.openxmlformats.org/markup-compatibility/2006">
                <mc:Choice xmlns:v="urn:schemas-microsoft-com:vml" Requires="v">
                  <p:oleObj spid="_x0000_s9511" name="公式" r:id="rId111" imgW="126720" imgH="126720" progId="Equation.3">
                    <p:embed/>
                  </p:oleObj>
                </mc:Choice>
                <mc:Fallback>
                  <p:oleObj name="公式" r:id="rId111" imgW="126720" imgH="126720" progId="Equation.3">
                    <p:embed/>
                    <p:pic>
                      <p:nvPicPr>
                        <p:cNvPr id="0" name="Object 92"/>
                        <p:cNvPicPr>
                          <a:picLocks noChangeAspect="1" noChangeArrowheads="1"/>
                        </p:cNvPicPr>
                        <p:nvPr/>
                      </p:nvPicPr>
                      <p:blipFill>
                        <a:blip r:embed="rId112">
                          <a:extLst>
                            <a:ext uri="{28A0092B-C50C-407E-A947-70E740481C1C}">
                              <a14:useLocalDpi xmlns:a14="http://schemas.microsoft.com/office/drawing/2010/main" val="0"/>
                            </a:ext>
                          </a:extLst>
                        </a:blip>
                        <a:srcRect/>
                        <a:stretch>
                          <a:fillRect/>
                        </a:stretch>
                      </p:blipFill>
                      <p:spPr bwMode="auto">
                        <a:xfrm>
                          <a:off x="5103" y="2344"/>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8" name="Object 93">
              <a:extLst>
                <a:ext uri="{FF2B5EF4-FFF2-40B4-BE49-F238E27FC236}">
                  <a16:creationId xmlns:a16="http://schemas.microsoft.com/office/drawing/2014/main" id="{618F2232-72A1-4A09-AD42-9CCA58D92BE7}"/>
                </a:ext>
              </a:extLst>
            </p:cNvPr>
            <p:cNvGraphicFramePr>
              <a:graphicFrameLocks noChangeAspect="1"/>
            </p:cNvGraphicFramePr>
            <p:nvPr/>
          </p:nvGraphicFramePr>
          <p:xfrm>
            <a:off x="5103" y="2570"/>
            <a:ext cx="131" cy="131"/>
          </p:xfrm>
          <a:graphic>
            <a:graphicData uri="http://schemas.openxmlformats.org/presentationml/2006/ole">
              <mc:AlternateContent xmlns:mc="http://schemas.openxmlformats.org/markup-compatibility/2006">
                <mc:Choice xmlns:v="urn:schemas-microsoft-com:vml" Requires="v">
                  <p:oleObj spid="_x0000_s9512" name="公式" r:id="rId113" imgW="126720" imgH="126720" progId="Equation.3">
                    <p:embed/>
                  </p:oleObj>
                </mc:Choice>
                <mc:Fallback>
                  <p:oleObj name="公式" r:id="rId113" imgW="126720" imgH="126720" progId="Equation.3">
                    <p:embed/>
                    <p:pic>
                      <p:nvPicPr>
                        <p:cNvPr id="0" name="Object 93"/>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5103" y="2570"/>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9" name="Object 94">
              <a:extLst>
                <a:ext uri="{FF2B5EF4-FFF2-40B4-BE49-F238E27FC236}">
                  <a16:creationId xmlns:a16="http://schemas.microsoft.com/office/drawing/2014/main" id="{A79B0C39-52D0-4127-99F5-7336CFBE23F1}"/>
                </a:ext>
              </a:extLst>
            </p:cNvPr>
            <p:cNvGraphicFramePr>
              <a:graphicFrameLocks noChangeAspect="1"/>
            </p:cNvGraphicFramePr>
            <p:nvPr/>
          </p:nvGraphicFramePr>
          <p:xfrm>
            <a:off x="5103" y="2797"/>
            <a:ext cx="131" cy="131"/>
          </p:xfrm>
          <a:graphic>
            <a:graphicData uri="http://schemas.openxmlformats.org/presentationml/2006/ole">
              <mc:AlternateContent xmlns:mc="http://schemas.openxmlformats.org/markup-compatibility/2006">
                <mc:Choice xmlns:v="urn:schemas-microsoft-com:vml" Requires="v">
                  <p:oleObj spid="_x0000_s9513" name="公式" r:id="rId115" imgW="126720" imgH="126720" progId="Equation.3">
                    <p:embed/>
                  </p:oleObj>
                </mc:Choice>
                <mc:Fallback>
                  <p:oleObj name="公式" r:id="rId115" imgW="126720" imgH="126720" progId="Equation.3">
                    <p:embed/>
                    <p:pic>
                      <p:nvPicPr>
                        <p:cNvPr id="0" name="Object 94"/>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5103" y="2797"/>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0" name="Object 95">
              <a:extLst>
                <a:ext uri="{FF2B5EF4-FFF2-40B4-BE49-F238E27FC236}">
                  <a16:creationId xmlns:a16="http://schemas.microsoft.com/office/drawing/2014/main" id="{A51B5145-1B45-43AA-A79A-AE9ACC306B83}"/>
                </a:ext>
              </a:extLst>
            </p:cNvPr>
            <p:cNvGraphicFramePr>
              <a:graphicFrameLocks noChangeAspect="1"/>
            </p:cNvGraphicFramePr>
            <p:nvPr/>
          </p:nvGraphicFramePr>
          <p:xfrm>
            <a:off x="5103" y="3015"/>
            <a:ext cx="131" cy="131"/>
          </p:xfrm>
          <a:graphic>
            <a:graphicData uri="http://schemas.openxmlformats.org/presentationml/2006/ole">
              <mc:AlternateContent xmlns:mc="http://schemas.openxmlformats.org/markup-compatibility/2006">
                <mc:Choice xmlns:v="urn:schemas-microsoft-com:vml" Requires="v">
                  <p:oleObj spid="_x0000_s9514" name="公式" r:id="rId117" imgW="126720" imgH="126720" progId="Equation.3">
                    <p:embed/>
                  </p:oleObj>
                </mc:Choice>
                <mc:Fallback>
                  <p:oleObj name="公式" r:id="rId117" imgW="126720" imgH="126720" progId="Equation.3">
                    <p:embed/>
                    <p:pic>
                      <p:nvPicPr>
                        <p:cNvPr id="0" name="Object 95"/>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5103" y="301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1" name="Object 96">
              <a:extLst>
                <a:ext uri="{FF2B5EF4-FFF2-40B4-BE49-F238E27FC236}">
                  <a16:creationId xmlns:a16="http://schemas.microsoft.com/office/drawing/2014/main" id="{B9B7FD7B-C848-4171-A107-678486430A35}"/>
                </a:ext>
              </a:extLst>
            </p:cNvPr>
            <p:cNvGraphicFramePr>
              <a:graphicFrameLocks noChangeAspect="1"/>
            </p:cNvGraphicFramePr>
            <p:nvPr/>
          </p:nvGraphicFramePr>
          <p:xfrm>
            <a:off x="5103" y="3242"/>
            <a:ext cx="131" cy="131"/>
          </p:xfrm>
          <a:graphic>
            <a:graphicData uri="http://schemas.openxmlformats.org/presentationml/2006/ole">
              <mc:AlternateContent xmlns:mc="http://schemas.openxmlformats.org/markup-compatibility/2006">
                <mc:Choice xmlns:v="urn:schemas-microsoft-com:vml" Requires="v">
                  <p:oleObj spid="_x0000_s9515" name="公式" r:id="rId119" imgW="126720" imgH="126720" progId="Equation.3">
                    <p:embed/>
                  </p:oleObj>
                </mc:Choice>
                <mc:Fallback>
                  <p:oleObj name="公式" r:id="rId119" imgW="126720" imgH="126720" progId="Equation.3">
                    <p:embed/>
                    <p:pic>
                      <p:nvPicPr>
                        <p:cNvPr id="0" name="Object 96"/>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5103" y="3242"/>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2" name="Object 97">
              <a:extLst>
                <a:ext uri="{FF2B5EF4-FFF2-40B4-BE49-F238E27FC236}">
                  <a16:creationId xmlns:a16="http://schemas.microsoft.com/office/drawing/2014/main" id="{163C417C-0B49-4A83-BD0B-251134CBD622}"/>
                </a:ext>
              </a:extLst>
            </p:cNvPr>
            <p:cNvGraphicFramePr>
              <a:graphicFrameLocks noChangeAspect="1"/>
            </p:cNvGraphicFramePr>
            <p:nvPr/>
          </p:nvGraphicFramePr>
          <p:xfrm>
            <a:off x="5103" y="3468"/>
            <a:ext cx="131" cy="131"/>
          </p:xfrm>
          <a:graphic>
            <a:graphicData uri="http://schemas.openxmlformats.org/presentationml/2006/ole">
              <mc:AlternateContent xmlns:mc="http://schemas.openxmlformats.org/markup-compatibility/2006">
                <mc:Choice xmlns:v="urn:schemas-microsoft-com:vml" Requires="v">
                  <p:oleObj spid="_x0000_s9516" name="公式" r:id="rId121" imgW="126720" imgH="126720" progId="Equation.3">
                    <p:embed/>
                  </p:oleObj>
                </mc:Choice>
                <mc:Fallback>
                  <p:oleObj name="公式" r:id="rId121" imgW="126720" imgH="126720" progId="Equation.3">
                    <p:embed/>
                    <p:pic>
                      <p:nvPicPr>
                        <p:cNvPr id="0" name="Object 97"/>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5103" y="3468"/>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3" name="Object 98">
              <a:extLst>
                <a:ext uri="{FF2B5EF4-FFF2-40B4-BE49-F238E27FC236}">
                  <a16:creationId xmlns:a16="http://schemas.microsoft.com/office/drawing/2014/main" id="{3B949666-B955-4E66-AA40-3B1702ECDCC1}"/>
                </a:ext>
              </a:extLst>
            </p:cNvPr>
            <p:cNvGraphicFramePr>
              <a:graphicFrameLocks noChangeAspect="1"/>
            </p:cNvGraphicFramePr>
            <p:nvPr/>
          </p:nvGraphicFramePr>
          <p:xfrm>
            <a:off x="5103" y="3695"/>
            <a:ext cx="131" cy="131"/>
          </p:xfrm>
          <a:graphic>
            <a:graphicData uri="http://schemas.openxmlformats.org/presentationml/2006/ole">
              <mc:AlternateContent xmlns:mc="http://schemas.openxmlformats.org/markup-compatibility/2006">
                <mc:Choice xmlns:v="urn:schemas-microsoft-com:vml" Requires="v">
                  <p:oleObj spid="_x0000_s9517" name="公式" r:id="rId123" imgW="126720" imgH="126720" progId="Equation.3">
                    <p:embed/>
                  </p:oleObj>
                </mc:Choice>
                <mc:Fallback>
                  <p:oleObj name="公式" r:id="rId123" imgW="126720" imgH="126720" progId="Equation.3">
                    <p:embed/>
                    <p:pic>
                      <p:nvPicPr>
                        <p:cNvPr id="0" name="Object 98"/>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5103" y="3695"/>
                          <a:ext cx="131"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4" name="Object 99">
              <a:extLst>
                <a:ext uri="{FF2B5EF4-FFF2-40B4-BE49-F238E27FC236}">
                  <a16:creationId xmlns:a16="http://schemas.microsoft.com/office/drawing/2014/main" id="{A07854D9-6B78-4782-9691-F2F39E3500C2}"/>
                </a:ext>
              </a:extLst>
            </p:cNvPr>
            <p:cNvGraphicFramePr>
              <a:graphicFrameLocks noChangeAspect="1"/>
            </p:cNvGraphicFramePr>
            <p:nvPr/>
          </p:nvGraphicFramePr>
          <p:xfrm>
            <a:off x="4802" y="1179"/>
            <a:ext cx="243" cy="300"/>
          </p:xfrm>
          <a:graphic>
            <a:graphicData uri="http://schemas.openxmlformats.org/presentationml/2006/ole">
              <mc:AlternateContent xmlns:mc="http://schemas.openxmlformats.org/markup-compatibility/2006">
                <mc:Choice xmlns:v="urn:schemas-microsoft-com:vml" Requires="v">
                  <p:oleObj spid="_x0000_s9518" name="公式" r:id="rId125" imgW="164880" imgH="203040" progId="Equation.3">
                    <p:embed/>
                  </p:oleObj>
                </mc:Choice>
                <mc:Fallback>
                  <p:oleObj name="公式" r:id="rId125" imgW="164880" imgH="203040" progId="Equation.3">
                    <p:embed/>
                    <p:pic>
                      <p:nvPicPr>
                        <p:cNvPr id="0" name="Object 99"/>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4802" y="1179"/>
                          <a:ext cx="243"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pic>
                  </p:oleObj>
                </mc:Fallback>
              </mc:AlternateContent>
            </a:graphicData>
          </a:graphic>
        </p:graphicFrame>
      </p:grpSp>
      <p:grpSp>
        <p:nvGrpSpPr>
          <p:cNvPr id="3" name="Group 100">
            <a:extLst>
              <a:ext uri="{FF2B5EF4-FFF2-40B4-BE49-F238E27FC236}">
                <a16:creationId xmlns:a16="http://schemas.microsoft.com/office/drawing/2014/main" id="{7147E300-AF86-46DE-A18D-BE78024D2A06}"/>
              </a:ext>
            </a:extLst>
          </p:cNvPr>
          <p:cNvGrpSpPr>
            <a:grpSpLocks/>
          </p:cNvGrpSpPr>
          <p:nvPr/>
        </p:nvGrpSpPr>
        <p:grpSpPr bwMode="auto">
          <a:xfrm>
            <a:off x="6097588" y="2997200"/>
            <a:ext cx="2020887" cy="2611438"/>
            <a:chOff x="3744" y="1824"/>
            <a:chExt cx="1273" cy="1645"/>
          </a:xfrm>
        </p:grpSpPr>
        <p:sp>
          <p:nvSpPr>
            <p:cNvPr id="1125" name="Rectangle 101">
              <a:extLst>
                <a:ext uri="{FF2B5EF4-FFF2-40B4-BE49-F238E27FC236}">
                  <a16:creationId xmlns:a16="http://schemas.microsoft.com/office/drawing/2014/main" id="{2DDBEAC2-A5B8-489A-9155-5900651D318B}"/>
                </a:ext>
              </a:extLst>
            </p:cNvPr>
            <p:cNvSpPr>
              <a:spLocks noChangeArrowheads="1"/>
            </p:cNvSpPr>
            <p:nvPr/>
          </p:nvSpPr>
          <p:spPr bwMode="auto">
            <a:xfrm>
              <a:off x="4128" y="1824"/>
              <a:ext cx="576" cy="1248"/>
            </a:xfrm>
            <a:prstGeom prst="rect">
              <a:avLst/>
            </a:prstGeom>
            <a:solidFill>
              <a:srgbClr val="FF99CC">
                <a:alpha val="50000"/>
              </a:srgbClr>
            </a:solidFill>
            <a:ln w="19050">
              <a:solidFill>
                <a:schemeClr val="hlink"/>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6" name="Line 102">
              <a:extLst>
                <a:ext uri="{FF2B5EF4-FFF2-40B4-BE49-F238E27FC236}">
                  <a16:creationId xmlns:a16="http://schemas.microsoft.com/office/drawing/2014/main" id="{DD605A0F-8B0E-4D3F-A511-6DA7A8FC4074}"/>
                </a:ext>
              </a:extLst>
            </p:cNvPr>
            <p:cNvSpPr>
              <a:spLocks noChangeShapeType="1"/>
            </p:cNvSpPr>
            <p:nvPr/>
          </p:nvSpPr>
          <p:spPr bwMode="auto">
            <a:xfrm>
              <a:off x="4128" y="3072"/>
              <a:ext cx="0" cy="192"/>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7" name="Line 103">
              <a:extLst>
                <a:ext uri="{FF2B5EF4-FFF2-40B4-BE49-F238E27FC236}">
                  <a16:creationId xmlns:a16="http://schemas.microsoft.com/office/drawing/2014/main" id="{62ED6581-6EB0-4BDB-B7EB-69EA50B51A58}"/>
                </a:ext>
              </a:extLst>
            </p:cNvPr>
            <p:cNvSpPr>
              <a:spLocks noChangeShapeType="1"/>
            </p:cNvSpPr>
            <p:nvPr/>
          </p:nvSpPr>
          <p:spPr bwMode="auto">
            <a:xfrm>
              <a:off x="4704" y="3072"/>
              <a:ext cx="0" cy="192"/>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8" name="Line 104">
              <a:extLst>
                <a:ext uri="{FF2B5EF4-FFF2-40B4-BE49-F238E27FC236}">
                  <a16:creationId xmlns:a16="http://schemas.microsoft.com/office/drawing/2014/main" id="{7E63A42F-5E9F-436E-BA6F-A161D433E3B5}"/>
                </a:ext>
              </a:extLst>
            </p:cNvPr>
            <p:cNvSpPr>
              <a:spLocks noChangeShapeType="1"/>
            </p:cNvSpPr>
            <p:nvPr/>
          </p:nvSpPr>
          <p:spPr bwMode="auto">
            <a:xfrm>
              <a:off x="3744" y="3216"/>
              <a:ext cx="384" cy="0"/>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9" name="Line 105">
              <a:extLst>
                <a:ext uri="{FF2B5EF4-FFF2-40B4-BE49-F238E27FC236}">
                  <a16:creationId xmlns:a16="http://schemas.microsoft.com/office/drawing/2014/main" id="{129AD7C5-2007-4220-93FB-DB5ACCDA1F77}"/>
                </a:ext>
              </a:extLst>
            </p:cNvPr>
            <p:cNvSpPr>
              <a:spLocks noChangeShapeType="1"/>
            </p:cNvSpPr>
            <p:nvPr/>
          </p:nvSpPr>
          <p:spPr bwMode="auto">
            <a:xfrm>
              <a:off x="4128" y="3216"/>
              <a:ext cx="576" cy="0"/>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20" name="Object 106">
              <a:extLst>
                <a:ext uri="{FF2B5EF4-FFF2-40B4-BE49-F238E27FC236}">
                  <a16:creationId xmlns:a16="http://schemas.microsoft.com/office/drawing/2014/main" id="{5822CDB7-7390-41ED-B85B-853AB59A88F0}"/>
                </a:ext>
              </a:extLst>
            </p:cNvPr>
            <p:cNvGraphicFramePr>
              <a:graphicFrameLocks noChangeAspect="1"/>
            </p:cNvGraphicFramePr>
            <p:nvPr/>
          </p:nvGraphicFramePr>
          <p:xfrm>
            <a:off x="3815" y="3247"/>
            <a:ext cx="219" cy="222"/>
          </p:xfrm>
          <a:graphic>
            <a:graphicData uri="http://schemas.openxmlformats.org/presentationml/2006/ole">
              <mc:AlternateContent xmlns:mc="http://schemas.openxmlformats.org/markup-compatibility/2006">
                <mc:Choice xmlns:v="urn:schemas-microsoft-com:vml" Requires="v">
                  <p:oleObj spid="_x0000_s9519" name="公式" r:id="rId127" imgW="164880" imgH="164880" progId="Equation.3">
                    <p:embed/>
                  </p:oleObj>
                </mc:Choice>
                <mc:Fallback>
                  <p:oleObj name="公式" r:id="rId127" imgW="164880" imgH="164880" progId="Equation.3">
                    <p:embed/>
                    <p:pic>
                      <p:nvPicPr>
                        <p:cNvPr id="0" name="Object 106"/>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3815" y="3247"/>
                          <a:ext cx="219" cy="22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9221" name="Object 107">
              <a:extLst>
                <a:ext uri="{FF2B5EF4-FFF2-40B4-BE49-F238E27FC236}">
                  <a16:creationId xmlns:a16="http://schemas.microsoft.com/office/drawing/2014/main" id="{A69B7C7D-AA43-4973-939A-3DBB13190BF8}"/>
                </a:ext>
              </a:extLst>
            </p:cNvPr>
            <p:cNvGraphicFramePr>
              <a:graphicFrameLocks noChangeAspect="1"/>
            </p:cNvGraphicFramePr>
            <p:nvPr/>
          </p:nvGraphicFramePr>
          <p:xfrm>
            <a:off x="4320" y="3216"/>
            <a:ext cx="169" cy="237"/>
          </p:xfrm>
          <a:graphic>
            <a:graphicData uri="http://schemas.openxmlformats.org/presentationml/2006/ole">
              <mc:AlternateContent xmlns:mc="http://schemas.openxmlformats.org/markup-compatibility/2006">
                <mc:Choice xmlns:v="urn:schemas-microsoft-com:vml" Requires="v">
                  <p:oleObj spid="_x0000_s9520" name="公式" r:id="rId129" imgW="126720" imgH="177480" progId="Equation.3">
                    <p:embed/>
                  </p:oleObj>
                </mc:Choice>
                <mc:Fallback>
                  <p:oleObj name="公式" r:id="rId129" imgW="126720" imgH="177480" progId="Equation.3">
                    <p:embed/>
                    <p:pic>
                      <p:nvPicPr>
                        <p:cNvPr id="0" name="Object 107"/>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4320" y="3216"/>
                          <a:ext cx="169" cy="23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1132" name="Line 108">
              <a:extLst>
                <a:ext uri="{FF2B5EF4-FFF2-40B4-BE49-F238E27FC236}">
                  <a16:creationId xmlns:a16="http://schemas.microsoft.com/office/drawing/2014/main" id="{8A936200-2286-4286-ABE4-7F588B6B4CD3}"/>
                </a:ext>
              </a:extLst>
            </p:cNvPr>
            <p:cNvSpPr>
              <a:spLocks noChangeShapeType="1"/>
            </p:cNvSpPr>
            <p:nvPr/>
          </p:nvSpPr>
          <p:spPr bwMode="auto">
            <a:xfrm>
              <a:off x="4704" y="1824"/>
              <a:ext cx="192" cy="0"/>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33" name="Line 109">
              <a:extLst>
                <a:ext uri="{FF2B5EF4-FFF2-40B4-BE49-F238E27FC236}">
                  <a16:creationId xmlns:a16="http://schemas.microsoft.com/office/drawing/2014/main" id="{A7A44D3A-41E6-4EE2-9521-1B8901E01442}"/>
                </a:ext>
              </a:extLst>
            </p:cNvPr>
            <p:cNvSpPr>
              <a:spLocks noChangeShapeType="1"/>
            </p:cNvSpPr>
            <p:nvPr/>
          </p:nvSpPr>
          <p:spPr bwMode="auto">
            <a:xfrm>
              <a:off x="4704" y="3072"/>
              <a:ext cx="192" cy="0"/>
            </a:xfrm>
            <a:prstGeom prst="line">
              <a:avLst/>
            </a:prstGeom>
            <a:noFill/>
            <a:ln w="19050">
              <a:solidFill>
                <a:schemeClr val="tx2"/>
              </a:solidFill>
              <a:round/>
              <a:headEnd type="none" w="sm" len="lg"/>
              <a:tailEnd type="none" w="sm"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34" name="Line 110">
              <a:extLst>
                <a:ext uri="{FF2B5EF4-FFF2-40B4-BE49-F238E27FC236}">
                  <a16:creationId xmlns:a16="http://schemas.microsoft.com/office/drawing/2014/main" id="{E94D3483-9784-46E9-B339-4A586879A314}"/>
                </a:ext>
              </a:extLst>
            </p:cNvPr>
            <p:cNvSpPr>
              <a:spLocks noChangeShapeType="1"/>
            </p:cNvSpPr>
            <p:nvPr/>
          </p:nvSpPr>
          <p:spPr bwMode="auto">
            <a:xfrm>
              <a:off x="4800" y="1824"/>
              <a:ext cx="0" cy="1248"/>
            </a:xfrm>
            <a:prstGeom prst="line">
              <a:avLst/>
            </a:prstGeom>
            <a:noFill/>
            <a:ln w="19050">
              <a:solidFill>
                <a:schemeClr val="tx2"/>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22" name="Object 111">
              <a:extLst>
                <a:ext uri="{FF2B5EF4-FFF2-40B4-BE49-F238E27FC236}">
                  <a16:creationId xmlns:a16="http://schemas.microsoft.com/office/drawing/2014/main" id="{FC3DAE10-C05A-4DB4-8DBE-7DB64A707C17}"/>
                </a:ext>
              </a:extLst>
            </p:cNvPr>
            <p:cNvGraphicFramePr>
              <a:graphicFrameLocks noChangeAspect="1"/>
            </p:cNvGraphicFramePr>
            <p:nvPr/>
          </p:nvGraphicFramePr>
          <p:xfrm>
            <a:off x="4848" y="2281"/>
            <a:ext cx="169" cy="186"/>
          </p:xfrm>
          <a:graphic>
            <a:graphicData uri="http://schemas.openxmlformats.org/presentationml/2006/ole">
              <mc:AlternateContent xmlns:mc="http://schemas.openxmlformats.org/markup-compatibility/2006">
                <mc:Choice xmlns:v="urn:schemas-microsoft-com:vml" Requires="v">
                  <p:oleObj spid="_x0000_s9521" name="公式" r:id="rId131" imgW="126720" imgH="139680" progId="Equation.3">
                    <p:embed/>
                  </p:oleObj>
                </mc:Choice>
                <mc:Fallback>
                  <p:oleObj name="公式" r:id="rId131" imgW="126720" imgH="139680" progId="Equation.3">
                    <p:embed/>
                    <p:pic>
                      <p:nvPicPr>
                        <p:cNvPr id="0" name="Object 111"/>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4848" y="2281"/>
                          <a:ext cx="169" cy="18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4" name="Group 112">
            <a:extLst>
              <a:ext uri="{FF2B5EF4-FFF2-40B4-BE49-F238E27FC236}">
                <a16:creationId xmlns:a16="http://schemas.microsoft.com/office/drawing/2014/main" id="{20E731EE-2ECA-4492-BE1E-0673A1B4DF47}"/>
              </a:ext>
            </a:extLst>
          </p:cNvPr>
          <p:cNvGrpSpPr>
            <a:grpSpLocks/>
          </p:cNvGrpSpPr>
          <p:nvPr/>
        </p:nvGrpSpPr>
        <p:grpSpPr bwMode="auto">
          <a:xfrm>
            <a:off x="6097588" y="2997200"/>
            <a:ext cx="990600" cy="1981200"/>
            <a:chOff x="3744" y="1824"/>
            <a:chExt cx="624" cy="1248"/>
          </a:xfrm>
        </p:grpSpPr>
        <p:sp>
          <p:nvSpPr>
            <p:cNvPr id="1137" name="Rectangle 113" descr="深色下对角线">
              <a:extLst>
                <a:ext uri="{FF2B5EF4-FFF2-40B4-BE49-F238E27FC236}">
                  <a16:creationId xmlns:a16="http://schemas.microsoft.com/office/drawing/2014/main" id="{EC403608-9A6B-4C25-BDC7-FFCBD66E3189}"/>
                </a:ext>
              </a:extLst>
            </p:cNvPr>
            <p:cNvSpPr>
              <a:spLocks noChangeArrowheads="1"/>
            </p:cNvSpPr>
            <p:nvPr/>
          </p:nvSpPr>
          <p:spPr bwMode="auto">
            <a:xfrm>
              <a:off x="4320" y="1824"/>
              <a:ext cx="48" cy="1248"/>
            </a:xfrm>
            <a:prstGeom prst="rect">
              <a:avLst/>
            </a:prstGeom>
            <a:pattFill prst="dkDnDiag">
              <a:fgClr>
                <a:srgbClr val="33CC33"/>
              </a:fgClr>
              <a:bgClr>
                <a:srgbClr val="FFFFFF"/>
              </a:bgClr>
            </a:pattFill>
            <a:ln w="19050">
              <a:noFill/>
              <a:miter lim="800000"/>
              <a:headEnd/>
              <a:tailEnd/>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38" name="Line 114">
              <a:extLst>
                <a:ext uri="{FF2B5EF4-FFF2-40B4-BE49-F238E27FC236}">
                  <a16:creationId xmlns:a16="http://schemas.microsoft.com/office/drawing/2014/main" id="{37D33BE3-5155-4C6B-9074-34ED1AB0C005}"/>
                </a:ext>
              </a:extLst>
            </p:cNvPr>
            <p:cNvSpPr>
              <a:spLocks noChangeShapeType="1"/>
            </p:cNvSpPr>
            <p:nvPr/>
          </p:nvSpPr>
          <p:spPr bwMode="auto">
            <a:xfrm>
              <a:off x="3744" y="2880"/>
              <a:ext cx="576" cy="0"/>
            </a:xfrm>
            <a:prstGeom prst="line">
              <a:avLst/>
            </a:prstGeom>
            <a:noFill/>
            <a:ln w="19050">
              <a:solidFill>
                <a:srgbClr val="33CC33"/>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19" name="Object 115">
              <a:extLst>
                <a:ext uri="{FF2B5EF4-FFF2-40B4-BE49-F238E27FC236}">
                  <a16:creationId xmlns:a16="http://schemas.microsoft.com/office/drawing/2014/main" id="{F9F1B202-43A2-41DE-8C99-1E92031273CB}"/>
                </a:ext>
              </a:extLst>
            </p:cNvPr>
            <p:cNvGraphicFramePr>
              <a:graphicFrameLocks noChangeAspect="1"/>
            </p:cNvGraphicFramePr>
            <p:nvPr/>
          </p:nvGraphicFramePr>
          <p:xfrm>
            <a:off x="3888" y="2640"/>
            <a:ext cx="209" cy="232"/>
          </p:xfrm>
          <a:graphic>
            <a:graphicData uri="http://schemas.openxmlformats.org/presentationml/2006/ole">
              <mc:AlternateContent xmlns:mc="http://schemas.openxmlformats.org/markup-compatibility/2006">
                <mc:Choice xmlns:v="urn:schemas-microsoft-com:vml" Requires="v">
                  <p:oleObj spid="_x0000_s9522" name="公式" r:id="rId133" imgW="114120" imgH="126720" progId="Equation.3">
                    <p:embed/>
                  </p:oleObj>
                </mc:Choice>
                <mc:Fallback>
                  <p:oleObj name="公式" r:id="rId133" imgW="114120" imgH="126720" progId="Equation.3">
                    <p:embed/>
                    <p:pic>
                      <p:nvPicPr>
                        <p:cNvPr id="0" name="Object 115"/>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3888" y="2640"/>
                          <a:ext cx="209" cy="23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5" name="Group 116">
            <a:extLst>
              <a:ext uri="{FF2B5EF4-FFF2-40B4-BE49-F238E27FC236}">
                <a16:creationId xmlns:a16="http://schemas.microsoft.com/office/drawing/2014/main" id="{2A89EC69-A4F4-4226-834B-5B832885984F}"/>
              </a:ext>
            </a:extLst>
          </p:cNvPr>
          <p:cNvGrpSpPr>
            <a:grpSpLocks/>
          </p:cNvGrpSpPr>
          <p:nvPr/>
        </p:nvGrpSpPr>
        <p:grpSpPr bwMode="auto">
          <a:xfrm>
            <a:off x="6688138" y="3286125"/>
            <a:ext cx="857250" cy="533400"/>
            <a:chOff x="4128" y="1968"/>
            <a:chExt cx="540" cy="336"/>
          </a:xfrm>
        </p:grpSpPr>
        <p:sp>
          <p:nvSpPr>
            <p:cNvPr id="1141" name="Line 117">
              <a:extLst>
                <a:ext uri="{FF2B5EF4-FFF2-40B4-BE49-F238E27FC236}">
                  <a16:creationId xmlns:a16="http://schemas.microsoft.com/office/drawing/2014/main" id="{4C9D0EFB-B6CA-4C8F-881C-BAA6123FC05D}"/>
                </a:ext>
              </a:extLst>
            </p:cNvPr>
            <p:cNvSpPr>
              <a:spLocks noChangeShapeType="1"/>
            </p:cNvSpPr>
            <p:nvPr/>
          </p:nvSpPr>
          <p:spPr bwMode="auto">
            <a:xfrm>
              <a:off x="4128" y="2304"/>
              <a:ext cx="192" cy="0"/>
            </a:xfrm>
            <a:prstGeom prst="line">
              <a:avLst/>
            </a:prstGeom>
            <a:noFill/>
            <a:ln w="19050">
              <a:solidFill>
                <a:srgbClr val="99FFCC"/>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42" name="Line 118">
              <a:extLst>
                <a:ext uri="{FF2B5EF4-FFF2-40B4-BE49-F238E27FC236}">
                  <a16:creationId xmlns:a16="http://schemas.microsoft.com/office/drawing/2014/main" id="{56B2B169-721A-4C6D-B853-ACE281574954}"/>
                </a:ext>
              </a:extLst>
            </p:cNvPr>
            <p:cNvSpPr>
              <a:spLocks noChangeShapeType="1"/>
            </p:cNvSpPr>
            <p:nvPr/>
          </p:nvSpPr>
          <p:spPr bwMode="auto">
            <a:xfrm flipH="1">
              <a:off x="4368" y="2304"/>
              <a:ext cx="192" cy="0"/>
            </a:xfrm>
            <a:prstGeom prst="line">
              <a:avLst/>
            </a:prstGeom>
            <a:noFill/>
            <a:ln w="19050">
              <a:solidFill>
                <a:srgbClr val="99FFCC"/>
              </a:solidFill>
              <a:round/>
              <a:headEnd type="non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18" name="Object 119">
              <a:extLst>
                <a:ext uri="{FF2B5EF4-FFF2-40B4-BE49-F238E27FC236}">
                  <a16:creationId xmlns:a16="http://schemas.microsoft.com/office/drawing/2014/main" id="{26B6A73A-121C-4C09-8DB1-620A39533891}"/>
                </a:ext>
              </a:extLst>
            </p:cNvPr>
            <p:cNvGraphicFramePr>
              <a:graphicFrameLocks noChangeAspect="1"/>
            </p:cNvGraphicFramePr>
            <p:nvPr/>
          </p:nvGraphicFramePr>
          <p:xfrm>
            <a:off x="4368" y="1968"/>
            <a:ext cx="300" cy="278"/>
          </p:xfrm>
          <a:graphic>
            <a:graphicData uri="http://schemas.openxmlformats.org/presentationml/2006/ole">
              <mc:AlternateContent xmlns:mc="http://schemas.openxmlformats.org/markup-compatibility/2006">
                <mc:Choice xmlns:v="urn:schemas-microsoft-com:vml" Requires="v">
                  <p:oleObj spid="_x0000_s9523" name="公式" r:id="rId135" imgW="190440" imgH="177480" progId="Equation.3">
                    <p:embed/>
                  </p:oleObj>
                </mc:Choice>
                <mc:Fallback>
                  <p:oleObj name="公式" r:id="rId135" imgW="190440" imgH="177480" progId="Equation.3">
                    <p:embed/>
                    <p:pic>
                      <p:nvPicPr>
                        <p:cNvPr id="0" name="Object 119"/>
                        <p:cNvPicPr>
                          <a:picLocks noChangeAspect="1" noChangeArrowheads="1"/>
                        </p:cNvPicPr>
                        <p:nvPr/>
                      </p:nvPicPr>
                      <p:blipFill>
                        <a:blip r:embed="rId136">
                          <a:extLst>
                            <a:ext uri="{28A0092B-C50C-407E-A947-70E740481C1C}">
                              <a14:useLocalDpi xmlns:a14="http://schemas.microsoft.com/office/drawing/2010/main" val="0"/>
                            </a:ext>
                          </a:extLst>
                        </a:blip>
                        <a:srcRect/>
                        <a:stretch>
                          <a:fillRect/>
                        </a:stretch>
                      </p:blipFill>
                      <p:spPr bwMode="auto">
                        <a:xfrm>
                          <a:off x="4368" y="1968"/>
                          <a:ext cx="300" cy="27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97" name="Group 104">
            <a:extLst>
              <a:ext uri="{FF2B5EF4-FFF2-40B4-BE49-F238E27FC236}">
                <a16:creationId xmlns:a16="http://schemas.microsoft.com/office/drawing/2014/main" id="{DBB87F1F-2267-46AE-A86A-0F2BB78D9B46}"/>
              </a:ext>
            </a:extLst>
          </p:cNvPr>
          <p:cNvGrpSpPr>
            <a:grpSpLocks/>
          </p:cNvGrpSpPr>
          <p:nvPr/>
        </p:nvGrpSpPr>
        <p:grpSpPr bwMode="auto">
          <a:xfrm>
            <a:off x="821784" y="3316288"/>
            <a:ext cx="1549495" cy="836613"/>
            <a:chOff x="525" y="3166"/>
            <a:chExt cx="1240" cy="527"/>
          </a:xfrm>
        </p:grpSpPr>
        <p:graphicFrame>
          <p:nvGraphicFramePr>
            <p:cNvPr id="98" name="Object 100">
              <a:extLst>
                <a:ext uri="{FF2B5EF4-FFF2-40B4-BE49-F238E27FC236}">
                  <a16:creationId xmlns:a16="http://schemas.microsoft.com/office/drawing/2014/main" id="{1FAB5839-2FD0-4E4F-B05B-9AC424D2999F}"/>
                </a:ext>
              </a:extLst>
            </p:cNvPr>
            <p:cNvGraphicFramePr>
              <a:graphicFrameLocks noChangeAspect="1"/>
            </p:cNvGraphicFramePr>
            <p:nvPr/>
          </p:nvGraphicFramePr>
          <p:xfrm>
            <a:off x="851" y="3166"/>
            <a:ext cx="914" cy="527"/>
          </p:xfrm>
          <a:graphic>
            <a:graphicData uri="http://schemas.openxmlformats.org/presentationml/2006/ole">
              <mc:AlternateContent xmlns:mc="http://schemas.openxmlformats.org/markup-compatibility/2006">
                <mc:Choice xmlns:v="urn:schemas-microsoft-com:vml" Requires="v">
                  <p:oleObj spid="_x0000_s9524" name="公式" r:id="rId137" imgW="583920" imgH="393480" progId="Equation.3">
                    <p:embed/>
                  </p:oleObj>
                </mc:Choice>
                <mc:Fallback>
                  <p:oleObj name="公式" r:id="rId137" imgW="583920" imgH="393480" progId="Equation.3">
                    <p:embed/>
                    <p:pic>
                      <p:nvPicPr>
                        <p:cNvPr id="10248" name="Object 100">
                          <a:extLst>
                            <a:ext uri="{FF2B5EF4-FFF2-40B4-BE49-F238E27FC236}">
                              <a16:creationId xmlns:a16="http://schemas.microsoft.com/office/drawing/2014/main" id="{8BE36C1D-BF46-451F-879C-64A2C3C44F63}"/>
                            </a:ext>
                          </a:extLst>
                        </p:cNvPr>
                        <p:cNvPicPr>
                          <a:picLocks noChangeAspect="1" noChangeArrowheads="1"/>
                        </p:cNvPicPr>
                        <p:nvPr/>
                      </p:nvPicPr>
                      <p:blipFill>
                        <a:blip r:embed="rId138">
                          <a:extLst>
                            <a:ext uri="{28A0092B-C50C-407E-A947-70E740481C1C}">
                              <a14:useLocalDpi xmlns:a14="http://schemas.microsoft.com/office/drawing/2010/main" val="0"/>
                            </a:ext>
                          </a:extLst>
                        </a:blip>
                        <a:srcRect/>
                        <a:stretch>
                          <a:fillRect/>
                        </a:stretch>
                      </p:blipFill>
                      <p:spPr bwMode="auto">
                        <a:xfrm>
                          <a:off x="851" y="3166"/>
                          <a:ext cx="914" cy="52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9" name="Picture 101" descr="E白">
              <a:extLst>
                <a:ext uri="{FF2B5EF4-FFF2-40B4-BE49-F238E27FC236}">
                  <a16:creationId xmlns:a16="http://schemas.microsoft.com/office/drawing/2014/main" id="{78DCDF12-C893-4BCA-921D-1ADE73FA736D}"/>
                </a:ext>
              </a:extLst>
            </p:cNvPr>
            <p:cNvPicPr>
              <a:picLocks noChangeAspect="1" noChangeArrowheads="1"/>
            </p:cNvPicPr>
            <p:nvPr/>
          </p:nvPicPr>
          <p:blipFill>
            <a:blip r:embed="rId139">
              <a:clrChange>
                <a:clrFrom>
                  <a:srgbClr val="000000"/>
                </a:clrFrom>
                <a:clrTo>
                  <a:srgbClr val="000000">
                    <a:alpha val="0"/>
                  </a:srgbClr>
                </a:clrTo>
              </a:clrChange>
            </a:blip>
            <a:srcRect/>
            <a:stretch>
              <a:fillRect/>
            </a:stretch>
          </p:blipFill>
          <p:spPr bwMode="auto">
            <a:xfrm>
              <a:off x="525" y="3323"/>
              <a:ext cx="379" cy="210"/>
            </a:xfrm>
            <a:prstGeom prst="rect">
              <a:avLst/>
            </a:prstGeom>
            <a:noFill/>
            <a:effectLst>
              <a:outerShdw dist="35921" dir="2700000" algn="ctr" rotWithShape="0">
                <a:schemeClr val="bg2"/>
              </a:outerShdw>
            </a:effectLst>
          </p:spPr>
        </p:pic>
      </p:grpSp>
      <p:graphicFrame>
        <p:nvGraphicFramePr>
          <p:cNvPr id="100" name="Object 103">
            <a:extLst>
              <a:ext uri="{FF2B5EF4-FFF2-40B4-BE49-F238E27FC236}">
                <a16:creationId xmlns:a16="http://schemas.microsoft.com/office/drawing/2014/main" id="{CFD4E85D-6882-4D00-97FA-34CC014C60FA}"/>
              </a:ext>
            </a:extLst>
          </p:cNvPr>
          <p:cNvGraphicFramePr>
            <a:graphicFrameLocks noChangeAspect="1"/>
          </p:cNvGraphicFramePr>
          <p:nvPr>
            <p:extLst>
              <p:ext uri="{D42A27DB-BD31-4B8C-83A1-F6EECF244321}">
                <p14:modId xmlns:p14="http://schemas.microsoft.com/office/powerpoint/2010/main" val="3117323269"/>
              </p:ext>
            </p:extLst>
          </p:nvPr>
        </p:nvGraphicFramePr>
        <p:xfrm>
          <a:off x="2414936" y="3349625"/>
          <a:ext cx="2900363" cy="836613"/>
        </p:xfrm>
        <a:graphic>
          <a:graphicData uri="http://schemas.openxmlformats.org/presentationml/2006/ole">
            <mc:AlternateContent xmlns:mc="http://schemas.openxmlformats.org/markup-compatibility/2006">
              <mc:Choice xmlns:v="urn:schemas-microsoft-com:vml" Requires="v">
                <p:oleObj spid="_x0000_s9525" name="公式" r:id="rId140" imgW="1168200" imgH="393480" progId="Equation.3">
                  <p:embed/>
                </p:oleObj>
              </mc:Choice>
              <mc:Fallback>
                <p:oleObj name="公式" r:id="rId140" imgW="1168200" imgH="393480" progId="Equation.3">
                  <p:embed/>
                  <p:pic>
                    <p:nvPicPr>
                      <p:cNvPr id="160871" name="Object 103">
                        <a:extLst>
                          <a:ext uri="{FF2B5EF4-FFF2-40B4-BE49-F238E27FC236}">
                            <a16:creationId xmlns:a16="http://schemas.microsoft.com/office/drawing/2014/main" id="{A8487F4C-F220-4B0D-9485-77FCB2DD1B82}"/>
                          </a:ext>
                        </a:extLst>
                      </p:cNvPr>
                      <p:cNvPicPr>
                        <a:picLocks noChangeAspect="1" noChangeArrowheads="1"/>
                      </p:cNvPicPr>
                      <p:nvPr/>
                    </p:nvPicPr>
                    <p:blipFill>
                      <a:blip r:embed="rId141">
                        <a:extLst>
                          <a:ext uri="{28A0092B-C50C-407E-A947-70E740481C1C}">
                            <a14:useLocalDpi xmlns:a14="http://schemas.microsoft.com/office/drawing/2010/main" val="0"/>
                          </a:ext>
                        </a:extLst>
                      </a:blip>
                      <a:srcRect/>
                      <a:stretch>
                        <a:fillRect/>
                      </a:stretch>
                    </p:blipFill>
                    <p:spPr bwMode="auto">
                      <a:xfrm>
                        <a:off x="2414936" y="3349625"/>
                        <a:ext cx="2900363" cy="8366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1" name="Group 117">
            <a:extLst>
              <a:ext uri="{FF2B5EF4-FFF2-40B4-BE49-F238E27FC236}">
                <a16:creationId xmlns:a16="http://schemas.microsoft.com/office/drawing/2014/main" id="{35EBF01A-818D-4A2F-B9E5-71BF6ED24F95}"/>
              </a:ext>
            </a:extLst>
          </p:cNvPr>
          <p:cNvGrpSpPr>
            <a:grpSpLocks/>
          </p:cNvGrpSpPr>
          <p:nvPr/>
        </p:nvGrpSpPr>
        <p:grpSpPr bwMode="auto">
          <a:xfrm>
            <a:off x="324219" y="4341018"/>
            <a:ext cx="4044267" cy="546101"/>
            <a:chOff x="521" y="3465"/>
            <a:chExt cx="2293" cy="344"/>
          </a:xfrm>
        </p:grpSpPr>
        <p:grpSp>
          <p:nvGrpSpPr>
            <p:cNvPr id="102" name="Group 114">
              <a:extLst>
                <a:ext uri="{FF2B5EF4-FFF2-40B4-BE49-F238E27FC236}">
                  <a16:creationId xmlns:a16="http://schemas.microsoft.com/office/drawing/2014/main" id="{F0EBACAF-12E3-4C0C-9251-AD5198A39300}"/>
                </a:ext>
              </a:extLst>
            </p:cNvPr>
            <p:cNvGrpSpPr>
              <a:grpSpLocks/>
            </p:cNvGrpSpPr>
            <p:nvPr/>
          </p:nvGrpSpPr>
          <p:grpSpPr bwMode="auto">
            <a:xfrm>
              <a:off x="521" y="3475"/>
              <a:ext cx="1155" cy="334"/>
              <a:chOff x="1474" y="3657"/>
              <a:chExt cx="1043" cy="334"/>
            </a:xfrm>
          </p:grpSpPr>
          <p:sp>
            <p:nvSpPr>
              <p:cNvPr id="104" name="Text Box 113">
                <a:extLst>
                  <a:ext uri="{FF2B5EF4-FFF2-40B4-BE49-F238E27FC236}">
                    <a16:creationId xmlns:a16="http://schemas.microsoft.com/office/drawing/2014/main" id="{335FEC97-0CBA-46D5-8432-4E3760B3DE10}"/>
                  </a:ext>
                </a:extLst>
              </p:cNvPr>
              <p:cNvSpPr txBox="1">
                <a:spLocks noChangeArrowheads="1"/>
              </p:cNvSpPr>
              <p:nvPr/>
            </p:nvSpPr>
            <p:spPr bwMode="auto">
              <a:xfrm>
                <a:off x="1474" y="3657"/>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           方向：</a:t>
                </a:r>
              </a:p>
            </p:txBody>
          </p:sp>
          <p:grpSp>
            <p:nvGrpSpPr>
              <p:cNvPr id="105" name="Group 104">
                <a:extLst>
                  <a:ext uri="{FF2B5EF4-FFF2-40B4-BE49-F238E27FC236}">
                    <a16:creationId xmlns:a16="http://schemas.microsoft.com/office/drawing/2014/main" id="{BF9E45A8-F76D-460F-B10B-D7F04141A3E9}"/>
                  </a:ext>
                </a:extLst>
              </p:cNvPr>
              <p:cNvGrpSpPr>
                <a:grpSpLocks/>
              </p:cNvGrpSpPr>
              <p:nvPr/>
            </p:nvGrpSpPr>
            <p:grpSpPr bwMode="auto">
              <a:xfrm>
                <a:off x="1746" y="3702"/>
                <a:ext cx="771" cy="289"/>
                <a:chOff x="567" y="3285"/>
                <a:chExt cx="830" cy="289"/>
              </a:xfrm>
            </p:grpSpPr>
            <p:graphicFrame>
              <p:nvGraphicFramePr>
                <p:cNvPr id="106" name="Object 100">
                  <a:extLst>
                    <a:ext uri="{FF2B5EF4-FFF2-40B4-BE49-F238E27FC236}">
                      <a16:creationId xmlns:a16="http://schemas.microsoft.com/office/drawing/2014/main" id="{B22DE90E-ECC9-4E81-8447-231689149F61}"/>
                    </a:ext>
                  </a:extLst>
                </p:cNvPr>
                <p:cNvGraphicFramePr>
                  <a:graphicFrameLocks noChangeAspect="1"/>
                </p:cNvGraphicFramePr>
                <p:nvPr/>
              </p:nvGraphicFramePr>
              <p:xfrm>
                <a:off x="1218" y="3285"/>
                <a:ext cx="179" cy="289"/>
              </p:xfrm>
              <a:graphic>
                <a:graphicData uri="http://schemas.openxmlformats.org/presentationml/2006/ole">
                  <mc:AlternateContent xmlns:mc="http://schemas.openxmlformats.org/markup-compatibility/2006">
                    <mc:Choice xmlns:v="urn:schemas-microsoft-com:vml" Requires="v">
                      <p:oleObj spid="_x0000_s9526" name="公式" r:id="rId142" imgW="114120" imgH="215640" progId="Equation.3">
                        <p:embed/>
                      </p:oleObj>
                    </mc:Choice>
                    <mc:Fallback>
                      <p:oleObj name="公式" r:id="rId142" imgW="114120" imgH="215640" progId="Equation.3">
                        <p:embed/>
                        <p:pic>
                          <p:nvPicPr>
                            <p:cNvPr id="10351" name="Object 100">
                              <a:extLst>
                                <a:ext uri="{FF2B5EF4-FFF2-40B4-BE49-F238E27FC236}">
                                  <a16:creationId xmlns:a16="http://schemas.microsoft.com/office/drawing/2014/main" id="{F7162A77-1903-4433-BDA7-F189900FDAB8}"/>
                                </a:ext>
                              </a:extLst>
                            </p:cNvPr>
                            <p:cNvPicPr>
                              <a:picLocks noChangeAspect="1" noChangeArrowheads="1"/>
                            </p:cNvPicPr>
                            <p:nvPr/>
                          </p:nvPicPr>
                          <p:blipFill>
                            <a:blip r:embed="rId143">
                              <a:extLst>
                                <a:ext uri="{28A0092B-C50C-407E-A947-70E740481C1C}">
                                  <a14:useLocalDpi xmlns:a14="http://schemas.microsoft.com/office/drawing/2010/main" val="0"/>
                                </a:ext>
                              </a:extLst>
                            </a:blip>
                            <a:srcRect/>
                            <a:stretch>
                              <a:fillRect/>
                            </a:stretch>
                          </p:blipFill>
                          <p:spPr bwMode="auto">
                            <a:xfrm>
                              <a:off x="1218" y="3285"/>
                              <a:ext cx="179" cy="28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7" name="Picture 101" descr="E白">
                  <a:extLst>
                    <a:ext uri="{FF2B5EF4-FFF2-40B4-BE49-F238E27FC236}">
                      <a16:creationId xmlns:a16="http://schemas.microsoft.com/office/drawing/2014/main" id="{D2F68794-FBC7-4110-BC3D-487249D36C37}"/>
                    </a:ext>
                  </a:extLst>
                </p:cNvPr>
                <p:cNvPicPr>
                  <a:picLocks noChangeAspect="1" noChangeArrowheads="1"/>
                </p:cNvPicPr>
                <p:nvPr/>
              </p:nvPicPr>
              <p:blipFill>
                <a:blip r:embed="rId139">
                  <a:clrChange>
                    <a:clrFrom>
                      <a:srgbClr val="000000"/>
                    </a:clrFrom>
                    <a:clrTo>
                      <a:srgbClr val="000000">
                        <a:alpha val="0"/>
                      </a:srgbClr>
                    </a:clrTo>
                  </a:clrChange>
                </a:blip>
                <a:srcRect/>
                <a:stretch>
                  <a:fillRect/>
                </a:stretch>
              </p:blipFill>
              <p:spPr bwMode="auto">
                <a:xfrm>
                  <a:off x="567" y="3315"/>
                  <a:ext cx="279" cy="216"/>
                </a:xfrm>
                <a:prstGeom prst="rect">
                  <a:avLst/>
                </a:prstGeom>
                <a:noFill/>
                <a:effectLst>
                  <a:outerShdw dist="35921" dir="2700000" algn="ctr" rotWithShape="0">
                    <a:schemeClr val="bg2"/>
                  </a:outerShdw>
                </a:effectLst>
              </p:spPr>
            </p:pic>
          </p:grpSp>
        </p:grpSp>
        <p:sp>
          <p:nvSpPr>
            <p:cNvPr id="103" name="Text Box 116">
              <a:extLst>
                <a:ext uri="{FF2B5EF4-FFF2-40B4-BE49-F238E27FC236}">
                  <a16:creationId xmlns:a16="http://schemas.microsoft.com/office/drawing/2014/main" id="{D46AB718-6AEA-420C-8C8C-4DAEDD113A52}"/>
                </a:ext>
              </a:extLst>
            </p:cNvPr>
            <p:cNvSpPr txBox="1">
              <a:spLocks noChangeArrowheads="1"/>
            </p:cNvSpPr>
            <p:nvPr/>
          </p:nvSpPr>
          <p:spPr bwMode="auto">
            <a:xfrm>
              <a:off x="1680" y="3465"/>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逆时针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3"/>
                                        </p:tgtEl>
                                        <p:attrNameLst>
                                          <p:attrName>style.visibility</p:attrName>
                                        </p:attrNameLst>
                                      </p:cBhvr>
                                      <p:to>
                                        <p:strVal val="visible"/>
                                      </p:to>
                                    </p:set>
                                    <p:animEffect transition="in" filter="wipe(left)">
                                      <p:cBhvr>
                                        <p:cTn id="11" dur="500"/>
                                        <p:tgtEl>
                                          <p:spTgt spid="10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57"/>
                                        </p:tgtEl>
                                        <p:attrNameLst>
                                          <p:attrName>style.visibility</p:attrName>
                                        </p:attrNameLst>
                                      </p:cBhvr>
                                      <p:to>
                                        <p:strVal val="visible"/>
                                      </p:to>
                                    </p:set>
                                    <p:animEffect transition="in" filter="strips(downRight)">
                                      <p:cBhvr>
                                        <p:cTn id="16" dur="500"/>
                                        <p:tgtEl>
                                          <p:spTgt spid="10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wipe(left)">
                                      <p:cBhvr>
                                        <p:cTn id="41" dur="500"/>
                                        <p:tgtEl>
                                          <p:spTgt spid="9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wipe(left)">
                                      <p:cBhvr>
                                        <p:cTn id="46" dur="500"/>
                                        <p:tgtEl>
                                          <p:spTgt spid="10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dissolve">
                                      <p:cBhvr>
                                        <p:cTn id="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53" grpId="0"/>
      <p:bldP spid="10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A328324F-4297-483D-BC29-CFD6EDA3228F}"/>
              </a:ext>
            </a:extLst>
          </p:cNvPr>
          <p:cNvSpPr txBox="1">
            <a:spLocks noChangeArrowheads="1"/>
          </p:cNvSpPr>
          <p:nvPr/>
        </p:nvSpPr>
        <p:spPr bwMode="auto">
          <a:xfrm>
            <a:off x="381000" y="1258888"/>
            <a:ext cx="85344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无论什么原因，只要穿过回路的磁通量发生变化，回路中就会有感应电动势。</a:t>
            </a:r>
          </a:p>
        </p:txBody>
      </p:sp>
      <p:graphicFrame>
        <p:nvGraphicFramePr>
          <p:cNvPr id="31748" name="Object 4">
            <a:extLst>
              <a:ext uri="{FF2B5EF4-FFF2-40B4-BE49-F238E27FC236}">
                <a16:creationId xmlns:a16="http://schemas.microsoft.com/office/drawing/2014/main" id="{6BC86807-4402-41F2-B94B-946E3CC7DA5F}"/>
              </a:ext>
            </a:extLst>
          </p:cNvPr>
          <p:cNvGraphicFramePr>
            <a:graphicFrameLocks noChangeAspect="1"/>
          </p:cNvGraphicFramePr>
          <p:nvPr/>
        </p:nvGraphicFramePr>
        <p:xfrm>
          <a:off x="3435350" y="2205038"/>
          <a:ext cx="2058988" cy="692150"/>
        </p:xfrm>
        <a:graphic>
          <a:graphicData uri="http://schemas.openxmlformats.org/presentationml/2006/ole">
            <mc:AlternateContent xmlns:mc="http://schemas.openxmlformats.org/markup-compatibility/2006">
              <mc:Choice xmlns:v="urn:schemas-microsoft-com:vml" Requires="v">
                <p:oleObj spid="_x0000_s13327" name="公式" r:id="rId3" imgW="901440" imgH="304560" progId="Equation.3">
                  <p:embed/>
                </p:oleObj>
              </mc:Choice>
              <mc:Fallback>
                <p:oleObj name="公式" r:id="rId3" imgW="901440" imgH="304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2205038"/>
                        <a:ext cx="2058988" cy="692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Text Box 5">
            <a:extLst>
              <a:ext uri="{FF2B5EF4-FFF2-40B4-BE49-F238E27FC236}">
                <a16:creationId xmlns:a16="http://schemas.microsoft.com/office/drawing/2014/main" id="{72A28B53-5585-4981-A881-C866C63BD1CC}"/>
              </a:ext>
            </a:extLst>
          </p:cNvPr>
          <p:cNvSpPr txBox="1">
            <a:spLocks noChangeArrowheads="1"/>
          </p:cNvSpPr>
          <p:nvPr/>
        </p:nvSpPr>
        <p:spPr bwMode="auto">
          <a:xfrm>
            <a:off x="467544" y="3052872"/>
            <a:ext cx="8507413" cy="181588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由于导体相对磁场运动，在导体内感应的电动势称作</a:t>
            </a:r>
            <a:r>
              <a:rPr lang="zh-CN" altLang="en-US" dirty="0">
                <a:solidFill>
                  <a:srgbClr val="FFFF00"/>
                </a:solidFill>
                <a:effectLst>
                  <a:outerShdw blurRad="38100" dist="38100" dir="2700000" algn="tl">
                    <a:srgbClr val="000000"/>
                  </a:outerShdw>
                </a:effectLst>
                <a:latin typeface="幼圆" panose="02010509060101010101" pitchFamily="49" charset="-122"/>
              </a:rPr>
              <a:t>动生电动势</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en-US" altLang="zh-CN" i="1" dirty="0">
                <a:solidFill>
                  <a:srgbClr val="FFFF00"/>
                </a:solidFill>
                <a:effectLst>
                  <a:outerShdw blurRad="38100" dist="38100" dir="2700000" algn="tl">
                    <a:srgbClr val="000000"/>
                  </a:outerShdw>
                </a:effectLst>
              </a:rPr>
              <a:t>motional electro-motive force</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latin typeface="幼圆" panose="02010509060101010101" pitchFamily="49" charset="-122"/>
              </a:rPr>
              <a:t>。将由于磁场强弱的变化引起的电动势称作</a:t>
            </a:r>
            <a:r>
              <a:rPr lang="zh-CN" altLang="en-US" dirty="0">
                <a:solidFill>
                  <a:srgbClr val="FFFF00"/>
                </a:solidFill>
                <a:effectLst>
                  <a:outerShdw blurRad="38100" dist="38100" dir="2700000" algn="tl">
                    <a:srgbClr val="000000"/>
                  </a:outerShdw>
                </a:effectLst>
                <a:latin typeface="幼圆" panose="02010509060101010101" pitchFamily="49" charset="-122"/>
              </a:rPr>
              <a:t>感生电动势</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en-US" altLang="en-US" i="1" dirty="0">
                <a:solidFill>
                  <a:srgbClr val="FFFF00"/>
                </a:solidFill>
                <a:effectLst>
                  <a:outerShdw blurRad="38100" dist="38100" dir="2700000" algn="tl">
                    <a:srgbClr val="000000"/>
                  </a:outerShdw>
                </a:effectLst>
              </a:rPr>
              <a:t>induced electromotive force</a:t>
            </a:r>
            <a:r>
              <a:rPr lang="en-US" altLang="zh-CN" dirty="0">
                <a:solidFill>
                  <a:srgbClr val="FFFF00"/>
                </a:solidFill>
                <a:effectLst>
                  <a:outerShdw blurRad="38100" dist="38100" dir="2700000" algn="tl">
                    <a:srgbClr val="000000"/>
                  </a:outerShdw>
                </a:effectLst>
                <a:latin typeface="幼圆" panose="02010509060101010101" pitchFamily="49" charset="-122"/>
              </a:rPr>
              <a:t>)</a:t>
            </a:r>
            <a:r>
              <a:rPr lang="zh-CN" altLang="en-US" dirty="0">
                <a:effectLst>
                  <a:outerShdw blurRad="38100" dist="38100" dir="2700000" algn="tl">
                    <a:srgbClr val="000000"/>
                  </a:outerShdw>
                </a:effectLst>
                <a:latin typeface="幼圆"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dissolve">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dissolve">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dissolve">
                                      <p:cBhvr>
                                        <p:cTn id="1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9" grpId="0" autoUpdateAnimBg="0"/>
    </p:bldLst>
  </p:timing>
</p:sld>
</file>

<file path=ppt/theme/theme1.xml><?xml version="1.0" encoding="utf-8"?>
<a:theme xmlns:a="http://schemas.openxmlformats.org/drawingml/2006/main" name="稳恒电流的磁场1">
  <a:themeElements>
    <a:clrScheme name="稳恒电流的磁场1 11">
      <a:dk1>
        <a:srgbClr val="000000"/>
      </a:dk1>
      <a:lt1>
        <a:srgbClr val="FFFFFF"/>
      </a:lt1>
      <a:dk2>
        <a:srgbClr val="006666"/>
      </a:dk2>
      <a:lt2>
        <a:srgbClr val="FFFF66"/>
      </a:lt2>
      <a:accent1>
        <a:srgbClr val="000000"/>
      </a:accent1>
      <a:accent2>
        <a:srgbClr val="3333CC"/>
      </a:accent2>
      <a:accent3>
        <a:srgbClr val="AAB8B8"/>
      </a:accent3>
      <a:accent4>
        <a:srgbClr val="DADADA"/>
      </a:accent4>
      <a:accent5>
        <a:srgbClr val="AAAAAA"/>
      </a:accent5>
      <a:accent6>
        <a:srgbClr val="2D2DB9"/>
      </a:accent6>
      <a:hlink>
        <a:srgbClr val="99FF99"/>
      </a:hlink>
      <a:folHlink>
        <a:srgbClr val="B2B2B2"/>
      </a:folHlink>
    </a:clrScheme>
    <a:fontScheme name="稳恒电流的磁场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lnDef>
  </a:objectDefaults>
  <a:extraClrSchemeLst>
    <a:extraClrScheme>
      <a:clrScheme name="稳恒电流的磁场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稳恒电流的磁场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稳恒电流的磁场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稳恒电流的磁场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稳恒电流的磁场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稳恒电流的磁场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稳恒电流的磁场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稳恒电流的磁场1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稳恒电流的磁场1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稳恒电流的磁场1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稳恒电流的磁场1 11">
        <a:dk1>
          <a:srgbClr val="000000"/>
        </a:dk1>
        <a:lt1>
          <a:srgbClr val="FFFFFF"/>
        </a:lt1>
        <a:dk2>
          <a:srgbClr val="006666"/>
        </a:dk2>
        <a:lt2>
          <a:srgbClr val="FFFF66"/>
        </a:lt2>
        <a:accent1>
          <a:srgbClr val="000000"/>
        </a:accent1>
        <a:accent2>
          <a:srgbClr val="3333CC"/>
        </a:accent2>
        <a:accent3>
          <a:srgbClr val="AAB8B8"/>
        </a:accent3>
        <a:accent4>
          <a:srgbClr val="DADADA"/>
        </a:accent4>
        <a:accent5>
          <a:srgbClr val="AAAAAA"/>
        </a:accent5>
        <a:accent6>
          <a:srgbClr val="2D2DB9"/>
        </a:accent6>
        <a:hlink>
          <a:srgbClr val="99FF99"/>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D:\wlkj\高教贾起民电磁学\稳恒电流的磁场1.ppt</Template>
  <TotalTime>5514</TotalTime>
  <Words>1558</Words>
  <Application>Microsoft Office PowerPoint</Application>
  <PresentationFormat>全屏显示(4:3)</PresentationFormat>
  <Paragraphs>153</Paragraphs>
  <Slides>42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42</vt:i4>
      </vt:variant>
    </vt:vector>
  </HeadingPairs>
  <TitlesOfParts>
    <vt:vector size="59" baseType="lpstr">
      <vt:lpstr>Times New Roman</vt:lpstr>
      <vt:lpstr>幼圆</vt:lpstr>
      <vt:lpstr>Arial</vt:lpstr>
      <vt:lpstr>宋体</vt:lpstr>
      <vt:lpstr>Webdings</vt:lpstr>
      <vt:lpstr>华文行楷</vt:lpstr>
      <vt:lpstr>黑体</vt:lpstr>
      <vt:lpstr>Century Gothic</vt:lpstr>
      <vt:lpstr>隶书</vt:lpstr>
      <vt:lpstr>Symbol</vt:lpstr>
      <vt:lpstr>华文彩云</vt:lpstr>
      <vt:lpstr>文鼎CS中等线</vt:lpstr>
      <vt:lpstr>稳恒电流的磁场1</vt:lpstr>
      <vt:lpstr>Microsoft Equation 3.0</vt:lpstr>
      <vt:lpstr>Microsoft 公式 3.0</vt:lpstr>
      <vt:lpstr>Microsoft Clip Gallery</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第十三章 电磁感应</dc:title>
  <dc:creator>baog</dc:creator>
  <cp:lastModifiedBy>Demon</cp:lastModifiedBy>
  <cp:revision>241</cp:revision>
  <dcterms:created xsi:type="dcterms:W3CDTF">2000-06-22T04:59:07Z</dcterms:created>
  <dcterms:modified xsi:type="dcterms:W3CDTF">2017-12-22T12:11:03Z</dcterms:modified>
</cp:coreProperties>
</file>