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2" r:id="rId2"/>
    <p:sldId id="257" r:id="rId3"/>
    <p:sldId id="270" r:id="rId4"/>
    <p:sldId id="268" r:id="rId5"/>
    <p:sldId id="282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89" r:id="rId14"/>
    <p:sldId id="290" r:id="rId15"/>
    <p:sldId id="291" r:id="rId16"/>
    <p:sldId id="292" r:id="rId17"/>
    <p:sldId id="293" r:id="rId18"/>
    <p:sldId id="29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FF"/>
    <a:srgbClr val="33CCFF"/>
    <a:srgbClr val="FF3300"/>
    <a:srgbClr val="00FFFF"/>
    <a:srgbClr val="00FF00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60" autoAdjust="0"/>
    <p:restoredTop sz="94660"/>
  </p:normalViewPr>
  <p:slideViewPr>
    <p:cSldViewPr>
      <p:cViewPr varScale="1">
        <p:scale>
          <a:sx n="88" d="100"/>
          <a:sy n="88" d="100"/>
        </p:scale>
        <p:origin x="70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11" Type="http://schemas.openxmlformats.org/officeDocument/2006/relationships/image" Target="../media/image118.emf"/><Relationship Id="rId5" Type="http://schemas.openxmlformats.org/officeDocument/2006/relationships/image" Target="../media/image112.emf"/><Relationship Id="rId10" Type="http://schemas.openxmlformats.org/officeDocument/2006/relationships/image" Target="../media/image117.emf"/><Relationship Id="rId4" Type="http://schemas.openxmlformats.org/officeDocument/2006/relationships/image" Target="../media/image111.emf"/><Relationship Id="rId9" Type="http://schemas.openxmlformats.org/officeDocument/2006/relationships/image" Target="../media/image11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image" Target="../media/image131.emf"/><Relationship Id="rId18" Type="http://schemas.openxmlformats.org/officeDocument/2006/relationships/image" Target="../media/image136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12" Type="http://schemas.openxmlformats.org/officeDocument/2006/relationships/image" Target="../media/image130.emf"/><Relationship Id="rId17" Type="http://schemas.openxmlformats.org/officeDocument/2006/relationships/image" Target="../media/image135.emf"/><Relationship Id="rId2" Type="http://schemas.openxmlformats.org/officeDocument/2006/relationships/image" Target="../media/image120.emf"/><Relationship Id="rId16" Type="http://schemas.openxmlformats.org/officeDocument/2006/relationships/image" Target="../media/image134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11" Type="http://schemas.openxmlformats.org/officeDocument/2006/relationships/image" Target="../media/image129.emf"/><Relationship Id="rId5" Type="http://schemas.openxmlformats.org/officeDocument/2006/relationships/image" Target="../media/image123.emf"/><Relationship Id="rId15" Type="http://schemas.openxmlformats.org/officeDocument/2006/relationships/image" Target="../media/image133.emf"/><Relationship Id="rId10" Type="http://schemas.openxmlformats.org/officeDocument/2006/relationships/image" Target="../media/image128.emf"/><Relationship Id="rId19" Type="http://schemas.openxmlformats.org/officeDocument/2006/relationships/image" Target="../media/image137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Relationship Id="rId14" Type="http://schemas.openxmlformats.org/officeDocument/2006/relationships/image" Target="../media/image13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image" Target="../media/image150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12" Type="http://schemas.openxmlformats.org/officeDocument/2006/relationships/image" Target="../media/image149.emf"/><Relationship Id="rId17" Type="http://schemas.openxmlformats.org/officeDocument/2006/relationships/image" Target="../media/image154.emf"/><Relationship Id="rId2" Type="http://schemas.openxmlformats.org/officeDocument/2006/relationships/image" Target="../media/image139.emf"/><Relationship Id="rId16" Type="http://schemas.openxmlformats.org/officeDocument/2006/relationships/image" Target="../media/image153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../media/image142.emf"/><Relationship Id="rId15" Type="http://schemas.openxmlformats.org/officeDocument/2006/relationships/image" Target="../media/image152.emf"/><Relationship Id="rId10" Type="http://schemas.openxmlformats.org/officeDocument/2006/relationships/image" Target="../media/image147.emf"/><Relationship Id="rId4" Type="http://schemas.openxmlformats.org/officeDocument/2006/relationships/image" Target="../media/image141.emf"/><Relationship Id="rId9" Type="http://schemas.openxmlformats.org/officeDocument/2006/relationships/image" Target="../media/image146.emf"/><Relationship Id="rId14" Type="http://schemas.openxmlformats.org/officeDocument/2006/relationships/image" Target="../media/image15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7.emf"/><Relationship Id="rId18" Type="http://schemas.openxmlformats.org/officeDocument/2006/relationships/image" Target="../media/image172.emf"/><Relationship Id="rId3" Type="http://schemas.openxmlformats.org/officeDocument/2006/relationships/image" Target="../media/image157.emf"/><Relationship Id="rId21" Type="http://schemas.openxmlformats.org/officeDocument/2006/relationships/image" Target="../media/image175.emf"/><Relationship Id="rId7" Type="http://schemas.openxmlformats.org/officeDocument/2006/relationships/image" Target="../media/image161.emf"/><Relationship Id="rId12" Type="http://schemas.openxmlformats.org/officeDocument/2006/relationships/image" Target="../media/image166.emf"/><Relationship Id="rId17" Type="http://schemas.openxmlformats.org/officeDocument/2006/relationships/image" Target="../media/image171.emf"/><Relationship Id="rId2" Type="http://schemas.openxmlformats.org/officeDocument/2006/relationships/image" Target="../media/image156.emf"/><Relationship Id="rId16" Type="http://schemas.openxmlformats.org/officeDocument/2006/relationships/image" Target="../media/image170.emf"/><Relationship Id="rId20" Type="http://schemas.openxmlformats.org/officeDocument/2006/relationships/image" Target="../media/image174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11" Type="http://schemas.openxmlformats.org/officeDocument/2006/relationships/image" Target="../media/image165.emf"/><Relationship Id="rId5" Type="http://schemas.openxmlformats.org/officeDocument/2006/relationships/image" Target="../media/image159.emf"/><Relationship Id="rId15" Type="http://schemas.openxmlformats.org/officeDocument/2006/relationships/image" Target="../media/image169.emf"/><Relationship Id="rId10" Type="http://schemas.openxmlformats.org/officeDocument/2006/relationships/image" Target="../media/image164.emf"/><Relationship Id="rId19" Type="http://schemas.openxmlformats.org/officeDocument/2006/relationships/image" Target="../media/image173.emf"/><Relationship Id="rId4" Type="http://schemas.openxmlformats.org/officeDocument/2006/relationships/image" Target="../media/image158.emf"/><Relationship Id="rId9" Type="http://schemas.openxmlformats.org/officeDocument/2006/relationships/image" Target="../media/image163.emf"/><Relationship Id="rId14" Type="http://schemas.openxmlformats.org/officeDocument/2006/relationships/image" Target="../media/image16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image" Target="../media/image188.emf"/><Relationship Id="rId18" Type="http://schemas.openxmlformats.org/officeDocument/2006/relationships/image" Target="../media/image193.emf"/><Relationship Id="rId3" Type="http://schemas.openxmlformats.org/officeDocument/2006/relationships/image" Target="../media/image178.emf"/><Relationship Id="rId21" Type="http://schemas.openxmlformats.org/officeDocument/2006/relationships/image" Target="../media/image104.emf"/><Relationship Id="rId7" Type="http://schemas.openxmlformats.org/officeDocument/2006/relationships/image" Target="../media/image182.emf"/><Relationship Id="rId12" Type="http://schemas.openxmlformats.org/officeDocument/2006/relationships/image" Target="../media/image187.emf"/><Relationship Id="rId17" Type="http://schemas.openxmlformats.org/officeDocument/2006/relationships/image" Target="../media/image192.emf"/><Relationship Id="rId2" Type="http://schemas.openxmlformats.org/officeDocument/2006/relationships/image" Target="../media/image177.emf"/><Relationship Id="rId16" Type="http://schemas.openxmlformats.org/officeDocument/2006/relationships/image" Target="../media/image191.emf"/><Relationship Id="rId20" Type="http://schemas.openxmlformats.org/officeDocument/2006/relationships/image" Target="../media/image195.emf"/><Relationship Id="rId1" Type="http://schemas.openxmlformats.org/officeDocument/2006/relationships/image" Target="../media/image176.emf"/><Relationship Id="rId6" Type="http://schemas.openxmlformats.org/officeDocument/2006/relationships/image" Target="../media/image181.emf"/><Relationship Id="rId11" Type="http://schemas.openxmlformats.org/officeDocument/2006/relationships/image" Target="../media/image186.emf"/><Relationship Id="rId24" Type="http://schemas.openxmlformats.org/officeDocument/2006/relationships/image" Target="../media/image107.emf"/><Relationship Id="rId5" Type="http://schemas.openxmlformats.org/officeDocument/2006/relationships/image" Target="../media/image180.emf"/><Relationship Id="rId15" Type="http://schemas.openxmlformats.org/officeDocument/2006/relationships/image" Target="../media/image190.emf"/><Relationship Id="rId23" Type="http://schemas.openxmlformats.org/officeDocument/2006/relationships/image" Target="../media/image106.emf"/><Relationship Id="rId10" Type="http://schemas.openxmlformats.org/officeDocument/2006/relationships/image" Target="../media/image185.emf"/><Relationship Id="rId19" Type="http://schemas.openxmlformats.org/officeDocument/2006/relationships/image" Target="../media/image194.emf"/><Relationship Id="rId4" Type="http://schemas.openxmlformats.org/officeDocument/2006/relationships/image" Target="../media/image179.emf"/><Relationship Id="rId9" Type="http://schemas.openxmlformats.org/officeDocument/2006/relationships/image" Target="../media/image184.emf"/><Relationship Id="rId14" Type="http://schemas.openxmlformats.org/officeDocument/2006/relationships/image" Target="../media/image189.emf"/><Relationship Id="rId22" Type="http://schemas.openxmlformats.org/officeDocument/2006/relationships/image" Target="../media/image10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9614490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721764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908535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2404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107633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228925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338645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310056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968645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5583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318613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142505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00008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9E5ABEF9-2BE3-4A7B-81BB-9DD9177E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-3175"/>
            <a:ext cx="8351837" cy="304800"/>
          </a:xfrm>
          <a:prstGeom prst="bevel">
            <a:avLst>
              <a:gd name="adj" fmla="val 8333"/>
            </a:avLst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bIns="288000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400">
                <a:effectLst>
                  <a:outerShdw blurRad="38100" dist="38100" dir="2700000" algn="tl">
                    <a:srgbClr val="808080"/>
                  </a:outerShdw>
                </a:effectLst>
                <a:latin typeface="Century Schoolbook" pitchFamily="18" charset="0"/>
                <a:ea typeface="华文细黑" pitchFamily="2" charset="-122"/>
              </a:rPr>
              <a:t>作者：杨茂田</a:t>
            </a:r>
            <a:endParaRPr lang="zh-CN" altLang="en-US" sz="2400" b="0">
              <a:effectLst>
                <a:outerShdw blurRad="38100" dist="38100" dir="2700000" algn="tl">
                  <a:srgbClr val="808080"/>
                </a:outerShdw>
              </a:effectLst>
              <a:ea typeface="宋体" pitchFamily="2" charset="-122"/>
            </a:endParaRP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CEE71ADD-A20B-495C-98C5-C72A671E4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-3175"/>
            <a:ext cx="9140826" cy="304800"/>
          </a:xfrm>
          <a:prstGeom prst="bevel">
            <a:avLst>
              <a:gd name="adj" fmla="val 8333"/>
            </a:avLst>
          </a:prstGeom>
          <a:gradFill rotWithShape="0">
            <a:gsLst>
              <a:gs pos="0">
                <a:srgbClr val="1F7AFF"/>
              </a:gs>
              <a:gs pos="100000">
                <a:srgbClr val="5D9FFF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bIns="288000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      Chapter 6.   </a:t>
            </a: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磁介质</a:t>
            </a:r>
            <a:r>
              <a:rPr lang="zh-CN" altLang="en-US" sz="1400" b="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                              </a:t>
            </a:r>
            <a:r>
              <a:rPr lang="en-US" altLang="zh-CN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§ 6. 1  6. 3 </a:t>
            </a:r>
            <a:r>
              <a:rPr lang="zh-CN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华文细黑" panose="02010600040101010101" pitchFamily="2" charset="-122"/>
              </a:rPr>
              <a:t>分子电流观点  介质的磁化规律                             </a:t>
            </a:r>
            <a:r>
              <a:rPr lang="en-US" altLang="zh-CN" sz="1200" i="1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幼圆" panose="02010509060101010101" pitchFamily="49" charset="-122"/>
              </a:rPr>
              <a:t>P</a:t>
            </a:r>
            <a:r>
              <a:rPr lang="en-US" altLang="zh-CN" sz="12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anose="02040604050505020304" pitchFamily="18" charset="0"/>
                <a:ea typeface="幼圆" panose="02010509060101010101" pitchFamily="49" charset="-122"/>
              </a:rPr>
              <a:t>. </a:t>
            </a:r>
            <a:fld id="{AF378EBA-E68A-4BFB-A061-6CFE023EED2B}" type="slidenum">
              <a:rPr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zh-CN" sz="9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/ 36</a:t>
            </a:r>
            <a:r>
              <a:rPr lang="en-US" altLang="zh-CN"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2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0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8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6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5.e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emf"/><Relationship Id="rId20" Type="http://schemas.openxmlformats.org/officeDocument/2006/relationships/image" Target="../media/image11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8.e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3.emf"/><Relationship Id="rId22" Type="http://schemas.openxmlformats.org/officeDocument/2006/relationships/image" Target="../media/image117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6.emf"/><Relationship Id="rId26" Type="http://schemas.openxmlformats.org/officeDocument/2006/relationships/image" Target="../media/image130.emf"/><Relationship Id="rId39" Type="http://schemas.openxmlformats.org/officeDocument/2006/relationships/oleObject" Target="../embeddings/oleObject134.bin"/><Relationship Id="rId21" Type="http://schemas.openxmlformats.org/officeDocument/2006/relationships/oleObject" Target="../embeddings/oleObject125.bin"/><Relationship Id="rId34" Type="http://schemas.openxmlformats.org/officeDocument/2006/relationships/image" Target="../media/image134.emf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oleObject" Target="../embeddings/oleObject131.bin"/><Relationship Id="rId38" Type="http://schemas.openxmlformats.org/officeDocument/2006/relationships/image" Target="../media/image13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emf"/><Relationship Id="rId20" Type="http://schemas.openxmlformats.org/officeDocument/2006/relationships/image" Target="../media/image127.e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9.emf"/><Relationship Id="rId32" Type="http://schemas.openxmlformats.org/officeDocument/2006/relationships/image" Target="../media/image133.emf"/><Relationship Id="rId37" Type="http://schemas.openxmlformats.org/officeDocument/2006/relationships/oleObject" Target="../embeddings/oleObject133.bin"/><Relationship Id="rId40" Type="http://schemas.openxmlformats.org/officeDocument/2006/relationships/image" Target="../media/image137.e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31.emf"/><Relationship Id="rId36" Type="http://schemas.openxmlformats.org/officeDocument/2006/relationships/image" Target="../media/image135.emf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24.bin"/><Relationship Id="rId31" Type="http://schemas.openxmlformats.org/officeDocument/2006/relationships/oleObject" Target="../embeddings/oleObject130.bin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4.emf"/><Relationship Id="rId22" Type="http://schemas.openxmlformats.org/officeDocument/2006/relationships/image" Target="../media/image128.e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32.emf"/><Relationship Id="rId35" Type="http://schemas.openxmlformats.org/officeDocument/2006/relationships/oleObject" Target="../embeddings/oleObject132.bin"/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6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5.emf"/><Relationship Id="rId26" Type="http://schemas.openxmlformats.org/officeDocument/2006/relationships/image" Target="../media/image149.e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34" Type="http://schemas.openxmlformats.org/officeDocument/2006/relationships/image" Target="../media/image153.emf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2.e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3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48.emf"/><Relationship Id="rId32" Type="http://schemas.openxmlformats.org/officeDocument/2006/relationships/image" Target="../media/image152.e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50.emf"/><Relationship Id="rId36" Type="http://schemas.openxmlformats.org/officeDocument/2006/relationships/image" Target="../media/image154.emf"/><Relationship Id="rId10" Type="http://schemas.openxmlformats.org/officeDocument/2006/relationships/image" Target="../media/image141.e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9.bin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3.emf"/><Relationship Id="rId22" Type="http://schemas.openxmlformats.org/officeDocument/2006/relationships/image" Target="../media/image147.e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51.emf"/><Relationship Id="rId35" Type="http://schemas.openxmlformats.org/officeDocument/2006/relationships/oleObject" Target="../embeddings/oleObject151.bin"/><Relationship Id="rId8" Type="http://schemas.openxmlformats.org/officeDocument/2006/relationships/image" Target="../media/image140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62.emf"/><Relationship Id="rId26" Type="http://schemas.openxmlformats.org/officeDocument/2006/relationships/image" Target="../media/image166.emf"/><Relationship Id="rId39" Type="http://schemas.openxmlformats.org/officeDocument/2006/relationships/oleObject" Target="../embeddings/oleObject170.bin"/><Relationship Id="rId21" Type="http://schemas.openxmlformats.org/officeDocument/2006/relationships/oleObject" Target="../embeddings/oleObject161.bin"/><Relationship Id="rId34" Type="http://schemas.openxmlformats.org/officeDocument/2006/relationships/image" Target="../media/image170.emf"/><Relationship Id="rId42" Type="http://schemas.openxmlformats.org/officeDocument/2006/relationships/image" Target="../media/image174.emf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emf"/><Relationship Id="rId20" Type="http://schemas.openxmlformats.org/officeDocument/2006/relationships/image" Target="../media/image163.emf"/><Relationship Id="rId29" Type="http://schemas.openxmlformats.org/officeDocument/2006/relationships/oleObject" Target="../embeddings/oleObject165.bin"/><Relationship Id="rId41" Type="http://schemas.openxmlformats.org/officeDocument/2006/relationships/oleObject" Target="../embeddings/oleObject17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65.emf"/><Relationship Id="rId32" Type="http://schemas.openxmlformats.org/officeDocument/2006/relationships/image" Target="../media/image169.emf"/><Relationship Id="rId37" Type="http://schemas.openxmlformats.org/officeDocument/2006/relationships/oleObject" Target="../embeddings/oleObject169.bin"/><Relationship Id="rId40" Type="http://schemas.openxmlformats.org/officeDocument/2006/relationships/image" Target="../media/image173.e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image" Target="../media/image167.emf"/><Relationship Id="rId36" Type="http://schemas.openxmlformats.org/officeDocument/2006/relationships/image" Target="../media/image171.emf"/><Relationship Id="rId10" Type="http://schemas.openxmlformats.org/officeDocument/2006/relationships/image" Target="../media/image158.e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66.bin"/><Relationship Id="rId44" Type="http://schemas.openxmlformats.org/officeDocument/2006/relationships/image" Target="../media/image175.e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0.emf"/><Relationship Id="rId22" Type="http://schemas.openxmlformats.org/officeDocument/2006/relationships/image" Target="../media/image164.emf"/><Relationship Id="rId27" Type="http://schemas.openxmlformats.org/officeDocument/2006/relationships/oleObject" Target="../embeddings/oleObject164.bin"/><Relationship Id="rId30" Type="http://schemas.openxmlformats.org/officeDocument/2006/relationships/image" Target="../media/image168.emf"/><Relationship Id="rId35" Type="http://schemas.openxmlformats.org/officeDocument/2006/relationships/oleObject" Target="../embeddings/oleObject168.bin"/><Relationship Id="rId43" Type="http://schemas.openxmlformats.org/officeDocument/2006/relationships/oleObject" Target="../embeddings/oleObject172.bin"/><Relationship Id="rId8" Type="http://schemas.openxmlformats.org/officeDocument/2006/relationships/image" Target="../media/image157.emf"/><Relationship Id="rId3" Type="http://schemas.openxmlformats.org/officeDocument/2006/relationships/oleObject" Target="../embeddings/oleObject152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33" Type="http://schemas.openxmlformats.org/officeDocument/2006/relationships/oleObject" Target="../embeddings/oleObject167.bin"/><Relationship Id="rId38" Type="http://schemas.openxmlformats.org/officeDocument/2006/relationships/image" Target="../media/image172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3.emf"/><Relationship Id="rId26" Type="http://schemas.openxmlformats.org/officeDocument/2006/relationships/image" Target="../media/image187.emf"/><Relationship Id="rId39" Type="http://schemas.openxmlformats.org/officeDocument/2006/relationships/oleObject" Target="../embeddings/oleObject191.bin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91.emf"/><Relationship Id="rId42" Type="http://schemas.openxmlformats.org/officeDocument/2006/relationships/image" Target="../media/image195.emf"/><Relationship Id="rId47" Type="http://schemas.openxmlformats.org/officeDocument/2006/relationships/oleObject" Target="../embeddings/oleObject103.bin"/><Relationship Id="rId50" Type="http://schemas.openxmlformats.org/officeDocument/2006/relationships/image" Target="../media/image107.emf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emf"/><Relationship Id="rId29" Type="http://schemas.openxmlformats.org/officeDocument/2006/relationships/oleObject" Target="../embeddings/oleObject186.bin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86.emf"/><Relationship Id="rId32" Type="http://schemas.openxmlformats.org/officeDocument/2006/relationships/image" Target="../media/image190.emf"/><Relationship Id="rId37" Type="http://schemas.openxmlformats.org/officeDocument/2006/relationships/oleObject" Target="../embeddings/oleObject190.bin"/><Relationship Id="rId40" Type="http://schemas.openxmlformats.org/officeDocument/2006/relationships/image" Target="../media/image194.emf"/><Relationship Id="rId45" Type="http://schemas.openxmlformats.org/officeDocument/2006/relationships/oleObject" Target="../embeddings/oleObject102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88.emf"/><Relationship Id="rId36" Type="http://schemas.openxmlformats.org/officeDocument/2006/relationships/image" Target="../media/image192.emf"/><Relationship Id="rId49" Type="http://schemas.openxmlformats.org/officeDocument/2006/relationships/oleObject" Target="../embeddings/oleObject104.bin"/><Relationship Id="rId10" Type="http://schemas.openxmlformats.org/officeDocument/2006/relationships/image" Target="../media/image179.e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4" Type="http://schemas.openxmlformats.org/officeDocument/2006/relationships/image" Target="../media/image104.emf"/><Relationship Id="rId4" Type="http://schemas.openxmlformats.org/officeDocument/2006/relationships/image" Target="../media/image176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81.emf"/><Relationship Id="rId22" Type="http://schemas.openxmlformats.org/officeDocument/2006/relationships/image" Target="../media/image185.e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89.emf"/><Relationship Id="rId35" Type="http://schemas.openxmlformats.org/officeDocument/2006/relationships/oleObject" Target="../embeddings/oleObject189.bin"/><Relationship Id="rId43" Type="http://schemas.openxmlformats.org/officeDocument/2006/relationships/oleObject" Target="../embeddings/oleObject101.bin"/><Relationship Id="rId48" Type="http://schemas.openxmlformats.org/officeDocument/2006/relationships/image" Target="../media/image106.emf"/><Relationship Id="rId8" Type="http://schemas.openxmlformats.org/officeDocument/2006/relationships/image" Target="../media/image178.emf"/><Relationship Id="rId3" Type="http://schemas.openxmlformats.org/officeDocument/2006/relationships/oleObject" Target="../embeddings/oleObject173.bin"/><Relationship Id="rId12" Type="http://schemas.openxmlformats.org/officeDocument/2006/relationships/image" Target="../media/image180.e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93.emf"/><Relationship Id="rId46" Type="http://schemas.openxmlformats.org/officeDocument/2006/relationships/image" Target="../media/image105.emf"/><Relationship Id="rId20" Type="http://schemas.openxmlformats.org/officeDocument/2006/relationships/image" Target="../media/image184.emf"/><Relationship Id="rId41" Type="http://schemas.openxmlformats.org/officeDocument/2006/relationships/oleObject" Target="../embeddings/oleObject19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4.emf"/><Relationship Id="rId19" Type="http://schemas.openxmlformats.org/officeDocument/2006/relationships/image" Target="../media/image12.png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4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3.e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6.e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emf"/><Relationship Id="rId22" Type="http://schemas.openxmlformats.org/officeDocument/2006/relationships/image" Target="../media/image4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7.emf"/><Relationship Id="rId3" Type="http://schemas.openxmlformats.org/officeDocument/2006/relationships/image" Target="../media/image58.gi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3.emf"/><Relationship Id="rId3" Type="http://schemas.openxmlformats.org/officeDocument/2006/relationships/image" Target="../media/image58.gif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>
            <a:extLst>
              <a:ext uri="{FF2B5EF4-FFF2-40B4-BE49-F238E27FC236}">
                <a16:creationId xmlns:a16="http://schemas.microsoft.com/office/drawing/2014/main" id="{BF80F975-18A8-4295-B0F1-ED1A269F2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3135521"/>
            <a:ext cx="4699000" cy="586957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第六章知识点</a:t>
            </a:r>
          </a:p>
        </p:txBody>
      </p:sp>
    </p:spTree>
    <p:extLst>
      <p:ext uri="{BB962C8B-B14F-4D97-AF65-F5344CB8AC3E}">
        <p14:creationId xmlns:p14="http://schemas.microsoft.com/office/powerpoint/2010/main" val="3705355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>
            <a:extLst>
              <a:ext uri="{FF2B5EF4-FFF2-40B4-BE49-F238E27FC236}">
                <a16:creationId xmlns:a16="http://schemas.microsoft.com/office/drawing/2014/main" id="{3AFC6159-3A81-49FD-8AEA-F9AB3CAD9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1488"/>
            <a:ext cx="4699000" cy="58695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effectLst/>
              </a:rPr>
              <a:t>铁磁质的磁化特性</a:t>
            </a:r>
          </a:p>
        </p:txBody>
      </p:sp>
      <p:grpSp>
        <p:nvGrpSpPr>
          <p:cNvPr id="87640" name="Group 600">
            <a:extLst>
              <a:ext uri="{FF2B5EF4-FFF2-40B4-BE49-F238E27FC236}">
                <a16:creationId xmlns:a16="http://schemas.microsoft.com/office/drawing/2014/main" id="{4751DB4B-5D74-4993-B41D-1F84E311BA65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981075"/>
            <a:ext cx="3317875" cy="2973388"/>
            <a:chOff x="3470" y="1344"/>
            <a:chExt cx="2090" cy="1873"/>
          </a:xfrm>
        </p:grpSpPr>
        <p:grpSp>
          <p:nvGrpSpPr>
            <p:cNvPr id="87639" name="Group 599">
              <a:extLst>
                <a:ext uri="{FF2B5EF4-FFF2-40B4-BE49-F238E27FC236}">
                  <a16:creationId xmlns:a16="http://schemas.microsoft.com/office/drawing/2014/main" id="{A744F8A4-0D74-4960-8363-A5B2DC805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2302"/>
              <a:ext cx="356" cy="312"/>
              <a:chOff x="3833" y="2302"/>
              <a:chExt cx="356" cy="312"/>
            </a:xfrm>
          </p:grpSpPr>
          <p:sp>
            <p:nvSpPr>
              <p:cNvPr id="87637" name="Line 597">
                <a:extLst>
                  <a:ext uri="{FF2B5EF4-FFF2-40B4-BE49-F238E27FC236}">
                    <a16:creationId xmlns:a16="http://schemas.microsoft.com/office/drawing/2014/main" id="{667FF53B-27CB-4F71-A912-6CEBEECE3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377"/>
                <a:ext cx="222" cy="0"/>
              </a:xfrm>
              <a:prstGeom prst="line">
                <a:avLst/>
              </a:prstGeom>
              <a:noFill/>
              <a:ln w="15875">
                <a:solidFill>
                  <a:srgbClr val="FFFF00"/>
                </a:solidFill>
                <a:round/>
                <a:headEnd/>
                <a:tailEnd type="none" w="med" len="lg"/>
              </a:ln>
              <a:effectLst>
                <a:outerShdw dist="12700" dir="108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635" name="Line 595">
                <a:extLst>
                  <a:ext uri="{FF2B5EF4-FFF2-40B4-BE49-F238E27FC236}">
                    <a16:creationId xmlns:a16="http://schemas.microsoft.com/office/drawing/2014/main" id="{9B84587A-C72C-4549-8F8E-6E481C07F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3" y="2310"/>
                <a:ext cx="131" cy="304"/>
              </a:xfrm>
              <a:prstGeom prst="line">
                <a:avLst/>
              </a:prstGeom>
              <a:noFill/>
              <a:ln w="15875">
                <a:solidFill>
                  <a:srgbClr val="FFFF00"/>
                </a:solidFill>
                <a:round/>
                <a:headEnd/>
                <a:tailEnd type="none" w="med" len="lg"/>
              </a:ln>
              <a:effectLst>
                <a:outerShdw dist="17961" dir="81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636" name="Line 596">
                <a:extLst>
                  <a:ext uri="{FF2B5EF4-FFF2-40B4-BE49-F238E27FC236}">
                    <a16:creationId xmlns:a16="http://schemas.microsoft.com/office/drawing/2014/main" id="{A0E3FCF9-AC19-4391-8613-D511DEB23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8" y="2302"/>
                <a:ext cx="131" cy="304"/>
              </a:xfrm>
              <a:prstGeom prst="line">
                <a:avLst/>
              </a:prstGeom>
              <a:noFill/>
              <a:ln w="15875">
                <a:solidFill>
                  <a:srgbClr val="FFFF00"/>
                </a:solidFill>
                <a:round/>
                <a:headEnd/>
                <a:tailEnd type="none" w="med" len="lg"/>
              </a:ln>
              <a:effectLst>
                <a:outerShdw dist="17961" dir="81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638" name="Line 598">
                <a:extLst>
                  <a:ext uri="{FF2B5EF4-FFF2-40B4-BE49-F238E27FC236}">
                    <a16:creationId xmlns:a16="http://schemas.microsoft.com/office/drawing/2014/main" id="{C2AECB0E-4698-43C9-8BDE-4E0F13AC6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2409"/>
                <a:ext cx="222" cy="0"/>
              </a:xfrm>
              <a:prstGeom prst="line">
                <a:avLst/>
              </a:prstGeom>
              <a:noFill/>
              <a:ln w="15875">
                <a:solidFill>
                  <a:srgbClr val="FFFF00"/>
                </a:solidFill>
                <a:round/>
                <a:headEnd/>
                <a:tailEnd type="none" w="med" len="lg"/>
              </a:ln>
              <a:effectLst>
                <a:outerShdw dist="12700" dir="108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7599" name="Freeform 559">
              <a:extLst>
                <a:ext uri="{FF2B5EF4-FFF2-40B4-BE49-F238E27FC236}">
                  <a16:creationId xmlns:a16="http://schemas.microsoft.com/office/drawing/2014/main" id="{5ACC8860-3A53-424F-8218-D8086AD9B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" y="1876"/>
              <a:ext cx="351" cy="26"/>
            </a:xfrm>
            <a:custGeom>
              <a:avLst/>
              <a:gdLst>
                <a:gd name="T0" fmla="*/ 0 w 351"/>
                <a:gd name="T1" fmla="*/ 0 h 26"/>
                <a:gd name="T2" fmla="*/ 92 w 351"/>
                <a:gd name="T3" fmla="*/ 22 h 26"/>
                <a:gd name="T4" fmla="*/ 191 w 351"/>
                <a:gd name="T5" fmla="*/ 24 h 26"/>
                <a:gd name="T6" fmla="*/ 279 w 351"/>
                <a:gd name="T7" fmla="*/ 11 h 26"/>
                <a:gd name="T8" fmla="*/ 351 w 351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6">
                  <a:moveTo>
                    <a:pt x="0" y="0"/>
                  </a:moveTo>
                  <a:cubicBezTo>
                    <a:pt x="15" y="4"/>
                    <a:pt x="60" y="18"/>
                    <a:pt x="92" y="22"/>
                  </a:cubicBezTo>
                  <a:cubicBezTo>
                    <a:pt x="124" y="26"/>
                    <a:pt x="160" y="26"/>
                    <a:pt x="191" y="24"/>
                  </a:cubicBezTo>
                  <a:cubicBezTo>
                    <a:pt x="222" y="22"/>
                    <a:pt x="252" y="14"/>
                    <a:pt x="279" y="11"/>
                  </a:cubicBezTo>
                  <a:cubicBezTo>
                    <a:pt x="306" y="8"/>
                    <a:pt x="336" y="9"/>
                    <a:pt x="351" y="9"/>
                  </a:cubicBezTo>
                </a:path>
              </a:pathLst>
            </a:custGeom>
            <a:noFill/>
            <a:ln w="158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lg"/>
            </a:ln>
            <a:effectLst>
              <a:outerShdw dist="12700" dir="54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60" name="Freeform 320">
              <a:extLst>
                <a:ext uri="{FF2B5EF4-FFF2-40B4-BE49-F238E27FC236}">
                  <a16:creationId xmlns:a16="http://schemas.microsoft.com/office/drawing/2014/main" id="{D1668E93-3A4D-4015-8F10-7EC6E5BD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5" y="1972"/>
              <a:ext cx="407" cy="246"/>
            </a:xfrm>
            <a:custGeom>
              <a:avLst/>
              <a:gdLst>
                <a:gd name="T0" fmla="*/ 0 w 407"/>
                <a:gd name="T1" fmla="*/ 0 h 246"/>
                <a:gd name="T2" fmla="*/ 29 w 407"/>
                <a:gd name="T3" fmla="*/ 70 h 246"/>
                <a:gd name="T4" fmla="*/ 155 w 407"/>
                <a:gd name="T5" fmla="*/ 120 h 246"/>
                <a:gd name="T6" fmla="*/ 241 w 407"/>
                <a:gd name="T7" fmla="*/ 184 h 246"/>
                <a:gd name="T8" fmla="*/ 407 w 407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246">
                  <a:moveTo>
                    <a:pt x="0" y="0"/>
                  </a:moveTo>
                  <a:cubicBezTo>
                    <a:pt x="5" y="12"/>
                    <a:pt x="3" y="50"/>
                    <a:pt x="29" y="70"/>
                  </a:cubicBezTo>
                  <a:cubicBezTo>
                    <a:pt x="55" y="90"/>
                    <a:pt x="120" y="101"/>
                    <a:pt x="155" y="120"/>
                  </a:cubicBezTo>
                  <a:cubicBezTo>
                    <a:pt x="190" y="139"/>
                    <a:pt x="199" y="163"/>
                    <a:pt x="241" y="184"/>
                  </a:cubicBezTo>
                  <a:cubicBezTo>
                    <a:pt x="283" y="205"/>
                    <a:pt x="373" y="233"/>
                    <a:pt x="407" y="246"/>
                  </a:cubicBezTo>
                </a:path>
              </a:pathLst>
            </a:custGeom>
            <a:noFill/>
            <a:ln w="15875" cap="flat" cmpd="sng">
              <a:solidFill>
                <a:srgbClr val="E88A00"/>
              </a:solidFill>
              <a:prstDash val="solid"/>
              <a:round/>
              <a:headEnd type="none" w="med" len="med"/>
              <a:tailEnd type="none" w="med" len="lg"/>
            </a:ln>
            <a:effectLst>
              <a:outerShdw dist="12700" dir="54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086" name="AutoShape 46">
              <a:extLst>
                <a:ext uri="{FF2B5EF4-FFF2-40B4-BE49-F238E27FC236}">
                  <a16:creationId xmlns:a16="http://schemas.microsoft.com/office/drawing/2014/main" id="{40E6F0C5-B1FB-4332-A25A-4AE05D6C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1395"/>
              <a:ext cx="1342" cy="600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5875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084" name="AutoShape 44">
              <a:extLst>
                <a:ext uri="{FF2B5EF4-FFF2-40B4-BE49-F238E27FC236}">
                  <a16:creationId xmlns:a16="http://schemas.microsoft.com/office/drawing/2014/main" id="{37C84859-40F0-47E3-8A9B-360C069E4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397"/>
              <a:ext cx="1338" cy="297"/>
            </a:xfrm>
            <a:custGeom>
              <a:avLst/>
              <a:gdLst>
                <a:gd name="G0" fmla="+- 4559 0 0"/>
                <a:gd name="G1" fmla="+- 21600 0 4559"/>
                <a:gd name="G2" fmla="+- 21600 0 4559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59" y="10800"/>
                  </a:moveTo>
                  <a:cubicBezTo>
                    <a:pt x="4559" y="14247"/>
                    <a:pt x="7353" y="17041"/>
                    <a:pt x="10800" y="17041"/>
                  </a:cubicBezTo>
                  <a:cubicBezTo>
                    <a:pt x="14247" y="17041"/>
                    <a:pt x="17041" y="14247"/>
                    <a:pt x="17041" y="10800"/>
                  </a:cubicBezTo>
                  <a:cubicBezTo>
                    <a:pt x="17041" y="7353"/>
                    <a:pt x="14247" y="4559"/>
                    <a:pt x="10800" y="4559"/>
                  </a:cubicBezTo>
                  <a:cubicBezTo>
                    <a:pt x="7353" y="4559"/>
                    <a:pt x="4559" y="7353"/>
                    <a:pt x="4559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shade val="46275"/>
                    <a:invGamma/>
                  </a:schemeClr>
                </a:gs>
                <a:gs pos="100000">
                  <a:schemeClr val="tx1"/>
                </a:gs>
              </a:gsLst>
              <a:lin ang="2700000" scaled="1"/>
            </a:gradFill>
            <a:ln w="1270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089" name="Line 49">
              <a:extLst>
                <a:ext uri="{FF2B5EF4-FFF2-40B4-BE49-F238E27FC236}">
                  <a16:creationId xmlns:a16="http://schemas.microsoft.com/office/drawing/2014/main" id="{2FFC398D-BF7F-4DC7-9D5A-494C096C4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5" y="1694"/>
              <a:ext cx="0" cy="300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091" name="Line 51">
              <a:extLst>
                <a:ext uri="{FF2B5EF4-FFF2-40B4-BE49-F238E27FC236}">
                  <a16:creationId xmlns:a16="http://schemas.microsoft.com/office/drawing/2014/main" id="{89202C0D-2C67-4612-9D07-4B22A272B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3" y="1694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098" name="Line 58">
              <a:extLst>
                <a:ext uri="{FF2B5EF4-FFF2-40B4-BE49-F238E27FC236}">
                  <a16:creationId xmlns:a16="http://schemas.microsoft.com/office/drawing/2014/main" id="{1F44F160-CD12-4A3B-9C73-AAFCA03C6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1" y="1694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01" name="Line 61">
              <a:extLst>
                <a:ext uri="{FF2B5EF4-FFF2-40B4-BE49-F238E27FC236}">
                  <a16:creationId xmlns:a16="http://schemas.microsoft.com/office/drawing/2014/main" id="{88998A19-3D14-4478-B2EB-DD75F455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8" y="1692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02" name="Line 62">
              <a:extLst>
                <a:ext uri="{FF2B5EF4-FFF2-40B4-BE49-F238E27FC236}">
                  <a16:creationId xmlns:a16="http://schemas.microsoft.com/office/drawing/2014/main" id="{5DED1B4F-7960-4722-864B-B51240F14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6" y="1692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03" name="Line 63">
              <a:extLst>
                <a:ext uri="{FF2B5EF4-FFF2-40B4-BE49-F238E27FC236}">
                  <a16:creationId xmlns:a16="http://schemas.microsoft.com/office/drawing/2014/main" id="{AF4B0177-4112-4689-B3C5-96BABBF0D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4" y="1692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04" name="Line 64">
              <a:extLst>
                <a:ext uri="{FF2B5EF4-FFF2-40B4-BE49-F238E27FC236}">
                  <a16:creationId xmlns:a16="http://schemas.microsoft.com/office/drawing/2014/main" id="{FE3F7C57-41DD-4AA9-970F-BA4FE29A8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22" y="1692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05" name="Line 65">
              <a:extLst>
                <a:ext uri="{FF2B5EF4-FFF2-40B4-BE49-F238E27FC236}">
                  <a16:creationId xmlns:a16="http://schemas.microsoft.com/office/drawing/2014/main" id="{28908C44-77C1-488D-A055-D6AF63153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99" y="1690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06" name="Line 66">
              <a:extLst>
                <a:ext uri="{FF2B5EF4-FFF2-40B4-BE49-F238E27FC236}">
                  <a16:creationId xmlns:a16="http://schemas.microsoft.com/office/drawing/2014/main" id="{42770EED-3F33-43CE-8F32-6E49F2502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77" y="1690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87150" name="Group 110">
              <a:extLst>
                <a:ext uri="{FF2B5EF4-FFF2-40B4-BE49-F238E27FC236}">
                  <a16:creationId xmlns:a16="http://schemas.microsoft.com/office/drawing/2014/main" id="{4BD94A62-1836-472F-B2E1-541BE3F1E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8" y="1574"/>
              <a:ext cx="468" cy="412"/>
              <a:chOff x="2799" y="2430"/>
              <a:chExt cx="468" cy="412"/>
            </a:xfrm>
          </p:grpSpPr>
          <p:sp>
            <p:nvSpPr>
              <p:cNvPr id="87107" name="Line 67">
                <a:extLst>
                  <a:ext uri="{FF2B5EF4-FFF2-40B4-BE49-F238E27FC236}">
                    <a16:creationId xmlns:a16="http://schemas.microsoft.com/office/drawing/2014/main" id="{AF0D8301-4E6B-4F49-854D-2A96D4536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67" y="2544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08" name="Line 68">
                <a:extLst>
                  <a:ext uri="{FF2B5EF4-FFF2-40B4-BE49-F238E27FC236}">
                    <a16:creationId xmlns:a16="http://schemas.microsoft.com/office/drawing/2014/main" id="{58ADA502-3709-42EA-BB83-76290A53A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45" y="2542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09" name="Line 69">
                <a:extLst>
                  <a:ext uri="{FF2B5EF4-FFF2-40B4-BE49-F238E27FC236}">
                    <a16:creationId xmlns:a16="http://schemas.microsoft.com/office/drawing/2014/main" id="{0106651E-73AE-4FE1-B56A-03D702D48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22" y="254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10" name="Line 70">
                <a:extLst>
                  <a:ext uri="{FF2B5EF4-FFF2-40B4-BE49-F238E27FC236}">
                    <a16:creationId xmlns:a16="http://schemas.microsoft.com/office/drawing/2014/main" id="{97CCBAE2-D259-4DAC-83F8-8B444F2BD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00" y="2538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11" name="Line 71">
                <a:extLst>
                  <a:ext uri="{FF2B5EF4-FFF2-40B4-BE49-F238E27FC236}">
                    <a16:creationId xmlns:a16="http://schemas.microsoft.com/office/drawing/2014/main" id="{770FCFF7-590D-4E0A-A971-F315AB129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8" y="2536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12" name="Line 72">
                <a:extLst>
                  <a:ext uri="{FF2B5EF4-FFF2-40B4-BE49-F238E27FC236}">
                    <a16:creationId xmlns:a16="http://schemas.microsoft.com/office/drawing/2014/main" id="{00D4DFFC-46BD-417A-8786-796E43E0C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6" y="2532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13" name="Line 73">
                <a:extLst>
                  <a:ext uri="{FF2B5EF4-FFF2-40B4-BE49-F238E27FC236}">
                    <a16:creationId xmlns:a16="http://schemas.microsoft.com/office/drawing/2014/main" id="{CA03C8A3-A004-4F6A-9D53-C20844593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33" y="253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14" name="Line 74">
                <a:extLst>
                  <a:ext uri="{FF2B5EF4-FFF2-40B4-BE49-F238E27FC236}">
                    <a16:creationId xmlns:a16="http://schemas.microsoft.com/office/drawing/2014/main" id="{A9D7A2C7-6A49-4340-B62F-ED7C87B14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1" y="2526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15" name="Line 75">
                <a:extLst>
                  <a:ext uri="{FF2B5EF4-FFF2-40B4-BE49-F238E27FC236}">
                    <a16:creationId xmlns:a16="http://schemas.microsoft.com/office/drawing/2014/main" id="{BB6CF587-2FD2-4F6F-B243-67A100415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87" y="2524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16" name="Line 76">
                <a:extLst>
                  <a:ext uri="{FF2B5EF4-FFF2-40B4-BE49-F238E27FC236}">
                    <a16:creationId xmlns:a16="http://schemas.microsoft.com/office/drawing/2014/main" id="{39BE7EC8-CA95-413B-8099-20DB9C73F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5" y="252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17" name="Line 77">
                <a:extLst>
                  <a:ext uri="{FF2B5EF4-FFF2-40B4-BE49-F238E27FC236}">
                    <a16:creationId xmlns:a16="http://schemas.microsoft.com/office/drawing/2014/main" id="{B74C6808-5D0A-4973-9AE1-F26A5DB15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2" y="2516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18" name="Line 78">
                <a:extLst>
                  <a:ext uri="{FF2B5EF4-FFF2-40B4-BE49-F238E27FC236}">
                    <a16:creationId xmlns:a16="http://schemas.microsoft.com/office/drawing/2014/main" id="{68033243-1265-42C1-B284-ED32B78FE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20" y="2512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19" name="Line 79">
                <a:extLst>
                  <a:ext uri="{FF2B5EF4-FFF2-40B4-BE49-F238E27FC236}">
                    <a16:creationId xmlns:a16="http://schemas.microsoft.com/office/drawing/2014/main" id="{92740EED-B51F-4DA8-84A7-A1D72B86B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98" y="2508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20" name="Line 80">
                <a:extLst>
                  <a:ext uri="{FF2B5EF4-FFF2-40B4-BE49-F238E27FC236}">
                    <a16:creationId xmlns:a16="http://schemas.microsoft.com/office/drawing/2014/main" id="{FF79820F-D67D-44B6-B4C4-CB9232382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76" y="2504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21" name="Line 81">
                <a:extLst>
                  <a:ext uri="{FF2B5EF4-FFF2-40B4-BE49-F238E27FC236}">
                    <a16:creationId xmlns:a16="http://schemas.microsoft.com/office/drawing/2014/main" id="{707CE0AB-DC44-482D-AB29-534A9C2E2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53" y="250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22" name="Line 82">
                <a:extLst>
                  <a:ext uri="{FF2B5EF4-FFF2-40B4-BE49-F238E27FC236}">
                    <a16:creationId xmlns:a16="http://schemas.microsoft.com/office/drawing/2014/main" id="{90323952-C71E-4162-9195-0AD73A91D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31" y="2492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23" name="Line 83">
                <a:extLst>
                  <a:ext uri="{FF2B5EF4-FFF2-40B4-BE49-F238E27FC236}">
                    <a16:creationId xmlns:a16="http://schemas.microsoft.com/office/drawing/2014/main" id="{14372D62-932A-470C-A15D-EEE2B2E01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10" y="2488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24" name="Line 84">
                <a:extLst>
                  <a:ext uri="{FF2B5EF4-FFF2-40B4-BE49-F238E27FC236}">
                    <a16:creationId xmlns:a16="http://schemas.microsoft.com/office/drawing/2014/main" id="{DD817E1F-4764-4DC0-B34C-8C68CE1EE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8" y="2478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25" name="Line 85">
                <a:extLst>
                  <a:ext uri="{FF2B5EF4-FFF2-40B4-BE49-F238E27FC236}">
                    <a16:creationId xmlns:a16="http://schemas.microsoft.com/office/drawing/2014/main" id="{24098157-2616-4112-85A6-4F22B2446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65" y="247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26" name="Line 86">
                <a:extLst>
                  <a:ext uri="{FF2B5EF4-FFF2-40B4-BE49-F238E27FC236}">
                    <a16:creationId xmlns:a16="http://schemas.microsoft.com/office/drawing/2014/main" id="{23CDDE6D-07A4-4423-97AF-CDAF57EC9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43" y="2458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27" name="Line 87">
                <a:extLst>
                  <a:ext uri="{FF2B5EF4-FFF2-40B4-BE49-F238E27FC236}">
                    <a16:creationId xmlns:a16="http://schemas.microsoft.com/office/drawing/2014/main" id="{04ADD596-5B0A-47F9-B93D-263AE9D6F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21" y="245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28" name="Line 88">
                <a:extLst>
                  <a:ext uri="{FF2B5EF4-FFF2-40B4-BE49-F238E27FC236}">
                    <a16:creationId xmlns:a16="http://schemas.microsoft.com/office/drawing/2014/main" id="{5E2E3393-5651-4322-9995-BC0B22066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99" y="243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7133" name="Line 93">
              <a:extLst>
                <a:ext uri="{FF2B5EF4-FFF2-40B4-BE49-F238E27FC236}">
                  <a16:creationId xmlns:a16="http://schemas.microsoft.com/office/drawing/2014/main" id="{E855E8BB-D0D8-46AA-B4C9-33339DC2D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" y="1693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34" name="Line 94">
              <a:extLst>
                <a:ext uri="{FF2B5EF4-FFF2-40B4-BE49-F238E27FC236}">
                  <a16:creationId xmlns:a16="http://schemas.microsoft.com/office/drawing/2014/main" id="{AB4472AF-DAD5-4731-8ECB-B84583436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0" y="1693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35" name="Line 95">
              <a:extLst>
                <a:ext uri="{FF2B5EF4-FFF2-40B4-BE49-F238E27FC236}">
                  <a16:creationId xmlns:a16="http://schemas.microsoft.com/office/drawing/2014/main" id="{12D909A4-CAD2-4A11-9276-36623AF42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3" y="1691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36" name="Line 96">
              <a:extLst>
                <a:ext uri="{FF2B5EF4-FFF2-40B4-BE49-F238E27FC236}">
                  <a16:creationId xmlns:a16="http://schemas.microsoft.com/office/drawing/2014/main" id="{535E16B7-DDD9-432E-A41F-8FFD8E750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5" y="1691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37" name="Line 97">
              <a:extLst>
                <a:ext uri="{FF2B5EF4-FFF2-40B4-BE49-F238E27FC236}">
                  <a16:creationId xmlns:a16="http://schemas.microsoft.com/office/drawing/2014/main" id="{D1F64104-179F-4B7F-B1EB-D1FFDC4F8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691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38" name="Line 98">
              <a:extLst>
                <a:ext uri="{FF2B5EF4-FFF2-40B4-BE49-F238E27FC236}">
                  <a16:creationId xmlns:a16="http://schemas.microsoft.com/office/drawing/2014/main" id="{46ACFE92-98B7-4808-8296-A59CE2354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9" y="1691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39" name="Line 99">
              <a:extLst>
                <a:ext uri="{FF2B5EF4-FFF2-40B4-BE49-F238E27FC236}">
                  <a16:creationId xmlns:a16="http://schemas.microsoft.com/office/drawing/2014/main" id="{8753AF2B-F194-41A0-82F7-12EBE2096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2" y="1689"/>
              <a:ext cx="0" cy="298"/>
            </a:xfrm>
            <a:prstGeom prst="line">
              <a:avLst/>
            </a:prstGeom>
            <a:noFill/>
            <a:ln w="15875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87151" name="Group 111">
              <a:extLst>
                <a:ext uri="{FF2B5EF4-FFF2-40B4-BE49-F238E27FC236}">
                  <a16:creationId xmlns:a16="http://schemas.microsoft.com/office/drawing/2014/main" id="{389B2854-AFB9-4499-A6B1-2FD59604570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36" y="1574"/>
              <a:ext cx="468" cy="412"/>
              <a:chOff x="2799" y="2430"/>
              <a:chExt cx="468" cy="412"/>
            </a:xfrm>
          </p:grpSpPr>
          <p:sp>
            <p:nvSpPr>
              <p:cNvPr id="87152" name="Line 112">
                <a:extLst>
                  <a:ext uri="{FF2B5EF4-FFF2-40B4-BE49-F238E27FC236}">
                    <a16:creationId xmlns:a16="http://schemas.microsoft.com/office/drawing/2014/main" id="{2388B899-5DFF-42BB-81E4-D9E99994E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67" y="2544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53" name="Line 113">
                <a:extLst>
                  <a:ext uri="{FF2B5EF4-FFF2-40B4-BE49-F238E27FC236}">
                    <a16:creationId xmlns:a16="http://schemas.microsoft.com/office/drawing/2014/main" id="{FBD349EE-647F-47C3-A53E-A251240B6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45" y="2542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54" name="Line 114">
                <a:extLst>
                  <a:ext uri="{FF2B5EF4-FFF2-40B4-BE49-F238E27FC236}">
                    <a16:creationId xmlns:a16="http://schemas.microsoft.com/office/drawing/2014/main" id="{66D58C29-B615-4EDA-960F-C8870E83F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22" y="254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55" name="Line 115">
                <a:extLst>
                  <a:ext uri="{FF2B5EF4-FFF2-40B4-BE49-F238E27FC236}">
                    <a16:creationId xmlns:a16="http://schemas.microsoft.com/office/drawing/2014/main" id="{91DA3536-6775-462E-ADA5-32212A9D9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00" y="2538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56" name="Line 116">
                <a:extLst>
                  <a:ext uri="{FF2B5EF4-FFF2-40B4-BE49-F238E27FC236}">
                    <a16:creationId xmlns:a16="http://schemas.microsoft.com/office/drawing/2014/main" id="{78B2D0CC-B00B-4DD1-8D56-9F9B9EA28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8" y="2536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57" name="Line 117">
                <a:extLst>
                  <a:ext uri="{FF2B5EF4-FFF2-40B4-BE49-F238E27FC236}">
                    <a16:creationId xmlns:a16="http://schemas.microsoft.com/office/drawing/2014/main" id="{FF6B9816-98D2-460B-BA2D-FF5805B6A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6" y="2532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58" name="Line 118">
                <a:extLst>
                  <a:ext uri="{FF2B5EF4-FFF2-40B4-BE49-F238E27FC236}">
                    <a16:creationId xmlns:a16="http://schemas.microsoft.com/office/drawing/2014/main" id="{7CEBC190-CB68-464D-94AB-E755941A6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33" y="253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59" name="Line 119">
                <a:extLst>
                  <a:ext uri="{FF2B5EF4-FFF2-40B4-BE49-F238E27FC236}">
                    <a16:creationId xmlns:a16="http://schemas.microsoft.com/office/drawing/2014/main" id="{B5FE91A7-9731-47A0-8F7C-0F8D63996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11" y="2526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60" name="Line 120">
                <a:extLst>
                  <a:ext uri="{FF2B5EF4-FFF2-40B4-BE49-F238E27FC236}">
                    <a16:creationId xmlns:a16="http://schemas.microsoft.com/office/drawing/2014/main" id="{91E24DD6-FB96-4BED-B0CD-3D37C6FAD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87" y="2524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61" name="Line 121">
                <a:extLst>
                  <a:ext uri="{FF2B5EF4-FFF2-40B4-BE49-F238E27FC236}">
                    <a16:creationId xmlns:a16="http://schemas.microsoft.com/office/drawing/2014/main" id="{155FA4E5-4CB4-40EB-B261-5F51968AE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65" y="252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62" name="Line 122">
                <a:extLst>
                  <a:ext uri="{FF2B5EF4-FFF2-40B4-BE49-F238E27FC236}">
                    <a16:creationId xmlns:a16="http://schemas.microsoft.com/office/drawing/2014/main" id="{8EF6B811-2761-4C4D-A97C-1FD49B016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2" y="2516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63" name="Line 123">
                <a:extLst>
                  <a:ext uri="{FF2B5EF4-FFF2-40B4-BE49-F238E27FC236}">
                    <a16:creationId xmlns:a16="http://schemas.microsoft.com/office/drawing/2014/main" id="{105E782C-DF5E-4592-85CD-665818B50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20" y="2512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64" name="Line 124">
                <a:extLst>
                  <a:ext uri="{FF2B5EF4-FFF2-40B4-BE49-F238E27FC236}">
                    <a16:creationId xmlns:a16="http://schemas.microsoft.com/office/drawing/2014/main" id="{CB9D3CCA-B5B1-4562-B74F-EBF3DEE74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98" y="2508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65" name="Line 125">
                <a:extLst>
                  <a:ext uri="{FF2B5EF4-FFF2-40B4-BE49-F238E27FC236}">
                    <a16:creationId xmlns:a16="http://schemas.microsoft.com/office/drawing/2014/main" id="{3585A461-B518-4DEA-9D83-0FA1F10FB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76" y="2504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66" name="Line 126">
                <a:extLst>
                  <a:ext uri="{FF2B5EF4-FFF2-40B4-BE49-F238E27FC236}">
                    <a16:creationId xmlns:a16="http://schemas.microsoft.com/office/drawing/2014/main" id="{7B20B8CD-D422-4D59-8FCD-67DD592AF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53" y="250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67" name="Line 127">
                <a:extLst>
                  <a:ext uri="{FF2B5EF4-FFF2-40B4-BE49-F238E27FC236}">
                    <a16:creationId xmlns:a16="http://schemas.microsoft.com/office/drawing/2014/main" id="{EC022FD8-E6AA-4105-A465-A515B3633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31" y="2492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68" name="Line 128">
                <a:extLst>
                  <a:ext uri="{FF2B5EF4-FFF2-40B4-BE49-F238E27FC236}">
                    <a16:creationId xmlns:a16="http://schemas.microsoft.com/office/drawing/2014/main" id="{94D31D6C-DB41-4922-B2EE-840D3D399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10" y="2488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69" name="Line 129">
                <a:extLst>
                  <a:ext uri="{FF2B5EF4-FFF2-40B4-BE49-F238E27FC236}">
                    <a16:creationId xmlns:a16="http://schemas.microsoft.com/office/drawing/2014/main" id="{F62DEFA5-5648-4BA2-A89D-CF0EFBF6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8" y="2478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70" name="Line 130">
                <a:extLst>
                  <a:ext uri="{FF2B5EF4-FFF2-40B4-BE49-F238E27FC236}">
                    <a16:creationId xmlns:a16="http://schemas.microsoft.com/office/drawing/2014/main" id="{CA6EAD8E-964A-4727-A422-3ED74388F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65" y="247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71" name="Line 131">
                <a:extLst>
                  <a:ext uri="{FF2B5EF4-FFF2-40B4-BE49-F238E27FC236}">
                    <a16:creationId xmlns:a16="http://schemas.microsoft.com/office/drawing/2014/main" id="{2EFE051F-1D46-4C09-AD10-F2BAB4785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43" y="2458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72" name="Line 132">
                <a:extLst>
                  <a:ext uri="{FF2B5EF4-FFF2-40B4-BE49-F238E27FC236}">
                    <a16:creationId xmlns:a16="http://schemas.microsoft.com/office/drawing/2014/main" id="{D653DC3C-A588-4354-A0CF-926A74E7A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21" y="245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73" name="Line 133">
                <a:extLst>
                  <a:ext uri="{FF2B5EF4-FFF2-40B4-BE49-F238E27FC236}">
                    <a16:creationId xmlns:a16="http://schemas.microsoft.com/office/drawing/2014/main" id="{365EEA20-A533-4911-848B-E63C61889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99" y="2430"/>
                <a:ext cx="0" cy="2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7184" name="Line 144">
              <a:extLst>
                <a:ext uri="{FF2B5EF4-FFF2-40B4-BE49-F238E27FC236}">
                  <a16:creationId xmlns:a16="http://schemas.microsoft.com/office/drawing/2014/main" id="{AF73C773-58DB-45FD-91FC-26E5C9A5A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1545"/>
              <a:ext cx="640" cy="3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85" name="Line 145">
              <a:extLst>
                <a:ext uri="{FF2B5EF4-FFF2-40B4-BE49-F238E27FC236}">
                  <a16:creationId xmlns:a16="http://schemas.microsoft.com/office/drawing/2014/main" id="{92A42995-8F0C-438A-97EB-A0DC4BB9E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8" y="1544"/>
              <a:ext cx="617" cy="5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93" name="Line 153">
              <a:extLst>
                <a:ext uri="{FF2B5EF4-FFF2-40B4-BE49-F238E27FC236}">
                  <a16:creationId xmlns:a16="http://schemas.microsoft.com/office/drawing/2014/main" id="{FD33E80D-6404-488E-A859-06DB099BC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7" y="1543"/>
              <a:ext cx="600" cy="64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94" name="Line 154">
              <a:extLst>
                <a:ext uri="{FF2B5EF4-FFF2-40B4-BE49-F238E27FC236}">
                  <a16:creationId xmlns:a16="http://schemas.microsoft.com/office/drawing/2014/main" id="{884025B8-2BEB-496F-A5C6-A652F08C0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1" y="1544"/>
              <a:ext cx="574" cy="74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95" name="Line 155">
              <a:extLst>
                <a:ext uri="{FF2B5EF4-FFF2-40B4-BE49-F238E27FC236}">
                  <a16:creationId xmlns:a16="http://schemas.microsoft.com/office/drawing/2014/main" id="{159BACF7-C056-42F9-8E60-A8B5E6AA3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6" y="1545"/>
              <a:ext cx="553" cy="8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96" name="Line 156">
              <a:extLst>
                <a:ext uri="{FF2B5EF4-FFF2-40B4-BE49-F238E27FC236}">
                  <a16:creationId xmlns:a16="http://schemas.microsoft.com/office/drawing/2014/main" id="{EFDFC059-DDFC-49A6-8EC9-E53CDCE92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6" y="1542"/>
              <a:ext cx="529" cy="9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97" name="Line 157">
              <a:extLst>
                <a:ext uri="{FF2B5EF4-FFF2-40B4-BE49-F238E27FC236}">
                  <a16:creationId xmlns:a16="http://schemas.microsoft.com/office/drawing/2014/main" id="{8DC4E2AE-1C02-4313-83DB-B34506A88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1546"/>
              <a:ext cx="503" cy="95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98" name="Line 158">
              <a:extLst>
                <a:ext uri="{FF2B5EF4-FFF2-40B4-BE49-F238E27FC236}">
                  <a16:creationId xmlns:a16="http://schemas.microsoft.com/office/drawing/2014/main" id="{2726A4B9-E0B2-4454-9407-CA749E7ED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1" y="1546"/>
              <a:ext cx="487" cy="10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199" name="Line 159">
              <a:extLst>
                <a:ext uri="{FF2B5EF4-FFF2-40B4-BE49-F238E27FC236}">
                  <a16:creationId xmlns:a16="http://schemas.microsoft.com/office/drawing/2014/main" id="{BCDD2C15-66EB-4D73-8612-589AC81AA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3" y="1545"/>
              <a:ext cx="463" cy="107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00" name="Line 160">
              <a:extLst>
                <a:ext uri="{FF2B5EF4-FFF2-40B4-BE49-F238E27FC236}">
                  <a16:creationId xmlns:a16="http://schemas.microsoft.com/office/drawing/2014/main" id="{39FB2EBD-C040-42D2-AB7D-46C24E988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6" y="1545"/>
              <a:ext cx="437" cy="11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01" name="Line 161">
              <a:extLst>
                <a:ext uri="{FF2B5EF4-FFF2-40B4-BE49-F238E27FC236}">
                  <a16:creationId xmlns:a16="http://schemas.microsoft.com/office/drawing/2014/main" id="{3CA1D100-71D6-4AB5-9482-F6D8B7E6A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7" y="1546"/>
              <a:ext cx="422" cy="114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02" name="Line 162">
              <a:extLst>
                <a:ext uri="{FF2B5EF4-FFF2-40B4-BE49-F238E27FC236}">
                  <a16:creationId xmlns:a16="http://schemas.microsoft.com/office/drawing/2014/main" id="{0E4EF329-26C2-4670-89D3-68C6DE8E0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0" y="1546"/>
              <a:ext cx="394" cy="119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03" name="Line 163">
              <a:extLst>
                <a:ext uri="{FF2B5EF4-FFF2-40B4-BE49-F238E27FC236}">
                  <a16:creationId xmlns:a16="http://schemas.microsoft.com/office/drawing/2014/main" id="{75F18915-7332-4A99-BD25-C9EADF5E6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" y="1544"/>
              <a:ext cx="373" cy="12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04" name="Line 164">
              <a:extLst>
                <a:ext uri="{FF2B5EF4-FFF2-40B4-BE49-F238E27FC236}">
                  <a16:creationId xmlns:a16="http://schemas.microsoft.com/office/drawing/2014/main" id="{78F98141-6268-4F1B-95D1-0836F16C0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2" y="1545"/>
              <a:ext cx="353" cy="126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05" name="Line 165">
              <a:extLst>
                <a:ext uri="{FF2B5EF4-FFF2-40B4-BE49-F238E27FC236}">
                  <a16:creationId xmlns:a16="http://schemas.microsoft.com/office/drawing/2014/main" id="{185F2884-3DEF-4CF5-B376-4C5DF388D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5" y="1547"/>
              <a:ext cx="329" cy="127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06" name="Line 166">
              <a:extLst>
                <a:ext uri="{FF2B5EF4-FFF2-40B4-BE49-F238E27FC236}">
                  <a16:creationId xmlns:a16="http://schemas.microsoft.com/office/drawing/2014/main" id="{AAF9ADEF-29C8-47B9-9A7A-14C7C8427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9" y="1546"/>
              <a:ext cx="306" cy="13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07" name="Line 167">
              <a:extLst>
                <a:ext uri="{FF2B5EF4-FFF2-40B4-BE49-F238E27FC236}">
                  <a16:creationId xmlns:a16="http://schemas.microsoft.com/office/drawing/2014/main" id="{B49600C4-AB87-4CCB-B264-7EF3C0604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5" y="1543"/>
              <a:ext cx="264" cy="14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08" name="Line 168">
              <a:extLst>
                <a:ext uri="{FF2B5EF4-FFF2-40B4-BE49-F238E27FC236}">
                  <a16:creationId xmlns:a16="http://schemas.microsoft.com/office/drawing/2014/main" id="{C1750268-2C58-4CF0-B9E3-9AC3605CB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3" y="1544"/>
              <a:ext cx="281" cy="136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10" name="Line 170">
              <a:extLst>
                <a:ext uri="{FF2B5EF4-FFF2-40B4-BE49-F238E27FC236}">
                  <a16:creationId xmlns:a16="http://schemas.microsoft.com/office/drawing/2014/main" id="{1B74D176-5048-48EE-915D-23477080C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9" y="1543"/>
              <a:ext cx="240" cy="14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11" name="Line 171">
              <a:extLst>
                <a:ext uri="{FF2B5EF4-FFF2-40B4-BE49-F238E27FC236}">
                  <a16:creationId xmlns:a16="http://schemas.microsoft.com/office/drawing/2014/main" id="{D9112A3A-EFC3-46D5-A0BF-9A0340D7B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0" y="1545"/>
              <a:ext cx="215" cy="14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12" name="Line 172">
              <a:extLst>
                <a:ext uri="{FF2B5EF4-FFF2-40B4-BE49-F238E27FC236}">
                  <a16:creationId xmlns:a16="http://schemas.microsoft.com/office/drawing/2014/main" id="{1604A642-DE9E-407A-9125-9B68438BF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2" y="1546"/>
              <a:ext cx="190" cy="14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13" name="Line 173">
              <a:extLst>
                <a:ext uri="{FF2B5EF4-FFF2-40B4-BE49-F238E27FC236}">
                  <a16:creationId xmlns:a16="http://schemas.microsoft.com/office/drawing/2014/main" id="{C6B64C69-789C-48E6-A221-C7FA1B248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6" y="1541"/>
              <a:ext cx="149" cy="15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14" name="Line 174">
              <a:extLst>
                <a:ext uri="{FF2B5EF4-FFF2-40B4-BE49-F238E27FC236}">
                  <a16:creationId xmlns:a16="http://schemas.microsoft.com/office/drawing/2014/main" id="{923E7D32-69FA-4928-BC08-0AF804343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6" y="1542"/>
              <a:ext cx="170" cy="14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15" name="Line 175">
              <a:extLst>
                <a:ext uri="{FF2B5EF4-FFF2-40B4-BE49-F238E27FC236}">
                  <a16:creationId xmlns:a16="http://schemas.microsoft.com/office/drawing/2014/main" id="{A7FE3ECD-7039-4C12-879F-1112FBD7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8" y="1544"/>
              <a:ext cx="128" cy="15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16" name="Line 176">
              <a:extLst>
                <a:ext uri="{FF2B5EF4-FFF2-40B4-BE49-F238E27FC236}">
                  <a16:creationId xmlns:a16="http://schemas.microsoft.com/office/drawing/2014/main" id="{9F04932E-D9DF-4A71-93CC-A2119F3FE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1" y="1546"/>
              <a:ext cx="107" cy="15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17" name="Line 177">
              <a:extLst>
                <a:ext uri="{FF2B5EF4-FFF2-40B4-BE49-F238E27FC236}">
                  <a16:creationId xmlns:a16="http://schemas.microsoft.com/office/drawing/2014/main" id="{4B2CCA6E-C70F-4FE9-BD2F-8036E5950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3" y="1543"/>
              <a:ext cx="85" cy="15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18" name="Line 178">
              <a:extLst>
                <a:ext uri="{FF2B5EF4-FFF2-40B4-BE49-F238E27FC236}">
                  <a16:creationId xmlns:a16="http://schemas.microsoft.com/office/drawing/2014/main" id="{8BE06D67-B396-4FA3-BCA0-F496229EB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1540"/>
              <a:ext cx="66" cy="154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19" name="Line 179">
              <a:extLst>
                <a:ext uri="{FF2B5EF4-FFF2-40B4-BE49-F238E27FC236}">
                  <a16:creationId xmlns:a16="http://schemas.microsoft.com/office/drawing/2014/main" id="{9EFA2C73-4E4E-4BD2-AC04-115FE7BE6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9" y="1541"/>
              <a:ext cx="18" cy="155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20" name="Line 180">
              <a:extLst>
                <a:ext uri="{FF2B5EF4-FFF2-40B4-BE49-F238E27FC236}">
                  <a16:creationId xmlns:a16="http://schemas.microsoft.com/office/drawing/2014/main" id="{C638005D-CC2D-4022-B63C-7B41F9BED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7" y="1539"/>
              <a:ext cx="44" cy="157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21" name="Line 181">
              <a:extLst>
                <a:ext uri="{FF2B5EF4-FFF2-40B4-BE49-F238E27FC236}">
                  <a16:creationId xmlns:a16="http://schemas.microsoft.com/office/drawing/2014/main" id="{7178E072-33EA-43FB-8746-C84B19172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40"/>
              <a:ext cx="5" cy="15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22" name="Line 182">
              <a:extLst>
                <a:ext uri="{FF2B5EF4-FFF2-40B4-BE49-F238E27FC236}">
                  <a16:creationId xmlns:a16="http://schemas.microsoft.com/office/drawing/2014/main" id="{BCAC3488-9B2F-49EB-8C46-13B85CC4B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39"/>
              <a:ext cx="26" cy="157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35" name="Line 195">
              <a:extLst>
                <a:ext uri="{FF2B5EF4-FFF2-40B4-BE49-F238E27FC236}">
                  <a16:creationId xmlns:a16="http://schemas.microsoft.com/office/drawing/2014/main" id="{5B2466AA-2AF2-46A5-A2EA-1F4FE841A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1543"/>
              <a:ext cx="682" cy="3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36" name="Line 196">
              <a:extLst>
                <a:ext uri="{FF2B5EF4-FFF2-40B4-BE49-F238E27FC236}">
                  <a16:creationId xmlns:a16="http://schemas.microsoft.com/office/drawing/2014/main" id="{F1A8B1C0-D697-4CDC-BC04-1326887C7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540"/>
              <a:ext cx="655" cy="5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37" name="Line 197">
              <a:extLst>
                <a:ext uri="{FF2B5EF4-FFF2-40B4-BE49-F238E27FC236}">
                  <a16:creationId xmlns:a16="http://schemas.microsoft.com/office/drawing/2014/main" id="{10A53E7B-E9F7-4221-AFA9-B4F46C8D9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541"/>
              <a:ext cx="600" cy="64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38" name="Line 198">
              <a:extLst>
                <a:ext uri="{FF2B5EF4-FFF2-40B4-BE49-F238E27FC236}">
                  <a16:creationId xmlns:a16="http://schemas.microsoft.com/office/drawing/2014/main" id="{374C1530-5EB8-4402-9528-011815BBB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1539"/>
              <a:ext cx="614" cy="77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39" name="Line 199">
              <a:extLst>
                <a:ext uri="{FF2B5EF4-FFF2-40B4-BE49-F238E27FC236}">
                  <a16:creationId xmlns:a16="http://schemas.microsoft.com/office/drawing/2014/main" id="{ED3A0BC3-C1C9-4764-8D65-653333E5C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1542"/>
              <a:ext cx="589" cy="8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40" name="Line 200">
              <a:extLst>
                <a:ext uri="{FF2B5EF4-FFF2-40B4-BE49-F238E27FC236}">
                  <a16:creationId xmlns:a16="http://schemas.microsoft.com/office/drawing/2014/main" id="{929237A5-08A5-4793-BCE7-810528FC5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1540"/>
              <a:ext cx="570" cy="9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41" name="Line 201">
              <a:extLst>
                <a:ext uri="{FF2B5EF4-FFF2-40B4-BE49-F238E27FC236}">
                  <a16:creationId xmlns:a16="http://schemas.microsoft.com/office/drawing/2014/main" id="{DC503B26-3C10-4ACE-A568-D745D224E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1542"/>
              <a:ext cx="545" cy="97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42" name="Line 202">
              <a:extLst>
                <a:ext uri="{FF2B5EF4-FFF2-40B4-BE49-F238E27FC236}">
                  <a16:creationId xmlns:a16="http://schemas.microsoft.com/office/drawing/2014/main" id="{524C0A2F-34A8-4D44-AA15-22D6515D0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1" y="1540"/>
              <a:ext cx="526" cy="106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43" name="Line 203">
              <a:extLst>
                <a:ext uri="{FF2B5EF4-FFF2-40B4-BE49-F238E27FC236}">
                  <a16:creationId xmlns:a16="http://schemas.microsoft.com/office/drawing/2014/main" id="{C1A62684-9FE9-47D2-94DD-D47337E91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1540"/>
              <a:ext cx="501" cy="11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44" name="Line 204">
              <a:extLst>
                <a:ext uri="{FF2B5EF4-FFF2-40B4-BE49-F238E27FC236}">
                  <a16:creationId xmlns:a16="http://schemas.microsoft.com/office/drawing/2014/main" id="{7762EAEA-496C-4CE2-8A5E-750CF637E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1542"/>
              <a:ext cx="478" cy="11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45" name="Line 205">
              <a:extLst>
                <a:ext uri="{FF2B5EF4-FFF2-40B4-BE49-F238E27FC236}">
                  <a16:creationId xmlns:a16="http://schemas.microsoft.com/office/drawing/2014/main" id="{264A1CA1-940C-4E31-BD9B-C90D6D72A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540"/>
              <a:ext cx="457" cy="11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46" name="Line 206">
              <a:extLst>
                <a:ext uri="{FF2B5EF4-FFF2-40B4-BE49-F238E27FC236}">
                  <a16:creationId xmlns:a16="http://schemas.microsoft.com/office/drawing/2014/main" id="{933C18FA-AF2F-4FEE-BF5E-00A7789F3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539"/>
              <a:ext cx="433" cy="124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47" name="Line 207">
              <a:extLst>
                <a:ext uri="{FF2B5EF4-FFF2-40B4-BE49-F238E27FC236}">
                  <a16:creationId xmlns:a16="http://schemas.microsoft.com/office/drawing/2014/main" id="{E4415046-1B6C-4537-94AC-93F9A09A3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1539"/>
              <a:ext cx="412" cy="126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48" name="Line 208">
              <a:extLst>
                <a:ext uri="{FF2B5EF4-FFF2-40B4-BE49-F238E27FC236}">
                  <a16:creationId xmlns:a16="http://schemas.microsoft.com/office/drawing/2014/main" id="{F0696D6E-083B-40D9-87C7-F2A903D94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1537"/>
              <a:ext cx="395" cy="134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49" name="Line 209">
              <a:extLst>
                <a:ext uri="{FF2B5EF4-FFF2-40B4-BE49-F238E27FC236}">
                  <a16:creationId xmlns:a16="http://schemas.microsoft.com/office/drawing/2014/main" id="{F8FE4A0E-85E9-4612-9CB5-AFEF75A85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1539"/>
              <a:ext cx="368" cy="13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50" name="Line 210">
              <a:extLst>
                <a:ext uri="{FF2B5EF4-FFF2-40B4-BE49-F238E27FC236}">
                  <a16:creationId xmlns:a16="http://schemas.microsoft.com/office/drawing/2014/main" id="{772E6A7D-19B8-4462-BF17-3BF10C84E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1539"/>
              <a:ext cx="345" cy="137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51" name="Line 211">
              <a:extLst>
                <a:ext uri="{FF2B5EF4-FFF2-40B4-BE49-F238E27FC236}">
                  <a16:creationId xmlns:a16="http://schemas.microsoft.com/office/drawing/2014/main" id="{4172FB7B-9672-4464-A118-9968ED40A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1539"/>
              <a:ext cx="300" cy="14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52" name="Line 212">
              <a:extLst>
                <a:ext uri="{FF2B5EF4-FFF2-40B4-BE49-F238E27FC236}">
                  <a16:creationId xmlns:a16="http://schemas.microsoft.com/office/drawing/2014/main" id="{19088D8D-1D71-41B4-B1D0-E1A99060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538"/>
              <a:ext cx="319" cy="14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53" name="Line 213">
              <a:extLst>
                <a:ext uri="{FF2B5EF4-FFF2-40B4-BE49-F238E27FC236}">
                  <a16:creationId xmlns:a16="http://schemas.microsoft.com/office/drawing/2014/main" id="{A0E72B96-EDB2-465E-857F-D2A39BB61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40"/>
              <a:ext cx="273" cy="14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54" name="Line 214">
              <a:extLst>
                <a:ext uri="{FF2B5EF4-FFF2-40B4-BE49-F238E27FC236}">
                  <a16:creationId xmlns:a16="http://schemas.microsoft.com/office/drawing/2014/main" id="{54E4E193-DA01-4CA8-9376-C718B15FE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39"/>
              <a:ext cx="254" cy="147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55" name="Line 215">
              <a:extLst>
                <a:ext uri="{FF2B5EF4-FFF2-40B4-BE49-F238E27FC236}">
                  <a16:creationId xmlns:a16="http://schemas.microsoft.com/office/drawing/2014/main" id="{92B6B47F-2B6B-40DA-83FB-8C124B6E0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540"/>
              <a:ext cx="232" cy="14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56" name="Line 216">
              <a:extLst>
                <a:ext uri="{FF2B5EF4-FFF2-40B4-BE49-F238E27FC236}">
                  <a16:creationId xmlns:a16="http://schemas.microsoft.com/office/drawing/2014/main" id="{95A84667-AA1C-4918-B317-BED3BDF74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1539"/>
              <a:ext cx="188" cy="15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57" name="Line 217">
              <a:extLst>
                <a:ext uri="{FF2B5EF4-FFF2-40B4-BE49-F238E27FC236}">
                  <a16:creationId xmlns:a16="http://schemas.microsoft.com/office/drawing/2014/main" id="{4A862E6C-BE0B-4001-9DE3-08C97F757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1537"/>
              <a:ext cx="215" cy="15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58" name="Line 218">
              <a:extLst>
                <a:ext uri="{FF2B5EF4-FFF2-40B4-BE49-F238E27FC236}">
                  <a16:creationId xmlns:a16="http://schemas.microsoft.com/office/drawing/2014/main" id="{E7A357A3-E200-4E5E-BA68-AA4249D80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537"/>
              <a:ext cx="163" cy="155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59" name="Line 219">
              <a:extLst>
                <a:ext uri="{FF2B5EF4-FFF2-40B4-BE49-F238E27FC236}">
                  <a16:creationId xmlns:a16="http://schemas.microsoft.com/office/drawing/2014/main" id="{B9E27252-48BC-429D-A435-EC53CE02D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0" y="1541"/>
              <a:ext cx="137" cy="15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60" name="Line 220">
              <a:extLst>
                <a:ext uri="{FF2B5EF4-FFF2-40B4-BE49-F238E27FC236}">
                  <a16:creationId xmlns:a16="http://schemas.microsoft.com/office/drawing/2014/main" id="{9BB6B86E-DD98-42DC-A634-77A26C57C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535"/>
              <a:ext cx="118" cy="15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61" name="Line 221">
              <a:extLst>
                <a:ext uri="{FF2B5EF4-FFF2-40B4-BE49-F238E27FC236}">
                  <a16:creationId xmlns:a16="http://schemas.microsoft.com/office/drawing/2014/main" id="{32A8991F-8B65-4182-B41A-AC05B4610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538"/>
              <a:ext cx="96" cy="154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62" name="Line 222">
              <a:extLst>
                <a:ext uri="{FF2B5EF4-FFF2-40B4-BE49-F238E27FC236}">
                  <a16:creationId xmlns:a16="http://schemas.microsoft.com/office/drawing/2014/main" id="{6547E8B2-D759-47F6-BFE8-C9E72685E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38"/>
              <a:ext cx="51" cy="156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63" name="Line 223">
              <a:extLst>
                <a:ext uri="{FF2B5EF4-FFF2-40B4-BE49-F238E27FC236}">
                  <a16:creationId xmlns:a16="http://schemas.microsoft.com/office/drawing/2014/main" id="{1E2D0AA3-B7C3-4BFD-B330-26F0E616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535"/>
              <a:ext cx="75" cy="159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66" name="Line 226">
              <a:extLst>
                <a:ext uri="{FF2B5EF4-FFF2-40B4-BE49-F238E27FC236}">
                  <a16:creationId xmlns:a16="http://schemas.microsoft.com/office/drawing/2014/main" id="{CBA9FC87-E009-4853-BDF1-226AF83C1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543"/>
              <a:ext cx="689" cy="1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67" name="Line 227">
              <a:extLst>
                <a:ext uri="{FF2B5EF4-FFF2-40B4-BE49-F238E27FC236}">
                  <a16:creationId xmlns:a16="http://schemas.microsoft.com/office/drawing/2014/main" id="{C6F56FF1-5F05-46E7-B950-2B7F72B6D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535"/>
              <a:ext cx="684" cy="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69" name="Line 229">
              <a:extLst>
                <a:ext uri="{FF2B5EF4-FFF2-40B4-BE49-F238E27FC236}">
                  <a16:creationId xmlns:a16="http://schemas.microsoft.com/office/drawing/2014/main" id="{081B43B4-967C-4249-98ED-7D3BA8ABE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0" y="1542"/>
              <a:ext cx="646" cy="15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70" name="Line 230">
              <a:extLst>
                <a:ext uri="{FF2B5EF4-FFF2-40B4-BE49-F238E27FC236}">
                  <a16:creationId xmlns:a16="http://schemas.microsoft.com/office/drawing/2014/main" id="{88B487AA-65DB-4DEA-8E30-0E95FE782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76" y="1538"/>
              <a:ext cx="650" cy="6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68" name="Line 228">
              <a:extLst>
                <a:ext uri="{FF2B5EF4-FFF2-40B4-BE49-F238E27FC236}">
                  <a16:creationId xmlns:a16="http://schemas.microsoft.com/office/drawing/2014/main" id="{0A3D79FF-876F-4633-9AF9-F13E93D53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5" y="1517"/>
              <a:ext cx="258" cy="1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89" name="Line 249">
              <a:extLst>
                <a:ext uri="{FF2B5EF4-FFF2-40B4-BE49-F238E27FC236}">
                  <a16:creationId xmlns:a16="http://schemas.microsoft.com/office/drawing/2014/main" id="{E9F91495-0D46-41A7-836B-E1399C942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9" y="1495"/>
              <a:ext cx="255" cy="19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90" name="Line 250">
              <a:extLst>
                <a:ext uri="{FF2B5EF4-FFF2-40B4-BE49-F238E27FC236}">
                  <a16:creationId xmlns:a16="http://schemas.microsoft.com/office/drawing/2014/main" id="{BE736389-1999-4EBB-9674-2AAED1006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1477"/>
              <a:ext cx="251" cy="27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291" name="Line 251">
              <a:extLst>
                <a:ext uri="{FF2B5EF4-FFF2-40B4-BE49-F238E27FC236}">
                  <a16:creationId xmlns:a16="http://schemas.microsoft.com/office/drawing/2014/main" id="{0A3DD215-4CAB-4BC5-88BF-9E73C0255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7" y="1465"/>
              <a:ext cx="233" cy="3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17" name="Line 277">
              <a:extLst>
                <a:ext uri="{FF2B5EF4-FFF2-40B4-BE49-F238E27FC236}">
                  <a16:creationId xmlns:a16="http://schemas.microsoft.com/office/drawing/2014/main" id="{1BCBFCAB-ECA4-4925-A655-F14CA4ADE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" y="1452"/>
              <a:ext cx="219" cy="3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18" name="Line 278">
              <a:extLst>
                <a:ext uri="{FF2B5EF4-FFF2-40B4-BE49-F238E27FC236}">
                  <a16:creationId xmlns:a16="http://schemas.microsoft.com/office/drawing/2014/main" id="{7B0AA91B-ABF7-45AF-B6F2-EB5AC6FBF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4" y="1444"/>
              <a:ext cx="198" cy="4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19" name="Line 279">
              <a:extLst>
                <a:ext uri="{FF2B5EF4-FFF2-40B4-BE49-F238E27FC236}">
                  <a16:creationId xmlns:a16="http://schemas.microsoft.com/office/drawing/2014/main" id="{D2A95127-4BD0-47EC-944D-90F553B5D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6" y="1437"/>
              <a:ext cx="189" cy="4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20" name="Line 280">
              <a:extLst>
                <a:ext uri="{FF2B5EF4-FFF2-40B4-BE49-F238E27FC236}">
                  <a16:creationId xmlns:a16="http://schemas.microsoft.com/office/drawing/2014/main" id="{CAF1697F-B66A-4C97-AB67-18CB37F5A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0" y="1429"/>
              <a:ext cx="174" cy="46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21" name="Line 281">
              <a:extLst>
                <a:ext uri="{FF2B5EF4-FFF2-40B4-BE49-F238E27FC236}">
                  <a16:creationId xmlns:a16="http://schemas.microsoft.com/office/drawing/2014/main" id="{14B6CE5F-C052-4999-BCD8-5E94627E3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3" y="1424"/>
              <a:ext cx="161" cy="4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22" name="Line 282">
              <a:extLst>
                <a:ext uri="{FF2B5EF4-FFF2-40B4-BE49-F238E27FC236}">
                  <a16:creationId xmlns:a16="http://schemas.microsoft.com/office/drawing/2014/main" id="{0B0D1342-6285-4E6A-A338-9957F2114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3" y="1420"/>
              <a:ext cx="155" cy="5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23" name="Line 283">
              <a:extLst>
                <a:ext uri="{FF2B5EF4-FFF2-40B4-BE49-F238E27FC236}">
                  <a16:creationId xmlns:a16="http://schemas.microsoft.com/office/drawing/2014/main" id="{322E3F99-D95A-4615-B43B-E207D3BEE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4" y="1416"/>
              <a:ext cx="146" cy="5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24" name="Line 284">
              <a:extLst>
                <a:ext uri="{FF2B5EF4-FFF2-40B4-BE49-F238E27FC236}">
                  <a16:creationId xmlns:a16="http://schemas.microsoft.com/office/drawing/2014/main" id="{5FB424AF-7BD9-41BF-9C6F-D660620ED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" y="1412"/>
              <a:ext cx="134" cy="5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25" name="Line 285">
              <a:extLst>
                <a:ext uri="{FF2B5EF4-FFF2-40B4-BE49-F238E27FC236}">
                  <a16:creationId xmlns:a16="http://schemas.microsoft.com/office/drawing/2014/main" id="{5E7CD34B-09F0-4FF1-86DA-C70F0C832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1" y="1403"/>
              <a:ext cx="102" cy="6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26" name="Line 286">
              <a:extLst>
                <a:ext uri="{FF2B5EF4-FFF2-40B4-BE49-F238E27FC236}">
                  <a16:creationId xmlns:a16="http://schemas.microsoft.com/office/drawing/2014/main" id="{609B33A1-7511-4585-BF39-C3B780203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8" y="1410"/>
              <a:ext cx="121" cy="55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27" name="Line 287">
              <a:extLst>
                <a:ext uri="{FF2B5EF4-FFF2-40B4-BE49-F238E27FC236}">
                  <a16:creationId xmlns:a16="http://schemas.microsoft.com/office/drawing/2014/main" id="{832749A1-E00C-47D6-A639-5B2943745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6" y="1396"/>
              <a:ext cx="83" cy="6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28" name="Line 288">
              <a:extLst>
                <a:ext uri="{FF2B5EF4-FFF2-40B4-BE49-F238E27FC236}">
                  <a16:creationId xmlns:a16="http://schemas.microsoft.com/office/drawing/2014/main" id="{DF7884A2-BD45-43AA-858E-758C7F5B7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400"/>
              <a:ext cx="82" cy="6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29" name="Line 289">
              <a:extLst>
                <a:ext uri="{FF2B5EF4-FFF2-40B4-BE49-F238E27FC236}">
                  <a16:creationId xmlns:a16="http://schemas.microsoft.com/office/drawing/2014/main" id="{2C9CCEAB-46B0-4BBA-9AA1-103EAF068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9" y="1406"/>
              <a:ext cx="116" cy="6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30" name="Line 290">
              <a:extLst>
                <a:ext uri="{FF2B5EF4-FFF2-40B4-BE49-F238E27FC236}">
                  <a16:creationId xmlns:a16="http://schemas.microsoft.com/office/drawing/2014/main" id="{D0573F9D-352D-4715-B8F8-25C490B0B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8" y="1395"/>
              <a:ext cx="56" cy="64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31" name="Line 291">
              <a:extLst>
                <a:ext uri="{FF2B5EF4-FFF2-40B4-BE49-F238E27FC236}">
                  <a16:creationId xmlns:a16="http://schemas.microsoft.com/office/drawing/2014/main" id="{95A2F6B7-72B9-405A-87ED-125C46057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0" y="1391"/>
              <a:ext cx="2" cy="16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32" name="Line 292">
              <a:extLst>
                <a:ext uri="{FF2B5EF4-FFF2-40B4-BE49-F238E27FC236}">
                  <a16:creationId xmlns:a16="http://schemas.microsoft.com/office/drawing/2014/main" id="{9013FC5A-8516-44C4-9A9A-4C1DE12C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6" y="1389"/>
              <a:ext cx="36" cy="6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33" name="Line 293">
              <a:extLst>
                <a:ext uri="{FF2B5EF4-FFF2-40B4-BE49-F238E27FC236}">
                  <a16:creationId xmlns:a16="http://schemas.microsoft.com/office/drawing/2014/main" id="{2E1F0682-43DE-4445-A865-133E7D22C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" y="1407"/>
              <a:ext cx="300" cy="13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34" name="Line 294">
              <a:extLst>
                <a:ext uri="{FF2B5EF4-FFF2-40B4-BE49-F238E27FC236}">
                  <a16:creationId xmlns:a16="http://schemas.microsoft.com/office/drawing/2014/main" id="{B1542C1D-C8E1-48CD-B56D-A3151DDCA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42" y="1397"/>
              <a:ext cx="116" cy="149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35" name="Line 295">
              <a:extLst>
                <a:ext uri="{FF2B5EF4-FFF2-40B4-BE49-F238E27FC236}">
                  <a16:creationId xmlns:a16="http://schemas.microsoft.com/office/drawing/2014/main" id="{900FA92C-A9DA-4E16-9998-31DB4A4F1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5" y="1399"/>
              <a:ext cx="47" cy="146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36" name="Line 296">
              <a:extLst>
                <a:ext uri="{FF2B5EF4-FFF2-40B4-BE49-F238E27FC236}">
                  <a16:creationId xmlns:a16="http://schemas.microsoft.com/office/drawing/2014/main" id="{C115EEE0-6391-4B17-8F0D-AE86B6B5C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412"/>
              <a:ext cx="326" cy="136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37" name="Line 297">
              <a:extLst>
                <a:ext uri="{FF2B5EF4-FFF2-40B4-BE49-F238E27FC236}">
                  <a16:creationId xmlns:a16="http://schemas.microsoft.com/office/drawing/2014/main" id="{9F252641-066C-442D-9294-62C849DB9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1" y="1397"/>
              <a:ext cx="201" cy="15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39" name="Line 299">
              <a:extLst>
                <a:ext uri="{FF2B5EF4-FFF2-40B4-BE49-F238E27FC236}">
                  <a16:creationId xmlns:a16="http://schemas.microsoft.com/office/drawing/2014/main" id="{B1AFE00D-B231-40EC-8F79-87EFDD45E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18" y="1392"/>
              <a:ext cx="40" cy="15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40" name="Line 300">
              <a:extLst>
                <a:ext uri="{FF2B5EF4-FFF2-40B4-BE49-F238E27FC236}">
                  <a16:creationId xmlns:a16="http://schemas.microsoft.com/office/drawing/2014/main" id="{685C2371-6E4A-4591-8002-8B5E2A175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1452"/>
              <a:ext cx="527" cy="94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41" name="Line 301">
              <a:extLst>
                <a:ext uri="{FF2B5EF4-FFF2-40B4-BE49-F238E27FC236}">
                  <a16:creationId xmlns:a16="http://schemas.microsoft.com/office/drawing/2014/main" id="{EEC9F708-A3BA-4034-8FAB-34F3F3763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0" y="1406"/>
              <a:ext cx="257" cy="139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42" name="Line 302">
              <a:extLst>
                <a:ext uri="{FF2B5EF4-FFF2-40B4-BE49-F238E27FC236}">
                  <a16:creationId xmlns:a16="http://schemas.microsoft.com/office/drawing/2014/main" id="{16E3A2E7-3EC1-47D3-B0F3-831DE758A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2" y="1397"/>
              <a:ext cx="157" cy="149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43" name="Line 303">
              <a:extLst>
                <a:ext uri="{FF2B5EF4-FFF2-40B4-BE49-F238E27FC236}">
                  <a16:creationId xmlns:a16="http://schemas.microsoft.com/office/drawing/2014/main" id="{5288599A-DF87-40E4-95CE-BF04612A9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3" y="1404"/>
              <a:ext cx="224" cy="139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44" name="Line 304">
              <a:extLst>
                <a:ext uri="{FF2B5EF4-FFF2-40B4-BE49-F238E27FC236}">
                  <a16:creationId xmlns:a16="http://schemas.microsoft.com/office/drawing/2014/main" id="{65A6375D-A0DA-47BA-A479-8B6DD7078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4" y="1394"/>
              <a:ext cx="75" cy="15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45" name="Line 305">
              <a:extLst>
                <a:ext uri="{FF2B5EF4-FFF2-40B4-BE49-F238E27FC236}">
                  <a16:creationId xmlns:a16="http://schemas.microsoft.com/office/drawing/2014/main" id="{4EEAC4F7-39EE-4E4F-B7F2-E5D88B4C4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8" y="1415"/>
              <a:ext cx="358" cy="13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47" name="Line 307">
              <a:extLst>
                <a:ext uri="{FF2B5EF4-FFF2-40B4-BE49-F238E27FC236}">
                  <a16:creationId xmlns:a16="http://schemas.microsoft.com/office/drawing/2014/main" id="{D40D625E-6C6A-44AE-8D20-623B793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" y="1462"/>
              <a:ext cx="561" cy="85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48" name="Line 308">
              <a:extLst>
                <a:ext uri="{FF2B5EF4-FFF2-40B4-BE49-F238E27FC236}">
                  <a16:creationId xmlns:a16="http://schemas.microsoft.com/office/drawing/2014/main" id="{9F4125AB-BA7D-41C8-889D-5C1F505B6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1474"/>
              <a:ext cx="602" cy="70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51" name="Line 311">
              <a:extLst>
                <a:ext uri="{FF2B5EF4-FFF2-40B4-BE49-F238E27FC236}">
                  <a16:creationId xmlns:a16="http://schemas.microsoft.com/office/drawing/2014/main" id="{51095159-7A1A-493B-84D5-45FD17C35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1" y="1493"/>
              <a:ext cx="636" cy="51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52" name="Line 312">
              <a:extLst>
                <a:ext uri="{FF2B5EF4-FFF2-40B4-BE49-F238E27FC236}">
                  <a16:creationId xmlns:a16="http://schemas.microsoft.com/office/drawing/2014/main" id="{B36C7259-C579-47D7-85A9-429A21683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6" y="1515"/>
              <a:ext cx="673" cy="28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53" name="Line 313">
              <a:extLst>
                <a:ext uri="{FF2B5EF4-FFF2-40B4-BE49-F238E27FC236}">
                  <a16:creationId xmlns:a16="http://schemas.microsoft.com/office/drawing/2014/main" id="{8561BBBA-C6C0-4962-AD7D-22F93C0C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432"/>
              <a:ext cx="451" cy="112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54" name="Line 314">
              <a:extLst>
                <a:ext uri="{FF2B5EF4-FFF2-40B4-BE49-F238E27FC236}">
                  <a16:creationId xmlns:a16="http://schemas.microsoft.com/office/drawing/2014/main" id="{33CA3123-D6B1-4C0F-962B-86223692D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1441"/>
              <a:ext cx="484" cy="105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55" name="Line 315">
              <a:extLst>
                <a:ext uri="{FF2B5EF4-FFF2-40B4-BE49-F238E27FC236}">
                  <a16:creationId xmlns:a16="http://schemas.microsoft.com/office/drawing/2014/main" id="{1B5589E4-5984-44F5-9154-162554FFF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7" y="1426"/>
              <a:ext cx="423" cy="117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56" name="Line 316">
              <a:extLst>
                <a:ext uri="{FF2B5EF4-FFF2-40B4-BE49-F238E27FC236}">
                  <a16:creationId xmlns:a16="http://schemas.microsoft.com/office/drawing/2014/main" id="{7E02E96F-EC8A-4978-A9E7-F485B2C10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1" y="1421"/>
              <a:ext cx="388" cy="123"/>
            </a:xfrm>
            <a:prstGeom prst="line">
              <a:avLst/>
            </a:prstGeom>
            <a:noFill/>
            <a:ln w="12700">
              <a:solidFill>
                <a:srgbClr val="E88A00"/>
              </a:solidFill>
              <a:round/>
              <a:headEnd/>
              <a:tailEnd type="none" w="med" len="lg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87346" name="Group 306">
              <a:extLst>
                <a:ext uri="{FF2B5EF4-FFF2-40B4-BE49-F238E27FC236}">
                  <a16:creationId xmlns:a16="http://schemas.microsoft.com/office/drawing/2014/main" id="{A4392C4C-99E4-4B1F-B20A-2009B32A7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8" y="1455"/>
              <a:ext cx="802" cy="184"/>
              <a:chOff x="3069" y="2311"/>
              <a:chExt cx="802" cy="184"/>
            </a:xfrm>
          </p:grpSpPr>
          <p:sp>
            <p:nvSpPr>
              <p:cNvPr id="87085" name="Oval 45">
                <a:extLst>
                  <a:ext uri="{FF2B5EF4-FFF2-40B4-BE49-F238E27FC236}">
                    <a16:creationId xmlns:a16="http://schemas.microsoft.com/office/drawing/2014/main" id="{55B13DBA-17C7-4632-9E30-4863F60C7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311"/>
                <a:ext cx="802" cy="184"/>
              </a:xfrm>
              <a:prstGeom prst="ellipse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rgbClr val="767676"/>
                  </a:gs>
                </a:gsLst>
                <a:lin ang="0" scaled="1"/>
              </a:gradFill>
              <a:ln w="12700">
                <a:solidFill>
                  <a:srgbClr val="000000">
                    <a:alpha val="50000"/>
                  </a:srgbClr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1593903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130" name="Line 90">
                <a:extLst>
                  <a:ext uri="{FF2B5EF4-FFF2-40B4-BE49-F238E27FC236}">
                    <a16:creationId xmlns:a16="http://schemas.microsoft.com/office/drawing/2014/main" id="{AF138FEF-B761-47FE-8EDF-4FBE31DEC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38" y="2315"/>
                <a:ext cx="0" cy="177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71" name="Line 231">
                <a:extLst>
                  <a:ext uri="{FF2B5EF4-FFF2-40B4-BE49-F238E27FC236}">
                    <a16:creationId xmlns:a16="http://schemas.microsoft.com/office/drawing/2014/main" id="{BA350454-50E9-438A-870D-1F4BBD728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60" y="2316"/>
                <a:ext cx="0" cy="174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72" name="Line 232">
                <a:extLst>
                  <a:ext uri="{FF2B5EF4-FFF2-40B4-BE49-F238E27FC236}">
                    <a16:creationId xmlns:a16="http://schemas.microsoft.com/office/drawing/2014/main" id="{F374402F-1248-4D7E-A7F4-4A448EA00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82" y="2316"/>
                <a:ext cx="0" cy="174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73" name="Line 233">
                <a:extLst>
                  <a:ext uri="{FF2B5EF4-FFF2-40B4-BE49-F238E27FC236}">
                    <a16:creationId xmlns:a16="http://schemas.microsoft.com/office/drawing/2014/main" id="{C1171FCB-2E42-41BE-ADBA-C960AAFF6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7" y="2314"/>
                <a:ext cx="0" cy="177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74" name="Line 234">
                <a:extLst>
                  <a:ext uri="{FF2B5EF4-FFF2-40B4-BE49-F238E27FC236}">
                    <a16:creationId xmlns:a16="http://schemas.microsoft.com/office/drawing/2014/main" id="{9D7D6793-DEDC-400F-BC1B-70D4C9959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2" y="2318"/>
                <a:ext cx="0" cy="171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75" name="Line 235">
                <a:extLst>
                  <a:ext uri="{FF2B5EF4-FFF2-40B4-BE49-F238E27FC236}">
                    <a16:creationId xmlns:a16="http://schemas.microsoft.com/office/drawing/2014/main" id="{8BAB48F5-AFB0-44F3-8787-06840E581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3" y="2320"/>
                <a:ext cx="0" cy="165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76" name="Line 236">
                <a:extLst>
                  <a:ext uri="{FF2B5EF4-FFF2-40B4-BE49-F238E27FC236}">
                    <a16:creationId xmlns:a16="http://schemas.microsoft.com/office/drawing/2014/main" id="{7AA38CC1-E752-419E-A2BA-3C746524A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43" y="2323"/>
                <a:ext cx="0" cy="162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77" name="Line 237">
                <a:extLst>
                  <a:ext uri="{FF2B5EF4-FFF2-40B4-BE49-F238E27FC236}">
                    <a16:creationId xmlns:a16="http://schemas.microsoft.com/office/drawing/2014/main" id="{637107AB-1BA1-408D-8ADE-7F8CF2BC6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61" y="2327"/>
                <a:ext cx="0" cy="154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78" name="Line 238">
                <a:extLst>
                  <a:ext uri="{FF2B5EF4-FFF2-40B4-BE49-F238E27FC236}">
                    <a16:creationId xmlns:a16="http://schemas.microsoft.com/office/drawing/2014/main" id="{F37D498F-2AA3-4A97-A620-8730F0993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2329"/>
                <a:ext cx="0" cy="149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79" name="Line 239">
                <a:extLst>
                  <a:ext uri="{FF2B5EF4-FFF2-40B4-BE49-F238E27FC236}">
                    <a16:creationId xmlns:a16="http://schemas.microsoft.com/office/drawing/2014/main" id="{F79DAD66-4E6D-4607-BE53-BCFB540B9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8" y="2331"/>
                <a:ext cx="0" cy="146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80" name="Line 240">
                <a:extLst>
                  <a:ext uri="{FF2B5EF4-FFF2-40B4-BE49-F238E27FC236}">
                    <a16:creationId xmlns:a16="http://schemas.microsoft.com/office/drawing/2014/main" id="{2B7FA803-ABB2-4A63-8692-76F18FC09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16" y="2330"/>
                <a:ext cx="0" cy="142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81" name="Line 241">
                <a:extLst>
                  <a:ext uri="{FF2B5EF4-FFF2-40B4-BE49-F238E27FC236}">
                    <a16:creationId xmlns:a16="http://schemas.microsoft.com/office/drawing/2014/main" id="{D44A9DC5-478C-4AAE-B91B-D08640C2B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34" y="2335"/>
                <a:ext cx="0" cy="135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82" name="Line 242">
                <a:extLst>
                  <a:ext uri="{FF2B5EF4-FFF2-40B4-BE49-F238E27FC236}">
                    <a16:creationId xmlns:a16="http://schemas.microsoft.com/office/drawing/2014/main" id="{FAA65B6B-8337-4E96-99B6-EA1EFB693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2" y="2339"/>
                <a:ext cx="0" cy="124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83" name="Line 243">
                <a:extLst>
                  <a:ext uri="{FF2B5EF4-FFF2-40B4-BE49-F238E27FC236}">
                    <a16:creationId xmlns:a16="http://schemas.microsoft.com/office/drawing/2014/main" id="{C083FE64-4B69-4A53-A61B-EE520077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9" y="2343"/>
                <a:ext cx="0" cy="119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84" name="Line 244">
                <a:extLst>
                  <a:ext uri="{FF2B5EF4-FFF2-40B4-BE49-F238E27FC236}">
                    <a16:creationId xmlns:a16="http://schemas.microsoft.com/office/drawing/2014/main" id="{AC987098-A281-4F41-B3A9-C7F064D27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87" y="2347"/>
                <a:ext cx="0" cy="110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85" name="Line 245">
                <a:extLst>
                  <a:ext uri="{FF2B5EF4-FFF2-40B4-BE49-F238E27FC236}">
                    <a16:creationId xmlns:a16="http://schemas.microsoft.com/office/drawing/2014/main" id="{2EE2DC8C-8ECA-4022-A5E5-0BDB7FFC3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03" y="2355"/>
                <a:ext cx="0" cy="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86" name="Line 246">
                <a:extLst>
                  <a:ext uri="{FF2B5EF4-FFF2-40B4-BE49-F238E27FC236}">
                    <a16:creationId xmlns:a16="http://schemas.microsoft.com/office/drawing/2014/main" id="{752BDCB0-FC54-4FFE-B57E-A742ED01D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21" y="2359"/>
                <a:ext cx="0" cy="8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87" name="Line 247">
                <a:extLst>
                  <a:ext uri="{FF2B5EF4-FFF2-40B4-BE49-F238E27FC236}">
                    <a16:creationId xmlns:a16="http://schemas.microsoft.com/office/drawing/2014/main" id="{9523A0DB-80ED-4530-BB91-8C9770818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9" y="2367"/>
                <a:ext cx="0" cy="71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88" name="Line 248">
                <a:extLst>
                  <a:ext uri="{FF2B5EF4-FFF2-40B4-BE49-F238E27FC236}">
                    <a16:creationId xmlns:a16="http://schemas.microsoft.com/office/drawing/2014/main" id="{18ABC7CF-2FFC-410D-A2C2-DADA2BF6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58" y="2379"/>
                <a:ext cx="0" cy="46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92" name="Line 252">
                <a:extLst>
                  <a:ext uri="{FF2B5EF4-FFF2-40B4-BE49-F238E27FC236}">
                    <a16:creationId xmlns:a16="http://schemas.microsoft.com/office/drawing/2014/main" id="{A32AC86E-DC07-439D-AA3B-EC8AF67A7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96" y="2316"/>
                <a:ext cx="0" cy="177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95" name="Line 255">
                <a:extLst>
                  <a:ext uri="{FF2B5EF4-FFF2-40B4-BE49-F238E27FC236}">
                    <a16:creationId xmlns:a16="http://schemas.microsoft.com/office/drawing/2014/main" id="{05DE39F4-C9A5-4403-A295-1DE09458A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3" y="2314"/>
                <a:ext cx="0" cy="177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97" name="Line 257">
                <a:extLst>
                  <a:ext uri="{FF2B5EF4-FFF2-40B4-BE49-F238E27FC236}">
                    <a16:creationId xmlns:a16="http://schemas.microsoft.com/office/drawing/2014/main" id="{A6320F30-8BAD-4EE2-BB4E-9528CD6A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1" y="2315"/>
                <a:ext cx="0" cy="174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98" name="Line 258">
                <a:extLst>
                  <a:ext uri="{FF2B5EF4-FFF2-40B4-BE49-F238E27FC236}">
                    <a16:creationId xmlns:a16="http://schemas.microsoft.com/office/drawing/2014/main" id="{91B3CD4F-EA3F-47CB-881D-6D57E0685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9" y="2315"/>
                <a:ext cx="0" cy="174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299" name="Line 259">
                <a:extLst>
                  <a:ext uri="{FF2B5EF4-FFF2-40B4-BE49-F238E27FC236}">
                    <a16:creationId xmlns:a16="http://schemas.microsoft.com/office/drawing/2014/main" id="{623CEAAB-A3DB-43FC-9F20-3176CFA07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4" y="2313"/>
                <a:ext cx="0" cy="177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00" name="Line 260">
                <a:extLst>
                  <a:ext uri="{FF2B5EF4-FFF2-40B4-BE49-F238E27FC236}">
                    <a16:creationId xmlns:a16="http://schemas.microsoft.com/office/drawing/2014/main" id="{C96717A3-A979-48E1-9FDB-F6B579E60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9" y="2315"/>
                <a:ext cx="0" cy="171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01" name="Line 261">
                <a:extLst>
                  <a:ext uri="{FF2B5EF4-FFF2-40B4-BE49-F238E27FC236}">
                    <a16:creationId xmlns:a16="http://schemas.microsoft.com/office/drawing/2014/main" id="{8CC56845-2D7C-457C-BAF5-70CB2AB02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8" y="2319"/>
                <a:ext cx="0" cy="165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02" name="Line 262">
                <a:extLst>
                  <a:ext uri="{FF2B5EF4-FFF2-40B4-BE49-F238E27FC236}">
                    <a16:creationId xmlns:a16="http://schemas.microsoft.com/office/drawing/2014/main" id="{2617A9E8-C45A-4F6A-AAAA-34FB8AC3A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8" y="2320"/>
                <a:ext cx="0" cy="162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03" name="Line 263">
                <a:extLst>
                  <a:ext uri="{FF2B5EF4-FFF2-40B4-BE49-F238E27FC236}">
                    <a16:creationId xmlns:a16="http://schemas.microsoft.com/office/drawing/2014/main" id="{9C086945-DF9D-4E2D-B491-8A8A39A4E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0" y="2324"/>
                <a:ext cx="0" cy="154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04" name="Line 264">
                <a:extLst>
                  <a:ext uri="{FF2B5EF4-FFF2-40B4-BE49-F238E27FC236}">
                    <a16:creationId xmlns:a16="http://schemas.microsoft.com/office/drawing/2014/main" id="{4E927ED7-1D2E-4DAC-BBB5-0EB917535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2" y="2327"/>
                <a:ext cx="0" cy="149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05" name="Line 265">
                <a:extLst>
                  <a:ext uri="{FF2B5EF4-FFF2-40B4-BE49-F238E27FC236}">
                    <a16:creationId xmlns:a16="http://schemas.microsoft.com/office/drawing/2014/main" id="{35F91867-D9EA-4C6B-A657-48D99D2C0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3" y="2328"/>
                <a:ext cx="0" cy="146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06" name="Line 266">
                <a:extLst>
                  <a:ext uri="{FF2B5EF4-FFF2-40B4-BE49-F238E27FC236}">
                    <a16:creationId xmlns:a16="http://schemas.microsoft.com/office/drawing/2014/main" id="{C2F8D632-19A4-44AB-A1A0-8368181CC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5" y="2334"/>
                <a:ext cx="0" cy="139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07" name="Line 267">
                <a:extLst>
                  <a:ext uri="{FF2B5EF4-FFF2-40B4-BE49-F238E27FC236}">
                    <a16:creationId xmlns:a16="http://schemas.microsoft.com/office/drawing/2014/main" id="{1E39535B-500E-47E3-9316-CAD40B323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07" y="2336"/>
                <a:ext cx="0" cy="135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08" name="Line 268">
                <a:extLst>
                  <a:ext uri="{FF2B5EF4-FFF2-40B4-BE49-F238E27FC236}">
                    <a16:creationId xmlns:a16="http://schemas.microsoft.com/office/drawing/2014/main" id="{CC548F1C-858D-46F0-B433-EEEF33EF1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9" y="2340"/>
                <a:ext cx="0" cy="124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09" name="Line 269">
                <a:extLst>
                  <a:ext uri="{FF2B5EF4-FFF2-40B4-BE49-F238E27FC236}">
                    <a16:creationId xmlns:a16="http://schemas.microsoft.com/office/drawing/2014/main" id="{826772E9-F9BF-48F8-AF6F-66DFF3A03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2" y="2344"/>
                <a:ext cx="0" cy="119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10" name="Line 270">
                <a:extLst>
                  <a:ext uri="{FF2B5EF4-FFF2-40B4-BE49-F238E27FC236}">
                    <a16:creationId xmlns:a16="http://schemas.microsoft.com/office/drawing/2014/main" id="{73B02260-EC64-4BE2-B56B-06FCCD21B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4" y="2348"/>
                <a:ext cx="0" cy="110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11" name="Line 271">
                <a:extLst>
                  <a:ext uri="{FF2B5EF4-FFF2-40B4-BE49-F238E27FC236}">
                    <a16:creationId xmlns:a16="http://schemas.microsoft.com/office/drawing/2014/main" id="{96974C47-4259-4768-8227-A3EBE8F39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8" y="2356"/>
                <a:ext cx="0" cy="9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12" name="Line 272">
                <a:extLst>
                  <a:ext uri="{FF2B5EF4-FFF2-40B4-BE49-F238E27FC236}">
                    <a16:creationId xmlns:a16="http://schemas.microsoft.com/office/drawing/2014/main" id="{AB94A80F-DFE8-418E-99E7-760D83177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2360"/>
                <a:ext cx="0" cy="88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13" name="Line 273">
                <a:extLst>
                  <a:ext uri="{FF2B5EF4-FFF2-40B4-BE49-F238E27FC236}">
                    <a16:creationId xmlns:a16="http://schemas.microsoft.com/office/drawing/2014/main" id="{989D8979-CFFC-4B53-BF8F-BFE998E3A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2" y="2368"/>
                <a:ext cx="0" cy="71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14" name="Line 274">
                <a:extLst>
                  <a:ext uri="{FF2B5EF4-FFF2-40B4-BE49-F238E27FC236}">
                    <a16:creationId xmlns:a16="http://schemas.microsoft.com/office/drawing/2014/main" id="{FD61AF5E-569E-472D-9A65-D2F1EE4C2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3" y="2380"/>
                <a:ext cx="0" cy="46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15" name="Line 275">
                <a:extLst>
                  <a:ext uri="{FF2B5EF4-FFF2-40B4-BE49-F238E27FC236}">
                    <a16:creationId xmlns:a16="http://schemas.microsoft.com/office/drawing/2014/main" id="{6DBDC1AE-456E-4CC2-96B5-333640230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5" y="2313"/>
                <a:ext cx="0" cy="177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316" name="Line 276">
                <a:extLst>
                  <a:ext uri="{FF2B5EF4-FFF2-40B4-BE49-F238E27FC236}">
                    <a16:creationId xmlns:a16="http://schemas.microsoft.com/office/drawing/2014/main" id="{DA760906-2E27-4B75-ADBF-BC04DCC99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70" y="2314"/>
                <a:ext cx="0" cy="177"/>
              </a:xfrm>
              <a:prstGeom prst="line">
                <a:avLst/>
              </a:prstGeom>
              <a:noFill/>
              <a:ln w="15875">
                <a:solidFill>
                  <a:srgbClr val="E88A00"/>
                </a:solidFill>
                <a:round/>
                <a:headEnd/>
                <a:tailEnd type="none" w="med" len="lg"/>
              </a:ln>
              <a:effectLst>
                <a:outerShdw dist="12700" algn="ctr" rotWithShape="0">
                  <a:schemeClr val="tx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7358" name="Arc 318">
              <a:extLst>
                <a:ext uri="{FF2B5EF4-FFF2-40B4-BE49-F238E27FC236}">
                  <a16:creationId xmlns:a16="http://schemas.microsoft.com/office/drawing/2014/main" id="{8A0CE567-2DAC-4098-92ED-8CA8A1A7B70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74" y="1797"/>
              <a:ext cx="1346" cy="200"/>
            </a:xfrm>
            <a:custGeom>
              <a:avLst/>
              <a:gdLst>
                <a:gd name="G0" fmla="+- 20122 0 0"/>
                <a:gd name="G1" fmla="+- 21600 0 0"/>
                <a:gd name="G2" fmla="+- 21600 0 0"/>
                <a:gd name="T0" fmla="*/ 0 w 40087"/>
                <a:gd name="T1" fmla="*/ 13747 h 21600"/>
                <a:gd name="T2" fmla="*/ 40087 w 40087"/>
                <a:gd name="T3" fmla="*/ 13357 h 21600"/>
                <a:gd name="T4" fmla="*/ 20122 w 4008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87" h="21600" fill="none" extrusionOk="0">
                  <a:moveTo>
                    <a:pt x="0" y="13747"/>
                  </a:moveTo>
                  <a:cubicBezTo>
                    <a:pt x="3235" y="5457"/>
                    <a:pt x="11223" y="0"/>
                    <a:pt x="20122" y="0"/>
                  </a:cubicBezTo>
                  <a:cubicBezTo>
                    <a:pt x="28867" y="0"/>
                    <a:pt x="36749" y="5273"/>
                    <a:pt x="40087" y="13356"/>
                  </a:cubicBezTo>
                </a:path>
                <a:path w="40087" h="21600" stroke="0" extrusionOk="0">
                  <a:moveTo>
                    <a:pt x="0" y="13747"/>
                  </a:moveTo>
                  <a:cubicBezTo>
                    <a:pt x="3235" y="5457"/>
                    <a:pt x="11223" y="0"/>
                    <a:pt x="20122" y="0"/>
                  </a:cubicBezTo>
                  <a:cubicBezTo>
                    <a:pt x="28867" y="0"/>
                    <a:pt x="36749" y="5273"/>
                    <a:pt x="40087" y="13356"/>
                  </a:cubicBezTo>
                  <a:lnTo>
                    <a:pt x="20122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359" name="Freeform 319">
              <a:extLst>
                <a:ext uri="{FF2B5EF4-FFF2-40B4-BE49-F238E27FC236}">
                  <a16:creationId xmlns:a16="http://schemas.microsoft.com/office/drawing/2014/main" id="{91E102EB-6455-42BB-8DB5-675E85DE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944"/>
              <a:ext cx="115" cy="278"/>
            </a:xfrm>
            <a:custGeom>
              <a:avLst/>
              <a:gdLst>
                <a:gd name="T0" fmla="*/ 115 w 115"/>
                <a:gd name="T1" fmla="*/ 0 h 278"/>
                <a:gd name="T2" fmla="*/ 99 w 115"/>
                <a:gd name="T3" fmla="*/ 52 h 278"/>
                <a:gd name="T4" fmla="*/ 61 w 115"/>
                <a:gd name="T5" fmla="*/ 108 h 278"/>
                <a:gd name="T6" fmla="*/ 8 w 115"/>
                <a:gd name="T7" fmla="*/ 168 h 278"/>
                <a:gd name="T8" fmla="*/ 10 w 115"/>
                <a:gd name="T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78">
                  <a:moveTo>
                    <a:pt x="115" y="0"/>
                  </a:moveTo>
                  <a:cubicBezTo>
                    <a:pt x="112" y="9"/>
                    <a:pt x="108" y="34"/>
                    <a:pt x="99" y="52"/>
                  </a:cubicBezTo>
                  <a:cubicBezTo>
                    <a:pt x="90" y="70"/>
                    <a:pt x="76" y="89"/>
                    <a:pt x="61" y="108"/>
                  </a:cubicBezTo>
                  <a:cubicBezTo>
                    <a:pt x="46" y="127"/>
                    <a:pt x="16" y="140"/>
                    <a:pt x="8" y="168"/>
                  </a:cubicBezTo>
                  <a:cubicBezTo>
                    <a:pt x="0" y="196"/>
                    <a:pt x="10" y="255"/>
                    <a:pt x="10" y="278"/>
                  </a:cubicBezTo>
                </a:path>
              </a:pathLst>
            </a:custGeom>
            <a:noFill/>
            <a:ln w="15875" cap="flat" cmpd="sng">
              <a:solidFill>
                <a:srgbClr val="E88A00"/>
              </a:solidFill>
              <a:prstDash val="solid"/>
              <a:round/>
              <a:headEnd type="none" w="med" len="med"/>
              <a:tailEnd type="none" w="med" len="lg"/>
            </a:ln>
            <a:effectLst>
              <a:outerShdw dist="12700" dir="54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7363" name="Object 323">
              <a:extLst>
                <a:ext uri="{FF2B5EF4-FFF2-40B4-BE49-F238E27FC236}">
                  <a16:creationId xmlns:a16="http://schemas.microsoft.com/office/drawing/2014/main" id="{09E5ECB6-DBAA-4467-8836-C6BF48EBEF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251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8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87363" name="Object 323">
                          <a:extLst>
                            <a:ext uri="{FF2B5EF4-FFF2-40B4-BE49-F238E27FC236}">
                              <a16:creationId xmlns:a16="http://schemas.microsoft.com/office/drawing/2014/main" id="{09E5ECB6-DBAA-4467-8836-C6BF48EBEF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51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40161" dir="1106097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366" name="Line 326">
              <a:extLst>
                <a:ext uri="{FF2B5EF4-FFF2-40B4-BE49-F238E27FC236}">
                  <a16:creationId xmlns:a16="http://schemas.microsoft.com/office/drawing/2014/main" id="{F3CE06B7-9BDD-449F-8B40-C9398C4D2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6" y="1445"/>
              <a:ext cx="187" cy="40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67" name="Line 327">
              <a:extLst>
                <a:ext uri="{FF2B5EF4-FFF2-40B4-BE49-F238E27FC236}">
                  <a16:creationId xmlns:a16="http://schemas.microsoft.com/office/drawing/2014/main" id="{B71FF973-F740-4B2F-A599-6A15EB447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4" y="1471"/>
              <a:ext cx="211" cy="28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368" name="Line 328">
              <a:extLst>
                <a:ext uri="{FF2B5EF4-FFF2-40B4-BE49-F238E27FC236}">
                  <a16:creationId xmlns:a16="http://schemas.microsoft.com/office/drawing/2014/main" id="{16B8AD89-1001-4FB4-A66B-7C96D45DB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4" y="1502"/>
              <a:ext cx="237" cy="16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88" name="Line 548">
              <a:extLst>
                <a:ext uri="{FF2B5EF4-FFF2-40B4-BE49-F238E27FC236}">
                  <a16:creationId xmlns:a16="http://schemas.microsoft.com/office/drawing/2014/main" id="{893CFDA1-9FA4-4EFB-B359-CE9D7F5FE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3" y="1540"/>
              <a:ext cx="250" cy="3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89" name="Line 549">
              <a:extLst>
                <a:ext uri="{FF2B5EF4-FFF2-40B4-BE49-F238E27FC236}">
                  <a16:creationId xmlns:a16="http://schemas.microsoft.com/office/drawing/2014/main" id="{A45AC223-60C6-4D64-BAE7-E0D7110CD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1569"/>
              <a:ext cx="219" cy="23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90" name="Line 550">
              <a:extLst>
                <a:ext uri="{FF2B5EF4-FFF2-40B4-BE49-F238E27FC236}">
                  <a16:creationId xmlns:a16="http://schemas.microsoft.com/office/drawing/2014/main" id="{37040717-62FB-4768-B3E4-467F42E5A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" y="1589"/>
              <a:ext cx="200" cy="34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91" name="Line 551">
              <a:extLst>
                <a:ext uri="{FF2B5EF4-FFF2-40B4-BE49-F238E27FC236}">
                  <a16:creationId xmlns:a16="http://schemas.microsoft.com/office/drawing/2014/main" id="{9FF94C10-7865-45AB-988D-7458C2766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9" y="1483"/>
              <a:ext cx="0" cy="121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92" name="Line 552">
              <a:extLst>
                <a:ext uri="{FF2B5EF4-FFF2-40B4-BE49-F238E27FC236}">
                  <a16:creationId xmlns:a16="http://schemas.microsoft.com/office/drawing/2014/main" id="{AA6D32D8-24D9-42FE-8F50-89C285827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18" y="1499"/>
              <a:ext cx="0" cy="89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93" name="Line 553">
              <a:extLst>
                <a:ext uri="{FF2B5EF4-FFF2-40B4-BE49-F238E27FC236}">
                  <a16:creationId xmlns:a16="http://schemas.microsoft.com/office/drawing/2014/main" id="{C4B5C44B-8003-4248-B7E2-665733CE1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7" y="1517"/>
              <a:ext cx="0" cy="53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94" name="Line 554">
              <a:extLst>
                <a:ext uri="{FF2B5EF4-FFF2-40B4-BE49-F238E27FC236}">
                  <a16:creationId xmlns:a16="http://schemas.microsoft.com/office/drawing/2014/main" id="{85907F88-9B5D-45DB-9257-87DAC871D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3" y="1621"/>
              <a:ext cx="0" cy="289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95" name="Line 555">
              <a:extLst>
                <a:ext uri="{FF2B5EF4-FFF2-40B4-BE49-F238E27FC236}">
                  <a16:creationId xmlns:a16="http://schemas.microsoft.com/office/drawing/2014/main" id="{5A21C5FA-3E7A-473C-A4A7-2C85DD166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70" y="1590"/>
              <a:ext cx="0" cy="302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96" name="Line 556">
              <a:extLst>
                <a:ext uri="{FF2B5EF4-FFF2-40B4-BE49-F238E27FC236}">
                  <a16:creationId xmlns:a16="http://schemas.microsoft.com/office/drawing/2014/main" id="{2C93DA11-491E-4BBD-A07D-DA9643278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" y="1602"/>
              <a:ext cx="170" cy="39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97" name="Line 557">
              <a:extLst>
                <a:ext uri="{FF2B5EF4-FFF2-40B4-BE49-F238E27FC236}">
                  <a16:creationId xmlns:a16="http://schemas.microsoft.com/office/drawing/2014/main" id="{E73BFB1F-11F4-4627-96DD-4EC5E8C96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60" y="1642"/>
              <a:ext cx="0" cy="289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598" name="Freeform 558">
              <a:extLst>
                <a:ext uri="{FF2B5EF4-FFF2-40B4-BE49-F238E27FC236}">
                  <a16:creationId xmlns:a16="http://schemas.microsoft.com/office/drawing/2014/main" id="{ACEECFCD-D909-468E-8E6A-F0A657C27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" y="1924"/>
              <a:ext cx="341" cy="39"/>
            </a:xfrm>
            <a:custGeom>
              <a:avLst/>
              <a:gdLst>
                <a:gd name="T0" fmla="*/ 0 w 341"/>
                <a:gd name="T1" fmla="*/ 0 h 39"/>
                <a:gd name="T2" fmla="*/ 82 w 341"/>
                <a:gd name="T3" fmla="*/ 33 h 39"/>
                <a:gd name="T4" fmla="*/ 157 w 341"/>
                <a:gd name="T5" fmla="*/ 36 h 39"/>
                <a:gd name="T6" fmla="*/ 229 w 341"/>
                <a:gd name="T7" fmla="*/ 34 h 39"/>
                <a:gd name="T8" fmla="*/ 341 w 341"/>
                <a:gd name="T9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39">
                  <a:moveTo>
                    <a:pt x="0" y="0"/>
                  </a:moveTo>
                  <a:cubicBezTo>
                    <a:pt x="14" y="6"/>
                    <a:pt x="56" y="27"/>
                    <a:pt x="82" y="33"/>
                  </a:cubicBezTo>
                  <a:cubicBezTo>
                    <a:pt x="108" y="39"/>
                    <a:pt x="133" y="36"/>
                    <a:pt x="157" y="36"/>
                  </a:cubicBezTo>
                  <a:cubicBezTo>
                    <a:pt x="181" y="36"/>
                    <a:pt x="198" y="35"/>
                    <a:pt x="229" y="34"/>
                  </a:cubicBezTo>
                  <a:cubicBezTo>
                    <a:pt x="260" y="33"/>
                    <a:pt x="318" y="32"/>
                    <a:pt x="341" y="31"/>
                  </a:cubicBezTo>
                </a:path>
              </a:pathLst>
            </a:custGeom>
            <a:noFill/>
            <a:ln w="158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lg"/>
            </a:ln>
            <a:effectLst>
              <a:outerShdw dist="12700" dir="5400000" algn="ctr" rotWithShape="0">
                <a:schemeClr val="accent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02" name="Line 562">
              <a:extLst>
                <a:ext uri="{FF2B5EF4-FFF2-40B4-BE49-F238E27FC236}">
                  <a16:creationId xmlns:a16="http://schemas.microsoft.com/office/drawing/2014/main" id="{FEA7B39F-0C33-4461-B201-5A493776F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7" y="1918"/>
              <a:ext cx="18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3592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87606" name="Group 566">
              <a:extLst>
                <a:ext uri="{FF2B5EF4-FFF2-40B4-BE49-F238E27FC236}">
                  <a16:creationId xmlns:a16="http://schemas.microsoft.com/office/drawing/2014/main" id="{82D74D24-3FC1-4121-99DB-929CF3AA9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7" y="1344"/>
              <a:ext cx="363" cy="1134"/>
              <a:chOff x="4740" y="1117"/>
              <a:chExt cx="363" cy="1134"/>
            </a:xfrm>
          </p:grpSpPr>
          <p:sp>
            <p:nvSpPr>
              <p:cNvPr id="87603" name="Rectangle 563">
                <a:extLst>
                  <a:ext uri="{FF2B5EF4-FFF2-40B4-BE49-F238E27FC236}">
                    <a16:creationId xmlns:a16="http://schemas.microsoft.com/office/drawing/2014/main" id="{EC0E30A2-F13B-4193-9626-B1E993385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117"/>
                <a:ext cx="363" cy="1134"/>
              </a:xfrm>
              <a:prstGeom prst="rect">
                <a:avLst/>
              </a:prstGeom>
              <a:solidFill>
                <a:srgbClr val="33CCFF">
                  <a:alpha val="82001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605" name="Text Box 565">
                <a:extLst>
                  <a:ext uri="{FF2B5EF4-FFF2-40B4-BE49-F238E27FC236}">
                    <a16:creationId xmlns:a16="http://schemas.microsoft.com/office/drawing/2014/main" id="{ED0019A9-8FD8-4446-BE18-09170C85C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0" y="1162"/>
                <a:ext cx="344" cy="101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66FF">
                        <a:alpha val="39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/>
              <a:p>
                <a:r>
                  <a:rPr lang="zh-CN" altLang="en-US" sz="2400" b="0">
                    <a:effectLst/>
                    <a:ea typeface="文鼎ＰＯＰ－４" pitchFamily="33" charset="-122"/>
                  </a:rPr>
                  <a:t>接测量仪器</a:t>
                </a:r>
              </a:p>
            </p:txBody>
          </p:sp>
        </p:grpSp>
        <p:sp>
          <p:nvSpPr>
            <p:cNvPr id="87607" name="Line 567">
              <a:extLst>
                <a:ext uri="{FF2B5EF4-FFF2-40B4-BE49-F238E27FC236}">
                  <a16:creationId xmlns:a16="http://schemas.microsoft.com/office/drawing/2014/main" id="{947EE567-3EA9-488C-8C57-686A5A089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205"/>
              <a:ext cx="0" cy="42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08" name="Line 568">
              <a:extLst>
                <a:ext uri="{FF2B5EF4-FFF2-40B4-BE49-F238E27FC236}">
                  <a16:creationId xmlns:a16="http://schemas.microsoft.com/office/drawing/2014/main" id="{EF6315C5-8461-4DA3-9E3F-9EAFD5AF8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2215"/>
              <a:ext cx="0" cy="4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09" name="Line 569">
              <a:extLst>
                <a:ext uri="{FF2B5EF4-FFF2-40B4-BE49-F238E27FC236}">
                  <a16:creationId xmlns:a16="http://schemas.microsoft.com/office/drawing/2014/main" id="{79A03CD2-FC4F-4832-A977-56513AC90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750"/>
              <a:ext cx="0" cy="4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10" name="Line 570">
              <a:extLst>
                <a:ext uri="{FF2B5EF4-FFF2-40B4-BE49-F238E27FC236}">
                  <a16:creationId xmlns:a16="http://schemas.microsoft.com/office/drawing/2014/main" id="{60FBEB3E-7AA2-4DA1-9387-6491DA01C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2750"/>
              <a:ext cx="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11" name="Line 571">
              <a:extLst>
                <a:ext uri="{FF2B5EF4-FFF2-40B4-BE49-F238E27FC236}">
                  <a16:creationId xmlns:a16="http://schemas.microsoft.com/office/drawing/2014/main" id="{77674FE3-893C-4BD9-9256-8F295C5D9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46"/>
              <a:ext cx="0" cy="2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12" name="Line 572">
              <a:extLst>
                <a:ext uri="{FF2B5EF4-FFF2-40B4-BE49-F238E27FC236}">
                  <a16:creationId xmlns:a16="http://schemas.microsoft.com/office/drawing/2014/main" id="{856D91CA-8A11-4DF9-8780-88713BD70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2987"/>
              <a:ext cx="27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13" name="Line 573">
              <a:extLst>
                <a:ext uri="{FF2B5EF4-FFF2-40B4-BE49-F238E27FC236}">
                  <a16:creationId xmlns:a16="http://schemas.microsoft.com/office/drawing/2014/main" id="{FA480FC2-9DCB-4225-AD22-2FB53FEAB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981"/>
              <a:ext cx="0" cy="14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14" name="Line 574">
              <a:extLst>
                <a:ext uri="{FF2B5EF4-FFF2-40B4-BE49-F238E27FC236}">
                  <a16:creationId xmlns:a16="http://schemas.microsoft.com/office/drawing/2014/main" id="{273AE5C2-9C3A-4787-9105-4E27EEFE7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3158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15" name="Line 575">
              <a:extLst>
                <a:ext uri="{FF2B5EF4-FFF2-40B4-BE49-F238E27FC236}">
                  <a16:creationId xmlns:a16="http://schemas.microsoft.com/office/drawing/2014/main" id="{87D77F4F-5BBD-4C28-944C-1EEE2B4D2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103"/>
              <a:ext cx="0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16" name="Line 576">
              <a:extLst>
                <a:ext uri="{FF2B5EF4-FFF2-40B4-BE49-F238E27FC236}">
                  <a16:creationId xmlns:a16="http://schemas.microsoft.com/office/drawing/2014/main" id="{0162A519-6E2F-491F-A20E-06DCF197A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3131"/>
              <a:ext cx="0" cy="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17" name="Line 577">
              <a:extLst>
                <a:ext uri="{FF2B5EF4-FFF2-40B4-BE49-F238E27FC236}">
                  <a16:creationId xmlns:a16="http://schemas.microsoft.com/office/drawing/2014/main" id="{65E9C797-28A8-4393-96DA-10A710813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15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19" name="Line 579">
              <a:extLst>
                <a:ext uri="{FF2B5EF4-FFF2-40B4-BE49-F238E27FC236}">
                  <a16:creationId xmlns:a16="http://schemas.microsoft.com/office/drawing/2014/main" id="{C204A6A3-4077-473A-87E2-729A049F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" y="2750"/>
              <a:ext cx="18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20" name="Rectangle 580">
              <a:extLst>
                <a:ext uri="{FF2B5EF4-FFF2-40B4-BE49-F238E27FC236}">
                  <a16:creationId xmlns:a16="http://schemas.microsoft.com/office/drawing/2014/main" id="{4BD4C0D1-FC44-4F2D-996E-8F3BDD6D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3132"/>
              <a:ext cx="327" cy="4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621" name="Oval 581">
              <a:extLst>
                <a:ext uri="{FF2B5EF4-FFF2-40B4-BE49-F238E27FC236}">
                  <a16:creationId xmlns:a16="http://schemas.microsoft.com/office/drawing/2014/main" id="{8534B703-E1A2-481A-A175-C59B4CFAD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2734"/>
              <a:ext cx="34" cy="34"/>
            </a:xfrm>
            <a:prstGeom prst="ellipse">
              <a:avLst/>
            </a:prstGeom>
            <a:solidFill>
              <a:srgbClr val="000000">
                <a:alpha val="70000"/>
              </a:srgbClr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622" name="Oval 582">
              <a:extLst>
                <a:ext uri="{FF2B5EF4-FFF2-40B4-BE49-F238E27FC236}">
                  <a16:creationId xmlns:a16="http://schemas.microsoft.com/office/drawing/2014/main" id="{ACE803AF-D87F-4DC5-8E0C-FC2154892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734"/>
              <a:ext cx="34" cy="34"/>
            </a:xfrm>
            <a:prstGeom prst="ellipse">
              <a:avLst/>
            </a:prstGeom>
            <a:solidFill>
              <a:srgbClr val="000000">
                <a:alpha val="70000"/>
              </a:srgbClr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623" name="Oval 583">
              <a:extLst>
                <a:ext uri="{FF2B5EF4-FFF2-40B4-BE49-F238E27FC236}">
                  <a16:creationId xmlns:a16="http://schemas.microsoft.com/office/drawing/2014/main" id="{63F41A45-78D3-483F-B8C0-653F2F87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606"/>
              <a:ext cx="34" cy="34"/>
            </a:xfrm>
            <a:prstGeom prst="ellipse">
              <a:avLst/>
            </a:prstGeom>
            <a:solidFill>
              <a:srgbClr val="000000">
                <a:alpha val="70000"/>
              </a:srgbClr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624" name="Oval 584">
              <a:extLst>
                <a:ext uri="{FF2B5EF4-FFF2-40B4-BE49-F238E27FC236}">
                  <a16:creationId xmlns:a16="http://schemas.microsoft.com/office/drawing/2014/main" id="{668DB1EE-5D6B-48DE-9261-82DF0045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606"/>
              <a:ext cx="34" cy="34"/>
            </a:xfrm>
            <a:prstGeom prst="ellipse">
              <a:avLst/>
            </a:prstGeom>
            <a:solidFill>
              <a:srgbClr val="000000">
                <a:alpha val="70000"/>
              </a:srgbClr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625" name="Oval 585">
              <a:extLst>
                <a:ext uri="{FF2B5EF4-FFF2-40B4-BE49-F238E27FC236}">
                  <a16:creationId xmlns:a16="http://schemas.microsoft.com/office/drawing/2014/main" id="{6B479655-98A2-428A-9203-DEC8D72AF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477"/>
              <a:ext cx="34" cy="34"/>
            </a:xfrm>
            <a:prstGeom prst="ellipse">
              <a:avLst/>
            </a:prstGeom>
            <a:solidFill>
              <a:srgbClr val="000000">
                <a:alpha val="70000"/>
              </a:srgbClr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626" name="Oval 586">
              <a:extLst>
                <a:ext uri="{FF2B5EF4-FFF2-40B4-BE49-F238E27FC236}">
                  <a16:creationId xmlns:a16="http://schemas.microsoft.com/office/drawing/2014/main" id="{CFF6D488-4658-4720-BE63-3F93E2AF8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477"/>
              <a:ext cx="34" cy="34"/>
            </a:xfrm>
            <a:prstGeom prst="ellipse">
              <a:avLst/>
            </a:prstGeom>
            <a:solidFill>
              <a:srgbClr val="000000">
                <a:alpha val="70000"/>
              </a:srgbClr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627" name="Line 587">
              <a:extLst>
                <a:ext uri="{FF2B5EF4-FFF2-40B4-BE49-F238E27FC236}">
                  <a16:creationId xmlns:a16="http://schemas.microsoft.com/office/drawing/2014/main" id="{DA1996E7-8D89-48BF-9EB8-1A61BB846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6" y="2624"/>
              <a:ext cx="17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28" name="Line 588">
              <a:extLst>
                <a:ext uri="{FF2B5EF4-FFF2-40B4-BE49-F238E27FC236}">
                  <a16:creationId xmlns:a16="http://schemas.microsoft.com/office/drawing/2014/main" id="{3A6386E2-4286-436C-BA70-16844E4CC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9" y="2624"/>
              <a:ext cx="17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29" name="Line 589">
              <a:extLst>
                <a:ext uri="{FF2B5EF4-FFF2-40B4-BE49-F238E27FC236}">
                  <a16:creationId xmlns:a16="http://schemas.microsoft.com/office/drawing/2014/main" id="{A80B70F3-AB17-4BB5-BD53-B1E792DB2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503"/>
              <a:ext cx="199" cy="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30" name="Line 590">
              <a:extLst>
                <a:ext uri="{FF2B5EF4-FFF2-40B4-BE49-F238E27FC236}">
                  <a16:creationId xmlns:a16="http://schemas.microsoft.com/office/drawing/2014/main" id="{CB8B29D1-8CE9-4B0F-8F09-529F0FA40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6" y="2505"/>
              <a:ext cx="7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31" name="Arc 591">
              <a:extLst>
                <a:ext uri="{FF2B5EF4-FFF2-40B4-BE49-F238E27FC236}">
                  <a16:creationId xmlns:a16="http://schemas.microsoft.com/office/drawing/2014/main" id="{984EA8F6-79AF-4E53-9A13-CC00E176D286}"/>
                </a:ext>
              </a:extLst>
            </p:cNvPr>
            <p:cNvSpPr>
              <a:spLocks/>
            </p:cNvSpPr>
            <p:nvPr/>
          </p:nvSpPr>
          <p:spPr bwMode="auto">
            <a:xfrm rot="19097455" flipH="1">
              <a:off x="3900" y="2596"/>
              <a:ext cx="81" cy="44"/>
            </a:xfrm>
            <a:custGeom>
              <a:avLst/>
              <a:gdLst>
                <a:gd name="G0" fmla="+- 18962 0 0"/>
                <a:gd name="G1" fmla="+- 21600 0 0"/>
                <a:gd name="G2" fmla="+- 21600 0 0"/>
                <a:gd name="T0" fmla="*/ 0 w 40087"/>
                <a:gd name="T1" fmla="*/ 11256 h 21600"/>
                <a:gd name="T2" fmla="*/ 40087 w 40087"/>
                <a:gd name="T3" fmla="*/ 17096 h 21600"/>
                <a:gd name="T4" fmla="*/ 18962 w 4008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87" h="21600" fill="none" extrusionOk="0">
                  <a:moveTo>
                    <a:pt x="-1" y="11255"/>
                  </a:moveTo>
                  <a:cubicBezTo>
                    <a:pt x="3785" y="4317"/>
                    <a:pt x="11057" y="0"/>
                    <a:pt x="18962" y="0"/>
                  </a:cubicBezTo>
                  <a:cubicBezTo>
                    <a:pt x="29155" y="0"/>
                    <a:pt x="37961" y="7126"/>
                    <a:pt x="40087" y="17095"/>
                  </a:cubicBezTo>
                </a:path>
                <a:path w="40087" h="21600" stroke="0" extrusionOk="0">
                  <a:moveTo>
                    <a:pt x="-1" y="11255"/>
                  </a:moveTo>
                  <a:cubicBezTo>
                    <a:pt x="3785" y="4317"/>
                    <a:pt x="11057" y="0"/>
                    <a:pt x="18962" y="0"/>
                  </a:cubicBezTo>
                  <a:cubicBezTo>
                    <a:pt x="29155" y="0"/>
                    <a:pt x="37961" y="7126"/>
                    <a:pt x="40087" y="17095"/>
                  </a:cubicBezTo>
                  <a:lnTo>
                    <a:pt x="18962" y="2160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3366FF">
                      <a:alpha val="39999"/>
                    </a:srgbClr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632" name="Line 592">
              <a:extLst>
                <a:ext uri="{FF2B5EF4-FFF2-40B4-BE49-F238E27FC236}">
                  <a16:creationId xmlns:a16="http://schemas.microsoft.com/office/drawing/2014/main" id="{B9FAA144-AA04-4B8C-B990-5BB38392E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3" y="2653"/>
              <a:ext cx="7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33" name="Oval 593">
              <a:extLst>
                <a:ext uri="{FF2B5EF4-FFF2-40B4-BE49-F238E27FC236}">
                  <a16:creationId xmlns:a16="http://schemas.microsoft.com/office/drawing/2014/main" id="{F5986065-29D0-43FF-B8CC-5E2848B0D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203"/>
              <a:ext cx="34" cy="34"/>
            </a:xfrm>
            <a:prstGeom prst="ellipse">
              <a:avLst/>
            </a:prstGeom>
            <a:solidFill>
              <a:srgbClr val="000000">
                <a:alpha val="70000"/>
              </a:srgbClr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634" name="Oval 594">
              <a:extLst>
                <a:ext uri="{FF2B5EF4-FFF2-40B4-BE49-F238E27FC236}">
                  <a16:creationId xmlns:a16="http://schemas.microsoft.com/office/drawing/2014/main" id="{0075F155-71E7-4C55-A5FA-8E5E3465D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199"/>
              <a:ext cx="34" cy="34"/>
            </a:xfrm>
            <a:prstGeom prst="ellipse">
              <a:avLst/>
            </a:prstGeom>
            <a:solidFill>
              <a:srgbClr val="000000">
                <a:alpha val="70000"/>
              </a:srgbClr>
            </a:solidFill>
            <a:ln w="158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7643" name="Text Box 603">
            <a:extLst>
              <a:ext uri="{FF2B5EF4-FFF2-40B4-BE49-F238E27FC236}">
                <a16:creationId xmlns:a16="http://schemas.microsoft.com/office/drawing/2014/main" id="{F2288A22-A60D-41A2-A412-9D143D9DA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325563"/>
            <a:ext cx="3330575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铁磁质：</a:t>
            </a:r>
            <a:r>
              <a:rPr lang="el-GR" altLang="zh-CN" i="1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μ</a:t>
            </a:r>
            <a:r>
              <a:rPr lang="en-US" altLang="zh-CN" i="1" baseline="-25000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r </a:t>
            </a:r>
            <a:r>
              <a:rPr lang="en-US" altLang="zh-CN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&gt;&gt;1</a:t>
            </a:r>
            <a:endParaRPr lang="el-GR" altLang="zh-CN">
              <a:solidFill>
                <a:srgbClr val="00FFFF"/>
              </a:solidFill>
              <a:effectLst/>
              <a:cs typeface="Times New Roman" panose="02020603050405020304" pitchFamily="18" charset="0"/>
            </a:endParaRPr>
          </a:p>
        </p:txBody>
      </p:sp>
      <p:grpSp>
        <p:nvGrpSpPr>
          <p:cNvPr id="87663" name="Group 623">
            <a:extLst>
              <a:ext uri="{FF2B5EF4-FFF2-40B4-BE49-F238E27FC236}">
                <a16:creationId xmlns:a16="http://schemas.microsoft.com/office/drawing/2014/main" id="{07F62A8B-8B2F-4655-9A23-3D79F1BF7FE1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3997325"/>
            <a:ext cx="2867025" cy="2498725"/>
            <a:chOff x="3529" y="2518"/>
            <a:chExt cx="1806" cy="1574"/>
          </a:xfrm>
        </p:grpSpPr>
        <p:graphicFrame>
          <p:nvGraphicFramePr>
            <p:cNvPr id="87058" name="Object 18">
              <a:extLst>
                <a:ext uri="{FF2B5EF4-FFF2-40B4-BE49-F238E27FC236}">
                  <a16:creationId xmlns:a16="http://schemas.microsoft.com/office/drawing/2014/main" id="{7A92D6E2-CDA4-45C6-AD77-2BA7D475BC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1" y="2518"/>
            <a:ext cx="1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9" name="公式" r:id="rId5" imgW="152280" imgH="164880" progId="Equation.3">
                    <p:embed/>
                  </p:oleObj>
                </mc:Choice>
                <mc:Fallback>
                  <p:oleObj name="公式" r:id="rId5" imgW="152280" imgH="164880" progId="Equation.3">
                    <p:embed/>
                    <p:pic>
                      <p:nvPicPr>
                        <p:cNvPr id="87058" name="Object 18">
                          <a:extLst>
                            <a:ext uri="{FF2B5EF4-FFF2-40B4-BE49-F238E27FC236}">
                              <a16:creationId xmlns:a16="http://schemas.microsoft.com/office/drawing/2014/main" id="{7A92D6E2-CDA4-45C6-AD77-2BA7D475BC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1" y="2518"/>
                          <a:ext cx="1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641" name="Line 601">
              <a:extLst>
                <a:ext uri="{FF2B5EF4-FFF2-40B4-BE49-F238E27FC236}">
                  <a16:creationId xmlns:a16="http://schemas.microsoft.com/office/drawing/2014/main" id="{A25360E0-F875-42D0-A36B-9FEF65060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" y="2598"/>
              <a:ext cx="0" cy="140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8398" dir="3806097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42" name="Line 602">
              <a:extLst>
                <a:ext uri="{FF2B5EF4-FFF2-40B4-BE49-F238E27FC236}">
                  <a16:creationId xmlns:a16="http://schemas.microsoft.com/office/drawing/2014/main" id="{966FF7C0-DF9B-4C11-B661-71AD23951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998"/>
              <a:ext cx="14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3592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7646" name="Object 606">
              <a:extLst>
                <a:ext uri="{FF2B5EF4-FFF2-40B4-BE49-F238E27FC236}">
                  <a16:creationId xmlns:a16="http://schemas.microsoft.com/office/drawing/2014/main" id="{74B43B89-8751-4A7A-AD46-173957A9D3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9" y="3900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0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87646" name="Object 606">
                          <a:extLst>
                            <a:ext uri="{FF2B5EF4-FFF2-40B4-BE49-F238E27FC236}">
                              <a16:creationId xmlns:a16="http://schemas.microsoft.com/office/drawing/2014/main" id="{74B43B89-8751-4A7A-AD46-173957A9D3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" y="3900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647" name="Object 607">
              <a:extLst>
                <a:ext uri="{FF2B5EF4-FFF2-40B4-BE49-F238E27FC236}">
                  <a16:creationId xmlns:a16="http://schemas.microsoft.com/office/drawing/2014/main" id="{5607DAFB-170C-4535-A9AF-354158CAC2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4" y="3884"/>
            <a:ext cx="20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1" name="公式" r:id="rId9" imgW="177480" imgH="164880" progId="Equation.3">
                    <p:embed/>
                  </p:oleObj>
                </mc:Choice>
                <mc:Fallback>
                  <p:oleObj name="公式" r:id="rId9" imgW="177480" imgH="164880" progId="Equation.3">
                    <p:embed/>
                    <p:pic>
                      <p:nvPicPr>
                        <p:cNvPr id="87647" name="Object 607">
                          <a:extLst>
                            <a:ext uri="{FF2B5EF4-FFF2-40B4-BE49-F238E27FC236}">
                              <a16:creationId xmlns:a16="http://schemas.microsoft.com/office/drawing/2014/main" id="{5607DAFB-170C-4535-A9AF-354158CAC2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4" y="3884"/>
                          <a:ext cx="20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664" name="Group 624">
            <a:extLst>
              <a:ext uri="{FF2B5EF4-FFF2-40B4-BE49-F238E27FC236}">
                <a16:creationId xmlns:a16="http://schemas.microsoft.com/office/drawing/2014/main" id="{4BE5E83E-5AF8-4CEC-B8E9-99921AA65AF6}"/>
              </a:ext>
            </a:extLst>
          </p:cNvPr>
          <p:cNvGrpSpPr>
            <a:grpSpLocks/>
          </p:cNvGrpSpPr>
          <p:nvPr/>
        </p:nvGrpSpPr>
        <p:grpSpPr bwMode="auto">
          <a:xfrm>
            <a:off x="5521325" y="4538663"/>
            <a:ext cx="2632075" cy="1806575"/>
            <a:chOff x="3478" y="2859"/>
            <a:chExt cx="1658" cy="1138"/>
          </a:xfrm>
        </p:grpSpPr>
        <p:sp>
          <p:nvSpPr>
            <p:cNvPr id="87644" name="Freeform 604">
              <a:extLst>
                <a:ext uri="{FF2B5EF4-FFF2-40B4-BE49-F238E27FC236}">
                  <a16:creationId xmlns:a16="http://schemas.microsoft.com/office/drawing/2014/main" id="{F22E7B77-3F2A-4027-8BBD-3C2A9633C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3022"/>
              <a:ext cx="1435" cy="975"/>
            </a:xfrm>
            <a:custGeom>
              <a:avLst/>
              <a:gdLst>
                <a:gd name="T0" fmla="*/ 0 w 1435"/>
                <a:gd name="T1" fmla="*/ 1132 h 1132"/>
                <a:gd name="T2" fmla="*/ 129 w 1435"/>
                <a:gd name="T3" fmla="*/ 1018 h 1132"/>
                <a:gd name="T4" fmla="*/ 250 w 1435"/>
                <a:gd name="T5" fmla="*/ 858 h 1132"/>
                <a:gd name="T6" fmla="*/ 334 w 1435"/>
                <a:gd name="T7" fmla="*/ 672 h 1132"/>
                <a:gd name="T8" fmla="*/ 384 w 1435"/>
                <a:gd name="T9" fmla="*/ 508 h 1132"/>
                <a:gd name="T10" fmla="*/ 432 w 1435"/>
                <a:gd name="T11" fmla="*/ 364 h 1132"/>
                <a:gd name="T12" fmla="*/ 528 w 1435"/>
                <a:gd name="T13" fmla="*/ 220 h 1132"/>
                <a:gd name="T14" fmla="*/ 737 w 1435"/>
                <a:gd name="T15" fmla="*/ 101 h 1132"/>
                <a:gd name="T16" fmla="*/ 1037 w 1435"/>
                <a:gd name="T17" fmla="*/ 28 h 1132"/>
                <a:gd name="T18" fmla="*/ 1435 w 1435"/>
                <a:gd name="T19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5" h="1132">
                  <a:moveTo>
                    <a:pt x="0" y="1132"/>
                  </a:moveTo>
                  <a:cubicBezTo>
                    <a:pt x="21" y="1113"/>
                    <a:pt x="87" y="1064"/>
                    <a:pt x="129" y="1018"/>
                  </a:cubicBezTo>
                  <a:cubicBezTo>
                    <a:pt x="171" y="972"/>
                    <a:pt x="216" y="916"/>
                    <a:pt x="250" y="858"/>
                  </a:cubicBezTo>
                  <a:cubicBezTo>
                    <a:pt x="284" y="800"/>
                    <a:pt x="312" y="730"/>
                    <a:pt x="334" y="672"/>
                  </a:cubicBezTo>
                  <a:cubicBezTo>
                    <a:pt x="356" y="614"/>
                    <a:pt x="368" y="559"/>
                    <a:pt x="384" y="508"/>
                  </a:cubicBezTo>
                  <a:cubicBezTo>
                    <a:pt x="400" y="457"/>
                    <a:pt x="408" y="412"/>
                    <a:pt x="432" y="364"/>
                  </a:cubicBezTo>
                  <a:cubicBezTo>
                    <a:pt x="456" y="316"/>
                    <a:pt x="477" y="264"/>
                    <a:pt x="528" y="220"/>
                  </a:cubicBezTo>
                  <a:cubicBezTo>
                    <a:pt x="579" y="176"/>
                    <a:pt x="652" y="133"/>
                    <a:pt x="737" y="101"/>
                  </a:cubicBezTo>
                  <a:cubicBezTo>
                    <a:pt x="822" y="69"/>
                    <a:pt x="921" y="45"/>
                    <a:pt x="1037" y="28"/>
                  </a:cubicBezTo>
                  <a:cubicBezTo>
                    <a:pt x="1153" y="11"/>
                    <a:pt x="1352" y="6"/>
                    <a:pt x="1435" y="0"/>
                  </a:cubicBezTo>
                </a:path>
              </a:pathLst>
            </a:custGeom>
            <a:noFill/>
            <a:ln w="2222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645" name="Line 605">
              <a:extLst>
                <a:ext uri="{FF2B5EF4-FFF2-40B4-BE49-F238E27FC236}">
                  <a16:creationId xmlns:a16="http://schemas.microsoft.com/office/drawing/2014/main" id="{3C06E9BA-EADB-492A-A6E8-83EC991E2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00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>
              <a:outerShdw dist="28398" dir="1593903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7648" name="Object 608">
              <a:extLst>
                <a:ext uri="{FF2B5EF4-FFF2-40B4-BE49-F238E27FC236}">
                  <a16:creationId xmlns:a16="http://schemas.microsoft.com/office/drawing/2014/main" id="{A056212D-6520-4050-9DB2-5761856196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8" y="2859"/>
            <a:ext cx="21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2" name="公式" r:id="rId11" imgW="190440" imgH="228600" progId="Equation.3">
                    <p:embed/>
                  </p:oleObj>
                </mc:Choice>
                <mc:Fallback>
                  <p:oleObj name="公式" r:id="rId11" imgW="190440" imgH="228600" progId="Equation.3">
                    <p:embed/>
                    <p:pic>
                      <p:nvPicPr>
                        <p:cNvPr id="87648" name="Object 608">
                          <a:extLst>
                            <a:ext uri="{FF2B5EF4-FFF2-40B4-BE49-F238E27FC236}">
                              <a16:creationId xmlns:a16="http://schemas.microsoft.com/office/drawing/2014/main" id="{A056212D-6520-4050-9DB2-5761856196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" y="2859"/>
                          <a:ext cx="21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667" name="Group 627">
            <a:extLst>
              <a:ext uri="{FF2B5EF4-FFF2-40B4-BE49-F238E27FC236}">
                <a16:creationId xmlns:a16="http://schemas.microsoft.com/office/drawing/2014/main" id="{65E34932-F4B9-4FB5-8C67-6DD11054E2EA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2166938"/>
            <a:ext cx="2867025" cy="2498725"/>
            <a:chOff x="527" y="1365"/>
            <a:chExt cx="1806" cy="1574"/>
          </a:xfrm>
        </p:grpSpPr>
        <p:graphicFrame>
          <p:nvGraphicFramePr>
            <p:cNvPr id="87650" name="Object 610">
              <a:extLst>
                <a:ext uri="{FF2B5EF4-FFF2-40B4-BE49-F238E27FC236}">
                  <a16:creationId xmlns:a16="http://schemas.microsoft.com/office/drawing/2014/main" id="{4B188F57-AA19-48CE-8F78-2DB4D95390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9" y="1365"/>
            <a:ext cx="1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3" name="公式" r:id="rId13" imgW="152280" imgH="164880" progId="Equation.3">
                    <p:embed/>
                  </p:oleObj>
                </mc:Choice>
                <mc:Fallback>
                  <p:oleObj name="公式" r:id="rId13" imgW="152280" imgH="164880" progId="Equation.3">
                    <p:embed/>
                    <p:pic>
                      <p:nvPicPr>
                        <p:cNvPr id="87650" name="Object 610">
                          <a:extLst>
                            <a:ext uri="{FF2B5EF4-FFF2-40B4-BE49-F238E27FC236}">
                              <a16:creationId xmlns:a16="http://schemas.microsoft.com/office/drawing/2014/main" id="{4B188F57-AA19-48CE-8F78-2DB4D95390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1365"/>
                          <a:ext cx="1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651" name="Line 611">
              <a:extLst>
                <a:ext uri="{FF2B5EF4-FFF2-40B4-BE49-F238E27FC236}">
                  <a16:creationId xmlns:a16="http://schemas.microsoft.com/office/drawing/2014/main" id="{8BF46F17-CDA7-4F43-A052-3CDBC4BAB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" y="1445"/>
              <a:ext cx="0" cy="140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8398" dir="3806097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87652" name="Line 612">
              <a:extLst>
                <a:ext uri="{FF2B5EF4-FFF2-40B4-BE49-F238E27FC236}">
                  <a16:creationId xmlns:a16="http://schemas.microsoft.com/office/drawing/2014/main" id="{BB2BEF3C-9B5E-4792-BB6B-035BD1AE6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2845"/>
              <a:ext cx="14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3592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7654" name="Object 614">
              <a:extLst>
                <a:ext uri="{FF2B5EF4-FFF2-40B4-BE49-F238E27FC236}">
                  <a16:creationId xmlns:a16="http://schemas.microsoft.com/office/drawing/2014/main" id="{4FF351E1-2D5E-4A67-90C6-59098BC478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" y="2747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4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87654" name="Object 614">
                          <a:extLst>
                            <a:ext uri="{FF2B5EF4-FFF2-40B4-BE49-F238E27FC236}">
                              <a16:creationId xmlns:a16="http://schemas.microsoft.com/office/drawing/2014/main" id="{4FF351E1-2D5E-4A67-90C6-59098BC478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747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655" name="Object 615">
              <a:extLst>
                <a:ext uri="{FF2B5EF4-FFF2-40B4-BE49-F238E27FC236}">
                  <a16:creationId xmlns:a16="http://schemas.microsoft.com/office/drawing/2014/main" id="{82137D2A-5B60-494B-A89A-201F3E6207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2" y="2731"/>
            <a:ext cx="20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5" name="公式" r:id="rId17" imgW="177480" imgH="164880" progId="Equation.3">
                    <p:embed/>
                  </p:oleObj>
                </mc:Choice>
                <mc:Fallback>
                  <p:oleObj name="公式" r:id="rId17" imgW="177480" imgH="164880" progId="Equation.3">
                    <p:embed/>
                    <p:pic>
                      <p:nvPicPr>
                        <p:cNvPr id="87655" name="Object 615">
                          <a:extLst>
                            <a:ext uri="{FF2B5EF4-FFF2-40B4-BE49-F238E27FC236}">
                              <a16:creationId xmlns:a16="http://schemas.microsoft.com/office/drawing/2014/main" id="{82137D2A-5B60-494B-A89A-201F3E6207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2731"/>
                          <a:ext cx="20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666" name="Group 626">
            <a:extLst>
              <a:ext uri="{FF2B5EF4-FFF2-40B4-BE49-F238E27FC236}">
                <a16:creationId xmlns:a16="http://schemas.microsoft.com/office/drawing/2014/main" id="{28E8AE2B-99B3-49D2-92B7-9E685258B14D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2570163"/>
            <a:ext cx="2774950" cy="1749425"/>
            <a:chOff x="337" y="1619"/>
            <a:chExt cx="1748" cy="1102"/>
          </a:xfrm>
        </p:grpSpPr>
        <p:sp>
          <p:nvSpPr>
            <p:cNvPr id="87653" name="Line 613">
              <a:extLst>
                <a:ext uri="{FF2B5EF4-FFF2-40B4-BE49-F238E27FC236}">
                  <a16:creationId xmlns:a16="http://schemas.microsoft.com/office/drawing/2014/main" id="{A6D94ACA-A541-4871-9C8C-E9589C170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1838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>
              <a:outerShdw dist="28398" dir="1593903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87665" name="Group 625">
              <a:extLst>
                <a:ext uri="{FF2B5EF4-FFF2-40B4-BE49-F238E27FC236}">
                  <a16:creationId xmlns:a16="http://schemas.microsoft.com/office/drawing/2014/main" id="{E5DDE830-6B28-4CC8-8C2A-18C53D53A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1619"/>
              <a:ext cx="1748" cy="1102"/>
              <a:chOff x="337" y="1619"/>
              <a:chExt cx="1748" cy="1102"/>
            </a:xfrm>
          </p:grpSpPr>
          <p:sp>
            <p:nvSpPr>
              <p:cNvPr id="87649" name="Freeform 609">
                <a:extLst>
                  <a:ext uri="{FF2B5EF4-FFF2-40B4-BE49-F238E27FC236}">
                    <a16:creationId xmlns:a16="http://schemas.microsoft.com/office/drawing/2014/main" id="{EDB87ED6-6679-44BE-8CE1-6278BAE17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" y="1815"/>
                <a:ext cx="1382" cy="906"/>
              </a:xfrm>
              <a:custGeom>
                <a:avLst/>
                <a:gdLst>
                  <a:gd name="T0" fmla="*/ 0 w 1382"/>
                  <a:gd name="T1" fmla="*/ 587 h 906"/>
                  <a:gd name="T2" fmla="*/ 74 w 1382"/>
                  <a:gd name="T3" fmla="*/ 498 h 906"/>
                  <a:gd name="T4" fmla="*/ 167 w 1382"/>
                  <a:gd name="T5" fmla="*/ 327 h 906"/>
                  <a:gd name="T6" fmla="*/ 233 w 1382"/>
                  <a:gd name="T7" fmla="*/ 171 h 906"/>
                  <a:gd name="T8" fmla="*/ 317 w 1382"/>
                  <a:gd name="T9" fmla="*/ 39 h 906"/>
                  <a:gd name="T10" fmla="*/ 470 w 1382"/>
                  <a:gd name="T11" fmla="*/ 408 h 906"/>
                  <a:gd name="T12" fmla="*/ 635 w 1382"/>
                  <a:gd name="T13" fmla="*/ 657 h 906"/>
                  <a:gd name="T14" fmla="*/ 896 w 1382"/>
                  <a:gd name="T15" fmla="*/ 819 h 906"/>
                  <a:gd name="T16" fmla="*/ 1382 w 1382"/>
                  <a:gd name="T17" fmla="*/ 906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2" h="906">
                    <a:moveTo>
                      <a:pt x="0" y="587"/>
                    </a:moveTo>
                    <a:cubicBezTo>
                      <a:pt x="12" y="572"/>
                      <a:pt x="46" y="541"/>
                      <a:pt x="74" y="498"/>
                    </a:cubicBezTo>
                    <a:cubicBezTo>
                      <a:pt x="102" y="455"/>
                      <a:pt x="141" y="381"/>
                      <a:pt x="167" y="327"/>
                    </a:cubicBezTo>
                    <a:cubicBezTo>
                      <a:pt x="193" y="273"/>
                      <a:pt x="208" y="219"/>
                      <a:pt x="233" y="171"/>
                    </a:cubicBezTo>
                    <a:cubicBezTo>
                      <a:pt x="258" y="123"/>
                      <a:pt x="278" y="0"/>
                      <a:pt x="317" y="39"/>
                    </a:cubicBezTo>
                    <a:cubicBezTo>
                      <a:pt x="356" y="78"/>
                      <a:pt x="417" y="305"/>
                      <a:pt x="470" y="408"/>
                    </a:cubicBezTo>
                    <a:cubicBezTo>
                      <a:pt x="523" y="511"/>
                      <a:pt x="564" y="589"/>
                      <a:pt x="635" y="657"/>
                    </a:cubicBezTo>
                    <a:cubicBezTo>
                      <a:pt x="706" y="725"/>
                      <a:pt x="772" y="778"/>
                      <a:pt x="896" y="819"/>
                    </a:cubicBezTo>
                    <a:cubicBezTo>
                      <a:pt x="1020" y="860"/>
                      <a:pt x="1281" y="888"/>
                      <a:pt x="1382" y="906"/>
                    </a:cubicBezTo>
                  </a:path>
                </a:pathLst>
              </a:custGeom>
              <a:noFill/>
              <a:ln w="2222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lg"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87656" name="Object 616">
                <a:extLst>
                  <a:ext uri="{FF2B5EF4-FFF2-40B4-BE49-F238E27FC236}">
                    <a16:creationId xmlns:a16="http://schemas.microsoft.com/office/drawing/2014/main" id="{B82D8471-EEDE-4D9F-B6AF-E3CE196A3E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7" y="1619"/>
              <a:ext cx="35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06" name="公式" r:id="rId19" imgW="317160" imgH="228600" progId="Equation.3">
                      <p:embed/>
                    </p:oleObj>
                  </mc:Choice>
                  <mc:Fallback>
                    <p:oleObj name="公式" r:id="rId19" imgW="317160" imgH="228600" progId="Equation.3">
                      <p:embed/>
                      <p:pic>
                        <p:nvPicPr>
                          <p:cNvPr id="87656" name="Object 616">
                            <a:extLst>
                              <a:ext uri="{FF2B5EF4-FFF2-40B4-BE49-F238E27FC236}">
                                <a16:creationId xmlns:a16="http://schemas.microsoft.com/office/drawing/2014/main" id="{B82D8471-EEDE-4D9F-B6AF-E3CE196A3E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" y="1619"/>
                            <a:ext cx="35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45791" dir="2021404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657" name="Object 617">
                <a:extLst>
                  <a:ext uri="{FF2B5EF4-FFF2-40B4-BE49-F238E27FC236}">
                    <a16:creationId xmlns:a16="http://schemas.microsoft.com/office/drawing/2014/main" id="{8776ED95-734F-4DC9-92C7-399DB174A54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6" y="2244"/>
              <a:ext cx="201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07" name="公式" r:id="rId21" imgW="177480" imgH="215640" progId="Equation.3">
                      <p:embed/>
                    </p:oleObj>
                  </mc:Choice>
                  <mc:Fallback>
                    <p:oleObj name="公式" r:id="rId21" imgW="177480" imgH="215640" progId="Equation.3">
                      <p:embed/>
                      <p:pic>
                        <p:nvPicPr>
                          <p:cNvPr id="87657" name="Object 617">
                            <a:extLst>
                              <a:ext uri="{FF2B5EF4-FFF2-40B4-BE49-F238E27FC236}">
                                <a16:creationId xmlns:a16="http://schemas.microsoft.com/office/drawing/2014/main" id="{8776ED95-734F-4DC9-92C7-399DB174A54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2244"/>
                            <a:ext cx="201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45791" dir="2021404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7662" name="Group 622">
            <a:extLst>
              <a:ext uri="{FF2B5EF4-FFF2-40B4-BE49-F238E27FC236}">
                <a16:creationId xmlns:a16="http://schemas.microsoft.com/office/drawing/2014/main" id="{A95F0EAB-AEF3-40E9-9C8F-1B32149F9043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2492375"/>
            <a:ext cx="1727200" cy="936625"/>
            <a:chOff x="1610" y="1570"/>
            <a:chExt cx="1088" cy="590"/>
          </a:xfrm>
        </p:grpSpPr>
        <p:sp>
          <p:nvSpPr>
            <p:cNvPr id="87659" name="Rectangle 619">
              <a:extLst>
                <a:ext uri="{FF2B5EF4-FFF2-40B4-BE49-F238E27FC236}">
                  <a16:creationId xmlns:a16="http://schemas.microsoft.com/office/drawing/2014/main" id="{2A491EF4-21BC-4D5E-889E-7BFE2EEB1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570"/>
              <a:ext cx="1088" cy="590"/>
            </a:xfrm>
            <a:prstGeom prst="rect">
              <a:avLst/>
            </a:prstGeom>
            <a:solidFill>
              <a:srgbClr val="3366FF">
                <a:alpha val="85001"/>
              </a:srgbClr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7658" name="Object 618">
              <a:extLst>
                <a:ext uri="{FF2B5EF4-FFF2-40B4-BE49-F238E27FC236}">
                  <a16:creationId xmlns:a16="http://schemas.microsoft.com/office/drawing/2014/main" id="{908FC598-DAD9-4F24-89D5-C4890899EF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616"/>
            <a:ext cx="771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8" name="公式" r:id="rId23" imgW="457200" imgH="330120" progId="Equation.3">
                    <p:embed/>
                  </p:oleObj>
                </mc:Choice>
                <mc:Fallback>
                  <p:oleObj name="公式" r:id="rId23" imgW="457200" imgH="330120" progId="Equation.3">
                    <p:embed/>
                    <p:pic>
                      <p:nvPicPr>
                        <p:cNvPr id="87658" name="Object 618">
                          <a:extLst>
                            <a:ext uri="{FF2B5EF4-FFF2-40B4-BE49-F238E27FC236}">
                              <a16:creationId xmlns:a16="http://schemas.microsoft.com/office/drawing/2014/main" id="{908FC598-DAD9-4F24-89D5-C4890899EF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16"/>
                          <a:ext cx="771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660" name="Text Box 620">
            <a:extLst>
              <a:ext uri="{FF2B5EF4-FFF2-40B4-BE49-F238E27FC236}">
                <a16:creationId xmlns:a16="http://schemas.microsoft.com/office/drawing/2014/main" id="{E06AAE20-EA4C-4F95-B3AF-F2C203FD1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00663"/>
            <a:ext cx="4464050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铁磁质的</a:t>
            </a:r>
            <a:r>
              <a:rPr lang="el-GR" altLang="zh-CN" i="1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μ</a:t>
            </a:r>
            <a:r>
              <a:rPr lang="en-US" altLang="zh-CN" i="1" baseline="-25000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r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不再为一常数。</a:t>
            </a:r>
            <a:endParaRPr lang="el-GR" altLang="zh-CN">
              <a:solidFill>
                <a:srgbClr val="00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0428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300" fill="hold"/>
                                        <p:tgtEl>
                                          <p:spTgt spid="8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300" fill="hold"/>
                                        <p:tgtEl>
                                          <p:spTgt spid="8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643" grpId="0"/>
      <p:bldP spid="876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67" name="Text Box 155">
            <a:extLst>
              <a:ext uri="{FF2B5EF4-FFF2-40B4-BE49-F238E27FC236}">
                <a16:creationId xmlns:a16="http://schemas.microsoft.com/office/drawing/2014/main" id="{8E119918-03F8-4AF1-917A-1B0582ED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5111750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  <a:effectLst/>
              </a:rPr>
              <a:t>铁磁质的磁滞现象：</a:t>
            </a:r>
            <a:endParaRPr lang="el-GR" altLang="zh-CN">
              <a:solidFill>
                <a:srgbClr val="00FFFF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115881" name="Text Box 169">
            <a:extLst>
              <a:ext uri="{FF2B5EF4-FFF2-40B4-BE49-F238E27FC236}">
                <a16:creationId xmlns:a16="http://schemas.microsoft.com/office/drawing/2014/main" id="{9226D3A2-367C-45F5-A4BC-0CD390556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1916113"/>
            <a:ext cx="3619500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i="1">
                <a:solidFill>
                  <a:srgbClr val="FFFF00"/>
                </a:solidFill>
                <a:effectLst/>
              </a:rPr>
              <a:t>B</a:t>
            </a:r>
            <a:r>
              <a:rPr lang="en-US" altLang="zh-CN" i="1" baseline="-25000">
                <a:solidFill>
                  <a:srgbClr val="FFFF00"/>
                </a:solidFill>
                <a:effectLst/>
              </a:rPr>
              <a:t>s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：饱和磁感应强度</a:t>
            </a:r>
          </a:p>
        </p:txBody>
      </p:sp>
      <p:sp>
        <p:nvSpPr>
          <p:cNvPr id="115882" name="Text Box 170">
            <a:extLst>
              <a:ext uri="{FF2B5EF4-FFF2-40B4-BE49-F238E27FC236}">
                <a16:creationId xmlns:a16="http://schemas.microsoft.com/office/drawing/2014/main" id="{00CB0A68-B2C7-4057-AE26-3C817CCAD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2657475"/>
            <a:ext cx="3619500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i="1">
                <a:solidFill>
                  <a:srgbClr val="FFFF00"/>
                </a:solidFill>
                <a:effectLst/>
              </a:rPr>
              <a:t>H</a:t>
            </a:r>
            <a:r>
              <a:rPr lang="en-US" altLang="zh-CN" i="1" baseline="-25000">
                <a:solidFill>
                  <a:srgbClr val="FFFF00"/>
                </a:solidFill>
                <a:effectLst/>
              </a:rPr>
              <a:t>s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：饱和磁场强度</a:t>
            </a:r>
          </a:p>
        </p:txBody>
      </p:sp>
      <p:sp>
        <p:nvSpPr>
          <p:cNvPr id="115883" name="Text Box 171">
            <a:extLst>
              <a:ext uri="{FF2B5EF4-FFF2-40B4-BE49-F238E27FC236}">
                <a16:creationId xmlns:a16="http://schemas.microsoft.com/office/drawing/2014/main" id="{56DACE12-1337-4E68-8CB9-C09C6735F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4095750"/>
            <a:ext cx="3619500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i="1">
                <a:solidFill>
                  <a:srgbClr val="FFFF00"/>
                </a:solidFill>
                <a:effectLst/>
              </a:rPr>
              <a:t>H</a:t>
            </a:r>
            <a:r>
              <a:rPr lang="en-US" altLang="zh-CN" i="1" baseline="-25000">
                <a:solidFill>
                  <a:srgbClr val="FFFF00"/>
                </a:solidFill>
                <a:effectLst/>
              </a:rPr>
              <a:t>c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：矫顽力</a:t>
            </a:r>
          </a:p>
        </p:txBody>
      </p:sp>
      <p:sp>
        <p:nvSpPr>
          <p:cNvPr id="115884" name="Text Box 172">
            <a:extLst>
              <a:ext uri="{FF2B5EF4-FFF2-40B4-BE49-F238E27FC236}">
                <a16:creationId xmlns:a16="http://schemas.microsoft.com/office/drawing/2014/main" id="{0129ADA3-2EAB-4BF7-9FD3-74D37636F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3394075"/>
            <a:ext cx="3619500" cy="5191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i="1">
                <a:solidFill>
                  <a:srgbClr val="FFFF00"/>
                </a:solidFill>
                <a:effectLst/>
              </a:rPr>
              <a:t>B</a:t>
            </a:r>
            <a:r>
              <a:rPr lang="en-US" altLang="zh-CN" i="1" baseline="-25000">
                <a:solidFill>
                  <a:srgbClr val="FFFF00"/>
                </a:solidFill>
                <a:effectLst/>
              </a:rPr>
              <a:t>r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：剩余磁感应强度</a:t>
            </a:r>
          </a:p>
        </p:txBody>
      </p:sp>
      <p:grpSp>
        <p:nvGrpSpPr>
          <p:cNvPr id="115900" name="Group 188">
            <a:extLst>
              <a:ext uri="{FF2B5EF4-FFF2-40B4-BE49-F238E27FC236}">
                <a16:creationId xmlns:a16="http://schemas.microsoft.com/office/drawing/2014/main" id="{8D70A1C8-F829-4167-A417-9446F79D58B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412875"/>
            <a:ext cx="4175125" cy="4321175"/>
            <a:chOff x="295" y="890"/>
            <a:chExt cx="2630" cy="2722"/>
          </a:xfrm>
        </p:grpSpPr>
        <p:sp>
          <p:nvSpPr>
            <p:cNvPr id="115880" name="Rectangle 168">
              <a:extLst>
                <a:ext uri="{FF2B5EF4-FFF2-40B4-BE49-F238E27FC236}">
                  <a16:creationId xmlns:a16="http://schemas.microsoft.com/office/drawing/2014/main" id="{C43FA1B3-7F4F-4325-A34C-24F3D4D0E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890"/>
              <a:ext cx="2630" cy="2722"/>
            </a:xfrm>
            <a:prstGeom prst="rect">
              <a:avLst/>
            </a:prstGeom>
            <a:solidFill>
              <a:srgbClr val="000000">
                <a:alpha val="60001"/>
              </a:srgbClr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5758" name="Freeform 46">
              <a:extLst>
                <a:ext uri="{FF2B5EF4-FFF2-40B4-BE49-F238E27FC236}">
                  <a16:creationId xmlns:a16="http://schemas.microsoft.com/office/drawing/2014/main" id="{3A0F64C8-D8AB-4AC8-B0D8-E0883AE24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" y="1577"/>
              <a:ext cx="597" cy="766"/>
            </a:xfrm>
            <a:custGeom>
              <a:avLst/>
              <a:gdLst>
                <a:gd name="T0" fmla="*/ 0 w 620"/>
                <a:gd name="T1" fmla="*/ 847 h 847"/>
                <a:gd name="T2" fmla="*/ 13 w 620"/>
                <a:gd name="T3" fmla="*/ 840 h 847"/>
                <a:gd name="T4" fmla="*/ 27 w 620"/>
                <a:gd name="T5" fmla="*/ 832 h 847"/>
                <a:gd name="T6" fmla="*/ 42 w 620"/>
                <a:gd name="T7" fmla="*/ 819 h 847"/>
                <a:gd name="T8" fmla="*/ 48 w 620"/>
                <a:gd name="T9" fmla="*/ 811 h 847"/>
                <a:gd name="T10" fmla="*/ 55 w 620"/>
                <a:gd name="T11" fmla="*/ 801 h 847"/>
                <a:gd name="T12" fmla="*/ 71 w 620"/>
                <a:gd name="T13" fmla="*/ 776 h 847"/>
                <a:gd name="T14" fmla="*/ 88 w 620"/>
                <a:gd name="T15" fmla="*/ 746 h 847"/>
                <a:gd name="T16" fmla="*/ 103 w 620"/>
                <a:gd name="T17" fmla="*/ 711 h 847"/>
                <a:gd name="T18" fmla="*/ 117 w 620"/>
                <a:gd name="T19" fmla="*/ 674 h 847"/>
                <a:gd name="T20" fmla="*/ 123 w 620"/>
                <a:gd name="T21" fmla="*/ 655 h 847"/>
                <a:gd name="T22" fmla="*/ 128 w 620"/>
                <a:gd name="T23" fmla="*/ 632 h 847"/>
                <a:gd name="T24" fmla="*/ 138 w 620"/>
                <a:gd name="T25" fmla="*/ 586 h 847"/>
                <a:gd name="T26" fmla="*/ 147 w 620"/>
                <a:gd name="T27" fmla="*/ 542 h 847"/>
                <a:gd name="T28" fmla="*/ 149 w 620"/>
                <a:gd name="T29" fmla="*/ 521 h 847"/>
                <a:gd name="T30" fmla="*/ 153 w 620"/>
                <a:gd name="T31" fmla="*/ 504 h 847"/>
                <a:gd name="T32" fmla="*/ 157 w 620"/>
                <a:gd name="T33" fmla="*/ 488 h 847"/>
                <a:gd name="T34" fmla="*/ 159 w 620"/>
                <a:gd name="T35" fmla="*/ 475 h 847"/>
                <a:gd name="T36" fmla="*/ 163 w 620"/>
                <a:gd name="T37" fmla="*/ 450 h 847"/>
                <a:gd name="T38" fmla="*/ 167 w 620"/>
                <a:gd name="T39" fmla="*/ 429 h 847"/>
                <a:gd name="T40" fmla="*/ 172 w 620"/>
                <a:gd name="T41" fmla="*/ 404 h 847"/>
                <a:gd name="T42" fmla="*/ 184 w 620"/>
                <a:gd name="T43" fmla="*/ 354 h 847"/>
                <a:gd name="T44" fmla="*/ 190 w 620"/>
                <a:gd name="T45" fmla="*/ 329 h 847"/>
                <a:gd name="T46" fmla="*/ 197 w 620"/>
                <a:gd name="T47" fmla="*/ 306 h 847"/>
                <a:gd name="T48" fmla="*/ 205 w 620"/>
                <a:gd name="T49" fmla="*/ 285 h 847"/>
                <a:gd name="T50" fmla="*/ 213 w 620"/>
                <a:gd name="T51" fmla="*/ 264 h 847"/>
                <a:gd name="T52" fmla="*/ 234 w 620"/>
                <a:gd name="T53" fmla="*/ 225 h 847"/>
                <a:gd name="T54" fmla="*/ 259 w 620"/>
                <a:gd name="T55" fmla="*/ 189 h 847"/>
                <a:gd name="T56" fmla="*/ 290 w 620"/>
                <a:gd name="T57" fmla="*/ 154 h 847"/>
                <a:gd name="T58" fmla="*/ 303 w 620"/>
                <a:gd name="T59" fmla="*/ 139 h 847"/>
                <a:gd name="T60" fmla="*/ 318 w 620"/>
                <a:gd name="T61" fmla="*/ 123 h 847"/>
                <a:gd name="T62" fmla="*/ 334 w 620"/>
                <a:gd name="T63" fmla="*/ 108 h 847"/>
                <a:gd name="T64" fmla="*/ 351 w 620"/>
                <a:gd name="T65" fmla="*/ 95 h 847"/>
                <a:gd name="T66" fmla="*/ 370 w 620"/>
                <a:gd name="T67" fmla="*/ 79 h 847"/>
                <a:gd name="T68" fmla="*/ 391 w 620"/>
                <a:gd name="T69" fmla="*/ 66 h 847"/>
                <a:gd name="T70" fmla="*/ 414 w 620"/>
                <a:gd name="T71" fmla="*/ 52 h 847"/>
                <a:gd name="T72" fmla="*/ 435 w 620"/>
                <a:gd name="T73" fmla="*/ 41 h 847"/>
                <a:gd name="T74" fmla="*/ 528 w 620"/>
                <a:gd name="T75" fmla="*/ 14 h 847"/>
                <a:gd name="T76" fmla="*/ 551 w 620"/>
                <a:gd name="T77" fmla="*/ 10 h 847"/>
                <a:gd name="T78" fmla="*/ 574 w 620"/>
                <a:gd name="T79" fmla="*/ 6 h 847"/>
                <a:gd name="T80" fmla="*/ 620 w 620"/>
                <a:gd name="T81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0" h="847">
                  <a:moveTo>
                    <a:pt x="0" y="847"/>
                  </a:moveTo>
                  <a:lnTo>
                    <a:pt x="13" y="840"/>
                  </a:lnTo>
                  <a:lnTo>
                    <a:pt x="27" y="832"/>
                  </a:lnTo>
                  <a:lnTo>
                    <a:pt x="42" y="819"/>
                  </a:lnTo>
                  <a:lnTo>
                    <a:pt x="48" y="811"/>
                  </a:lnTo>
                  <a:lnTo>
                    <a:pt x="55" y="801"/>
                  </a:lnTo>
                  <a:lnTo>
                    <a:pt x="71" y="776"/>
                  </a:lnTo>
                  <a:lnTo>
                    <a:pt x="88" y="746"/>
                  </a:lnTo>
                  <a:lnTo>
                    <a:pt x="103" y="711"/>
                  </a:lnTo>
                  <a:lnTo>
                    <a:pt x="117" y="674"/>
                  </a:lnTo>
                  <a:lnTo>
                    <a:pt x="123" y="655"/>
                  </a:lnTo>
                  <a:lnTo>
                    <a:pt x="128" y="632"/>
                  </a:lnTo>
                  <a:lnTo>
                    <a:pt x="138" y="586"/>
                  </a:lnTo>
                  <a:lnTo>
                    <a:pt x="147" y="542"/>
                  </a:lnTo>
                  <a:lnTo>
                    <a:pt x="149" y="521"/>
                  </a:lnTo>
                  <a:lnTo>
                    <a:pt x="153" y="504"/>
                  </a:lnTo>
                  <a:lnTo>
                    <a:pt x="157" y="488"/>
                  </a:lnTo>
                  <a:lnTo>
                    <a:pt x="159" y="475"/>
                  </a:lnTo>
                  <a:lnTo>
                    <a:pt x="163" y="450"/>
                  </a:lnTo>
                  <a:lnTo>
                    <a:pt x="167" y="429"/>
                  </a:lnTo>
                  <a:lnTo>
                    <a:pt x="172" y="404"/>
                  </a:lnTo>
                  <a:lnTo>
                    <a:pt x="184" y="354"/>
                  </a:lnTo>
                  <a:lnTo>
                    <a:pt x="190" y="329"/>
                  </a:lnTo>
                  <a:lnTo>
                    <a:pt x="197" y="306"/>
                  </a:lnTo>
                  <a:lnTo>
                    <a:pt x="205" y="285"/>
                  </a:lnTo>
                  <a:lnTo>
                    <a:pt x="213" y="264"/>
                  </a:lnTo>
                  <a:lnTo>
                    <a:pt x="234" y="225"/>
                  </a:lnTo>
                  <a:lnTo>
                    <a:pt x="259" y="189"/>
                  </a:lnTo>
                  <a:lnTo>
                    <a:pt x="290" y="154"/>
                  </a:lnTo>
                  <a:lnTo>
                    <a:pt x="303" y="139"/>
                  </a:lnTo>
                  <a:lnTo>
                    <a:pt x="318" y="123"/>
                  </a:lnTo>
                  <a:lnTo>
                    <a:pt x="334" y="108"/>
                  </a:lnTo>
                  <a:lnTo>
                    <a:pt x="351" y="95"/>
                  </a:lnTo>
                  <a:lnTo>
                    <a:pt x="370" y="79"/>
                  </a:lnTo>
                  <a:lnTo>
                    <a:pt x="391" y="66"/>
                  </a:lnTo>
                  <a:lnTo>
                    <a:pt x="414" y="52"/>
                  </a:lnTo>
                  <a:lnTo>
                    <a:pt x="435" y="41"/>
                  </a:lnTo>
                  <a:lnTo>
                    <a:pt x="528" y="14"/>
                  </a:lnTo>
                  <a:lnTo>
                    <a:pt x="551" y="10"/>
                  </a:lnTo>
                  <a:lnTo>
                    <a:pt x="574" y="6"/>
                  </a:lnTo>
                  <a:lnTo>
                    <a:pt x="620" y="0"/>
                  </a:lnTo>
                </a:path>
              </a:pathLst>
            </a:custGeom>
            <a:noFill/>
            <a:ln w="22225" cmpd="sng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5897" name="Group 185">
              <a:extLst>
                <a:ext uri="{FF2B5EF4-FFF2-40B4-BE49-F238E27FC236}">
                  <a16:creationId xmlns:a16="http://schemas.microsoft.com/office/drawing/2014/main" id="{06F45FDC-8E65-4060-A6EA-D45B30617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" y="1344"/>
              <a:ext cx="873" cy="288"/>
              <a:chOff x="1191" y="1344"/>
              <a:chExt cx="873" cy="288"/>
            </a:xfrm>
          </p:grpSpPr>
          <p:sp>
            <p:nvSpPr>
              <p:cNvPr id="115872" name="Line 160">
                <a:extLst>
                  <a:ext uri="{FF2B5EF4-FFF2-40B4-BE49-F238E27FC236}">
                    <a16:creationId xmlns:a16="http://schemas.microsoft.com/office/drawing/2014/main" id="{5CEACEAE-DBAF-4C6D-8770-6ADE46E3F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9" y="1570"/>
                <a:ext cx="6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115873" name="Object 161">
                <a:extLst>
                  <a:ext uri="{FF2B5EF4-FFF2-40B4-BE49-F238E27FC236}">
                    <a16:creationId xmlns:a16="http://schemas.microsoft.com/office/drawing/2014/main" id="{3BC828EC-8D1A-4A37-B8BB-52B9FEACC3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91" y="1344"/>
              <a:ext cx="21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22" name="公式" r:id="rId3" imgW="190440" imgH="228600" progId="Equation.3">
                      <p:embed/>
                    </p:oleObj>
                  </mc:Choice>
                  <mc:Fallback>
                    <p:oleObj name="公式" r:id="rId3" imgW="190440" imgH="228600" progId="Equation.3">
                      <p:embed/>
                      <p:pic>
                        <p:nvPicPr>
                          <p:cNvPr id="115873" name="Object 161">
                            <a:extLst>
                              <a:ext uri="{FF2B5EF4-FFF2-40B4-BE49-F238E27FC236}">
                                <a16:creationId xmlns:a16="http://schemas.microsoft.com/office/drawing/2014/main" id="{3BC828EC-8D1A-4A37-B8BB-52B9FEACC3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1" y="1344"/>
                            <a:ext cx="215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5874" name="Object 162">
              <a:extLst>
                <a:ext uri="{FF2B5EF4-FFF2-40B4-BE49-F238E27FC236}">
                  <a16:creationId xmlns:a16="http://schemas.microsoft.com/office/drawing/2014/main" id="{6078A4E4-18BE-435D-A4E6-9676634BFB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8" y="1576"/>
            <a:ext cx="21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3" name="公式" r:id="rId5" imgW="190440" imgH="228600" progId="Equation.3">
                    <p:embed/>
                  </p:oleObj>
                </mc:Choice>
                <mc:Fallback>
                  <p:oleObj name="公式" r:id="rId5" imgW="190440" imgH="228600" progId="Equation.3">
                    <p:embed/>
                    <p:pic>
                      <p:nvPicPr>
                        <p:cNvPr id="115874" name="Object 162">
                          <a:extLst>
                            <a:ext uri="{FF2B5EF4-FFF2-40B4-BE49-F238E27FC236}">
                              <a16:creationId xmlns:a16="http://schemas.microsoft.com/office/drawing/2014/main" id="{6078A4E4-18BE-435D-A4E6-9676634BFB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1576"/>
                          <a:ext cx="21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875" name="Object 163">
              <a:extLst>
                <a:ext uri="{FF2B5EF4-FFF2-40B4-BE49-F238E27FC236}">
                  <a16:creationId xmlns:a16="http://schemas.microsoft.com/office/drawing/2014/main" id="{B75C21E7-0830-43B5-A452-06A83A10AF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0" y="2341"/>
            <a:ext cx="3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4" name="公式" r:id="rId7" imgW="342720" imgH="228600" progId="Equation.3">
                    <p:embed/>
                  </p:oleObj>
                </mc:Choice>
                <mc:Fallback>
                  <p:oleObj name="公式" r:id="rId7" imgW="342720" imgH="228600" progId="Equation.3">
                    <p:embed/>
                    <p:pic>
                      <p:nvPicPr>
                        <p:cNvPr id="115875" name="Object 163">
                          <a:extLst>
                            <a:ext uri="{FF2B5EF4-FFF2-40B4-BE49-F238E27FC236}">
                              <a16:creationId xmlns:a16="http://schemas.microsoft.com/office/drawing/2014/main" id="{B75C21E7-0830-43B5-A452-06A83A10AF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2341"/>
                          <a:ext cx="3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876" name="Object 164">
              <a:extLst>
                <a:ext uri="{FF2B5EF4-FFF2-40B4-BE49-F238E27FC236}">
                  <a16:creationId xmlns:a16="http://schemas.microsoft.com/office/drawing/2014/main" id="{33CEE27B-9C41-4D14-9ED6-110D08D475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331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5" name="公式" r:id="rId9" imgW="228600" imgH="228600" progId="Equation.3">
                    <p:embed/>
                  </p:oleObj>
                </mc:Choice>
                <mc:Fallback>
                  <p:oleObj name="公式" r:id="rId9" imgW="228600" imgH="228600" progId="Equation.3">
                    <p:embed/>
                    <p:pic>
                      <p:nvPicPr>
                        <p:cNvPr id="115876" name="Object 164">
                          <a:extLst>
                            <a:ext uri="{FF2B5EF4-FFF2-40B4-BE49-F238E27FC236}">
                              <a16:creationId xmlns:a16="http://schemas.microsoft.com/office/drawing/2014/main" id="{33CEE27B-9C41-4D14-9ED6-110D08D475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331"/>
                          <a:ext cx="25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5896" name="Group 184">
              <a:extLst>
                <a:ext uri="{FF2B5EF4-FFF2-40B4-BE49-F238E27FC236}">
                  <a16:creationId xmlns:a16="http://schemas.microsoft.com/office/drawing/2014/main" id="{7F92F19F-5C4B-46F4-90E2-E5F8C66A8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050"/>
              <a:ext cx="2277" cy="2425"/>
              <a:chOff x="431" y="1050"/>
              <a:chExt cx="2277" cy="2425"/>
            </a:xfrm>
          </p:grpSpPr>
          <p:sp>
            <p:nvSpPr>
              <p:cNvPr id="115868" name="Line 156">
                <a:extLst>
                  <a:ext uri="{FF2B5EF4-FFF2-40B4-BE49-F238E27FC236}">
                    <a16:creationId xmlns:a16="http://schemas.microsoft.com/office/drawing/2014/main" id="{28031FBC-DF05-4E3D-806A-852321449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351"/>
                <a:ext cx="20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28398" dir="1593903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869" name="Line 157">
                <a:extLst>
                  <a:ext uri="{FF2B5EF4-FFF2-40B4-BE49-F238E27FC236}">
                    <a16:creationId xmlns:a16="http://schemas.microsoft.com/office/drawing/2014/main" id="{CDBE65F0-AD3F-4D80-8B0E-93839E552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1" y="1252"/>
                <a:ext cx="0" cy="222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115870" name="Object 158">
                <a:extLst>
                  <a:ext uri="{FF2B5EF4-FFF2-40B4-BE49-F238E27FC236}">
                    <a16:creationId xmlns:a16="http://schemas.microsoft.com/office/drawing/2014/main" id="{2ADC7A4E-DF1A-43DA-BBE5-B0B75C34DE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0" y="1050"/>
              <a:ext cx="17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26" name="公式" r:id="rId11" imgW="152280" imgH="164880" progId="Equation.3">
                      <p:embed/>
                    </p:oleObj>
                  </mc:Choice>
                  <mc:Fallback>
                    <p:oleObj name="公式" r:id="rId11" imgW="152280" imgH="164880" progId="Equation.3">
                      <p:embed/>
                      <p:pic>
                        <p:nvPicPr>
                          <p:cNvPr id="115870" name="Object 158">
                            <a:extLst>
                              <a:ext uri="{FF2B5EF4-FFF2-40B4-BE49-F238E27FC236}">
                                <a16:creationId xmlns:a16="http://schemas.microsoft.com/office/drawing/2014/main" id="{2ADC7A4E-DF1A-43DA-BBE5-B0B75C34DEE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0" y="1050"/>
                            <a:ext cx="17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871" name="Object 159">
                <a:extLst>
                  <a:ext uri="{FF2B5EF4-FFF2-40B4-BE49-F238E27FC236}">
                    <a16:creationId xmlns:a16="http://schemas.microsoft.com/office/drawing/2014/main" id="{4AB09A02-2130-4B90-B3D1-D1B859AC24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7" y="2234"/>
              <a:ext cx="20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27" name="公式" r:id="rId13" imgW="177480" imgH="164880" progId="Equation.3">
                      <p:embed/>
                    </p:oleObj>
                  </mc:Choice>
                  <mc:Fallback>
                    <p:oleObj name="公式" r:id="rId13" imgW="177480" imgH="164880" progId="Equation.3">
                      <p:embed/>
                      <p:pic>
                        <p:nvPicPr>
                          <p:cNvPr id="115871" name="Object 159">
                            <a:extLst>
                              <a:ext uri="{FF2B5EF4-FFF2-40B4-BE49-F238E27FC236}">
                                <a16:creationId xmlns:a16="http://schemas.microsoft.com/office/drawing/2014/main" id="{4AB09A02-2130-4B90-B3D1-D1B859AC24A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7" y="2234"/>
                            <a:ext cx="201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877" name="Object 165">
                <a:extLst>
                  <a:ext uri="{FF2B5EF4-FFF2-40B4-BE49-F238E27FC236}">
                    <a16:creationId xmlns:a16="http://schemas.microsoft.com/office/drawing/2014/main" id="{69031695-8481-4310-8576-A2EC64BEA9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76" y="2357"/>
              <a:ext cx="143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28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115877" name="Object 165">
                            <a:extLst>
                              <a:ext uri="{FF2B5EF4-FFF2-40B4-BE49-F238E27FC236}">
                                <a16:creationId xmlns:a16="http://schemas.microsoft.com/office/drawing/2014/main" id="{69031695-8481-4310-8576-A2EC64BEA9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6" y="2357"/>
                            <a:ext cx="143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898" name="Group 186">
              <a:extLst>
                <a:ext uri="{FF2B5EF4-FFF2-40B4-BE49-F238E27FC236}">
                  <a16:creationId xmlns:a16="http://schemas.microsoft.com/office/drawing/2014/main" id="{7A74D158-B928-4460-8AF2-A0214E0FE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1" y="1570"/>
              <a:ext cx="258" cy="1051"/>
              <a:chOff x="1951" y="1570"/>
              <a:chExt cx="258" cy="1051"/>
            </a:xfrm>
          </p:grpSpPr>
          <p:sp>
            <p:nvSpPr>
              <p:cNvPr id="115878" name="Line 166">
                <a:extLst>
                  <a:ext uri="{FF2B5EF4-FFF2-40B4-BE49-F238E27FC236}">
                    <a16:creationId xmlns:a16="http://schemas.microsoft.com/office/drawing/2014/main" id="{4B659841-9866-4751-AEEC-6169CD53A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61" y="1570"/>
                <a:ext cx="0" cy="7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graphicFrame>
            <p:nvGraphicFramePr>
              <p:cNvPr id="115879" name="Object 167">
                <a:extLst>
                  <a:ext uri="{FF2B5EF4-FFF2-40B4-BE49-F238E27FC236}">
                    <a16:creationId xmlns:a16="http://schemas.microsoft.com/office/drawing/2014/main" id="{BCF9D87D-49D1-47B6-8991-3431147C55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51" y="2333"/>
              <a:ext cx="2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29" name="公式" r:id="rId17" imgW="228600" imgH="228600" progId="Equation.3">
                      <p:embed/>
                    </p:oleObj>
                  </mc:Choice>
                  <mc:Fallback>
                    <p:oleObj name="公式" r:id="rId17" imgW="228600" imgH="228600" progId="Equation.3">
                      <p:embed/>
                      <p:pic>
                        <p:nvPicPr>
                          <p:cNvPr id="115879" name="Object 167">
                            <a:extLst>
                              <a:ext uri="{FF2B5EF4-FFF2-40B4-BE49-F238E27FC236}">
                                <a16:creationId xmlns:a16="http://schemas.microsoft.com/office/drawing/2014/main" id="{BCF9D87D-49D1-47B6-8991-3431147C553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1" y="2333"/>
                            <a:ext cx="25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899" name="Group 187">
              <a:extLst>
                <a:ext uri="{FF2B5EF4-FFF2-40B4-BE49-F238E27FC236}">
                  <a16:creationId xmlns:a16="http://schemas.microsoft.com/office/drawing/2014/main" id="{023EDADE-C880-4210-8EA5-AC42066AD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" y="1570"/>
              <a:ext cx="1459" cy="1515"/>
              <a:chOff x="689" y="1570"/>
              <a:chExt cx="1459" cy="1515"/>
            </a:xfrm>
          </p:grpSpPr>
          <p:grpSp>
            <p:nvGrpSpPr>
              <p:cNvPr id="115886" name="Group 174">
                <a:extLst>
                  <a:ext uri="{FF2B5EF4-FFF2-40B4-BE49-F238E27FC236}">
                    <a16:creationId xmlns:a16="http://schemas.microsoft.com/office/drawing/2014/main" id="{573E3481-AE22-4A21-B101-EE45CEB4EA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1570"/>
                <a:ext cx="901" cy="861"/>
                <a:chOff x="1920" y="1165"/>
                <a:chExt cx="901" cy="861"/>
              </a:xfrm>
            </p:grpSpPr>
            <p:sp>
              <p:nvSpPr>
                <p:cNvPr id="115887" name="Arc 175">
                  <a:extLst>
                    <a:ext uri="{FF2B5EF4-FFF2-40B4-BE49-F238E27FC236}">
                      <a16:creationId xmlns:a16="http://schemas.microsoft.com/office/drawing/2014/main" id="{A62A1D7A-374F-4AC6-BE5C-8154BAB66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49" y="1165"/>
                  <a:ext cx="685" cy="41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0365"/>
                    <a:gd name="T1" fmla="*/ 0 h 21600"/>
                    <a:gd name="T2" fmla="*/ 20365 w 20365"/>
                    <a:gd name="T3" fmla="*/ 14402 h 21600"/>
                    <a:gd name="T4" fmla="*/ 0 w 2036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365" h="21600" fill="none" extrusionOk="0">
                      <a:moveTo>
                        <a:pt x="0" y="0"/>
                      </a:moveTo>
                      <a:cubicBezTo>
                        <a:pt x="9154" y="0"/>
                        <a:pt x="17314" y="5770"/>
                        <a:pt x="20365" y="14401"/>
                      </a:cubicBezTo>
                    </a:path>
                    <a:path w="20365" h="21600" stroke="0" extrusionOk="0">
                      <a:moveTo>
                        <a:pt x="0" y="0"/>
                      </a:moveTo>
                      <a:cubicBezTo>
                        <a:pt x="9154" y="0"/>
                        <a:pt x="17314" y="5770"/>
                        <a:pt x="20365" y="1440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888" name="Arc 176">
                  <a:extLst>
                    <a:ext uri="{FF2B5EF4-FFF2-40B4-BE49-F238E27FC236}">
                      <a16:creationId xmlns:a16="http://schemas.microsoft.com/office/drawing/2014/main" id="{5DC75E9D-2140-4302-8EDE-6A21955ACE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7684652" flipH="1">
                  <a:off x="1934" y="1505"/>
                  <a:ext cx="507" cy="535"/>
                </a:xfrm>
                <a:custGeom>
                  <a:avLst/>
                  <a:gdLst>
                    <a:gd name="G0" fmla="+- 3108 0 0"/>
                    <a:gd name="G1" fmla="+- 21600 0 0"/>
                    <a:gd name="G2" fmla="+- 21600 0 0"/>
                    <a:gd name="T0" fmla="*/ 0 w 14039"/>
                    <a:gd name="T1" fmla="*/ 225 h 21600"/>
                    <a:gd name="T2" fmla="*/ 14039 w 14039"/>
                    <a:gd name="T3" fmla="*/ 2970 h 21600"/>
                    <a:gd name="T4" fmla="*/ 3108 w 1403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039" h="21600" fill="none" extrusionOk="0">
                      <a:moveTo>
                        <a:pt x="-1" y="224"/>
                      </a:moveTo>
                      <a:cubicBezTo>
                        <a:pt x="1029" y="75"/>
                        <a:pt x="2067" y="0"/>
                        <a:pt x="3108" y="0"/>
                      </a:cubicBezTo>
                      <a:cubicBezTo>
                        <a:pt x="6950" y="0"/>
                        <a:pt x="10724" y="1025"/>
                        <a:pt x="14038" y="2970"/>
                      </a:cubicBezTo>
                    </a:path>
                    <a:path w="14039" h="21600" stroke="0" extrusionOk="0">
                      <a:moveTo>
                        <a:pt x="-1" y="224"/>
                      </a:moveTo>
                      <a:cubicBezTo>
                        <a:pt x="1029" y="75"/>
                        <a:pt x="2067" y="0"/>
                        <a:pt x="3108" y="0"/>
                      </a:cubicBezTo>
                      <a:cubicBezTo>
                        <a:pt x="6950" y="0"/>
                        <a:pt x="10724" y="1025"/>
                        <a:pt x="14038" y="2970"/>
                      </a:cubicBezTo>
                      <a:lnTo>
                        <a:pt x="310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889" name="Arc 177">
                  <a:extLst>
                    <a:ext uri="{FF2B5EF4-FFF2-40B4-BE49-F238E27FC236}">
                      <a16:creationId xmlns:a16="http://schemas.microsoft.com/office/drawing/2014/main" id="{A4EC5EA6-0C9E-4512-8678-C0EE1420A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9482581" flipH="1">
                  <a:off x="2428" y="1220"/>
                  <a:ext cx="393" cy="332"/>
                </a:xfrm>
                <a:custGeom>
                  <a:avLst/>
                  <a:gdLst>
                    <a:gd name="G0" fmla="+- 9484 0 0"/>
                    <a:gd name="G1" fmla="+- 21600 0 0"/>
                    <a:gd name="G2" fmla="+- 21600 0 0"/>
                    <a:gd name="T0" fmla="*/ 0 w 22126"/>
                    <a:gd name="T1" fmla="*/ 2193 h 21600"/>
                    <a:gd name="T2" fmla="*/ 22126 w 22126"/>
                    <a:gd name="T3" fmla="*/ 4086 h 21600"/>
                    <a:gd name="T4" fmla="*/ 9484 w 221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126" h="21600" fill="none" extrusionOk="0">
                      <a:moveTo>
                        <a:pt x="0" y="2193"/>
                      </a:moveTo>
                      <a:cubicBezTo>
                        <a:pt x="2953" y="750"/>
                        <a:pt x="6197" y="0"/>
                        <a:pt x="9484" y="0"/>
                      </a:cubicBezTo>
                      <a:cubicBezTo>
                        <a:pt x="14022" y="0"/>
                        <a:pt x="18445" y="1429"/>
                        <a:pt x="22125" y="4086"/>
                      </a:cubicBezTo>
                    </a:path>
                    <a:path w="22126" h="21600" stroke="0" extrusionOk="0">
                      <a:moveTo>
                        <a:pt x="0" y="2193"/>
                      </a:moveTo>
                      <a:cubicBezTo>
                        <a:pt x="2953" y="750"/>
                        <a:pt x="6197" y="0"/>
                        <a:pt x="9484" y="0"/>
                      </a:cubicBezTo>
                      <a:cubicBezTo>
                        <a:pt x="14022" y="0"/>
                        <a:pt x="18445" y="1429"/>
                        <a:pt x="22125" y="4086"/>
                      </a:cubicBezTo>
                      <a:lnTo>
                        <a:pt x="9484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890" name="Arc 178">
                  <a:extLst>
                    <a:ext uri="{FF2B5EF4-FFF2-40B4-BE49-F238E27FC236}">
                      <a16:creationId xmlns:a16="http://schemas.microsoft.com/office/drawing/2014/main" id="{BC39DCEC-EA4F-492C-A592-00B558CBD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7070912" flipH="1">
                  <a:off x="2095" y="1626"/>
                  <a:ext cx="558" cy="106"/>
                </a:xfrm>
                <a:custGeom>
                  <a:avLst/>
                  <a:gdLst>
                    <a:gd name="G0" fmla="+- 12272 0 0"/>
                    <a:gd name="G1" fmla="+- 21600 0 0"/>
                    <a:gd name="G2" fmla="+- 21600 0 0"/>
                    <a:gd name="T0" fmla="*/ 0 w 26149"/>
                    <a:gd name="T1" fmla="*/ 3825 h 21600"/>
                    <a:gd name="T2" fmla="*/ 26149 w 26149"/>
                    <a:gd name="T3" fmla="*/ 5048 h 21600"/>
                    <a:gd name="T4" fmla="*/ 12272 w 261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149" h="21600" fill="none" extrusionOk="0">
                      <a:moveTo>
                        <a:pt x="-1" y="3824"/>
                      </a:moveTo>
                      <a:cubicBezTo>
                        <a:pt x="3607" y="1334"/>
                        <a:pt x="7887" y="0"/>
                        <a:pt x="12272" y="0"/>
                      </a:cubicBezTo>
                      <a:cubicBezTo>
                        <a:pt x="17347" y="0"/>
                        <a:pt x="22260" y="1787"/>
                        <a:pt x="26149" y="5047"/>
                      </a:cubicBezTo>
                    </a:path>
                    <a:path w="26149" h="21600" stroke="0" extrusionOk="0">
                      <a:moveTo>
                        <a:pt x="-1" y="3824"/>
                      </a:moveTo>
                      <a:cubicBezTo>
                        <a:pt x="3607" y="1334"/>
                        <a:pt x="7887" y="0"/>
                        <a:pt x="12272" y="0"/>
                      </a:cubicBezTo>
                      <a:cubicBezTo>
                        <a:pt x="17347" y="0"/>
                        <a:pt x="22260" y="1787"/>
                        <a:pt x="26149" y="5047"/>
                      </a:cubicBezTo>
                      <a:lnTo>
                        <a:pt x="1227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5891" name="Group 179">
                <a:extLst>
                  <a:ext uri="{FF2B5EF4-FFF2-40B4-BE49-F238E27FC236}">
                    <a16:creationId xmlns:a16="http://schemas.microsoft.com/office/drawing/2014/main" id="{E4747D8E-3DE4-4A7B-8190-BCE5F63DFB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 flipV="1">
                <a:off x="689" y="2224"/>
                <a:ext cx="901" cy="861"/>
                <a:chOff x="1920" y="1165"/>
                <a:chExt cx="901" cy="861"/>
              </a:xfrm>
            </p:grpSpPr>
            <p:sp>
              <p:nvSpPr>
                <p:cNvPr id="115892" name="Arc 180">
                  <a:extLst>
                    <a:ext uri="{FF2B5EF4-FFF2-40B4-BE49-F238E27FC236}">
                      <a16:creationId xmlns:a16="http://schemas.microsoft.com/office/drawing/2014/main" id="{3E29AB41-CE98-4147-942D-5291239BB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49" y="1165"/>
                  <a:ext cx="685" cy="41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0365"/>
                    <a:gd name="T1" fmla="*/ 0 h 21600"/>
                    <a:gd name="T2" fmla="*/ 20365 w 20365"/>
                    <a:gd name="T3" fmla="*/ 14402 h 21600"/>
                    <a:gd name="T4" fmla="*/ 0 w 2036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365" h="21600" fill="none" extrusionOk="0">
                      <a:moveTo>
                        <a:pt x="0" y="0"/>
                      </a:moveTo>
                      <a:cubicBezTo>
                        <a:pt x="9154" y="0"/>
                        <a:pt x="17314" y="5770"/>
                        <a:pt x="20365" y="14401"/>
                      </a:cubicBezTo>
                    </a:path>
                    <a:path w="20365" h="21600" stroke="0" extrusionOk="0">
                      <a:moveTo>
                        <a:pt x="0" y="0"/>
                      </a:moveTo>
                      <a:cubicBezTo>
                        <a:pt x="9154" y="0"/>
                        <a:pt x="17314" y="5770"/>
                        <a:pt x="20365" y="1440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893" name="Arc 181">
                  <a:extLst>
                    <a:ext uri="{FF2B5EF4-FFF2-40B4-BE49-F238E27FC236}">
                      <a16:creationId xmlns:a16="http://schemas.microsoft.com/office/drawing/2014/main" id="{751CCD16-EDC7-4BEA-91E0-A1EE60861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7684652" flipH="1">
                  <a:off x="1934" y="1505"/>
                  <a:ext cx="507" cy="535"/>
                </a:xfrm>
                <a:custGeom>
                  <a:avLst/>
                  <a:gdLst>
                    <a:gd name="G0" fmla="+- 3108 0 0"/>
                    <a:gd name="G1" fmla="+- 21600 0 0"/>
                    <a:gd name="G2" fmla="+- 21600 0 0"/>
                    <a:gd name="T0" fmla="*/ 0 w 14039"/>
                    <a:gd name="T1" fmla="*/ 225 h 21600"/>
                    <a:gd name="T2" fmla="*/ 14039 w 14039"/>
                    <a:gd name="T3" fmla="*/ 2970 h 21600"/>
                    <a:gd name="T4" fmla="*/ 3108 w 1403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039" h="21600" fill="none" extrusionOk="0">
                      <a:moveTo>
                        <a:pt x="-1" y="224"/>
                      </a:moveTo>
                      <a:cubicBezTo>
                        <a:pt x="1029" y="75"/>
                        <a:pt x="2067" y="0"/>
                        <a:pt x="3108" y="0"/>
                      </a:cubicBezTo>
                      <a:cubicBezTo>
                        <a:pt x="6950" y="0"/>
                        <a:pt x="10724" y="1025"/>
                        <a:pt x="14038" y="2970"/>
                      </a:cubicBezTo>
                    </a:path>
                    <a:path w="14039" h="21600" stroke="0" extrusionOk="0">
                      <a:moveTo>
                        <a:pt x="-1" y="224"/>
                      </a:moveTo>
                      <a:cubicBezTo>
                        <a:pt x="1029" y="75"/>
                        <a:pt x="2067" y="0"/>
                        <a:pt x="3108" y="0"/>
                      </a:cubicBezTo>
                      <a:cubicBezTo>
                        <a:pt x="6950" y="0"/>
                        <a:pt x="10724" y="1025"/>
                        <a:pt x="14038" y="2970"/>
                      </a:cubicBezTo>
                      <a:lnTo>
                        <a:pt x="3108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894" name="Arc 182">
                  <a:extLst>
                    <a:ext uri="{FF2B5EF4-FFF2-40B4-BE49-F238E27FC236}">
                      <a16:creationId xmlns:a16="http://schemas.microsoft.com/office/drawing/2014/main" id="{2182B3CD-F5B1-4A1D-88FC-A6C68216A0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9482581" flipH="1">
                  <a:off x="2428" y="1220"/>
                  <a:ext cx="393" cy="332"/>
                </a:xfrm>
                <a:custGeom>
                  <a:avLst/>
                  <a:gdLst>
                    <a:gd name="G0" fmla="+- 9484 0 0"/>
                    <a:gd name="G1" fmla="+- 21600 0 0"/>
                    <a:gd name="G2" fmla="+- 21600 0 0"/>
                    <a:gd name="T0" fmla="*/ 0 w 22126"/>
                    <a:gd name="T1" fmla="*/ 2193 h 21600"/>
                    <a:gd name="T2" fmla="*/ 22126 w 22126"/>
                    <a:gd name="T3" fmla="*/ 4086 h 21600"/>
                    <a:gd name="T4" fmla="*/ 9484 w 221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126" h="21600" fill="none" extrusionOk="0">
                      <a:moveTo>
                        <a:pt x="0" y="2193"/>
                      </a:moveTo>
                      <a:cubicBezTo>
                        <a:pt x="2953" y="750"/>
                        <a:pt x="6197" y="0"/>
                        <a:pt x="9484" y="0"/>
                      </a:cubicBezTo>
                      <a:cubicBezTo>
                        <a:pt x="14022" y="0"/>
                        <a:pt x="18445" y="1429"/>
                        <a:pt x="22125" y="4086"/>
                      </a:cubicBezTo>
                    </a:path>
                    <a:path w="22126" h="21600" stroke="0" extrusionOk="0">
                      <a:moveTo>
                        <a:pt x="0" y="2193"/>
                      </a:moveTo>
                      <a:cubicBezTo>
                        <a:pt x="2953" y="750"/>
                        <a:pt x="6197" y="0"/>
                        <a:pt x="9484" y="0"/>
                      </a:cubicBezTo>
                      <a:cubicBezTo>
                        <a:pt x="14022" y="0"/>
                        <a:pt x="18445" y="1429"/>
                        <a:pt x="22125" y="4086"/>
                      </a:cubicBezTo>
                      <a:lnTo>
                        <a:pt x="9484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895" name="Arc 183">
                  <a:extLst>
                    <a:ext uri="{FF2B5EF4-FFF2-40B4-BE49-F238E27FC236}">
                      <a16:creationId xmlns:a16="http://schemas.microsoft.com/office/drawing/2014/main" id="{D3B00BE0-964B-4D53-BE1A-1D89122E02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7070912" flipH="1">
                  <a:off x="2095" y="1626"/>
                  <a:ext cx="558" cy="106"/>
                </a:xfrm>
                <a:custGeom>
                  <a:avLst/>
                  <a:gdLst>
                    <a:gd name="G0" fmla="+- 12272 0 0"/>
                    <a:gd name="G1" fmla="+- 21600 0 0"/>
                    <a:gd name="G2" fmla="+- 21600 0 0"/>
                    <a:gd name="T0" fmla="*/ 0 w 26149"/>
                    <a:gd name="T1" fmla="*/ 3825 h 21600"/>
                    <a:gd name="T2" fmla="*/ 26149 w 26149"/>
                    <a:gd name="T3" fmla="*/ 5048 h 21600"/>
                    <a:gd name="T4" fmla="*/ 12272 w 2614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149" h="21600" fill="none" extrusionOk="0">
                      <a:moveTo>
                        <a:pt x="-1" y="3824"/>
                      </a:moveTo>
                      <a:cubicBezTo>
                        <a:pt x="3607" y="1334"/>
                        <a:pt x="7887" y="0"/>
                        <a:pt x="12272" y="0"/>
                      </a:cubicBezTo>
                      <a:cubicBezTo>
                        <a:pt x="17347" y="0"/>
                        <a:pt x="22260" y="1787"/>
                        <a:pt x="26149" y="5047"/>
                      </a:cubicBezTo>
                    </a:path>
                    <a:path w="26149" h="21600" stroke="0" extrusionOk="0">
                      <a:moveTo>
                        <a:pt x="-1" y="3824"/>
                      </a:moveTo>
                      <a:cubicBezTo>
                        <a:pt x="3607" y="1334"/>
                        <a:pt x="7887" y="0"/>
                        <a:pt x="12272" y="0"/>
                      </a:cubicBezTo>
                      <a:cubicBezTo>
                        <a:pt x="17347" y="0"/>
                        <a:pt x="22260" y="1787"/>
                        <a:pt x="26149" y="5047"/>
                      </a:cubicBezTo>
                      <a:lnTo>
                        <a:pt x="12272" y="21600"/>
                      </a:lnTo>
                      <a:close/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>
                          <a:alpha val="39999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092700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1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67" grpId="0"/>
      <p:bldP spid="115881" grpId="0"/>
      <p:bldP spid="115882" grpId="0"/>
      <p:bldP spid="115883" grpId="0"/>
      <p:bldP spid="1158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>
            <a:extLst>
              <a:ext uri="{FF2B5EF4-FFF2-40B4-BE49-F238E27FC236}">
                <a16:creationId xmlns:a16="http://schemas.microsoft.com/office/drawing/2014/main" id="{81576A84-16B2-407E-A34B-7765C2961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19113"/>
            <a:ext cx="8093075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/>
              </a:rPr>
              <a:t>例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 试判断下列起始磁化曲线所对应的磁介质类型。</a:t>
            </a:r>
          </a:p>
        </p:txBody>
      </p:sp>
      <p:grpSp>
        <p:nvGrpSpPr>
          <p:cNvPr id="116760" name="Group 24">
            <a:extLst>
              <a:ext uri="{FF2B5EF4-FFF2-40B4-BE49-F238E27FC236}">
                <a16:creationId xmlns:a16="http://schemas.microsoft.com/office/drawing/2014/main" id="{08E29BB7-27F6-4EBB-81F2-ABAC33B7D35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095500"/>
            <a:ext cx="3960813" cy="3484563"/>
            <a:chOff x="2880" y="1320"/>
            <a:chExt cx="2495" cy="2195"/>
          </a:xfrm>
        </p:grpSpPr>
        <p:sp>
          <p:nvSpPr>
            <p:cNvPr id="116741" name="Freeform 5">
              <a:extLst>
                <a:ext uri="{FF2B5EF4-FFF2-40B4-BE49-F238E27FC236}">
                  <a16:creationId xmlns:a16="http://schemas.microsoft.com/office/drawing/2014/main" id="{23AB9880-0666-460E-A866-5CB91DAA7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024"/>
              <a:ext cx="1435" cy="1406"/>
            </a:xfrm>
            <a:custGeom>
              <a:avLst/>
              <a:gdLst>
                <a:gd name="T0" fmla="*/ 0 w 1435"/>
                <a:gd name="T1" fmla="*/ 1132 h 1132"/>
                <a:gd name="T2" fmla="*/ 129 w 1435"/>
                <a:gd name="T3" fmla="*/ 1018 h 1132"/>
                <a:gd name="T4" fmla="*/ 250 w 1435"/>
                <a:gd name="T5" fmla="*/ 858 h 1132"/>
                <a:gd name="T6" fmla="*/ 334 w 1435"/>
                <a:gd name="T7" fmla="*/ 672 h 1132"/>
                <a:gd name="T8" fmla="*/ 384 w 1435"/>
                <a:gd name="T9" fmla="*/ 508 h 1132"/>
                <a:gd name="T10" fmla="*/ 432 w 1435"/>
                <a:gd name="T11" fmla="*/ 364 h 1132"/>
                <a:gd name="T12" fmla="*/ 528 w 1435"/>
                <a:gd name="T13" fmla="*/ 220 h 1132"/>
                <a:gd name="T14" fmla="*/ 737 w 1435"/>
                <a:gd name="T15" fmla="*/ 101 h 1132"/>
                <a:gd name="T16" fmla="*/ 1037 w 1435"/>
                <a:gd name="T17" fmla="*/ 28 h 1132"/>
                <a:gd name="T18" fmla="*/ 1435 w 1435"/>
                <a:gd name="T19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5" h="1132">
                  <a:moveTo>
                    <a:pt x="0" y="1132"/>
                  </a:moveTo>
                  <a:cubicBezTo>
                    <a:pt x="21" y="1113"/>
                    <a:pt x="87" y="1064"/>
                    <a:pt x="129" y="1018"/>
                  </a:cubicBezTo>
                  <a:cubicBezTo>
                    <a:pt x="171" y="972"/>
                    <a:pt x="216" y="916"/>
                    <a:pt x="250" y="858"/>
                  </a:cubicBezTo>
                  <a:cubicBezTo>
                    <a:pt x="284" y="800"/>
                    <a:pt x="312" y="730"/>
                    <a:pt x="334" y="672"/>
                  </a:cubicBezTo>
                  <a:cubicBezTo>
                    <a:pt x="356" y="614"/>
                    <a:pt x="368" y="559"/>
                    <a:pt x="384" y="508"/>
                  </a:cubicBezTo>
                  <a:cubicBezTo>
                    <a:pt x="400" y="457"/>
                    <a:pt x="408" y="412"/>
                    <a:pt x="432" y="364"/>
                  </a:cubicBezTo>
                  <a:cubicBezTo>
                    <a:pt x="456" y="316"/>
                    <a:pt x="477" y="264"/>
                    <a:pt x="528" y="220"/>
                  </a:cubicBezTo>
                  <a:cubicBezTo>
                    <a:pt x="579" y="176"/>
                    <a:pt x="652" y="133"/>
                    <a:pt x="737" y="101"/>
                  </a:cubicBezTo>
                  <a:cubicBezTo>
                    <a:pt x="822" y="69"/>
                    <a:pt x="921" y="45"/>
                    <a:pt x="1037" y="28"/>
                  </a:cubicBezTo>
                  <a:cubicBezTo>
                    <a:pt x="1153" y="11"/>
                    <a:pt x="1352" y="6"/>
                    <a:pt x="1435" y="0"/>
                  </a:cubicBezTo>
                </a:path>
              </a:pathLst>
            </a:custGeom>
            <a:noFill/>
            <a:ln w="2222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lg"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6742" name="Object 6">
              <a:extLst>
                <a:ext uri="{FF2B5EF4-FFF2-40B4-BE49-F238E27FC236}">
                  <a16:creationId xmlns:a16="http://schemas.microsoft.com/office/drawing/2014/main" id="{8BEAFEFA-6359-461B-8075-2D7B24CA1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7" y="1320"/>
            <a:ext cx="1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6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116742" name="Object 6">
                          <a:extLst>
                            <a:ext uri="{FF2B5EF4-FFF2-40B4-BE49-F238E27FC236}">
                              <a16:creationId xmlns:a16="http://schemas.microsoft.com/office/drawing/2014/main" id="{8BEAFEFA-6359-461B-8075-2D7B24CA1A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" y="1320"/>
                          <a:ext cx="1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6" name="Object 10">
              <a:extLst>
                <a:ext uri="{FF2B5EF4-FFF2-40B4-BE49-F238E27FC236}">
                  <a16:creationId xmlns:a16="http://schemas.microsoft.com/office/drawing/2014/main" id="{71F99770-4B79-4C5D-A1A8-7E6FAE3859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3339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7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116746" name="Object 10">
                          <a:extLst>
                            <a:ext uri="{FF2B5EF4-FFF2-40B4-BE49-F238E27FC236}">
                              <a16:creationId xmlns:a16="http://schemas.microsoft.com/office/drawing/2014/main" id="{71F99770-4B79-4C5D-A1A8-7E6FAE3859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339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7" name="Object 11">
              <a:extLst>
                <a:ext uri="{FF2B5EF4-FFF2-40B4-BE49-F238E27FC236}">
                  <a16:creationId xmlns:a16="http://schemas.microsoft.com/office/drawing/2014/main" id="{B021A6AD-9FD1-4A44-AA7C-4922B5F521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3294"/>
            <a:ext cx="20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8" name="公式" r:id="rId7" imgW="177480" imgH="164880" progId="Equation.3">
                    <p:embed/>
                  </p:oleObj>
                </mc:Choice>
                <mc:Fallback>
                  <p:oleObj name="公式" r:id="rId7" imgW="177480" imgH="164880" progId="Equation.3">
                    <p:embed/>
                    <p:pic>
                      <p:nvPicPr>
                        <p:cNvPr id="116747" name="Object 11">
                          <a:extLst>
                            <a:ext uri="{FF2B5EF4-FFF2-40B4-BE49-F238E27FC236}">
                              <a16:creationId xmlns:a16="http://schemas.microsoft.com/office/drawing/2014/main" id="{B021A6AD-9FD1-4A44-AA7C-4922B5F521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294"/>
                          <a:ext cx="20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8" name="Object 12">
              <a:extLst>
                <a:ext uri="{FF2B5EF4-FFF2-40B4-BE49-F238E27FC236}">
                  <a16:creationId xmlns:a16="http://schemas.microsoft.com/office/drawing/2014/main" id="{AD966439-95A3-4032-A74C-5755FE1773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1842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9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116748" name="Object 12">
                          <a:extLst>
                            <a:ext uri="{FF2B5EF4-FFF2-40B4-BE49-F238E27FC236}">
                              <a16:creationId xmlns:a16="http://schemas.microsoft.com/office/drawing/2014/main" id="{AD966439-95A3-4032-A74C-5755FE1773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842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0" name="Line 14">
              <a:extLst>
                <a:ext uri="{FF2B5EF4-FFF2-40B4-BE49-F238E27FC236}">
                  <a16:creationId xmlns:a16="http://schemas.microsoft.com/office/drawing/2014/main" id="{245E14B9-B9C6-444A-AB89-2AA93F169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520"/>
              <a:ext cx="1638" cy="89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6751" name="Line 15">
              <a:extLst>
                <a:ext uri="{FF2B5EF4-FFF2-40B4-BE49-F238E27FC236}">
                  <a16:creationId xmlns:a16="http://schemas.microsoft.com/office/drawing/2014/main" id="{53791F07-EBDB-44D8-AB5B-B6920EA7F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3" y="2291"/>
              <a:ext cx="1612" cy="1123"/>
            </a:xfrm>
            <a:prstGeom prst="line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6752" name="Line 16">
              <a:extLst>
                <a:ext uri="{FF2B5EF4-FFF2-40B4-BE49-F238E27FC236}">
                  <a16:creationId xmlns:a16="http://schemas.microsoft.com/office/drawing/2014/main" id="{33AF2581-7A72-4DF0-886F-46FE4DB2F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7" y="2767"/>
              <a:ext cx="1565" cy="649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116749" name="Group 13">
              <a:extLst>
                <a:ext uri="{FF2B5EF4-FFF2-40B4-BE49-F238E27FC236}">
                  <a16:creationId xmlns:a16="http://schemas.microsoft.com/office/drawing/2014/main" id="{68E2E106-5918-4659-987D-22D04E2B6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2" y="1400"/>
              <a:ext cx="1778" cy="2030"/>
              <a:chOff x="3506" y="1400"/>
              <a:chExt cx="1452" cy="1406"/>
            </a:xfrm>
          </p:grpSpPr>
          <p:sp>
            <p:nvSpPr>
              <p:cNvPr id="116743" name="Line 7">
                <a:extLst>
                  <a:ext uri="{FF2B5EF4-FFF2-40B4-BE49-F238E27FC236}">
                    <a16:creationId xmlns:a16="http://schemas.microsoft.com/office/drawing/2014/main" id="{E92417EA-F84D-4549-B386-3EF963E35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9" y="1400"/>
                <a:ext cx="0" cy="140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28398" dir="3806097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744" name="Line 8">
                <a:extLst>
                  <a:ext uri="{FF2B5EF4-FFF2-40B4-BE49-F238E27FC236}">
                    <a16:creationId xmlns:a16="http://schemas.microsoft.com/office/drawing/2014/main" id="{650C0797-A914-44C8-AA51-9B806D4C1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6" y="2800"/>
                <a:ext cx="145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3592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116753" name="Object 17">
              <a:extLst>
                <a:ext uri="{FF2B5EF4-FFF2-40B4-BE49-F238E27FC236}">
                  <a16:creationId xmlns:a16="http://schemas.microsoft.com/office/drawing/2014/main" id="{04BD4474-A38E-4E33-924F-6A64AA5FFD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5" y="2208"/>
            <a:ext cx="14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0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116753" name="Object 17">
                          <a:extLst>
                            <a:ext uri="{FF2B5EF4-FFF2-40B4-BE49-F238E27FC236}">
                              <a16:creationId xmlns:a16="http://schemas.microsoft.com/office/drawing/2014/main" id="{04BD4474-A38E-4E33-924F-6A64AA5FFD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5" y="2208"/>
                          <a:ext cx="14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4" name="Object 18">
              <a:extLst>
                <a:ext uri="{FF2B5EF4-FFF2-40B4-BE49-F238E27FC236}">
                  <a16:creationId xmlns:a16="http://schemas.microsoft.com/office/drawing/2014/main" id="{463AA0DA-1B07-4CA1-AC10-4353EB5476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3" y="2341"/>
            <a:ext cx="6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1" name="公式" r:id="rId13" imgW="583920" imgH="228600" progId="Equation.3">
                    <p:embed/>
                  </p:oleObj>
                </mc:Choice>
                <mc:Fallback>
                  <p:oleObj name="公式" r:id="rId13" imgW="583920" imgH="228600" progId="Equation.3">
                    <p:embed/>
                    <p:pic>
                      <p:nvPicPr>
                        <p:cNvPr id="116754" name="Object 18">
                          <a:extLst>
                            <a:ext uri="{FF2B5EF4-FFF2-40B4-BE49-F238E27FC236}">
                              <a16:creationId xmlns:a16="http://schemas.microsoft.com/office/drawing/2014/main" id="{463AA0DA-1B07-4CA1-AC10-4353EB5476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2341"/>
                          <a:ext cx="66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5" name="Object 19">
              <a:extLst>
                <a:ext uri="{FF2B5EF4-FFF2-40B4-BE49-F238E27FC236}">
                  <a16:creationId xmlns:a16="http://schemas.microsoft.com/office/drawing/2014/main" id="{770F398B-3FE9-4ABE-A9A5-B5E5AD0F32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1" y="2659"/>
            <a:ext cx="143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2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116755" name="Object 19">
                          <a:extLst>
                            <a:ext uri="{FF2B5EF4-FFF2-40B4-BE49-F238E27FC236}">
                              <a16:creationId xmlns:a16="http://schemas.microsoft.com/office/drawing/2014/main" id="{770F398B-3FE9-4ABE-A9A5-B5E5AD0F32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" y="2659"/>
                          <a:ext cx="143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56" name="Object 20">
            <a:extLst>
              <a:ext uri="{FF2B5EF4-FFF2-40B4-BE49-F238E27FC236}">
                <a16:creationId xmlns:a16="http://schemas.microsoft.com/office/drawing/2014/main" id="{0BF77776-9BAD-401E-BBDC-01C3C8EA2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00213"/>
          <a:ext cx="12239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公式" r:id="rId17" imgW="457200" imgH="330120" progId="Equation.3">
                  <p:embed/>
                </p:oleObj>
              </mc:Choice>
              <mc:Fallback>
                <p:oleObj name="公式" r:id="rId17" imgW="457200" imgH="330120" progId="Equation.3">
                  <p:embed/>
                  <p:pic>
                    <p:nvPicPr>
                      <p:cNvPr id="116756" name="Object 20">
                        <a:extLst>
                          <a:ext uri="{FF2B5EF4-FFF2-40B4-BE49-F238E27FC236}">
                            <a16:creationId xmlns:a16="http://schemas.microsoft.com/office/drawing/2014/main" id="{0BF77776-9BAD-401E-BBDC-01C3C8EA2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12239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Text Box 21">
            <a:extLst>
              <a:ext uri="{FF2B5EF4-FFF2-40B4-BE49-F238E27FC236}">
                <a16:creationId xmlns:a16="http://schemas.microsoft.com/office/drawing/2014/main" id="{19D1B049-7CD0-4BFB-9AF4-8A9E2877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824163"/>
            <a:ext cx="2609850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</a:rPr>
              <a:t>a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：铁磁质；</a:t>
            </a:r>
          </a:p>
        </p:txBody>
      </p:sp>
      <p:sp>
        <p:nvSpPr>
          <p:cNvPr id="116758" name="Text Box 22">
            <a:extLst>
              <a:ext uri="{FF2B5EF4-FFF2-40B4-BE49-F238E27FC236}">
                <a16:creationId xmlns:a16="http://schemas.microsoft.com/office/drawing/2014/main" id="{5F4DE1F0-FAC2-4C37-A556-11134EB54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73463"/>
            <a:ext cx="3960812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</a:rPr>
              <a:t>b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：顺磁质 </a:t>
            </a:r>
            <a:r>
              <a:rPr lang="en-US" altLang="zh-CN">
                <a:effectLst>
                  <a:outerShdw blurRad="38100" dist="38100" dir="2700000" algn="tl">
                    <a:srgbClr val="808080"/>
                  </a:outerShdw>
                </a:effectLst>
              </a:rPr>
              <a:t>( </a:t>
            </a:r>
            <a:r>
              <a:rPr lang="el-GR" altLang="zh-CN" i="1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μ</a:t>
            </a:r>
            <a:r>
              <a:rPr lang="en-US" altLang="zh-CN" i="1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&gt;</a:t>
            </a:r>
            <a:r>
              <a:rPr lang="el-GR" altLang="zh-CN" i="1">
                <a:solidFill>
                  <a:srgbClr val="00FFFF"/>
                </a:solidFill>
                <a:effectLst/>
              </a:rPr>
              <a:t>μ</a:t>
            </a:r>
            <a:r>
              <a:rPr lang="en-US" altLang="zh-CN" i="1" baseline="-25000">
                <a:solidFill>
                  <a:srgbClr val="00FFFF"/>
                </a:solidFill>
                <a:effectLst/>
                <a:ea typeface="宋体" panose="02010600030101010101" pitchFamily="2" charset="-122"/>
              </a:rPr>
              <a:t>0</a:t>
            </a:r>
            <a:r>
              <a:rPr lang="en-US" altLang="zh-CN" i="1" baseline="-25000">
                <a:effectLst>
                  <a:outerShdw blurRad="38100" dist="38100" dir="2700000" algn="tl">
                    <a:srgbClr val="80808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zh-CN">
                <a:effectLst>
                  <a:outerShdw blurRad="38100" dist="38100" dir="2700000" algn="tl">
                    <a:srgbClr val="808080"/>
                  </a:outerShdw>
                </a:effectLst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；</a:t>
            </a:r>
          </a:p>
        </p:txBody>
      </p:sp>
      <p:sp>
        <p:nvSpPr>
          <p:cNvPr id="116759" name="Text Box 23">
            <a:extLst>
              <a:ext uri="{FF2B5EF4-FFF2-40B4-BE49-F238E27FC236}">
                <a16:creationId xmlns:a16="http://schemas.microsoft.com/office/drawing/2014/main" id="{395792EC-1620-4B21-A8B0-41ED120B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4278313"/>
            <a:ext cx="3960813" cy="519112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</a:rPr>
              <a:t>c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：抗磁质 </a:t>
            </a:r>
            <a:r>
              <a:rPr lang="en-US" altLang="zh-CN">
                <a:effectLst>
                  <a:outerShdw blurRad="38100" dist="38100" dir="2700000" algn="tl">
                    <a:srgbClr val="808080"/>
                  </a:outerShdw>
                </a:effectLst>
              </a:rPr>
              <a:t>( </a:t>
            </a:r>
            <a:r>
              <a:rPr lang="el-GR" altLang="zh-CN" i="1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μ</a:t>
            </a:r>
            <a:r>
              <a:rPr lang="en-US" altLang="zh-CN" i="1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FFFF"/>
                </a:solidFill>
                <a:effectLst/>
                <a:cs typeface="Times New Roman" panose="02020603050405020304" pitchFamily="18" charset="0"/>
              </a:rPr>
              <a:t>&lt;</a:t>
            </a:r>
            <a:r>
              <a:rPr lang="el-GR" altLang="zh-CN" i="1">
                <a:solidFill>
                  <a:srgbClr val="00FFFF"/>
                </a:solidFill>
                <a:effectLst/>
              </a:rPr>
              <a:t>μ</a:t>
            </a:r>
            <a:r>
              <a:rPr lang="en-US" altLang="zh-CN" i="1" baseline="-25000">
                <a:solidFill>
                  <a:srgbClr val="00FFFF"/>
                </a:solidFill>
                <a:effectLst/>
                <a:ea typeface="宋体" panose="02010600030101010101" pitchFamily="2" charset="-122"/>
              </a:rPr>
              <a:t>0</a:t>
            </a:r>
            <a:r>
              <a:rPr lang="en-US" altLang="zh-CN" i="1" baseline="-25000">
                <a:effectLst>
                  <a:outerShdw blurRad="38100" dist="38100" dir="2700000" algn="tl">
                    <a:srgbClr val="80808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zh-CN">
                <a:effectLst>
                  <a:outerShdw blurRad="38100" dist="38100" dir="2700000" algn="tl">
                    <a:srgbClr val="808080"/>
                  </a:outerShdw>
                </a:effectLst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7333016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57" grpId="0"/>
      <p:bldP spid="116758" grpId="0"/>
      <p:bldP spid="1167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>
            <a:extLst>
              <a:ext uri="{FF2B5EF4-FFF2-40B4-BE49-F238E27FC236}">
                <a16:creationId xmlns:a16="http://schemas.microsoft.com/office/drawing/2014/main" id="{BE08F385-6C40-481A-AEFA-7CB51A417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8869362" cy="18018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 如图，同轴电缆：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、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2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、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；磁介质：各相同性、</a:t>
            </a:r>
          </a:p>
          <a:p>
            <a:pPr>
              <a:spcBef>
                <a:spcPct val="50000"/>
              </a:spcBef>
              <a:defRPr/>
            </a:pPr>
            <a:r>
              <a:rPr lang="el-GR" altLang="zh-CN" i="1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μ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；电流</a:t>
            </a:r>
            <a:r>
              <a:rPr lang="en-US" altLang="zh-CN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I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沿圆柱导线向上均匀流去再由圆筒均匀流回。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求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H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、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B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分布及介质内的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M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。</a:t>
            </a:r>
            <a:endParaRPr lang="zh-CN" altLang="el-GR">
              <a:effectLst>
                <a:outerShdw blurRad="38100" dist="38100" dir="2700000" algn="tl">
                  <a:srgbClr val="808080"/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611D72B-D524-4211-A76D-7743A75B30B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412875"/>
            <a:ext cx="2133600" cy="5184775"/>
            <a:chOff x="4150" y="890"/>
            <a:chExt cx="1344" cy="3266"/>
          </a:xfrm>
        </p:grpSpPr>
        <p:sp>
          <p:nvSpPr>
            <p:cNvPr id="128004" name="Line 4">
              <a:extLst>
                <a:ext uri="{FF2B5EF4-FFF2-40B4-BE49-F238E27FC236}">
                  <a16:creationId xmlns:a16="http://schemas.microsoft.com/office/drawing/2014/main" id="{D6460B18-91C6-4627-867A-2A8C0C9C9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1067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5" name="Line 5">
              <a:extLst>
                <a:ext uri="{FF2B5EF4-FFF2-40B4-BE49-F238E27FC236}">
                  <a16:creationId xmlns:a16="http://schemas.microsoft.com/office/drawing/2014/main" id="{1F8F1426-D21E-4073-85FC-1DD2F29A6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1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6" name="Line 6">
              <a:extLst>
                <a:ext uri="{FF2B5EF4-FFF2-40B4-BE49-F238E27FC236}">
                  <a16:creationId xmlns:a16="http://schemas.microsoft.com/office/drawing/2014/main" id="{BF7D9EA5-AB02-4F53-B7F3-6333823BC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7" name="Line 7">
              <a:extLst>
                <a:ext uri="{FF2B5EF4-FFF2-40B4-BE49-F238E27FC236}">
                  <a16:creationId xmlns:a16="http://schemas.microsoft.com/office/drawing/2014/main" id="{D99616B5-7959-4C47-AFCB-61AD5B638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029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8" name="Line 8">
              <a:extLst>
                <a:ext uri="{FF2B5EF4-FFF2-40B4-BE49-F238E27FC236}">
                  <a16:creationId xmlns:a16="http://schemas.microsoft.com/office/drawing/2014/main" id="{399A3C35-0B8C-4EF3-B6FD-6D1D953E3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09" name="Line 9">
              <a:extLst>
                <a:ext uri="{FF2B5EF4-FFF2-40B4-BE49-F238E27FC236}">
                  <a16:creationId xmlns:a16="http://schemas.microsoft.com/office/drawing/2014/main" id="{C15B4D86-087D-45FE-9F94-883F4D6A7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010" name="Line 10">
              <a:extLst>
                <a:ext uri="{FF2B5EF4-FFF2-40B4-BE49-F238E27FC236}">
                  <a16:creationId xmlns:a16="http://schemas.microsoft.com/office/drawing/2014/main" id="{836921D8-39CC-4AC3-A420-8E90EB864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9" y="981"/>
              <a:ext cx="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594" name="Group 11">
              <a:extLst>
                <a:ext uri="{FF2B5EF4-FFF2-40B4-BE49-F238E27FC236}">
                  <a16:creationId xmlns:a16="http://schemas.microsoft.com/office/drawing/2014/main" id="{61534D3E-D796-4953-AE3E-2C416AFFC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890"/>
              <a:ext cx="1316" cy="2857"/>
              <a:chOff x="4150" y="890"/>
              <a:chExt cx="1316" cy="2857"/>
            </a:xfrm>
          </p:grpSpPr>
          <p:graphicFrame>
            <p:nvGraphicFramePr>
              <p:cNvPr id="24581" name="Object 12">
                <a:extLst>
                  <a:ext uri="{FF2B5EF4-FFF2-40B4-BE49-F238E27FC236}">
                    <a16:creationId xmlns:a16="http://schemas.microsoft.com/office/drawing/2014/main" id="{38F016BD-FC4D-442B-9929-265EF05E78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890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5" name="公式" r:id="rId3" imgW="126720" imgH="164880" progId="Equation.3">
                      <p:embed/>
                    </p:oleObj>
                  </mc:Choice>
                  <mc:Fallback>
                    <p:oleObj name="公式" r:id="rId3" imgW="126720" imgH="1648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890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4598" name="Group 13">
                <a:extLst>
                  <a:ext uri="{FF2B5EF4-FFF2-40B4-BE49-F238E27FC236}">
                    <a16:creationId xmlns:a16="http://schemas.microsoft.com/office/drawing/2014/main" id="{362D03F6-3CA8-4C9C-BD3A-C9DBFE680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0" y="1299"/>
                <a:ext cx="1316" cy="2448"/>
                <a:chOff x="657" y="1200"/>
                <a:chExt cx="1316" cy="2902"/>
              </a:xfrm>
            </p:grpSpPr>
            <p:sp>
              <p:nvSpPr>
                <p:cNvPr id="128014" name="AutoShape 14">
                  <a:extLst>
                    <a:ext uri="{FF2B5EF4-FFF2-40B4-BE49-F238E27FC236}">
                      <a16:creationId xmlns:a16="http://schemas.microsoft.com/office/drawing/2014/main" id="{287A6C17-AA45-4127-843D-C096201D7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3703"/>
                  <a:ext cx="517" cy="399"/>
                </a:xfrm>
                <a:prstGeom prst="can">
                  <a:avLst>
                    <a:gd name="adj" fmla="val 37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8015" name="AutoShape 15">
                  <a:extLst>
                    <a:ext uri="{FF2B5EF4-FFF2-40B4-BE49-F238E27FC236}">
                      <a16:creationId xmlns:a16="http://schemas.microsoft.com/office/drawing/2014/main" id="{4FF83924-E278-4199-B33E-CD3F11872B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862" cy="1996"/>
                </a:xfrm>
                <a:prstGeom prst="can">
                  <a:avLst>
                    <a:gd name="adj" fmla="val 295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8016" name="AutoShape 16">
                  <a:extLst>
                    <a:ext uri="{FF2B5EF4-FFF2-40B4-BE49-F238E27FC236}">
                      <a16:creationId xmlns:a16="http://schemas.microsoft.com/office/drawing/2014/main" id="{59AA2067-A85C-4168-8B7B-F7386DAD36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6"/>
                  <a:ext cx="1316" cy="1991"/>
                </a:xfrm>
                <a:prstGeom prst="can">
                  <a:avLst>
                    <a:gd name="adj" fmla="val 37823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>
                        <a:alpha val="80000"/>
                      </a:srgbClr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8017" name="AutoShape 17">
                  <a:extLst>
                    <a:ext uri="{FF2B5EF4-FFF2-40B4-BE49-F238E27FC236}">
                      <a16:creationId xmlns:a16="http://schemas.microsoft.com/office/drawing/2014/main" id="{ABF50188-D9A3-475B-BD3F-36A25122F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2"/>
                  <a:ext cx="1312" cy="498"/>
                </a:xfrm>
                <a:custGeom>
                  <a:avLst/>
                  <a:gdLst>
                    <a:gd name="G0" fmla="+- 6816 0 0"/>
                    <a:gd name="G1" fmla="+- 21600 0 6816"/>
                    <a:gd name="G2" fmla="+- 21600 0 6816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6816" y="10800"/>
                      </a:moveTo>
                      <a:cubicBezTo>
                        <a:pt x="6816" y="13000"/>
                        <a:pt x="8600" y="14784"/>
                        <a:pt x="10800" y="14784"/>
                      </a:cubicBezTo>
                      <a:cubicBezTo>
                        <a:pt x="13000" y="14784"/>
                        <a:pt x="14784" y="13000"/>
                        <a:pt x="14784" y="10800"/>
                      </a:cubicBezTo>
                      <a:cubicBezTo>
                        <a:pt x="14784" y="8600"/>
                        <a:pt x="13000" y="6816"/>
                        <a:pt x="10800" y="6816"/>
                      </a:cubicBezTo>
                      <a:cubicBezTo>
                        <a:pt x="8600" y="6816"/>
                        <a:pt x="6816" y="8600"/>
                        <a:pt x="6816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8018" name="AutoShape 18">
                  <a:extLst>
                    <a:ext uri="{FF2B5EF4-FFF2-40B4-BE49-F238E27FC236}">
                      <a16:creationId xmlns:a16="http://schemas.microsoft.com/office/drawing/2014/main" id="{60ACFFE7-5887-461F-9B49-3FAB4AD7EA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" y="1398"/>
                  <a:ext cx="874" cy="728"/>
                </a:xfrm>
                <a:prstGeom prst="can">
                  <a:avLst>
                    <a:gd name="adj" fmla="val 370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>
                  <a:outerShdw dist="25400" dir="5400000" algn="ctr" rotWithShape="0">
                    <a:schemeClr val="tx2">
                      <a:alpha val="50000"/>
                    </a:schemeClr>
                  </a:outerShdw>
                </a:effec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8019" name="AutoShape 19">
                  <a:extLst>
                    <a:ext uri="{FF2B5EF4-FFF2-40B4-BE49-F238E27FC236}">
                      <a16:creationId xmlns:a16="http://schemas.microsoft.com/office/drawing/2014/main" id="{381C8098-7F17-4B5F-9C4B-5AC449218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" y="1402"/>
                  <a:ext cx="862" cy="262"/>
                </a:xfrm>
                <a:custGeom>
                  <a:avLst/>
                  <a:gdLst>
                    <a:gd name="G0" fmla="+- 8545 0 0"/>
                    <a:gd name="G1" fmla="+- 21600 0 8545"/>
                    <a:gd name="G2" fmla="+- 21600 0 8545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545" y="10800"/>
                      </a:moveTo>
                      <a:cubicBezTo>
                        <a:pt x="8545" y="12045"/>
                        <a:pt x="9555" y="13055"/>
                        <a:pt x="10800" y="13055"/>
                      </a:cubicBezTo>
                      <a:cubicBezTo>
                        <a:pt x="12045" y="13055"/>
                        <a:pt x="13055" y="12045"/>
                        <a:pt x="13055" y="10800"/>
                      </a:cubicBezTo>
                      <a:cubicBezTo>
                        <a:pt x="13055" y="9555"/>
                        <a:pt x="12045" y="8545"/>
                        <a:pt x="10800" y="8545"/>
                      </a:cubicBezTo>
                      <a:cubicBezTo>
                        <a:pt x="9555" y="8545"/>
                        <a:pt x="8545" y="9555"/>
                        <a:pt x="8545" y="10800"/>
                      </a:cubicBezTo>
                      <a:close/>
                    </a:path>
                  </a:pathLst>
                </a:custGeom>
                <a:pattFill prst="dkUpDiag">
                  <a:fgClr>
                    <a:srgbClr val="00FF00"/>
                  </a:fgClr>
                  <a:bgClr>
                    <a:schemeClr val="tx2"/>
                  </a:bgClr>
                </a:pattFill>
                <a:ln w="19050">
                  <a:noFill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8020" name="AutoShape 20">
                  <a:extLst>
                    <a:ext uri="{FF2B5EF4-FFF2-40B4-BE49-F238E27FC236}">
                      <a16:creationId xmlns:a16="http://schemas.microsoft.com/office/drawing/2014/main" id="{33462DA7-2456-4389-8636-F08646E6C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200"/>
                  <a:ext cx="517" cy="399"/>
                </a:xfrm>
                <a:prstGeom prst="can">
                  <a:avLst>
                    <a:gd name="adj" fmla="val 39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8021" name="Text Box 21">
                <a:extLst>
                  <a:ext uri="{FF2B5EF4-FFF2-40B4-BE49-F238E27FC236}">
                    <a16:creationId xmlns:a16="http://schemas.microsoft.com/office/drawing/2014/main" id="{C57F36BD-3995-48D7-A7AC-1BD13162E8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640200">
                <a:off x="4877" y="1713"/>
                <a:ext cx="275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l-GR" altLang="zh-CN" i="1">
                    <a:effectLst>
                      <a:outerShdw blurRad="38100" dist="38100" dir="2700000" algn="tl">
                        <a:srgbClr val="808080"/>
                      </a:outerShdw>
                    </a:effectLst>
                    <a:cs typeface="Times New Roman" pitchFamily="18" charset="0"/>
                  </a:rPr>
                  <a:t>μ</a:t>
                </a:r>
                <a:r>
                  <a:rPr lang="en-US" altLang="zh-CN" sz="1600" i="1">
                    <a:effectLst>
                      <a:outerShdw blurRad="38100" dist="38100" dir="2700000" algn="tl">
                        <a:srgbClr val="808080"/>
                      </a:outerShdw>
                    </a:effectLst>
                    <a:cs typeface="Times New Roman" pitchFamily="18" charset="0"/>
                  </a:rPr>
                  <a:t> </a:t>
                </a:r>
                <a:endParaRPr lang="el-GR" altLang="zh-CN" i="1" baseline="-25000">
                  <a:effectLst>
                    <a:outerShdw blurRad="38100" dist="38100" dir="2700000" algn="tl">
                      <a:srgbClr val="808080"/>
                    </a:outerShdw>
                  </a:effectLst>
                  <a:cs typeface="Times New Roman" pitchFamily="18" charset="0"/>
                </a:endParaRPr>
              </a:p>
            </p:txBody>
          </p:sp>
          <p:sp>
            <p:nvSpPr>
              <p:cNvPr id="128022" name="AutoShape 22">
                <a:extLst>
                  <a:ext uri="{FF2B5EF4-FFF2-40B4-BE49-F238E27FC236}">
                    <a16:creationId xmlns:a16="http://schemas.microsoft.com/office/drawing/2014/main" id="{1A14555B-E740-414E-9B85-B3097DE2F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1034"/>
                <a:ext cx="182" cy="340"/>
              </a:xfrm>
              <a:prstGeom prst="upArrow">
                <a:avLst>
                  <a:gd name="adj1" fmla="val 40657"/>
                  <a:gd name="adj2" fmla="val 106596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023" name="AutoShape 23">
                <a:extLst>
                  <a:ext uri="{FF2B5EF4-FFF2-40B4-BE49-F238E27FC236}">
                    <a16:creationId xmlns:a16="http://schemas.microsoft.com/office/drawing/2014/main" id="{956815E6-0B6C-4D26-B424-6BE9F905F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16" y="2523"/>
                <a:ext cx="182" cy="635"/>
              </a:xfrm>
              <a:prstGeom prst="upArrow">
                <a:avLst>
                  <a:gd name="adj1" fmla="val 40667"/>
                  <a:gd name="adj2" fmla="val 136249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4582" name="Object 24">
                <a:extLst>
                  <a:ext uri="{FF2B5EF4-FFF2-40B4-BE49-F238E27FC236}">
                    <a16:creationId xmlns:a16="http://schemas.microsoft.com/office/drawing/2014/main" id="{71AA22F6-2F53-4E2E-862D-E0100E2DDE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2659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6" name="公式" r:id="rId5" imgW="126720" imgH="164880" progId="Equation.3">
                      <p:embed/>
                    </p:oleObj>
                  </mc:Choice>
                  <mc:Fallback>
                    <p:oleObj name="公式" r:id="rId5" imgW="126720" imgH="1648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2659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8025" name="Line 25">
              <a:extLst>
                <a:ext uri="{FF2B5EF4-FFF2-40B4-BE49-F238E27FC236}">
                  <a16:creationId xmlns:a16="http://schemas.microsoft.com/office/drawing/2014/main" id="{98691CD4-F51B-413D-A431-FE2C62F18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2" y="379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578" name="Object 26">
              <a:extLst>
                <a:ext uri="{FF2B5EF4-FFF2-40B4-BE49-F238E27FC236}">
                  <a16:creationId xmlns:a16="http://schemas.microsoft.com/office/drawing/2014/main" id="{9B6244D6-E0A9-4625-A7B9-FBD29F605B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9" y="3794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7" name="公式" r:id="rId7" imgW="203040" imgH="215640" progId="Equation.3">
                    <p:embed/>
                  </p:oleObj>
                </mc:Choice>
                <mc:Fallback>
                  <p:oleObj name="公式" r:id="rId7" imgW="20304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3794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27" name="Line 27">
              <a:extLst>
                <a:ext uri="{FF2B5EF4-FFF2-40B4-BE49-F238E27FC236}">
                  <a16:creationId xmlns:a16="http://schemas.microsoft.com/office/drawing/2014/main" id="{9DD67ADF-C123-4373-9BF0-156685049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636"/>
              <a:ext cx="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579" name="Object 28">
              <a:extLst>
                <a:ext uri="{FF2B5EF4-FFF2-40B4-BE49-F238E27FC236}">
                  <a16:creationId xmlns:a16="http://schemas.microsoft.com/office/drawing/2014/main" id="{F8CC97AD-A88F-455B-889A-308AC63569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9" y="3521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8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521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29">
              <a:extLst>
                <a:ext uri="{FF2B5EF4-FFF2-40B4-BE49-F238E27FC236}">
                  <a16:creationId xmlns:a16="http://schemas.microsoft.com/office/drawing/2014/main" id="{F4C79504-9F44-4413-BCE6-3358A9FA17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796"/>
            <a:ext cx="25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9" name="公式" r:id="rId11" imgW="203040" imgH="228600" progId="Equation.3">
                    <p:embed/>
                  </p:oleObj>
                </mc:Choice>
                <mc:Fallback>
                  <p:oleObj name="公式" r:id="rId11" imgW="20304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796"/>
                          <a:ext cx="25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30" name="Line 30">
              <a:extLst>
                <a:ext uri="{FF2B5EF4-FFF2-40B4-BE49-F238E27FC236}">
                  <a16:creationId xmlns:a16="http://schemas.microsoft.com/office/drawing/2014/main" id="{594C75A8-0F08-460F-A7AC-E06A43F77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6" y="3793"/>
              <a:ext cx="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08D2A92B-E05D-481F-A004-00A8E64E6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2268538"/>
            <a:ext cx="666750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FF00"/>
                </a:solidFill>
              </a:rPr>
              <a:t>解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762DFF68-82AC-4D2A-9731-BF2C5ED27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82825"/>
            <a:ext cx="361950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磁场分布为</a:t>
            </a:r>
            <a:r>
              <a:rPr lang="zh-CN" altLang="en-US">
                <a:solidFill>
                  <a:srgbClr val="00FFFF"/>
                </a:solidFill>
              </a:rPr>
              <a:t>柱对称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。</a:t>
            </a:r>
          </a:p>
        </p:txBody>
      </p:sp>
      <p:sp>
        <p:nvSpPr>
          <p:cNvPr id="33" name="Text Box 63">
            <a:extLst>
              <a:ext uri="{FF2B5EF4-FFF2-40B4-BE49-F238E27FC236}">
                <a16:creationId xmlns:a16="http://schemas.microsoft.com/office/drawing/2014/main" id="{E911CAB7-5AC7-48A6-8802-596ED7F71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780" y="3649663"/>
            <a:ext cx="1958975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磁介质内：</a:t>
            </a:r>
          </a:p>
        </p:txBody>
      </p:sp>
      <p:graphicFrame>
        <p:nvGraphicFramePr>
          <p:cNvPr id="34" name="Object 64">
            <a:extLst>
              <a:ext uri="{FF2B5EF4-FFF2-40B4-BE49-F238E27FC236}">
                <a16:creationId xmlns:a16="http://schemas.microsoft.com/office/drawing/2014/main" id="{C41028E9-441E-49C5-B9BC-89F818E63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093072"/>
              </p:ext>
            </p:extLst>
          </p:nvPr>
        </p:nvGraphicFramePr>
        <p:xfrm>
          <a:off x="1401243" y="4724400"/>
          <a:ext cx="4206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公式" r:id="rId13" imgW="203040" imgH="177480" progId="Equation.3">
                  <p:embed/>
                </p:oleObj>
              </mc:Choice>
              <mc:Fallback>
                <p:oleObj name="公式" r:id="rId13" imgW="203040" imgH="177480" progId="Equation.3">
                  <p:embed/>
                  <p:pic>
                    <p:nvPicPr>
                      <p:cNvPr id="133184" name="Object 64">
                        <a:extLst>
                          <a:ext uri="{FF2B5EF4-FFF2-40B4-BE49-F238E27FC236}">
                            <a16:creationId xmlns:a16="http://schemas.microsoft.com/office/drawing/2014/main" id="{EDE5C151-00E6-4702-BDF0-22E0C18AE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243" y="4724400"/>
                        <a:ext cx="4206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5">
            <a:extLst>
              <a:ext uri="{FF2B5EF4-FFF2-40B4-BE49-F238E27FC236}">
                <a16:creationId xmlns:a16="http://schemas.microsoft.com/office/drawing/2014/main" id="{BB177F3A-F5D1-412B-BD00-E034A90996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412753"/>
              </p:ext>
            </p:extLst>
          </p:nvPr>
        </p:nvGraphicFramePr>
        <p:xfrm>
          <a:off x="3130030" y="3611563"/>
          <a:ext cx="1428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公式" r:id="rId15" imgW="622080" imgH="342720" progId="Equation.3">
                  <p:embed/>
                </p:oleObj>
              </mc:Choice>
              <mc:Fallback>
                <p:oleObj name="公式" r:id="rId15" imgW="622080" imgH="342720" progId="Equation.3">
                  <p:embed/>
                  <p:pic>
                    <p:nvPicPr>
                      <p:cNvPr id="133185" name="Object 65">
                        <a:extLst>
                          <a:ext uri="{FF2B5EF4-FFF2-40B4-BE49-F238E27FC236}">
                            <a16:creationId xmlns:a16="http://schemas.microsoft.com/office/drawing/2014/main" id="{51EEC024-8E5E-4F2B-BBBA-3A391C0D0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030" y="3611563"/>
                        <a:ext cx="14287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6">
            <a:extLst>
              <a:ext uri="{FF2B5EF4-FFF2-40B4-BE49-F238E27FC236}">
                <a16:creationId xmlns:a16="http://schemas.microsoft.com/office/drawing/2014/main" id="{B3E415B2-A898-49E7-A74E-86C21DFCC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39442"/>
              </p:ext>
            </p:extLst>
          </p:nvPr>
        </p:nvGraphicFramePr>
        <p:xfrm>
          <a:off x="2868093" y="4473575"/>
          <a:ext cx="2303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公式" r:id="rId17" imgW="1002960" imgH="406080" progId="Equation.3">
                  <p:embed/>
                </p:oleObj>
              </mc:Choice>
              <mc:Fallback>
                <p:oleObj name="公式" r:id="rId17" imgW="1002960" imgH="406080" progId="Equation.3">
                  <p:embed/>
                  <p:pic>
                    <p:nvPicPr>
                      <p:cNvPr id="133186" name="Object 66">
                        <a:extLst>
                          <a:ext uri="{FF2B5EF4-FFF2-40B4-BE49-F238E27FC236}">
                            <a16:creationId xmlns:a16="http://schemas.microsoft.com/office/drawing/2014/main" id="{90336541-F490-4C28-8B78-E7C12BA62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093" y="4473575"/>
                        <a:ext cx="2303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7">
            <a:extLst>
              <a:ext uri="{FF2B5EF4-FFF2-40B4-BE49-F238E27FC236}">
                <a16:creationId xmlns:a16="http://schemas.microsoft.com/office/drawing/2014/main" id="{FE404DFF-B82C-4C9A-8B85-DF9C4A909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6092"/>
              </p:ext>
            </p:extLst>
          </p:nvPr>
        </p:nvGraphicFramePr>
        <p:xfrm>
          <a:off x="1831455" y="4672013"/>
          <a:ext cx="10287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公式" r:id="rId19" imgW="495000" imgH="228600" progId="Equation.3">
                  <p:embed/>
                </p:oleObj>
              </mc:Choice>
              <mc:Fallback>
                <p:oleObj name="公式" r:id="rId19" imgW="495000" imgH="228600" progId="Equation.3">
                  <p:embed/>
                  <p:pic>
                    <p:nvPicPr>
                      <p:cNvPr id="133187" name="Object 67">
                        <a:extLst>
                          <a:ext uri="{FF2B5EF4-FFF2-40B4-BE49-F238E27FC236}">
                            <a16:creationId xmlns:a16="http://schemas.microsoft.com/office/drawing/2014/main" id="{7AAFE89B-BEC7-4703-8740-2F6A4A57C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455" y="4672013"/>
                        <a:ext cx="10287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31" grpId="0"/>
      <p:bldP spid="1280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>
            <a:extLst>
              <a:ext uri="{FF2B5EF4-FFF2-40B4-BE49-F238E27FC236}">
                <a16:creationId xmlns:a16="http://schemas.microsoft.com/office/drawing/2014/main" id="{EA982A97-D89E-40B6-817D-6532B795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8869362" cy="18018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 如图，同轴电缆：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、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2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、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80808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；磁介质：各相同性、</a:t>
            </a:r>
          </a:p>
          <a:p>
            <a:pPr>
              <a:spcBef>
                <a:spcPct val="50000"/>
              </a:spcBef>
              <a:defRPr/>
            </a:pPr>
            <a:r>
              <a:rPr lang="el-GR" altLang="zh-CN" i="1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μ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；电流</a:t>
            </a:r>
            <a:r>
              <a:rPr lang="en-US" altLang="zh-CN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I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沿圆柱导线向上均匀流去再由圆筒均匀流回。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求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H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、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B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分布及介质内的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M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  <a:cs typeface="Times New Roman" pitchFamily="18" charset="0"/>
              </a:rPr>
              <a:t>。</a:t>
            </a:r>
            <a:endParaRPr lang="zh-CN" altLang="el-GR">
              <a:effectLst>
                <a:outerShdw blurRad="38100" dist="38100" dir="2700000" algn="tl">
                  <a:srgbClr val="80808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129027" name="Object 3">
            <a:extLst>
              <a:ext uri="{FF2B5EF4-FFF2-40B4-BE49-F238E27FC236}">
                <a16:creationId xmlns:a16="http://schemas.microsoft.com/office/drawing/2014/main" id="{0B322F62-08DF-4554-BC53-7A0F18FB3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7513" y="4246563"/>
          <a:ext cx="1457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公式" r:id="rId3" imgW="634680" imgH="177480" progId="Equation.3">
                  <p:embed/>
                </p:oleObj>
              </mc:Choice>
              <mc:Fallback>
                <p:oleObj name="公式" r:id="rId3" imgW="6346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246563"/>
                        <a:ext cx="14573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4" name="Group 4">
            <a:extLst>
              <a:ext uri="{FF2B5EF4-FFF2-40B4-BE49-F238E27FC236}">
                <a16:creationId xmlns:a16="http://schemas.microsoft.com/office/drawing/2014/main" id="{98C4CEB6-224E-4E8D-A3DE-CA04E935B4F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412875"/>
            <a:ext cx="2133600" cy="5184775"/>
            <a:chOff x="4150" y="890"/>
            <a:chExt cx="1344" cy="3266"/>
          </a:xfrm>
        </p:grpSpPr>
        <p:sp>
          <p:nvSpPr>
            <p:cNvPr id="129029" name="Line 5">
              <a:extLst>
                <a:ext uri="{FF2B5EF4-FFF2-40B4-BE49-F238E27FC236}">
                  <a16:creationId xmlns:a16="http://schemas.microsoft.com/office/drawing/2014/main" id="{E60530A6-3C4B-4D24-B313-9180E3927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1067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030" name="Line 6">
              <a:extLst>
                <a:ext uri="{FF2B5EF4-FFF2-40B4-BE49-F238E27FC236}">
                  <a16:creationId xmlns:a16="http://schemas.microsoft.com/office/drawing/2014/main" id="{C6BEC633-3587-40EB-B47F-4FEA67AD2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1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031" name="Line 7">
              <a:extLst>
                <a:ext uri="{FF2B5EF4-FFF2-40B4-BE49-F238E27FC236}">
                  <a16:creationId xmlns:a16="http://schemas.microsoft.com/office/drawing/2014/main" id="{D6C8586B-5FDC-4242-BBF9-C1DDFB047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032" name="Line 8">
              <a:extLst>
                <a:ext uri="{FF2B5EF4-FFF2-40B4-BE49-F238E27FC236}">
                  <a16:creationId xmlns:a16="http://schemas.microsoft.com/office/drawing/2014/main" id="{E74B0F0B-2BD7-42E2-80AA-9877B0BFE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029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033" name="Line 9">
              <a:extLst>
                <a:ext uri="{FF2B5EF4-FFF2-40B4-BE49-F238E27FC236}">
                  <a16:creationId xmlns:a16="http://schemas.microsoft.com/office/drawing/2014/main" id="{B6FF25F7-B08E-4AE1-8FA9-275A761A5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034" name="Line 10">
              <a:extLst>
                <a:ext uri="{FF2B5EF4-FFF2-40B4-BE49-F238E27FC236}">
                  <a16:creationId xmlns:a16="http://schemas.microsoft.com/office/drawing/2014/main" id="{C3512B0E-B03C-4A8F-8904-37C1F6469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035" name="Line 11">
              <a:extLst>
                <a:ext uri="{FF2B5EF4-FFF2-40B4-BE49-F238E27FC236}">
                  <a16:creationId xmlns:a16="http://schemas.microsoft.com/office/drawing/2014/main" id="{0918A228-294E-4F20-906B-8594849CC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9" y="981"/>
              <a:ext cx="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39" name="Group 12">
              <a:extLst>
                <a:ext uri="{FF2B5EF4-FFF2-40B4-BE49-F238E27FC236}">
                  <a16:creationId xmlns:a16="http://schemas.microsoft.com/office/drawing/2014/main" id="{F3BCA0F8-DC86-4DE5-9007-CF327A6BDE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890"/>
              <a:ext cx="1316" cy="2857"/>
              <a:chOff x="4150" y="890"/>
              <a:chExt cx="1316" cy="2857"/>
            </a:xfrm>
          </p:grpSpPr>
          <p:graphicFrame>
            <p:nvGraphicFramePr>
              <p:cNvPr id="25611" name="Object 13">
                <a:extLst>
                  <a:ext uri="{FF2B5EF4-FFF2-40B4-BE49-F238E27FC236}">
                    <a16:creationId xmlns:a16="http://schemas.microsoft.com/office/drawing/2014/main" id="{1453AFDA-E575-465B-847E-A1642F73B9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890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79" name="公式" r:id="rId5" imgW="126720" imgH="164880" progId="Equation.3">
                      <p:embed/>
                    </p:oleObj>
                  </mc:Choice>
                  <mc:Fallback>
                    <p:oleObj name="公式" r:id="rId5" imgW="126720" imgH="16488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890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643" name="Group 14">
                <a:extLst>
                  <a:ext uri="{FF2B5EF4-FFF2-40B4-BE49-F238E27FC236}">
                    <a16:creationId xmlns:a16="http://schemas.microsoft.com/office/drawing/2014/main" id="{F854AF28-B274-4BCE-8C80-20A5777F9C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0" y="1299"/>
                <a:ext cx="1316" cy="2448"/>
                <a:chOff x="657" y="1200"/>
                <a:chExt cx="1316" cy="2902"/>
              </a:xfrm>
            </p:grpSpPr>
            <p:sp>
              <p:nvSpPr>
                <p:cNvPr id="129039" name="AutoShape 15">
                  <a:extLst>
                    <a:ext uri="{FF2B5EF4-FFF2-40B4-BE49-F238E27FC236}">
                      <a16:creationId xmlns:a16="http://schemas.microsoft.com/office/drawing/2014/main" id="{11D054A9-5E70-46C0-95D8-5E109F6E9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3703"/>
                  <a:ext cx="517" cy="399"/>
                </a:xfrm>
                <a:prstGeom prst="can">
                  <a:avLst>
                    <a:gd name="adj" fmla="val 37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0" name="AutoShape 16">
                  <a:extLst>
                    <a:ext uri="{FF2B5EF4-FFF2-40B4-BE49-F238E27FC236}">
                      <a16:creationId xmlns:a16="http://schemas.microsoft.com/office/drawing/2014/main" id="{2AF4B9E1-AA23-466B-9B1A-A77FF1888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862" cy="1996"/>
                </a:xfrm>
                <a:prstGeom prst="can">
                  <a:avLst>
                    <a:gd name="adj" fmla="val 295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1" name="AutoShape 17">
                  <a:extLst>
                    <a:ext uri="{FF2B5EF4-FFF2-40B4-BE49-F238E27FC236}">
                      <a16:creationId xmlns:a16="http://schemas.microsoft.com/office/drawing/2014/main" id="{1B59A4A5-ACD2-47A2-A815-1FB115CAD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6"/>
                  <a:ext cx="1316" cy="1991"/>
                </a:xfrm>
                <a:prstGeom prst="can">
                  <a:avLst>
                    <a:gd name="adj" fmla="val 37823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>
                        <a:alpha val="80000"/>
                      </a:srgbClr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2" name="AutoShape 18">
                  <a:extLst>
                    <a:ext uri="{FF2B5EF4-FFF2-40B4-BE49-F238E27FC236}">
                      <a16:creationId xmlns:a16="http://schemas.microsoft.com/office/drawing/2014/main" id="{A4482FD9-AEBE-4DA7-AA6E-2C41FEBBF0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2"/>
                  <a:ext cx="1312" cy="498"/>
                </a:xfrm>
                <a:custGeom>
                  <a:avLst/>
                  <a:gdLst>
                    <a:gd name="G0" fmla="+- 6816 0 0"/>
                    <a:gd name="G1" fmla="+- 21600 0 6816"/>
                    <a:gd name="G2" fmla="+- 21600 0 6816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6816" y="10800"/>
                      </a:moveTo>
                      <a:cubicBezTo>
                        <a:pt x="6816" y="13000"/>
                        <a:pt x="8600" y="14784"/>
                        <a:pt x="10800" y="14784"/>
                      </a:cubicBezTo>
                      <a:cubicBezTo>
                        <a:pt x="13000" y="14784"/>
                        <a:pt x="14784" y="13000"/>
                        <a:pt x="14784" y="10800"/>
                      </a:cubicBezTo>
                      <a:cubicBezTo>
                        <a:pt x="14784" y="8600"/>
                        <a:pt x="13000" y="6816"/>
                        <a:pt x="10800" y="6816"/>
                      </a:cubicBezTo>
                      <a:cubicBezTo>
                        <a:pt x="8600" y="6816"/>
                        <a:pt x="6816" y="8600"/>
                        <a:pt x="6816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3" name="AutoShape 19">
                  <a:extLst>
                    <a:ext uri="{FF2B5EF4-FFF2-40B4-BE49-F238E27FC236}">
                      <a16:creationId xmlns:a16="http://schemas.microsoft.com/office/drawing/2014/main" id="{2F557D5A-DD8A-47BC-90DC-7B1D713172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" y="1398"/>
                  <a:ext cx="874" cy="728"/>
                </a:xfrm>
                <a:prstGeom prst="can">
                  <a:avLst>
                    <a:gd name="adj" fmla="val 370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>
                  <a:outerShdw dist="25400" dir="5400000" algn="ctr" rotWithShape="0">
                    <a:schemeClr val="tx2">
                      <a:alpha val="50000"/>
                    </a:schemeClr>
                  </a:outerShdw>
                </a:effec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4" name="AutoShape 20">
                  <a:extLst>
                    <a:ext uri="{FF2B5EF4-FFF2-40B4-BE49-F238E27FC236}">
                      <a16:creationId xmlns:a16="http://schemas.microsoft.com/office/drawing/2014/main" id="{AE81F354-B549-4B9C-9A21-2281653D2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" y="1402"/>
                  <a:ext cx="862" cy="262"/>
                </a:xfrm>
                <a:custGeom>
                  <a:avLst/>
                  <a:gdLst>
                    <a:gd name="G0" fmla="+- 8545 0 0"/>
                    <a:gd name="G1" fmla="+- 21600 0 8545"/>
                    <a:gd name="G2" fmla="+- 21600 0 8545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545" y="10800"/>
                      </a:moveTo>
                      <a:cubicBezTo>
                        <a:pt x="8545" y="12045"/>
                        <a:pt x="9555" y="13055"/>
                        <a:pt x="10800" y="13055"/>
                      </a:cubicBezTo>
                      <a:cubicBezTo>
                        <a:pt x="12045" y="13055"/>
                        <a:pt x="13055" y="12045"/>
                        <a:pt x="13055" y="10800"/>
                      </a:cubicBezTo>
                      <a:cubicBezTo>
                        <a:pt x="13055" y="9555"/>
                        <a:pt x="12045" y="8545"/>
                        <a:pt x="10800" y="8545"/>
                      </a:cubicBezTo>
                      <a:cubicBezTo>
                        <a:pt x="9555" y="8545"/>
                        <a:pt x="8545" y="9555"/>
                        <a:pt x="8545" y="10800"/>
                      </a:cubicBezTo>
                      <a:close/>
                    </a:path>
                  </a:pathLst>
                </a:custGeom>
                <a:pattFill prst="dkUpDiag">
                  <a:fgClr>
                    <a:srgbClr val="00FF00"/>
                  </a:fgClr>
                  <a:bgClr>
                    <a:schemeClr val="tx2"/>
                  </a:bgClr>
                </a:pattFill>
                <a:ln w="19050">
                  <a:noFill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45" name="AutoShape 21">
                  <a:extLst>
                    <a:ext uri="{FF2B5EF4-FFF2-40B4-BE49-F238E27FC236}">
                      <a16:creationId xmlns:a16="http://schemas.microsoft.com/office/drawing/2014/main" id="{577C3333-D2C6-44C3-A1E3-0DCDB8C40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200"/>
                  <a:ext cx="517" cy="399"/>
                </a:xfrm>
                <a:prstGeom prst="can">
                  <a:avLst>
                    <a:gd name="adj" fmla="val 39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9046" name="Text Box 22">
                <a:extLst>
                  <a:ext uri="{FF2B5EF4-FFF2-40B4-BE49-F238E27FC236}">
                    <a16:creationId xmlns:a16="http://schemas.microsoft.com/office/drawing/2014/main" id="{7127D26B-EA48-4492-BD69-34D5C2161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640200">
                <a:off x="4877" y="1713"/>
                <a:ext cx="275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l-GR" altLang="zh-CN" i="1">
                    <a:effectLst>
                      <a:outerShdw blurRad="38100" dist="38100" dir="2700000" algn="tl">
                        <a:srgbClr val="808080"/>
                      </a:outerShdw>
                    </a:effectLst>
                    <a:cs typeface="Times New Roman" pitchFamily="18" charset="0"/>
                  </a:rPr>
                  <a:t>μ</a:t>
                </a:r>
                <a:r>
                  <a:rPr lang="en-US" altLang="zh-CN" sz="1600" i="1">
                    <a:effectLst>
                      <a:outerShdw blurRad="38100" dist="38100" dir="2700000" algn="tl">
                        <a:srgbClr val="808080"/>
                      </a:outerShdw>
                    </a:effectLst>
                    <a:cs typeface="Times New Roman" pitchFamily="18" charset="0"/>
                  </a:rPr>
                  <a:t> </a:t>
                </a:r>
                <a:endParaRPr lang="el-GR" altLang="zh-CN" i="1" baseline="-25000">
                  <a:effectLst>
                    <a:outerShdw blurRad="38100" dist="38100" dir="2700000" algn="tl">
                      <a:srgbClr val="808080"/>
                    </a:outerShdw>
                  </a:effectLst>
                  <a:cs typeface="Times New Roman" pitchFamily="18" charset="0"/>
                </a:endParaRPr>
              </a:p>
            </p:txBody>
          </p:sp>
          <p:sp>
            <p:nvSpPr>
              <p:cNvPr id="129047" name="AutoShape 23">
                <a:extLst>
                  <a:ext uri="{FF2B5EF4-FFF2-40B4-BE49-F238E27FC236}">
                    <a16:creationId xmlns:a16="http://schemas.microsoft.com/office/drawing/2014/main" id="{323DD295-C870-40F9-8365-07F3F5232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1034"/>
                <a:ext cx="182" cy="340"/>
              </a:xfrm>
              <a:prstGeom prst="upArrow">
                <a:avLst>
                  <a:gd name="adj1" fmla="val 40657"/>
                  <a:gd name="adj2" fmla="val 106596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48" name="AutoShape 24">
                <a:extLst>
                  <a:ext uri="{FF2B5EF4-FFF2-40B4-BE49-F238E27FC236}">
                    <a16:creationId xmlns:a16="http://schemas.microsoft.com/office/drawing/2014/main" id="{FCC86673-F138-4D6C-B82E-587BE12A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16" y="2523"/>
                <a:ext cx="182" cy="635"/>
              </a:xfrm>
              <a:prstGeom prst="upArrow">
                <a:avLst>
                  <a:gd name="adj1" fmla="val 40667"/>
                  <a:gd name="adj2" fmla="val 136249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5612" name="Object 25">
                <a:extLst>
                  <a:ext uri="{FF2B5EF4-FFF2-40B4-BE49-F238E27FC236}">
                    <a16:creationId xmlns:a16="http://schemas.microsoft.com/office/drawing/2014/main" id="{EFF7026B-FF2A-4E0C-9DA5-1A47023C54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2659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80" name="公式" r:id="rId7" imgW="126720" imgH="164880" progId="Equation.3">
                      <p:embed/>
                    </p:oleObj>
                  </mc:Choice>
                  <mc:Fallback>
                    <p:oleObj name="公式" r:id="rId7" imgW="126720" imgH="1648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2659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9050" name="Line 26">
              <a:extLst>
                <a:ext uri="{FF2B5EF4-FFF2-40B4-BE49-F238E27FC236}">
                  <a16:creationId xmlns:a16="http://schemas.microsoft.com/office/drawing/2014/main" id="{6BD33229-74C0-4D54-BC3E-BC75787BA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2" y="379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08" name="Object 27">
              <a:extLst>
                <a:ext uri="{FF2B5EF4-FFF2-40B4-BE49-F238E27FC236}">
                  <a16:creationId xmlns:a16="http://schemas.microsoft.com/office/drawing/2014/main" id="{59CA6110-F767-4D09-AB68-FBD2789665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9" y="3794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1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3794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52" name="Line 28">
              <a:extLst>
                <a:ext uri="{FF2B5EF4-FFF2-40B4-BE49-F238E27FC236}">
                  <a16:creationId xmlns:a16="http://schemas.microsoft.com/office/drawing/2014/main" id="{FD79245B-E193-46B1-8FEE-DDA55018F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636"/>
              <a:ext cx="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09" name="Object 29">
              <a:extLst>
                <a:ext uri="{FF2B5EF4-FFF2-40B4-BE49-F238E27FC236}">
                  <a16:creationId xmlns:a16="http://schemas.microsoft.com/office/drawing/2014/main" id="{8EB1DCA0-D6DC-4A45-A443-B009BED1DF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9" y="3521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2" name="公式" r:id="rId11" imgW="203040" imgH="215640" progId="Equation.3">
                    <p:embed/>
                  </p:oleObj>
                </mc:Choice>
                <mc:Fallback>
                  <p:oleObj name="公式" r:id="rId11" imgW="2030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521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30">
              <a:extLst>
                <a:ext uri="{FF2B5EF4-FFF2-40B4-BE49-F238E27FC236}">
                  <a16:creationId xmlns:a16="http://schemas.microsoft.com/office/drawing/2014/main" id="{70B955AD-85DE-4D68-AA3A-5C50927635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796"/>
            <a:ext cx="25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3" name="公式" r:id="rId13" imgW="203040" imgH="228600" progId="Equation.3">
                    <p:embed/>
                  </p:oleObj>
                </mc:Choice>
                <mc:Fallback>
                  <p:oleObj name="公式" r:id="rId13" imgW="20304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796"/>
                          <a:ext cx="25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55" name="Line 31">
              <a:extLst>
                <a:ext uri="{FF2B5EF4-FFF2-40B4-BE49-F238E27FC236}">
                  <a16:creationId xmlns:a16="http://schemas.microsoft.com/office/drawing/2014/main" id="{A789E77A-7A2E-43F9-9A63-CFF9D0F8A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6" y="3793"/>
              <a:ext cx="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9056" name="Text Box 32">
            <a:extLst>
              <a:ext uri="{FF2B5EF4-FFF2-40B4-BE49-F238E27FC236}">
                <a16:creationId xmlns:a16="http://schemas.microsoft.com/office/drawing/2014/main" id="{2D34FB4A-D606-4EBC-B619-E5C7B0AF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2268538"/>
            <a:ext cx="666750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00FF00"/>
                </a:solidFill>
              </a:rPr>
              <a:t>解</a:t>
            </a:r>
          </a:p>
        </p:txBody>
      </p:sp>
      <p:sp>
        <p:nvSpPr>
          <p:cNvPr id="129057" name="Text Box 33">
            <a:extLst>
              <a:ext uri="{FF2B5EF4-FFF2-40B4-BE49-F238E27FC236}">
                <a16:creationId xmlns:a16="http://schemas.microsoft.com/office/drawing/2014/main" id="{5B52A7EF-37CE-418E-89AC-5AEACA48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82825"/>
            <a:ext cx="361950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磁场分布为</a:t>
            </a:r>
            <a:r>
              <a:rPr lang="zh-CN" altLang="en-US">
                <a:solidFill>
                  <a:srgbClr val="00FFFF"/>
                </a:solidFill>
              </a:rPr>
              <a:t>柱对称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。</a:t>
            </a:r>
          </a:p>
        </p:txBody>
      </p:sp>
      <p:graphicFrame>
        <p:nvGraphicFramePr>
          <p:cNvPr id="129058" name="Object 34">
            <a:extLst>
              <a:ext uri="{FF2B5EF4-FFF2-40B4-BE49-F238E27FC236}">
                <a16:creationId xmlns:a16="http://schemas.microsoft.com/office/drawing/2014/main" id="{6B686E10-437B-46BC-8AFA-89838CD54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143250"/>
          <a:ext cx="1165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公式" r:id="rId15" imgW="507960" imgH="215640" progId="Equation.3">
                  <p:embed/>
                </p:oleObj>
              </mc:Choice>
              <mc:Fallback>
                <p:oleObj name="公式" r:id="rId15" imgW="50796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43250"/>
                        <a:ext cx="11652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9" name="Object 35">
            <a:extLst>
              <a:ext uri="{FF2B5EF4-FFF2-40B4-BE49-F238E27FC236}">
                <a16:creationId xmlns:a16="http://schemas.microsoft.com/office/drawing/2014/main" id="{C69EB5CB-5B81-456F-B232-362C68C68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062288"/>
          <a:ext cx="238918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公式" r:id="rId17" imgW="1041120" imgH="368280" progId="Equation.3">
                  <p:embed/>
                </p:oleObj>
              </mc:Choice>
              <mc:Fallback>
                <p:oleObj name="公式" r:id="rId17" imgW="104112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62288"/>
                        <a:ext cx="2389188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0" name="Object 36">
            <a:extLst>
              <a:ext uri="{FF2B5EF4-FFF2-40B4-BE49-F238E27FC236}">
                <a16:creationId xmlns:a16="http://schemas.microsoft.com/office/drawing/2014/main" id="{0FD41399-1D74-4ABF-93E7-6E27F192F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4076700"/>
          <a:ext cx="15160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公式" r:id="rId19" imgW="660240" imgH="393480" progId="Equation.3">
                  <p:embed/>
                </p:oleObj>
              </mc:Choice>
              <mc:Fallback>
                <p:oleObj name="公式" r:id="rId19" imgW="66024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4076700"/>
                        <a:ext cx="151606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7">
            <a:extLst>
              <a:ext uri="{FF2B5EF4-FFF2-40B4-BE49-F238E27FC236}">
                <a16:creationId xmlns:a16="http://schemas.microsoft.com/office/drawing/2014/main" id="{44BBA741-0524-4BDD-AE26-F6B60F89B47D}"/>
              </a:ext>
            </a:extLst>
          </p:cNvPr>
          <p:cNvGrpSpPr>
            <a:grpSpLocks/>
          </p:cNvGrpSpPr>
          <p:nvPr/>
        </p:nvGrpSpPr>
        <p:grpSpPr bwMode="auto">
          <a:xfrm>
            <a:off x="6186488" y="3205163"/>
            <a:ext cx="2798762" cy="2646362"/>
            <a:chOff x="3886" y="2035"/>
            <a:chExt cx="1763" cy="1667"/>
          </a:xfrm>
        </p:grpSpPr>
        <p:grpSp>
          <p:nvGrpSpPr>
            <p:cNvPr id="25622" name="Group 38">
              <a:extLst>
                <a:ext uri="{FF2B5EF4-FFF2-40B4-BE49-F238E27FC236}">
                  <a16:creationId xmlns:a16="http://schemas.microsoft.com/office/drawing/2014/main" id="{6C1465F9-9443-4CC4-BD37-E79EF3A19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" y="2035"/>
              <a:ext cx="1763" cy="1667"/>
              <a:chOff x="3908" y="2472"/>
              <a:chExt cx="1763" cy="1667"/>
            </a:xfrm>
          </p:grpSpPr>
          <p:sp>
            <p:nvSpPr>
              <p:cNvPr id="129063" name="Rectangle 39">
                <a:extLst>
                  <a:ext uri="{FF2B5EF4-FFF2-40B4-BE49-F238E27FC236}">
                    <a16:creationId xmlns:a16="http://schemas.microsoft.com/office/drawing/2014/main" id="{17B0B69E-E0B0-4035-831B-E9C7A33C5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2472"/>
                <a:ext cx="1763" cy="1667"/>
              </a:xfrm>
              <a:prstGeom prst="rect">
                <a:avLst/>
              </a:prstGeom>
              <a:solidFill>
                <a:srgbClr val="000000">
                  <a:alpha val="60001"/>
                </a:srgbClr>
              </a:solidFill>
              <a:ln w="15875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5628" name="Group 40">
                <a:extLst>
                  <a:ext uri="{FF2B5EF4-FFF2-40B4-BE49-F238E27FC236}">
                    <a16:creationId xmlns:a16="http://schemas.microsoft.com/office/drawing/2014/main" id="{1F2449E7-0D92-4C83-B2DE-21A6D04AC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64" y="2652"/>
                <a:ext cx="1313" cy="1315"/>
                <a:chOff x="3787" y="1207"/>
                <a:chExt cx="1313" cy="1315"/>
              </a:xfrm>
            </p:grpSpPr>
            <p:sp>
              <p:nvSpPr>
                <p:cNvPr id="129065" name="AutoShape 41">
                  <a:extLst>
                    <a:ext uri="{FF2B5EF4-FFF2-40B4-BE49-F238E27FC236}">
                      <a16:creationId xmlns:a16="http://schemas.microsoft.com/office/drawing/2014/main" id="{4581E055-5EB7-46C1-9DD9-6476D971E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" y="1432"/>
                  <a:ext cx="866" cy="866"/>
                </a:xfrm>
                <a:custGeom>
                  <a:avLst/>
                  <a:gdLst>
                    <a:gd name="G0" fmla="+- 8545 0 0"/>
                    <a:gd name="G1" fmla="+- 21600 0 8545"/>
                    <a:gd name="G2" fmla="+- 21600 0 8545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545" y="10800"/>
                      </a:moveTo>
                      <a:cubicBezTo>
                        <a:pt x="8545" y="12045"/>
                        <a:pt x="9555" y="13055"/>
                        <a:pt x="10800" y="13055"/>
                      </a:cubicBezTo>
                      <a:cubicBezTo>
                        <a:pt x="12045" y="13055"/>
                        <a:pt x="13055" y="12045"/>
                        <a:pt x="13055" y="10800"/>
                      </a:cubicBezTo>
                      <a:cubicBezTo>
                        <a:pt x="13055" y="9555"/>
                        <a:pt x="12045" y="8545"/>
                        <a:pt x="10800" y="8545"/>
                      </a:cubicBezTo>
                      <a:cubicBezTo>
                        <a:pt x="9555" y="8545"/>
                        <a:pt x="8545" y="9555"/>
                        <a:pt x="8545" y="10800"/>
                      </a:cubicBezTo>
                      <a:close/>
                    </a:path>
                  </a:pathLst>
                </a:custGeom>
                <a:pattFill prst="dkUpDiag">
                  <a:fgClr>
                    <a:srgbClr val="00FF00"/>
                  </a:fgClr>
                  <a:bgClr>
                    <a:schemeClr val="tx2"/>
                  </a:bgClr>
                </a:pattFill>
                <a:ln w="19050">
                  <a:noFill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66" name="AutoShape 42">
                  <a:extLst>
                    <a:ext uri="{FF2B5EF4-FFF2-40B4-BE49-F238E27FC236}">
                      <a16:creationId xmlns:a16="http://schemas.microsoft.com/office/drawing/2014/main" id="{406E97C5-C638-401D-BF8C-162E504C634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787" y="1207"/>
                  <a:ext cx="1313" cy="1315"/>
                </a:xfrm>
                <a:custGeom>
                  <a:avLst/>
                  <a:gdLst>
                    <a:gd name="G0" fmla="+- 3751 0 0"/>
                    <a:gd name="G1" fmla="+- 21600 0 3751"/>
                    <a:gd name="G2" fmla="+- 21600 0 3751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751" y="10800"/>
                      </a:moveTo>
                      <a:cubicBezTo>
                        <a:pt x="3751" y="14693"/>
                        <a:pt x="6907" y="17849"/>
                        <a:pt x="10800" y="17849"/>
                      </a:cubicBezTo>
                      <a:cubicBezTo>
                        <a:pt x="14693" y="17849"/>
                        <a:pt x="17849" y="14693"/>
                        <a:pt x="17849" y="10800"/>
                      </a:cubicBezTo>
                      <a:cubicBezTo>
                        <a:pt x="17849" y="6907"/>
                        <a:pt x="14693" y="3751"/>
                        <a:pt x="10800" y="3751"/>
                      </a:cubicBezTo>
                      <a:cubicBezTo>
                        <a:pt x="6907" y="3751"/>
                        <a:pt x="3751" y="6907"/>
                        <a:pt x="3751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067" name="Oval 43">
                  <a:extLst>
                    <a:ext uri="{FF2B5EF4-FFF2-40B4-BE49-F238E27FC236}">
                      <a16:creationId xmlns:a16="http://schemas.microsoft.com/office/drawing/2014/main" id="{2CFD3A04-D683-41C1-9F89-4E39F9515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6" y="1605"/>
                  <a:ext cx="505" cy="5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29068" name="AutoShape 44">
              <a:extLst>
                <a:ext uri="{FF2B5EF4-FFF2-40B4-BE49-F238E27FC236}">
                  <a16:creationId xmlns:a16="http://schemas.microsoft.com/office/drawing/2014/main" id="{69BD70B0-AF18-4B20-A97C-493895358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" y="2551"/>
              <a:ext cx="116" cy="116"/>
            </a:xfrm>
            <a:prstGeom prst="flowChartSummingJunction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24" name="Group 45">
              <a:extLst>
                <a:ext uri="{FF2B5EF4-FFF2-40B4-BE49-F238E27FC236}">
                  <a16:creationId xmlns:a16="http://schemas.microsoft.com/office/drawing/2014/main" id="{699F137D-5660-48ED-A7C9-90D411F3E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0" y="2828"/>
              <a:ext cx="124" cy="124"/>
              <a:chOff x="2561" y="3394"/>
              <a:chExt cx="124" cy="124"/>
            </a:xfrm>
          </p:grpSpPr>
          <p:sp>
            <p:nvSpPr>
              <p:cNvPr id="129070" name="Oval 46">
                <a:extLst>
                  <a:ext uri="{FF2B5EF4-FFF2-40B4-BE49-F238E27FC236}">
                    <a16:creationId xmlns:a16="http://schemas.microsoft.com/office/drawing/2014/main" id="{D71E12AF-5287-4592-ADE9-71DFE4DB7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3394"/>
                <a:ext cx="124" cy="12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71" name="Oval 47">
                <a:extLst>
                  <a:ext uri="{FF2B5EF4-FFF2-40B4-BE49-F238E27FC236}">
                    <a16:creationId xmlns:a16="http://schemas.microsoft.com/office/drawing/2014/main" id="{8620BE36-908D-4390-9243-42EEDD76F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343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noFill/>
                <a:round/>
                <a:headEnd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" name="Group 48">
            <a:extLst>
              <a:ext uri="{FF2B5EF4-FFF2-40B4-BE49-F238E27FC236}">
                <a16:creationId xmlns:a16="http://schemas.microsoft.com/office/drawing/2014/main" id="{E49E3312-497B-49DC-9FB3-0A374AD91CCD}"/>
              </a:ext>
            </a:extLst>
          </p:cNvPr>
          <p:cNvGrpSpPr>
            <a:grpSpLocks/>
          </p:cNvGrpSpPr>
          <p:nvPr/>
        </p:nvGrpSpPr>
        <p:grpSpPr bwMode="auto">
          <a:xfrm>
            <a:off x="7385050" y="4271963"/>
            <a:ext cx="661988" cy="493712"/>
            <a:chOff x="4652" y="2691"/>
            <a:chExt cx="417" cy="311"/>
          </a:xfrm>
        </p:grpSpPr>
        <p:sp>
          <p:nvSpPr>
            <p:cNvPr id="129073" name="Oval 49">
              <a:extLst>
                <a:ext uri="{FF2B5EF4-FFF2-40B4-BE49-F238E27FC236}">
                  <a16:creationId xmlns:a16="http://schemas.microsoft.com/office/drawing/2014/main" id="{2DD5DF55-9A66-4869-8255-38C434D95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691"/>
              <a:ext cx="311" cy="311"/>
            </a:xfrm>
            <a:prstGeom prst="ellipse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074" name="Line 50">
              <a:extLst>
                <a:ext uri="{FF2B5EF4-FFF2-40B4-BE49-F238E27FC236}">
                  <a16:creationId xmlns:a16="http://schemas.microsoft.com/office/drawing/2014/main" id="{7FE9BB08-C99D-4E39-B27C-99C777077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2" y="2791"/>
              <a:ext cx="144" cy="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075" name="Line 51">
              <a:extLst>
                <a:ext uri="{FF2B5EF4-FFF2-40B4-BE49-F238E27FC236}">
                  <a16:creationId xmlns:a16="http://schemas.microsoft.com/office/drawing/2014/main" id="{7593376B-8F37-4A31-AA66-53393FBC6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2803"/>
              <a:ext cx="0" cy="91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07" name="Object 52">
              <a:extLst>
                <a:ext uri="{FF2B5EF4-FFF2-40B4-BE49-F238E27FC236}">
                  <a16:creationId xmlns:a16="http://schemas.microsoft.com/office/drawing/2014/main" id="{54A776AF-8FD6-4642-9600-07E4E3C24B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4" y="2691"/>
            <a:ext cx="14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7" name="公式" r:id="rId21" imgW="114120" imgH="139680" progId="Equation.3">
                    <p:embed/>
                  </p:oleObj>
                </mc:Choice>
                <mc:Fallback>
                  <p:oleObj name="公式" r:id="rId21" imgW="114120" imgH="1396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2691"/>
                          <a:ext cx="14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tx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77" name="Object 53">
            <a:extLst>
              <a:ext uri="{FF2B5EF4-FFF2-40B4-BE49-F238E27FC236}">
                <a16:creationId xmlns:a16="http://schemas.microsoft.com/office/drawing/2014/main" id="{6C7388E5-B497-4474-9677-978DB6100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097463"/>
          <a:ext cx="195421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公式" r:id="rId23" imgW="850680" imgH="393480" progId="Equation.3">
                  <p:embed/>
                </p:oleObj>
              </mc:Choice>
              <mc:Fallback>
                <p:oleObj name="公式" r:id="rId23" imgW="850680" imgH="3934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97463"/>
                        <a:ext cx="195421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3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>
            <a:extLst>
              <a:ext uri="{FF2B5EF4-FFF2-40B4-BE49-F238E27FC236}">
                <a16:creationId xmlns:a16="http://schemas.microsoft.com/office/drawing/2014/main" id="{D5DA5470-E76B-42D7-AF46-6AFDD0257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719138"/>
          <a:ext cx="1457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公式" r:id="rId3" imgW="634680" imgH="177480" progId="Equation.3">
                  <p:embed/>
                </p:oleObj>
              </mc:Choice>
              <mc:Fallback>
                <p:oleObj name="公式" r:id="rId3" imgW="63468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719138"/>
                        <a:ext cx="14573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5" name="Group 3">
            <a:extLst>
              <a:ext uri="{FF2B5EF4-FFF2-40B4-BE49-F238E27FC236}">
                <a16:creationId xmlns:a16="http://schemas.microsoft.com/office/drawing/2014/main" id="{BAD3348A-6D35-4FBD-ABDE-97B7F7A2CDF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412875"/>
            <a:ext cx="2133600" cy="5184775"/>
            <a:chOff x="4150" y="890"/>
            <a:chExt cx="1344" cy="3266"/>
          </a:xfrm>
        </p:grpSpPr>
        <p:sp>
          <p:nvSpPr>
            <p:cNvPr id="130052" name="Line 4">
              <a:extLst>
                <a:ext uri="{FF2B5EF4-FFF2-40B4-BE49-F238E27FC236}">
                  <a16:creationId xmlns:a16="http://schemas.microsoft.com/office/drawing/2014/main" id="{0FF24C4B-9671-4F0F-8383-450965954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1067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53" name="Line 5">
              <a:extLst>
                <a:ext uri="{FF2B5EF4-FFF2-40B4-BE49-F238E27FC236}">
                  <a16:creationId xmlns:a16="http://schemas.microsoft.com/office/drawing/2014/main" id="{8601404E-0CC6-4293-8BC1-4361C8980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1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54" name="Line 6">
              <a:extLst>
                <a:ext uri="{FF2B5EF4-FFF2-40B4-BE49-F238E27FC236}">
                  <a16:creationId xmlns:a16="http://schemas.microsoft.com/office/drawing/2014/main" id="{F82E3031-31C8-4B9A-BFBA-9F22C5450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55" name="Line 7">
              <a:extLst>
                <a:ext uri="{FF2B5EF4-FFF2-40B4-BE49-F238E27FC236}">
                  <a16:creationId xmlns:a16="http://schemas.microsoft.com/office/drawing/2014/main" id="{955FCFAD-FE15-4093-BD2E-D3CF71F4C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029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56" name="Line 8">
              <a:extLst>
                <a:ext uri="{FF2B5EF4-FFF2-40B4-BE49-F238E27FC236}">
                  <a16:creationId xmlns:a16="http://schemas.microsoft.com/office/drawing/2014/main" id="{0E1569BD-E66C-4AA6-8A41-1CAA2F23A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57" name="Line 9">
              <a:extLst>
                <a:ext uri="{FF2B5EF4-FFF2-40B4-BE49-F238E27FC236}">
                  <a16:creationId xmlns:a16="http://schemas.microsoft.com/office/drawing/2014/main" id="{C9642659-2542-45BB-9FCA-FFAF0AEAB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058" name="Line 10">
              <a:extLst>
                <a:ext uri="{FF2B5EF4-FFF2-40B4-BE49-F238E27FC236}">
                  <a16:creationId xmlns:a16="http://schemas.microsoft.com/office/drawing/2014/main" id="{990E7F77-C7D9-40A2-AD38-84AD1DAA7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9" y="981"/>
              <a:ext cx="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81" name="Group 11">
              <a:extLst>
                <a:ext uri="{FF2B5EF4-FFF2-40B4-BE49-F238E27FC236}">
                  <a16:creationId xmlns:a16="http://schemas.microsoft.com/office/drawing/2014/main" id="{07313D6D-F064-4125-93EF-EDE2405AC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890"/>
              <a:ext cx="1316" cy="2857"/>
              <a:chOff x="4150" y="890"/>
              <a:chExt cx="1316" cy="2857"/>
            </a:xfrm>
          </p:grpSpPr>
          <p:graphicFrame>
            <p:nvGraphicFramePr>
              <p:cNvPr id="26643" name="Object 12">
                <a:extLst>
                  <a:ext uri="{FF2B5EF4-FFF2-40B4-BE49-F238E27FC236}">
                    <a16:creationId xmlns:a16="http://schemas.microsoft.com/office/drawing/2014/main" id="{B73FBBA1-B23C-4760-870B-AED9723F65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890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37" name="公式" r:id="rId5" imgW="126720" imgH="164880" progId="Equation.3">
                      <p:embed/>
                    </p:oleObj>
                  </mc:Choice>
                  <mc:Fallback>
                    <p:oleObj name="公式" r:id="rId5" imgW="126720" imgH="1648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890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685" name="Group 13">
                <a:extLst>
                  <a:ext uri="{FF2B5EF4-FFF2-40B4-BE49-F238E27FC236}">
                    <a16:creationId xmlns:a16="http://schemas.microsoft.com/office/drawing/2014/main" id="{2D510F61-3836-4FD7-8D60-BF4DCC68F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0" y="1299"/>
                <a:ext cx="1316" cy="2448"/>
                <a:chOff x="657" y="1200"/>
                <a:chExt cx="1316" cy="2902"/>
              </a:xfrm>
            </p:grpSpPr>
            <p:sp>
              <p:nvSpPr>
                <p:cNvPr id="130062" name="AutoShape 14">
                  <a:extLst>
                    <a:ext uri="{FF2B5EF4-FFF2-40B4-BE49-F238E27FC236}">
                      <a16:creationId xmlns:a16="http://schemas.microsoft.com/office/drawing/2014/main" id="{4530E384-197B-448C-8A27-C82F24813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3703"/>
                  <a:ext cx="517" cy="399"/>
                </a:xfrm>
                <a:prstGeom prst="can">
                  <a:avLst>
                    <a:gd name="adj" fmla="val 37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0063" name="AutoShape 15">
                  <a:extLst>
                    <a:ext uri="{FF2B5EF4-FFF2-40B4-BE49-F238E27FC236}">
                      <a16:creationId xmlns:a16="http://schemas.microsoft.com/office/drawing/2014/main" id="{9BCF9ED9-13AF-45BB-8C56-F745F0999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862" cy="1996"/>
                </a:xfrm>
                <a:prstGeom prst="can">
                  <a:avLst>
                    <a:gd name="adj" fmla="val 295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0064" name="AutoShape 16">
                  <a:extLst>
                    <a:ext uri="{FF2B5EF4-FFF2-40B4-BE49-F238E27FC236}">
                      <a16:creationId xmlns:a16="http://schemas.microsoft.com/office/drawing/2014/main" id="{202F32B6-9BB6-4F9B-9A7D-99A7F7AB6B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6"/>
                  <a:ext cx="1316" cy="1991"/>
                </a:xfrm>
                <a:prstGeom prst="can">
                  <a:avLst>
                    <a:gd name="adj" fmla="val 37823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>
                        <a:alpha val="80000"/>
                      </a:srgbClr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0065" name="AutoShape 17">
                  <a:extLst>
                    <a:ext uri="{FF2B5EF4-FFF2-40B4-BE49-F238E27FC236}">
                      <a16:creationId xmlns:a16="http://schemas.microsoft.com/office/drawing/2014/main" id="{1A59B18E-58F4-420E-982B-D17640EE7A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2"/>
                  <a:ext cx="1312" cy="498"/>
                </a:xfrm>
                <a:custGeom>
                  <a:avLst/>
                  <a:gdLst>
                    <a:gd name="G0" fmla="+- 6816 0 0"/>
                    <a:gd name="G1" fmla="+- 21600 0 6816"/>
                    <a:gd name="G2" fmla="+- 21600 0 6816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6816" y="10800"/>
                      </a:moveTo>
                      <a:cubicBezTo>
                        <a:pt x="6816" y="13000"/>
                        <a:pt x="8600" y="14784"/>
                        <a:pt x="10800" y="14784"/>
                      </a:cubicBezTo>
                      <a:cubicBezTo>
                        <a:pt x="13000" y="14784"/>
                        <a:pt x="14784" y="13000"/>
                        <a:pt x="14784" y="10800"/>
                      </a:cubicBezTo>
                      <a:cubicBezTo>
                        <a:pt x="14784" y="8600"/>
                        <a:pt x="13000" y="6816"/>
                        <a:pt x="10800" y="6816"/>
                      </a:cubicBezTo>
                      <a:cubicBezTo>
                        <a:pt x="8600" y="6816"/>
                        <a:pt x="6816" y="8600"/>
                        <a:pt x="6816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0066" name="AutoShape 18">
                  <a:extLst>
                    <a:ext uri="{FF2B5EF4-FFF2-40B4-BE49-F238E27FC236}">
                      <a16:creationId xmlns:a16="http://schemas.microsoft.com/office/drawing/2014/main" id="{686FC2F9-EF2F-42E7-AB80-51B666890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" y="1398"/>
                  <a:ext cx="874" cy="728"/>
                </a:xfrm>
                <a:prstGeom prst="can">
                  <a:avLst>
                    <a:gd name="adj" fmla="val 370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>
                  <a:outerShdw dist="25400" dir="5400000" algn="ctr" rotWithShape="0">
                    <a:schemeClr val="tx2">
                      <a:alpha val="50000"/>
                    </a:schemeClr>
                  </a:outerShdw>
                </a:effec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0067" name="AutoShape 19">
                  <a:extLst>
                    <a:ext uri="{FF2B5EF4-FFF2-40B4-BE49-F238E27FC236}">
                      <a16:creationId xmlns:a16="http://schemas.microsoft.com/office/drawing/2014/main" id="{351EAB88-8A89-47F2-9425-E85FCFC9E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" y="1402"/>
                  <a:ext cx="862" cy="262"/>
                </a:xfrm>
                <a:custGeom>
                  <a:avLst/>
                  <a:gdLst>
                    <a:gd name="G0" fmla="+- 8545 0 0"/>
                    <a:gd name="G1" fmla="+- 21600 0 8545"/>
                    <a:gd name="G2" fmla="+- 21600 0 8545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545" y="10800"/>
                      </a:moveTo>
                      <a:cubicBezTo>
                        <a:pt x="8545" y="12045"/>
                        <a:pt x="9555" y="13055"/>
                        <a:pt x="10800" y="13055"/>
                      </a:cubicBezTo>
                      <a:cubicBezTo>
                        <a:pt x="12045" y="13055"/>
                        <a:pt x="13055" y="12045"/>
                        <a:pt x="13055" y="10800"/>
                      </a:cubicBezTo>
                      <a:cubicBezTo>
                        <a:pt x="13055" y="9555"/>
                        <a:pt x="12045" y="8545"/>
                        <a:pt x="10800" y="8545"/>
                      </a:cubicBezTo>
                      <a:cubicBezTo>
                        <a:pt x="9555" y="8545"/>
                        <a:pt x="8545" y="9555"/>
                        <a:pt x="8545" y="10800"/>
                      </a:cubicBezTo>
                      <a:close/>
                    </a:path>
                  </a:pathLst>
                </a:custGeom>
                <a:pattFill prst="dkUpDiag">
                  <a:fgClr>
                    <a:srgbClr val="00FF00"/>
                  </a:fgClr>
                  <a:bgClr>
                    <a:schemeClr val="tx2"/>
                  </a:bgClr>
                </a:pattFill>
                <a:ln w="19050">
                  <a:noFill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0068" name="AutoShape 20">
                  <a:extLst>
                    <a:ext uri="{FF2B5EF4-FFF2-40B4-BE49-F238E27FC236}">
                      <a16:creationId xmlns:a16="http://schemas.microsoft.com/office/drawing/2014/main" id="{C7E53B98-3962-4764-8533-5587DC1F0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200"/>
                  <a:ext cx="517" cy="399"/>
                </a:xfrm>
                <a:prstGeom prst="can">
                  <a:avLst>
                    <a:gd name="adj" fmla="val 39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0069" name="Text Box 21">
                <a:extLst>
                  <a:ext uri="{FF2B5EF4-FFF2-40B4-BE49-F238E27FC236}">
                    <a16:creationId xmlns:a16="http://schemas.microsoft.com/office/drawing/2014/main" id="{4693A232-7887-449A-ACFB-0279EB110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640200">
                <a:off x="4877" y="1713"/>
                <a:ext cx="275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l-GR" altLang="zh-CN" i="1">
                    <a:effectLst>
                      <a:outerShdw blurRad="38100" dist="38100" dir="2700000" algn="tl">
                        <a:srgbClr val="808080"/>
                      </a:outerShdw>
                    </a:effectLst>
                    <a:cs typeface="Times New Roman" pitchFamily="18" charset="0"/>
                  </a:rPr>
                  <a:t>μ</a:t>
                </a:r>
                <a:r>
                  <a:rPr lang="en-US" altLang="zh-CN" sz="1600" i="1">
                    <a:effectLst>
                      <a:outerShdw blurRad="38100" dist="38100" dir="2700000" algn="tl">
                        <a:srgbClr val="808080"/>
                      </a:outerShdw>
                    </a:effectLst>
                    <a:cs typeface="Times New Roman" pitchFamily="18" charset="0"/>
                  </a:rPr>
                  <a:t> </a:t>
                </a:r>
                <a:endParaRPr lang="el-GR" altLang="zh-CN" i="1" baseline="-25000">
                  <a:effectLst>
                    <a:outerShdw blurRad="38100" dist="38100" dir="2700000" algn="tl">
                      <a:srgbClr val="808080"/>
                    </a:outerShdw>
                  </a:effectLst>
                  <a:cs typeface="Times New Roman" pitchFamily="18" charset="0"/>
                </a:endParaRPr>
              </a:p>
            </p:txBody>
          </p:sp>
          <p:sp>
            <p:nvSpPr>
              <p:cNvPr id="130070" name="AutoShape 22">
                <a:extLst>
                  <a:ext uri="{FF2B5EF4-FFF2-40B4-BE49-F238E27FC236}">
                    <a16:creationId xmlns:a16="http://schemas.microsoft.com/office/drawing/2014/main" id="{39EE3FC0-2686-4939-A9F5-C4A49FF9B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1034"/>
                <a:ext cx="182" cy="340"/>
              </a:xfrm>
              <a:prstGeom prst="upArrow">
                <a:avLst>
                  <a:gd name="adj1" fmla="val 40657"/>
                  <a:gd name="adj2" fmla="val 106596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071" name="AutoShape 23">
                <a:extLst>
                  <a:ext uri="{FF2B5EF4-FFF2-40B4-BE49-F238E27FC236}">
                    <a16:creationId xmlns:a16="http://schemas.microsoft.com/office/drawing/2014/main" id="{A08B7C5E-367D-4EC1-BFF1-386D0B04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16" y="2523"/>
                <a:ext cx="182" cy="635"/>
              </a:xfrm>
              <a:prstGeom prst="upArrow">
                <a:avLst>
                  <a:gd name="adj1" fmla="val 40667"/>
                  <a:gd name="adj2" fmla="val 136249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6644" name="Object 24">
                <a:extLst>
                  <a:ext uri="{FF2B5EF4-FFF2-40B4-BE49-F238E27FC236}">
                    <a16:creationId xmlns:a16="http://schemas.microsoft.com/office/drawing/2014/main" id="{AD2BA427-5E5A-474F-9514-1C935E428F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2659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38" name="公式" r:id="rId7" imgW="126720" imgH="164880" progId="Equation.3">
                      <p:embed/>
                    </p:oleObj>
                  </mc:Choice>
                  <mc:Fallback>
                    <p:oleObj name="公式" r:id="rId7" imgW="126720" imgH="1648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2659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0073" name="Line 25">
              <a:extLst>
                <a:ext uri="{FF2B5EF4-FFF2-40B4-BE49-F238E27FC236}">
                  <a16:creationId xmlns:a16="http://schemas.microsoft.com/office/drawing/2014/main" id="{6AFBFBD5-233C-4AAB-B905-8B1EE506A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2" y="379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40" name="Object 26">
              <a:extLst>
                <a:ext uri="{FF2B5EF4-FFF2-40B4-BE49-F238E27FC236}">
                  <a16:creationId xmlns:a16="http://schemas.microsoft.com/office/drawing/2014/main" id="{384D36DC-C432-4301-A704-0238BBF5D1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9" y="3794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9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3794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75" name="Line 27">
              <a:extLst>
                <a:ext uri="{FF2B5EF4-FFF2-40B4-BE49-F238E27FC236}">
                  <a16:creationId xmlns:a16="http://schemas.microsoft.com/office/drawing/2014/main" id="{60C99FB9-9980-443B-BBA9-17B60B33B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636"/>
              <a:ext cx="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41" name="Object 28">
              <a:extLst>
                <a:ext uri="{FF2B5EF4-FFF2-40B4-BE49-F238E27FC236}">
                  <a16:creationId xmlns:a16="http://schemas.microsoft.com/office/drawing/2014/main" id="{A45B5136-0F63-4BE8-914A-B710D02501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9" y="3521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0" name="公式" r:id="rId11" imgW="203040" imgH="215640" progId="Equation.3">
                    <p:embed/>
                  </p:oleObj>
                </mc:Choice>
                <mc:Fallback>
                  <p:oleObj name="公式" r:id="rId11" imgW="2030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521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29">
              <a:extLst>
                <a:ext uri="{FF2B5EF4-FFF2-40B4-BE49-F238E27FC236}">
                  <a16:creationId xmlns:a16="http://schemas.microsoft.com/office/drawing/2014/main" id="{B07A9F38-6241-4E12-BAAC-9E9AE0E142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796"/>
            <a:ext cx="25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1" name="公式" r:id="rId13" imgW="203040" imgH="228600" progId="Equation.3">
                    <p:embed/>
                  </p:oleObj>
                </mc:Choice>
                <mc:Fallback>
                  <p:oleObj name="公式" r:id="rId13" imgW="20304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796"/>
                          <a:ext cx="25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78" name="Line 30">
              <a:extLst>
                <a:ext uri="{FF2B5EF4-FFF2-40B4-BE49-F238E27FC236}">
                  <a16:creationId xmlns:a16="http://schemas.microsoft.com/office/drawing/2014/main" id="{452FAFF5-AD25-4937-A123-38EC937CF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6" y="3793"/>
              <a:ext cx="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30079" name="Object 31">
            <a:extLst>
              <a:ext uri="{FF2B5EF4-FFF2-40B4-BE49-F238E27FC236}">
                <a16:creationId xmlns:a16="http://schemas.microsoft.com/office/drawing/2014/main" id="{6195FC45-4744-4E18-834A-95AB658D2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13" y="630238"/>
          <a:ext cx="1892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公式" r:id="rId15" imgW="825480" imgH="215640" progId="Equation.3">
                  <p:embed/>
                </p:oleObj>
              </mc:Choice>
              <mc:Fallback>
                <p:oleObj name="公式" r:id="rId15" imgW="82548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630238"/>
                        <a:ext cx="1892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0" name="Object 32">
            <a:extLst>
              <a:ext uri="{FF2B5EF4-FFF2-40B4-BE49-F238E27FC236}">
                <a16:creationId xmlns:a16="http://schemas.microsoft.com/office/drawing/2014/main" id="{AE1AA1D2-FFAF-4012-BC6B-8B0D35B004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636588"/>
          <a:ext cx="142716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3" name="公式" r:id="rId17" imgW="622080" imgH="291960" progId="Equation.3">
                  <p:embed/>
                </p:oleObj>
              </mc:Choice>
              <mc:Fallback>
                <p:oleObj name="公式" r:id="rId17" imgW="622080" imgH="2919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36588"/>
                        <a:ext cx="142716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1" name="Object 33">
            <a:extLst>
              <a:ext uri="{FF2B5EF4-FFF2-40B4-BE49-F238E27FC236}">
                <a16:creationId xmlns:a16="http://schemas.microsoft.com/office/drawing/2014/main" id="{2122702F-598F-419B-81BB-E6F43C050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727075"/>
          <a:ext cx="2921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4" name="公式" r:id="rId19" imgW="126720" imgH="164880" progId="Equation.3">
                  <p:embed/>
                </p:oleObj>
              </mc:Choice>
              <mc:Fallback>
                <p:oleObj name="公式" r:id="rId19" imgW="126720" imgH="164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727075"/>
                        <a:ext cx="2921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6" name="Group 34">
            <a:extLst>
              <a:ext uri="{FF2B5EF4-FFF2-40B4-BE49-F238E27FC236}">
                <a16:creationId xmlns:a16="http://schemas.microsoft.com/office/drawing/2014/main" id="{7E0B88D6-1AA8-47DE-BC03-1E1AC9E67A27}"/>
              </a:ext>
            </a:extLst>
          </p:cNvPr>
          <p:cNvGrpSpPr>
            <a:grpSpLocks/>
          </p:cNvGrpSpPr>
          <p:nvPr/>
        </p:nvGrpSpPr>
        <p:grpSpPr bwMode="auto">
          <a:xfrm>
            <a:off x="6186488" y="3205163"/>
            <a:ext cx="2798762" cy="2646362"/>
            <a:chOff x="3886" y="2035"/>
            <a:chExt cx="1763" cy="1667"/>
          </a:xfrm>
        </p:grpSpPr>
        <p:grpSp>
          <p:nvGrpSpPr>
            <p:cNvPr id="26664" name="Group 35">
              <a:extLst>
                <a:ext uri="{FF2B5EF4-FFF2-40B4-BE49-F238E27FC236}">
                  <a16:creationId xmlns:a16="http://schemas.microsoft.com/office/drawing/2014/main" id="{811138BB-430E-4D1C-83D9-561612681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" y="2035"/>
              <a:ext cx="1763" cy="1667"/>
              <a:chOff x="3908" y="2472"/>
              <a:chExt cx="1763" cy="1667"/>
            </a:xfrm>
          </p:grpSpPr>
          <p:sp>
            <p:nvSpPr>
              <p:cNvPr id="130084" name="Rectangle 36">
                <a:extLst>
                  <a:ext uri="{FF2B5EF4-FFF2-40B4-BE49-F238E27FC236}">
                    <a16:creationId xmlns:a16="http://schemas.microsoft.com/office/drawing/2014/main" id="{14EF05FF-135E-49BE-8FD2-8096B7225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2472"/>
                <a:ext cx="1763" cy="1667"/>
              </a:xfrm>
              <a:prstGeom prst="rect">
                <a:avLst/>
              </a:prstGeom>
              <a:solidFill>
                <a:srgbClr val="000000">
                  <a:alpha val="60001"/>
                </a:srgbClr>
              </a:solidFill>
              <a:ln w="15875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6670" name="Group 37">
                <a:extLst>
                  <a:ext uri="{FF2B5EF4-FFF2-40B4-BE49-F238E27FC236}">
                    <a16:creationId xmlns:a16="http://schemas.microsoft.com/office/drawing/2014/main" id="{3CCEC0D7-6F2D-412D-A3CE-4EC2465705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64" y="2652"/>
                <a:ext cx="1313" cy="1315"/>
                <a:chOff x="3787" y="1207"/>
                <a:chExt cx="1313" cy="1315"/>
              </a:xfrm>
            </p:grpSpPr>
            <p:sp>
              <p:nvSpPr>
                <p:cNvPr id="130086" name="AutoShape 38">
                  <a:extLst>
                    <a:ext uri="{FF2B5EF4-FFF2-40B4-BE49-F238E27FC236}">
                      <a16:creationId xmlns:a16="http://schemas.microsoft.com/office/drawing/2014/main" id="{3934BDB9-3800-46D9-8239-D307741D2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" y="1432"/>
                  <a:ext cx="866" cy="866"/>
                </a:xfrm>
                <a:custGeom>
                  <a:avLst/>
                  <a:gdLst>
                    <a:gd name="G0" fmla="+- 8545 0 0"/>
                    <a:gd name="G1" fmla="+- 21600 0 8545"/>
                    <a:gd name="G2" fmla="+- 21600 0 8545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545" y="10800"/>
                      </a:moveTo>
                      <a:cubicBezTo>
                        <a:pt x="8545" y="12045"/>
                        <a:pt x="9555" y="13055"/>
                        <a:pt x="10800" y="13055"/>
                      </a:cubicBezTo>
                      <a:cubicBezTo>
                        <a:pt x="12045" y="13055"/>
                        <a:pt x="13055" y="12045"/>
                        <a:pt x="13055" y="10800"/>
                      </a:cubicBezTo>
                      <a:cubicBezTo>
                        <a:pt x="13055" y="9555"/>
                        <a:pt x="12045" y="8545"/>
                        <a:pt x="10800" y="8545"/>
                      </a:cubicBezTo>
                      <a:cubicBezTo>
                        <a:pt x="9555" y="8545"/>
                        <a:pt x="8545" y="9555"/>
                        <a:pt x="8545" y="10800"/>
                      </a:cubicBezTo>
                      <a:close/>
                    </a:path>
                  </a:pathLst>
                </a:custGeom>
                <a:pattFill prst="dkUpDiag">
                  <a:fgClr>
                    <a:srgbClr val="00FF00">
                      <a:alpha val="70000"/>
                    </a:srgbClr>
                  </a:fgClr>
                  <a:bgClr>
                    <a:schemeClr val="tx2">
                      <a:alpha val="70000"/>
                    </a:schemeClr>
                  </a:bgClr>
                </a:pattFill>
                <a:ln w="19050">
                  <a:noFill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0087" name="AutoShape 39">
                  <a:extLst>
                    <a:ext uri="{FF2B5EF4-FFF2-40B4-BE49-F238E27FC236}">
                      <a16:creationId xmlns:a16="http://schemas.microsoft.com/office/drawing/2014/main" id="{57249419-268F-4321-B7D7-C1AB8ADC0C8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787" y="1207"/>
                  <a:ext cx="1313" cy="1315"/>
                </a:xfrm>
                <a:custGeom>
                  <a:avLst/>
                  <a:gdLst>
                    <a:gd name="G0" fmla="+- 3751 0 0"/>
                    <a:gd name="G1" fmla="+- 21600 0 3751"/>
                    <a:gd name="G2" fmla="+- 21600 0 3751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751" y="10800"/>
                      </a:moveTo>
                      <a:cubicBezTo>
                        <a:pt x="3751" y="14693"/>
                        <a:pt x="6907" y="17849"/>
                        <a:pt x="10800" y="17849"/>
                      </a:cubicBezTo>
                      <a:cubicBezTo>
                        <a:pt x="14693" y="17849"/>
                        <a:pt x="17849" y="14693"/>
                        <a:pt x="17849" y="10800"/>
                      </a:cubicBezTo>
                      <a:cubicBezTo>
                        <a:pt x="17849" y="6907"/>
                        <a:pt x="14693" y="3751"/>
                        <a:pt x="10800" y="3751"/>
                      </a:cubicBezTo>
                      <a:cubicBezTo>
                        <a:pt x="6907" y="3751"/>
                        <a:pt x="3751" y="6907"/>
                        <a:pt x="3751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0088" name="Oval 40">
                  <a:extLst>
                    <a:ext uri="{FF2B5EF4-FFF2-40B4-BE49-F238E27FC236}">
                      <a16:creationId xmlns:a16="http://schemas.microsoft.com/office/drawing/2014/main" id="{B414F526-5E48-44B7-87B2-C87593910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6" y="1605"/>
                  <a:ext cx="505" cy="5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30089" name="AutoShape 41">
              <a:extLst>
                <a:ext uri="{FF2B5EF4-FFF2-40B4-BE49-F238E27FC236}">
                  <a16:creationId xmlns:a16="http://schemas.microsoft.com/office/drawing/2014/main" id="{05501970-2DE2-4E2B-8085-DA8D35227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" y="2551"/>
              <a:ext cx="116" cy="116"/>
            </a:xfrm>
            <a:prstGeom prst="flowChartSummingJunction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66" name="Group 42">
              <a:extLst>
                <a:ext uri="{FF2B5EF4-FFF2-40B4-BE49-F238E27FC236}">
                  <a16:creationId xmlns:a16="http://schemas.microsoft.com/office/drawing/2014/main" id="{7AD165BF-949B-43F0-8672-F7ECC089A0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0" y="2828"/>
              <a:ext cx="124" cy="124"/>
              <a:chOff x="2561" y="3394"/>
              <a:chExt cx="124" cy="124"/>
            </a:xfrm>
          </p:grpSpPr>
          <p:sp>
            <p:nvSpPr>
              <p:cNvPr id="130091" name="Oval 43">
                <a:extLst>
                  <a:ext uri="{FF2B5EF4-FFF2-40B4-BE49-F238E27FC236}">
                    <a16:creationId xmlns:a16="http://schemas.microsoft.com/office/drawing/2014/main" id="{7D18B6FB-1249-4065-88B8-7A530E43E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3394"/>
                <a:ext cx="124" cy="12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092" name="Oval 44">
                <a:extLst>
                  <a:ext uri="{FF2B5EF4-FFF2-40B4-BE49-F238E27FC236}">
                    <a16:creationId xmlns:a16="http://schemas.microsoft.com/office/drawing/2014/main" id="{FA61DD80-DFE4-408A-89E7-EF841DD70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343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noFill/>
                <a:round/>
                <a:headEnd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" name="Group 45">
            <a:extLst>
              <a:ext uri="{FF2B5EF4-FFF2-40B4-BE49-F238E27FC236}">
                <a16:creationId xmlns:a16="http://schemas.microsoft.com/office/drawing/2014/main" id="{700C8A88-6B01-4F19-A5C5-8DA0401E86CA}"/>
              </a:ext>
            </a:extLst>
          </p:cNvPr>
          <p:cNvGrpSpPr>
            <a:grpSpLocks/>
          </p:cNvGrpSpPr>
          <p:nvPr/>
        </p:nvGrpSpPr>
        <p:grpSpPr bwMode="auto">
          <a:xfrm>
            <a:off x="7385050" y="4271963"/>
            <a:ext cx="661988" cy="493712"/>
            <a:chOff x="4652" y="2691"/>
            <a:chExt cx="417" cy="311"/>
          </a:xfrm>
        </p:grpSpPr>
        <p:sp>
          <p:nvSpPr>
            <p:cNvPr id="130094" name="Line 46">
              <a:extLst>
                <a:ext uri="{FF2B5EF4-FFF2-40B4-BE49-F238E27FC236}">
                  <a16:creationId xmlns:a16="http://schemas.microsoft.com/office/drawing/2014/main" id="{8D6EB32A-ADC1-4BC8-850F-E78B1E51B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2" y="2791"/>
              <a:ext cx="144" cy="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61" name="Group 47">
              <a:extLst>
                <a:ext uri="{FF2B5EF4-FFF2-40B4-BE49-F238E27FC236}">
                  <a16:creationId xmlns:a16="http://schemas.microsoft.com/office/drawing/2014/main" id="{083667A7-1EC9-4221-BCC5-15E6EECBC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2" y="2691"/>
              <a:ext cx="311" cy="311"/>
              <a:chOff x="4652" y="2691"/>
              <a:chExt cx="311" cy="311"/>
            </a:xfrm>
          </p:grpSpPr>
          <p:sp>
            <p:nvSpPr>
              <p:cNvPr id="130096" name="Oval 48">
                <a:extLst>
                  <a:ext uri="{FF2B5EF4-FFF2-40B4-BE49-F238E27FC236}">
                    <a16:creationId xmlns:a16="http://schemas.microsoft.com/office/drawing/2014/main" id="{2881C717-1B96-4C26-B9F8-98D24CAE5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691"/>
                <a:ext cx="311" cy="311"/>
              </a:xfrm>
              <a:prstGeom prst="ellipse">
                <a:avLst/>
              </a:prstGeom>
              <a:noFill/>
              <a:ln w="22225">
                <a:solidFill>
                  <a:srgbClr val="00FFFF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097" name="Line 49">
                <a:extLst>
                  <a:ext uri="{FF2B5EF4-FFF2-40B4-BE49-F238E27FC236}">
                    <a16:creationId xmlns:a16="http://schemas.microsoft.com/office/drawing/2014/main" id="{74E54755-EBBB-43AD-B965-8C601A9CE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8" y="2803"/>
                <a:ext cx="0" cy="91"/>
              </a:xfrm>
              <a:prstGeom prst="line">
                <a:avLst/>
              </a:prstGeom>
              <a:noFill/>
              <a:ln w="15875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26639" name="Object 50">
              <a:extLst>
                <a:ext uri="{FF2B5EF4-FFF2-40B4-BE49-F238E27FC236}">
                  <a16:creationId xmlns:a16="http://schemas.microsoft.com/office/drawing/2014/main" id="{984B0218-F6C3-4253-AD98-8400B0E84B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4" y="2691"/>
            <a:ext cx="14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5" name="公式" r:id="rId21" imgW="114120" imgH="139680" progId="Equation.3">
                    <p:embed/>
                  </p:oleObj>
                </mc:Choice>
                <mc:Fallback>
                  <p:oleObj name="公式" r:id="rId21" imgW="114120" imgH="1396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2691"/>
                          <a:ext cx="14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tx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99" name="Object 51">
            <a:extLst>
              <a:ext uri="{FF2B5EF4-FFF2-40B4-BE49-F238E27FC236}">
                <a16:creationId xmlns:a16="http://schemas.microsoft.com/office/drawing/2014/main" id="{36CC6CB4-0E7E-4A8C-A401-EB4F4BA2F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557338"/>
          <a:ext cx="1428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公式" r:id="rId23" imgW="622080" imgH="342720" progId="Equation.3">
                  <p:embed/>
                </p:oleObj>
              </mc:Choice>
              <mc:Fallback>
                <p:oleObj name="公式" r:id="rId23" imgW="622080" imgH="34272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557338"/>
                        <a:ext cx="14287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2">
            <a:extLst>
              <a:ext uri="{FF2B5EF4-FFF2-40B4-BE49-F238E27FC236}">
                <a16:creationId xmlns:a16="http://schemas.microsoft.com/office/drawing/2014/main" id="{6D02B053-90F2-492E-A995-E9CA4A48961B}"/>
              </a:ext>
            </a:extLst>
          </p:cNvPr>
          <p:cNvGrpSpPr>
            <a:grpSpLocks/>
          </p:cNvGrpSpPr>
          <p:nvPr/>
        </p:nvGrpSpPr>
        <p:grpSpPr bwMode="auto">
          <a:xfrm>
            <a:off x="7085013" y="3967163"/>
            <a:ext cx="1123950" cy="1123950"/>
            <a:chOff x="4463" y="2499"/>
            <a:chExt cx="708" cy="708"/>
          </a:xfrm>
        </p:grpSpPr>
        <p:sp>
          <p:nvSpPr>
            <p:cNvPr id="130101" name="Line 53">
              <a:extLst>
                <a:ext uri="{FF2B5EF4-FFF2-40B4-BE49-F238E27FC236}">
                  <a16:creationId xmlns:a16="http://schemas.microsoft.com/office/drawing/2014/main" id="{CEEA535F-AE7F-45F8-A230-C55480C1A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7" y="2566"/>
              <a:ext cx="195" cy="30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57" name="Group 54">
              <a:extLst>
                <a:ext uri="{FF2B5EF4-FFF2-40B4-BE49-F238E27FC236}">
                  <a16:creationId xmlns:a16="http://schemas.microsoft.com/office/drawing/2014/main" id="{CC67806E-EC57-4613-9BBB-AB8CCAFB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3" y="2499"/>
              <a:ext cx="708" cy="708"/>
              <a:chOff x="4463" y="2499"/>
              <a:chExt cx="708" cy="708"/>
            </a:xfrm>
          </p:grpSpPr>
          <p:sp>
            <p:nvSpPr>
              <p:cNvPr id="130103" name="Oval 55">
                <a:extLst>
                  <a:ext uri="{FF2B5EF4-FFF2-40B4-BE49-F238E27FC236}">
                    <a16:creationId xmlns:a16="http://schemas.microsoft.com/office/drawing/2014/main" id="{7C5F809C-AC82-42AB-B38B-E1B13EB7A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2499"/>
                <a:ext cx="708" cy="708"/>
              </a:xfrm>
              <a:prstGeom prst="ellipse">
                <a:avLst/>
              </a:prstGeom>
              <a:noFill/>
              <a:ln w="22225">
                <a:solidFill>
                  <a:srgbClr val="00FFFF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104" name="Line 56">
                <a:extLst>
                  <a:ext uri="{FF2B5EF4-FFF2-40B4-BE49-F238E27FC236}">
                    <a16:creationId xmlns:a16="http://schemas.microsoft.com/office/drawing/2014/main" id="{F3C45FED-D1E2-459C-A55B-54D724DF9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5" y="2835"/>
                <a:ext cx="6" cy="96"/>
              </a:xfrm>
              <a:prstGeom prst="line">
                <a:avLst/>
              </a:prstGeom>
              <a:noFill/>
              <a:ln w="15875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26638" name="Object 57">
              <a:extLst>
                <a:ext uri="{FF2B5EF4-FFF2-40B4-BE49-F238E27FC236}">
                  <a16:creationId xmlns:a16="http://schemas.microsoft.com/office/drawing/2014/main" id="{6D08F659-7FEC-469A-A486-D9C394F2CC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2568"/>
            <a:ext cx="14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7" name="公式" r:id="rId25" imgW="114120" imgH="139680" progId="Equation.3">
                    <p:embed/>
                  </p:oleObj>
                </mc:Choice>
                <mc:Fallback>
                  <p:oleObj name="公式" r:id="rId25" imgW="114120" imgH="1396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568"/>
                          <a:ext cx="14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tx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58">
            <a:extLst>
              <a:ext uri="{FF2B5EF4-FFF2-40B4-BE49-F238E27FC236}">
                <a16:creationId xmlns:a16="http://schemas.microsoft.com/office/drawing/2014/main" id="{80129553-3E80-421F-947F-AB32176A7A69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3659188"/>
            <a:ext cx="1757362" cy="1757362"/>
            <a:chOff x="4261" y="2305"/>
            <a:chExt cx="1107" cy="1107"/>
          </a:xfrm>
        </p:grpSpPr>
        <p:sp>
          <p:nvSpPr>
            <p:cNvPr id="130107" name="Line 59">
              <a:extLst>
                <a:ext uri="{FF2B5EF4-FFF2-40B4-BE49-F238E27FC236}">
                  <a16:creationId xmlns:a16="http://schemas.microsoft.com/office/drawing/2014/main" id="{E5A04BD2-8ACE-476E-91AA-46C935526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2483"/>
              <a:ext cx="393" cy="3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653" name="Group 60">
              <a:extLst>
                <a:ext uri="{FF2B5EF4-FFF2-40B4-BE49-F238E27FC236}">
                  <a16:creationId xmlns:a16="http://schemas.microsoft.com/office/drawing/2014/main" id="{5613BF4C-F1A1-471B-8D62-98F46D939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1" y="2305"/>
              <a:ext cx="1107" cy="1107"/>
              <a:chOff x="4261" y="2305"/>
              <a:chExt cx="1107" cy="1107"/>
            </a:xfrm>
          </p:grpSpPr>
          <p:sp>
            <p:nvSpPr>
              <p:cNvPr id="130109" name="Oval 61">
                <a:extLst>
                  <a:ext uri="{FF2B5EF4-FFF2-40B4-BE49-F238E27FC236}">
                    <a16:creationId xmlns:a16="http://schemas.microsoft.com/office/drawing/2014/main" id="{5B56A520-5ED9-42C6-8670-C2A84B8E6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2305"/>
                <a:ext cx="1107" cy="1107"/>
              </a:xfrm>
              <a:prstGeom prst="ellipse">
                <a:avLst/>
              </a:prstGeom>
              <a:noFill/>
              <a:ln w="22225">
                <a:solidFill>
                  <a:srgbClr val="00FFFF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110" name="Line 62">
                <a:extLst>
                  <a:ext uri="{FF2B5EF4-FFF2-40B4-BE49-F238E27FC236}">
                    <a16:creationId xmlns:a16="http://schemas.microsoft.com/office/drawing/2014/main" id="{EE7A8643-393C-4BB4-99E7-9D778A101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2800"/>
                <a:ext cx="0" cy="93"/>
              </a:xfrm>
              <a:prstGeom prst="line">
                <a:avLst/>
              </a:prstGeom>
              <a:noFill/>
              <a:ln w="15875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26637" name="Object 63">
              <a:extLst>
                <a:ext uri="{FF2B5EF4-FFF2-40B4-BE49-F238E27FC236}">
                  <a16:creationId xmlns:a16="http://schemas.microsoft.com/office/drawing/2014/main" id="{D45EB5B1-FE6C-403E-A5FE-D7B32A0A55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5" y="2380"/>
            <a:ext cx="14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8" name="公式" r:id="rId27" imgW="114120" imgH="139680" progId="Equation.3">
                    <p:embed/>
                  </p:oleObj>
                </mc:Choice>
                <mc:Fallback>
                  <p:oleObj name="公式" r:id="rId27" imgW="114120" imgH="13968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" y="2380"/>
                          <a:ext cx="14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tx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112" name="Object 64">
            <a:extLst>
              <a:ext uri="{FF2B5EF4-FFF2-40B4-BE49-F238E27FC236}">
                <a16:creationId xmlns:a16="http://schemas.microsoft.com/office/drawing/2014/main" id="{1E202DBF-063C-47DA-A326-38F8E0531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" y="2592388"/>
          <a:ext cx="1920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公式" r:id="rId29" imgW="838080" imgH="228600" progId="Equation.3">
                  <p:embed/>
                </p:oleObj>
              </mc:Choice>
              <mc:Fallback>
                <p:oleObj name="公式" r:id="rId29" imgW="838080" imgH="2286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592388"/>
                        <a:ext cx="19208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13" name="Object 65">
            <a:extLst>
              <a:ext uri="{FF2B5EF4-FFF2-40B4-BE49-F238E27FC236}">
                <a16:creationId xmlns:a16="http://schemas.microsoft.com/office/drawing/2014/main" id="{FEE69DF1-CECD-4009-A58C-29F1676F9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613025"/>
          <a:ext cx="14271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公式" r:id="rId31" imgW="622080" imgH="291960" progId="Equation.3">
                  <p:embed/>
                </p:oleObj>
              </mc:Choice>
              <mc:Fallback>
                <p:oleObj name="公式" r:id="rId31" imgW="622080" imgH="2919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13025"/>
                        <a:ext cx="142716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14" name="Object 66">
            <a:extLst>
              <a:ext uri="{FF2B5EF4-FFF2-40B4-BE49-F238E27FC236}">
                <a16:creationId xmlns:a16="http://schemas.microsoft.com/office/drawing/2014/main" id="{AA10D8BD-53D3-48AC-AB2D-AE37BB247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420938"/>
          <a:ext cx="25939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公式" r:id="rId33" imgW="1130040" imgH="457200" progId="Equation.3">
                  <p:embed/>
                </p:oleObj>
              </mc:Choice>
              <mc:Fallback>
                <p:oleObj name="公式" r:id="rId33" imgW="1130040" imgH="457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20938"/>
                        <a:ext cx="25939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0" name="Group 67">
            <a:extLst>
              <a:ext uri="{FF2B5EF4-FFF2-40B4-BE49-F238E27FC236}">
                <a16:creationId xmlns:a16="http://schemas.microsoft.com/office/drawing/2014/main" id="{59FD44F1-1A4B-41F8-A67F-CA86F8B93CA0}"/>
              </a:ext>
            </a:extLst>
          </p:cNvPr>
          <p:cNvGrpSpPr>
            <a:grpSpLocks/>
          </p:cNvGrpSpPr>
          <p:nvPr/>
        </p:nvGrpSpPr>
        <p:grpSpPr bwMode="auto">
          <a:xfrm>
            <a:off x="1687513" y="4076700"/>
            <a:ext cx="2955925" cy="1924050"/>
            <a:chOff x="1063" y="2568"/>
            <a:chExt cx="1862" cy="1212"/>
          </a:xfrm>
        </p:grpSpPr>
        <p:graphicFrame>
          <p:nvGraphicFramePr>
            <p:cNvPr id="26634" name="Object 68">
              <a:extLst>
                <a:ext uri="{FF2B5EF4-FFF2-40B4-BE49-F238E27FC236}">
                  <a16:creationId xmlns:a16="http://schemas.microsoft.com/office/drawing/2014/main" id="{2A570A44-8418-4226-973A-CAED482246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3" y="2675"/>
            <a:ext cx="91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2" name="公式" r:id="rId35" imgW="634680" imgH="177480" progId="Equation.3">
                    <p:embed/>
                  </p:oleObj>
                </mc:Choice>
                <mc:Fallback>
                  <p:oleObj name="公式" r:id="rId35" imgW="634680" imgH="17748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3" y="2675"/>
                          <a:ext cx="91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69">
              <a:extLst>
                <a:ext uri="{FF2B5EF4-FFF2-40B4-BE49-F238E27FC236}">
                  <a16:creationId xmlns:a16="http://schemas.microsoft.com/office/drawing/2014/main" id="{477E5D3D-81C2-4110-A230-466EF03F94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0" y="2568"/>
            <a:ext cx="955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3" name="公式" r:id="rId37" imgW="660240" imgH="393480" progId="Equation.3">
                    <p:embed/>
                  </p:oleObj>
                </mc:Choice>
                <mc:Fallback>
                  <p:oleObj name="公式" r:id="rId37" imgW="660240" imgH="39348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0" y="2568"/>
                          <a:ext cx="955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6" name="Object 70">
              <a:extLst>
                <a:ext uri="{FF2B5EF4-FFF2-40B4-BE49-F238E27FC236}">
                  <a16:creationId xmlns:a16="http://schemas.microsoft.com/office/drawing/2014/main" id="{84F56FCC-B1BF-426D-BAE2-A45810839F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3211"/>
            <a:ext cx="1231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4" name="公式" r:id="rId39" imgW="850680" imgH="393480" progId="Equation.3">
                    <p:embed/>
                  </p:oleObj>
                </mc:Choice>
                <mc:Fallback>
                  <p:oleObj name="公式" r:id="rId39" imgW="850680" imgH="39348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211"/>
                          <a:ext cx="1231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300" fill="hold"/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78DDC252-14F1-43BE-B9D9-0D9D0C3AB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719138"/>
          <a:ext cx="1457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公式" r:id="rId3" imgW="634680" imgH="177480" progId="Equation.3">
                  <p:embed/>
                </p:oleObj>
              </mc:Choice>
              <mc:Fallback>
                <p:oleObj name="公式" r:id="rId3" imgW="63468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719138"/>
                        <a:ext cx="14573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7" name="Group 3">
            <a:extLst>
              <a:ext uri="{FF2B5EF4-FFF2-40B4-BE49-F238E27FC236}">
                <a16:creationId xmlns:a16="http://schemas.microsoft.com/office/drawing/2014/main" id="{2FC27A6B-ECFC-4604-B8C2-DEDE84CBA417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412875"/>
            <a:ext cx="2133600" cy="5184775"/>
            <a:chOff x="4150" y="890"/>
            <a:chExt cx="1344" cy="3266"/>
          </a:xfrm>
        </p:grpSpPr>
        <p:sp>
          <p:nvSpPr>
            <p:cNvPr id="131076" name="Line 4">
              <a:extLst>
                <a:ext uri="{FF2B5EF4-FFF2-40B4-BE49-F238E27FC236}">
                  <a16:creationId xmlns:a16="http://schemas.microsoft.com/office/drawing/2014/main" id="{06856A24-9E92-444F-8004-199085205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1067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077" name="Line 5">
              <a:extLst>
                <a:ext uri="{FF2B5EF4-FFF2-40B4-BE49-F238E27FC236}">
                  <a16:creationId xmlns:a16="http://schemas.microsoft.com/office/drawing/2014/main" id="{411C75B1-C654-440F-9B46-9D7FDF05D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1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078" name="Line 6">
              <a:extLst>
                <a:ext uri="{FF2B5EF4-FFF2-40B4-BE49-F238E27FC236}">
                  <a16:creationId xmlns:a16="http://schemas.microsoft.com/office/drawing/2014/main" id="{F0EC8E68-C438-4CD8-BA61-A8A94E4BF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079" name="Line 7">
              <a:extLst>
                <a:ext uri="{FF2B5EF4-FFF2-40B4-BE49-F238E27FC236}">
                  <a16:creationId xmlns:a16="http://schemas.microsoft.com/office/drawing/2014/main" id="{FAA11F32-11A0-4D23-9906-CF0D13597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029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080" name="Line 8">
              <a:extLst>
                <a:ext uri="{FF2B5EF4-FFF2-40B4-BE49-F238E27FC236}">
                  <a16:creationId xmlns:a16="http://schemas.microsoft.com/office/drawing/2014/main" id="{E5EA293D-F067-4D40-9AA6-DCEF5E515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081" name="Line 9">
              <a:extLst>
                <a:ext uri="{FF2B5EF4-FFF2-40B4-BE49-F238E27FC236}">
                  <a16:creationId xmlns:a16="http://schemas.microsoft.com/office/drawing/2014/main" id="{F0405BB3-FD86-4A80-99C9-41D07F846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082" name="Line 10">
              <a:extLst>
                <a:ext uri="{FF2B5EF4-FFF2-40B4-BE49-F238E27FC236}">
                  <a16:creationId xmlns:a16="http://schemas.microsoft.com/office/drawing/2014/main" id="{B65C8D5E-37C3-4E76-A64B-13E7BB223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9" y="981"/>
              <a:ext cx="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690" name="Group 11">
              <a:extLst>
                <a:ext uri="{FF2B5EF4-FFF2-40B4-BE49-F238E27FC236}">
                  <a16:creationId xmlns:a16="http://schemas.microsoft.com/office/drawing/2014/main" id="{8C603E5E-5E2F-4044-85DF-EF10060F1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890"/>
              <a:ext cx="1316" cy="2857"/>
              <a:chOff x="4150" y="890"/>
              <a:chExt cx="1316" cy="2857"/>
            </a:xfrm>
          </p:grpSpPr>
          <p:graphicFrame>
            <p:nvGraphicFramePr>
              <p:cNvPr id="27665" name="Object 12">
                <a:extLst>
                  <a:ext uri="{FF2B5EF4-FFF2-40B4-BE49-F238E27FC236}">
                    <a16:creationId xmlns:a16="http://schemas.microsoft.com/office/drawing/2014/main" id="{05A839E7-18DA-4F5C-B431-8DFF65DB749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890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2" name="公式" r:id="rId5" imgW="126720" imgH="164880" progId="Equation.3">
                      <p:embed/>
                    </p:oleObj>
                  </mc:Choice>
                  <mc:Fallback>
                    <p:oleObj name="公式" r:id="rId5" imgW="126720" imgH="1648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890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94" name="Group 13">
                <a:extLst>
                  <a:ext uri="{FF2B5EF4-FFF2-40B4-BE49-F238E27FC236}">
                    <a16:creationId xmlns:a16="http://schemas.microsoft.com/office/drawing/2014/main" id="{B1F93195-45EB-4EE3-BD18-0AFF094B11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0" y="1299"/>
                <a:ext cx="1316" cy="2448"/>
                <a:chOff x="657" y="1200"/>
                <a:chExt cx="1316" cy="2902"/>
              </a:xfrm>
            </p:grpSpPr>
            <p:sp>
              <p:nvSpPr>
                <p:cNvPr id="131086" name="AutoShape 14">
                  <a:extLst>
                    <a:ext uri="{FF2B5EF4-FFF2-40B4-BE49-F238E27FC236}">
                      <a16:creationId xmlns:a16="http://schemas.microsoft.com/office/drawing/2014/main" id="{6B05C678-55A5-4900-ABD9-2C23C6A3D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3703"/>
                  <a:ext cx="517" cy="399"/>
                </a:xfrm>
                <a:prstGeom prst="can">
                  <a:avLst>
                    <a:gd name="adj" fmla="val 37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1087" name="AutoShape 15">
                  <a:extLst>
                    <a:ext uri="{FF2B5EF4-FFF2-40B4-BE49-F238E27FC236}">
                      <a16:creationId xmlns:a16="http://schemas.microsoft.com/office/drawing/2014/main" id="{F645C044-64E9-458E-851F-9204C5886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862" cy="1996"/>
                </a:xfrm>
                <a:prstGeom prst="can">
                  <a:avLst>
                    <a:gd name="adj" fmla="val 295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1088" name="AutoShape 16">
                  <a:extLst>
                    <a:ext uri="{FF2B5EF4-FFF2-40B4-BE49-F238E27FC236}">
                      <a16:creationId xmlns:a16="http://schemas.microsoft.com/office/drawing/2014/main" id="{E7995E46-F2F7-45B9-B173-1B1457A78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6"/>
                  <a:ext cx="1316" cy="1991"/>
                </a:xfrm>
                <a:prstGeom prst="can">
                  <a:avLst>
                    <a:gd name="adj" fmla="val 37823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>
                        <a:alpha val="80000"/>
                      </a:srgbClr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1089" name="AutoShape 17">
                  <a:extLst>
                    <a:ext uri="{FF2B5EF4-FFF2-40B4-BE49-F238E27FC236}">
                      <a16:creationId xmlns:a16="http://schemas.microsoft.com/office/drawing/2014/main" id="{B6375F17-E4B3-4453-8044-64B1C03B89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2"/>
                  <a:ext cx="1312" cy="498"/>
                </a:xfrm>
                <a:custGeom>
                  <a:avLst/>
                  <a:gdLst>
                    <a:gd name="G0" fmla="+- 6816 0 0"/>
                    <a:gd name="G1" fmla="+- 21600 0 6816"/>
                    <a:gd name="G2" fmla="+- 21600 0 6816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6816" y="10800"/>
                      </a:moveTo>
                      <a:cubicBezTo>
                        <a:pt x="6816" y="13000"/>
                        <a:pt x="8600" y="14784"/>
                        <a:pt x="10800" y="14784"/>
                      </a:cubicBezTo>
                      <a:cubicBezTo>
                        <a:pt x="13000" y="14784"/>
                        <a:pt x="14784" y="13000"/>
                        <a:pt x="14784" y="10800"/>
                      </a:cubicBezTo>
                      <a:cubicBezTo>
                        <a:pt x="14784" y="8600"/>
                        <a:pt x="13000" y="6816"/>
                        <a:pt x="10800" y="6816"/>
                      </a:cubicBezTo>
                      <a:cubicBezTo>
                        <a:pt x="8600" y="6816"/>
                        <a:pt x="6816" y="8600"/>
                        <a:pt x="6816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1090" name="AutoShape 18">
                  <a:extLst>
                    <a:ext uri="{FF2B5EF4-FFF2-40B4-BE49-F238E27FC236}">
                      <a16:creationId xmlns:a16="http://schemas.microsoft.com/office/drawing/2014/main" id="{3DD8E059-6801-43D4-8281-E78AC4129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" y="1398"/>
                  <a:ext cx="874" cy="728"/>
                </a:xfrm>
                <a:prstGeom prst="can">
                  <a:avLst>
                    <a:gd name="adj" fmla="val 370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>
                  <a:outerShdw dist="25400" dir="5400000" algn="ctr" rotWithShape="0">
                    <a:schemeClr val="tx2">
                      <a:alpha val="50000"/>
                    </a:schemeClr>
                  </a:outerShdw>
                </a:effec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1091" name="AutoShape 19">
                  <a:extLst>
                    <a:ext uri="{FF2B5EF4-FFF2-40B4-BE49-F238E27FC236}">
                      <a16:creationId xmlns:a16="http://schemas.microsoft.com/office/drawing/2014/main" id="{0C85BE56-C059-4712-969E-A8C0BB4A3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" y="1402"/>
                  <a:ext cx="862" cy="262"/>
                </a:xfrm>
                <a:custGeom>
                  <a:avLst/>
                  <a:gdLst>
                    <a:gd name="G0" fmla="+- 8545 0 0"/>
                    <a:gd name="G1" fmla="+- 21600 0 8545"/>
                    <a:gd name="G2" fmla="+- 21600 0 8545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545" y="10800"/>
                      </a:moveTo>
                      <a:cubicBezTo>
                        <a:pt x="8545" y="12045"/>
                        <a:pt x="9555" y="13055"/>
                        <a:pt x="10800" y="13055"/>
                      </a:cubicBezTo>
                      <a:cubicBezTo>
                        <a:pt x="12045" y="13055"/>
                        <a:pt x="13055" y="12045"/>
                        <a:pt x="13055" y="10800"/>
                      </a:cubicBezTo>
                      <a:cubicBezTo>
                        <a:pt x="13055" y="9555"/>
                        <a:pt x="12045" y="8545"/>
                        <a:pt x="10800" y="8545"/>
                      </a:cubicBezTo>
                      <a:cubicBezTo>
                        <a:pt x="9555" y="8545"/>
                        <a:pt x="8545" y="9555"/>
                        <a:pt x="8545" y="10800"/>
                      </a:cubicBezTo>
                      <a:close/>
                    </a:path>
                  </a:pathLst>
                </a:custGeom>
                <a:pattFill prst="dkUpDiag">
                  <a:fgClr>
                    <a:srgbClr val="00FF00"/>
                  </a:fgClr>
                  <a:bgClr>
                    <a:schemeClr val="tx2"/>
                  </a:bgClr>
                </a:pattFill>
                <a:ln w="19050">
                  <a:noFill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1092" name="AutoShape 20">
                  <a:extLst>
                    <a:ext uri="{FF2B5EF4-FFF2-40B4-BE49-F238E27FC236}">
                      <a16:creationId xmlns:a16="http://schemas.microsoft.com/office/drawing/2014/main" id="{634024D0-BB8B-43D1-8360-CF18298CF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200"/>
                  <a:ext cx="517" cy="399"/>
                </a:xfrm>
                <a:prstGeom prst="can">
                  <a:avLst>
                    <a:gd name="adj" fmla="val 39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1093" name="Text Box 21">
                <a:extLst>
                  <a:ext uri="{FF2B5EF4-FFF2-40B4-BE49-F238E27FC236}">
                    <a16:creationId xmlns:a16="http://schemas.microsoft.com/office/drawing/2014/main" id="{D7AEBAB9-73EB-4C4B-A2B3-7D982F7C1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640200">
                <a:off x="4877" y="1713"/>
                <a:ext cx="275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l-GR" altLang="zh-CN" i="1">
                    <a:effectLst>
                      <a:outerShdw blurRad="38100" dist="38100" dir="2700000" algn="tl">
                        <a:srgbClr val="808080"/>
                      </a:outerShdw>
                    </a:effectLst>
                    <a:cs typeface="Times New Roman" pitchFamily="18" charset="0"/>
                  </a:rPr>
                  <a:t>μ</a:t>
                </a:r>
                <a:r>
                  <a:rPr lang="en-US" altLang="zh-CN" sz="1600" i="1">
                    <a:effectLst>
                      <a:outerShdw blurRad="38100" dist="38100" dir="2700000" algn="tl">
                        <a:srgbClr val="808080"/>
                      </a:outerShdw>
                    </a:effectLst>
                    <a:cs typeface="Times New Roman" pitchFamily="18" charset="0"/>
                  </a:rPr>
                  <a:t> </a:t>
                </a:r>
                <a:endParaRPr lang="el-GR" altLang="zh-CN" i="1" baseline="-25000">
                  <a:effectLst>
                    <a:outerShdw blurRad="38100" dist="38100" dir="2700000" algn="tl">
                      <a:srgbClr val="808080"/>
                    </a:outerShdw>
                  </a:effectLst>
                  <a:cs typeface="Times New Roman" pitchFamily="18" charset="0"/>
                </a:endParaRPr>
              </a:p>
            </p:txBody>
          </p:sp>
          <p:sp>
            <p:nvSpPr>
              <p:cNvPr id="131094" name="AutoShape 22">
                <a:extLst>
                  <a:ext uri="{FF2B5EF4-FFF2-40B4-BE49-F238E27FC236}">
                    <a16:creationId xmlns:a16="http://schemas.microsoft.com/office/drawing/2014/main" id="{079C1186-2E68-46A7-BCB1-3B0AC1897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1034"/>
                <a:ext cx="182" cy="340"/>
              </a:xfrm>
              <a:prstGeom prst="upArrow">
                <a:avLst>
                  <a:gd name="adj1" fmla="val 40657"/>
                  <a:gd name="adj2" fmla="val 106596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1095" name="AutoShape 23">
                <a:extLst>
                  <a:ext uri="{FF2B5EF4-FFF2-40B4-BE49-F238E27FC236}">
                    <a16:creationId xmlns:a16="http://schemas.microsoft.com/office/drawing/2014/main" id="{13883F0B-587D-4F50-ABDF-1B27FA57D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16" y="2523"/>
                <a:ext cx="182" cy="635"/>
              </a:xfrm>
              <a:prstGeom prst="upArrow">
                <a:avLst>
                  <a:gd name="adj1" fmla="val 40667"/>
                  <a:gd name="adj2" fmla="val 136249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7666" name="Object 24">
                <a:extLst>
                  <a:ext uri="{FF2B5EF4-FFF2-40B4-BE49-F238E27FC236}">
                    <a16:creationId xmlns:a16="http://schemas.microsoft.com/office/drawing/2014/main" id="{C2B4BD57-DB9F-430D-A65E-4AE30D690B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2659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43" name="公式" r:id="rId7" imgW="126720" imgH="164880" progId="Equation.3">
                      <p:embed/>
                    </p:oleObj>
                  </mc:Choice>
                  <mc:Fallback>
                    <p:oleObj name="公式" r:id="rId7" imgW="126720" imgH="1648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2659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1097" name="Line 25">
              <a:extLst>
                <a:ext uri="{FF2B5EF4-FFF2-40B4-BE49-F238E27FC236}">
                  <a16:creationId xmlns:a16="http://schemas.microsoft.com/office/drawing/2014/main" id="{94D1E476-DEEC-4290-A22B-0070067BA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2" y="379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7662" name="Object 26">
              <a:extLst>
                <a:ext uri="{FF2B5EF4-FFF2-40B4-BE49-F238E27FC236}">
                  <a16:creationId xmlns:a16="http://schemas.microsoft.com/office/drawing/2014/main" id="{BA9E011B-B2F9-4655-90A1-A80F8ACB45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9" y="3794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4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3794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99" name="Line 27">
              <a:extLst>
                <a:ext uri="{FF2B5EF4-FFF2-40B4-BE49-F238E27FC236}">
                  <a16:creationId xmlns:a16="http://schemas.microsoft.com/office/drawing/2014/main" id="{9616BA18-DAED-4AB8-8EC7-EE37EA1A6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636"/>
              <a:ext cx="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7663" name="Object 28">
              <a:extLst>
                <a:ext uri="{FF2B5EF4-FFF2-40B4-BE49-F238E27FC236}">
                  <a16:creationId xmlns:a16="http://schemas.microsoft.com/office/drawing/2014/main" id="{3B7CDCC4-A505-458B-906F-CB7DCFD52A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9" y="3521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5" name="公式" r:id="rId11" imgW="203040" imgH="215640" progId="Equation.3">
                    <p:embed/>
                  </p:oleObj>
                </mc:Choice>
                <mc:Fallback>
                  <p:oleObj name="公式" r:id="rId11" imgW="2030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521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29">
              <a:extLst>
                <a:ext uri="{FF2B5EF4-FFF2-40B4-BE49-F238E27FC236}">
                  <a16:creationId xmlns:a16="http://schemas.microsoft.com/office/drawing/2014/main" id="{60E69CEA-BE47-4A7F-9FD9-4958735C43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796"/>
            <a:ext cx="25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6" name="公式" r:id="rId13" imgW="203040" imgH="228600" progId="Equation.3">
                    <p:embed/>
                  </p:oleObj>
                </mc:Choice>
                <mc:Fallback>
                  <p:oleObj name="公式" r:id="rId13" imgW="20304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796"/>
                          <a:ext cx="25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102" name="Line 30">
              <a:extLst>
                <a:ext uri="{FF2B5EF4-FFF2-40B4-BE49-F238E27FC236}">
                  <a16:creationId xmlns:a16="http://schemas.microsoft.com/office/drawing/2014/main" id="{5885A52E-CFFA-49A4-95BD-1ABE710AE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6" y="3793"/>
              <a:ext cx="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7651" name="Object 31">
            <a:extLst>
              <a:ext uri="{FF2B5EF4-FFF2-40B4-BE49-F238E27FC236}">
                <a16:creationId xmlns:a16="http://schemas.microsoft.com/office/drawing/2014/main" id="{CD48A725-A597-4557-B4EF-12681F141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13" y="630238"/>
          <a:ext cx="1892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公式" r:id="rId15" imgW="825480" imgH="215640" progId="Equation.3">
                  <p:embed/>
                </p:oleObj>
              </mc:Choice>
              <mc:Fallback>
                <p:oleObj name="公式" r:id="rId15" imgW="82548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630238"/>
                        <a:ext cx="1892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32">
            <a:extLst>
              <a:ext uri="{FF2B5EF4-FFF2-40B4-BE49-F238E27FC236}">
                <a16:creationId xmlns:a16="http://schemas.microsoft.com/office/drawing/2014/main" id="{1AA382AB-B181-4A17-8E37-FCA8B4B92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636588"/>
          <a:ext cx="142716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公式" r:id="rId17" imgW="622080" imgH="291960" progId="Equation.3">
                  <p:embed/>
                </p:oleObj>
              </mc:Choice>
              <mc:Fallback>
                <p:oleObj name="公式" r:id="rId17" imgW="622080" imgH="2919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36588"/>
                        <a:ext cx="142716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3">
            <a:extLst>
              <a:ext uri="{FF2B5EF4-FFF2-40B4-BE49-F238E27FC236}">
                <a16:creationId xmlns:a16="http://schemas.microsoft.com/office/drawing/2014/main" id="{136A9211-A593-4416-AD54-0B70D5861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727075"/>
          <a:ext cx="2921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公式" r:id="rId19" imgW="126720" imgH="164880" progId="Equation.3">
                  <p:embed/>
                </p:oleObj>
              </mc:Choice>
              <mc:Fallback>
                <p:oleObj name="公式" r:id="rId19" imgW="126720" imgH="164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727075"/>
                        <a:ext cx="2921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8" name="Group 34">
            <a:extLst>
              <a:ext uri="{FF2B5EF4-FFF2-40B4-BE49-F238E27FC236}">
                <a16:creationId xmlns:a16="http://schemas.microsoft.com/office/drawing/2014/main" id="{68AA65B8-9F97-4FCA-86D8-C87FE41C260C}"/>
              </a:ext>
            </a:extLst>
          </p:cNvPr>
          <p:cNvGrpSpPr>
            <a:grpSpLocks/>
          </p:cNvGrpSpPr>
          <p:nvPr/>
        </p:nvGrpSpPr>
        <p:grpSpPr bwMode="auto">
          <a:xfrm>
            <a:off x="6186488" y="3205163"/>
            <a:ext cx="2798762" cy="2646362"/>
            <a:chOff x="3886" y="2035"/>
            <a:chExt cx="1763" cy="1667"/>
          </a:xfrm>
        </p:grpSpPr>
        <p:grpSp>
          <p:nvGrpSpPr>
            <p:cNvPr id="27673" name="Group 35">
              <a:extLst>
                <a:ext uri="{FF2B5EF4-FFF2-40B4-BE49-F238E27FC236}">
                  <a16:creationId xmlns:a16="http://schemas.microsoft.com/office/drawing/2014/main" id="{C2D10113-B574-42CD-9616-686277012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" y="2035"/>
              <a:ext cx="1763" cy="1667"/>
              <a:chOff x="3908" y="2472"/>
              <a:chExt cx="1763" cy="1667"/>
            </a:xfrm>
          </p:grpSpPr>
          <p:sp>
            <p:nvSpPr>
              <p:cNvPr id="131108" name="Rectangle 36">
                <a:extLst>
                  <a:ext uri="{FF2B5EF4-FFF2-40B4-BE49-F238E27FC236}">
                    <a16:creationId xmlns:a16="http://schemas.microsoft.com/office/drawing/2014/main" id="{35D3B91A-2989-4C49-9DF3-15D373FAB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2472"/>
                <a:ext cx="1763" cy="1667"/>
              </a:xfrm>
              <a:prstGeom prst="rect">
                <a:avLst/>
              </a:prstGeom>
              <a:solidFill>
                <a:srgbClr val="000000">
                  <a:alpha val="60001"/>
                </a:srgbClr>
              </a:solidFill>
              <a:ln w="15875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7679" name="Group 37">
                <a:extLst>
                  <a:ext uri="{FF2B5EF4-FFF2-40B4-BE49-F238E27FC236}">
                    <a16:creationId xmlns:a16="http://schemas.microsoft.com/office/drawing/2014/main" id="{6C3ABC5B-B647-4D0E-89C7-A1ED3EC8A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64" y="2652"/>
                <a:ext cx="1313" cy="1315"/>
                <a:chOff x="3787" y="1207"/>
                <a:chExt cx="1313" cy="1315"/>
              </a:xfrm>
            </p:grpSpPr>
            <p:sp>
              <p:nvSpPr>
                <p:cNvPr id="131110" name="AutoShape 38">
                  <a:extLst>
                    <a:ext uri="{FF2B5EF4-FFF2-40B4-BE49-F238E27FC236}">
                      <a16:creationId xmlns:a16="http://schemas.microsoft.com/office/drawing/2014/main" id="{74C9690C-8035-4C3A-BC2E-9429069B5E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" y="1432"/>
                  <a:ext cx="866" cy="866"/>
                </a:xfrm>
                <a:custGeom>
                  <a:avLst/>
                  <a:gdLst>
                    <a:gd name="G0" fmla="+- 8545 0 0"/>
                    <a:gd name="G1" fmla="+- 21600 0 8545"/>
                    <a:gd name="G2" fmla="+- 21600 0 8545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545" y="10800"/>
                      </a:moveTo>
                      <a:cubicBezTo>
                        <a:pt x="8545" y="12045"/>
                        <a:pt x="9555" y="13055"/>
                        <a:pt x="10800" y="13055"/>
                      </a:cubicBezTo>
                      <a:cubicBezTo>
                        <a:pt x="12045" y="13055"/>
                        <a:pt x="13055" y="12045"/>
                        <a:pt x="13055" y="10800"/>
                      </a:cubicBezTo>
                      <a:cubicBezTo>
                        <a:pt x="13055" y="9555"/>
                        <a:pt x="12045" y="8545"/>
                        <a:pt x="10800" y="8545"/>
                      </a:cubicBezTo>
                      <a:cubicBezTo>
                        <a:pt x="9555" y="8545"/>
                        <a:pt x="8545" y="9555"/>
                        <a:pt x="8545" y="10800"/>
                      </a:cubicBezTo>
                      <a:close/>
                    </a:path>
                  </a:pathLst>
                </a:custGeom>
                <a:pattFill prst="dkUpDiag">
                  <a:fgClr>
                    <a:srgbClr val="00FF00">
                      <a:alpha val="70000"/>
                    </a:srgbClr>
                  </a:fgClr>
                  <a:bgClr>
                    <a:schemeClr val="tx2">
                      <a:alpha val="70000"/>
                    </a:schemeClr>
                  </a:bgClr>
                </a:pattFill>
                <a:ln w="19050">
                  <a:noFill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1111" name="AutoShape 39">
                  <a:extLst>
                    <a:ext uri="{FF2B5EF4-FFF2-40B4-BE49-F238E27FC236}">
                      <a16:creationId xmlns:a16="http://schemas.microsoft.com/office/drawing/2014/main" id="{3B22EFE4-189D-4AC9-A42D-E9EC506B794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787" y="1207"/>
                  <a:ext cx="1313" cy="1315"/>
                </a:xfrm>
                <a:custGeom>
                  <a:avLst/>
                  <a:gdLst>
                    <a:gd name="G0" fmla="+- 3751 0 0"/>
                    <a:gd name="G1" fmla="+- 21600 0 3751"/>
                    <a:gd name="G2" fmla="+- 21600 0 3751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751" y="10800"/>
                      </a:moveTo>
                      <a:cubicBezTo>
                        <a:pt x="3751" y="14693"/>
                        <a:pt x="6907" y="17849"/>
                        <a:pt x="10800" y="17849"/>
                      </a:cubicBezTo>
                      <a:cubicBezTo>
                        <a:pt x="14693" y="17849"/>
                        <a:pt x="17849" y="14693"/>
                        <a:pt x="17849" y="10800"/>
                      </a:cubicBezTo>
                      <a:cubicBezTo>
                        <a:pt x="17849" y="6907"/>
                        <a:pt x="14693" y="3751"/>
                        <a:pt x="10800" y="3751"/>
                      </a:cubicBezTo>
                      <a:cubicBezTo>
                        <a:pt x="6907" y="3751"/>
                        <a:pt x="3751" y="6907"/>
                        <a:pt x="3751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1112" name="Oval 40">
                  <a:extLst>
                    <a:ext uri="{FF2B5EF4-FFF2-40B4-BE49-F238E27FC236}">
                      <a16:creationId xmlns:a16="http://schemas.microsoft.com/office/drawing/2014/main" id="{9122E732-7CE4-458F-A99D-41BDD2323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6" y="1605"/>
                  <a:ext cx="505" cy="5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31113" name="AutoShape 41">
              <a:extLst>
                <a:ext uri="{FF2B5EF4-FFF2-40B4-BE49-F238E27FC236}">
                  <a16:creationId xmlns:a16="http://schemas.microsoft.com/office/drawing/2014/main" id="{7D2D7E78-08D2-461B-9C37-8ACEE03DE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" y="2551"/>
              <a:ext cx="116" cy="116"/>
            </a:xfrm>
            <a:prstGeom prst="flowChartSummingJunction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675" name="Group 42">
              <a:extLst>
                <a:ext uri="{FF2B5EF4-FFF2-40B4-BE49-F238E27FC236}">
                  <a16:creationId xmlns:a16="http://schemas.microsoft.com/office/drawing/2014/main" id="{D391963C-3F00-4D8B-AAA4-B91B3F7AA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0" y="2828"/>
              <a:ext cx="124" cy="124"/>
              <a:chOff x="2561" y="3394"/>
              <a:chExt cx="124" cy="124"/>
            </a:xfrm>
          </p:grpSpPr>
          <p:sp>
            <p:nvSpPr>
              <p:cNvPr id="131115" name="Oval 43">
                <a:extLst>
                  <a:ext uri="{FF2B5EF4-FFF2-40B4-BE49-F238E27FC236}">
                    <a16:creationId xmlns:a16="http://schemas.microsoft.com/office/drawing/2014/main" id="{1697B322-42FB-43D6-8FCC-B807110D1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3394"/>
                <a:ext cx="124" cy="12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1116" name="Oval 44">
                <a:extLst>
                  <a:ext uri="{FF2B5EF4-FFF2-40B4-BE49-F238E27FC236}">
                    <a16:creationId xmlns:a16="http://schemas.microsoft.com/office/drawing/2014/main" id="{BA49366B-62EF-48A1-93C1-7BECA6AF5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343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noFill/>
                <a:round/>
                <a:headEnd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aphicFrame>
        <p:nvGraphicFramePr>
          <p:cNvPr id="27654" name="Object 45">
            <a:extLst>
              <a:ext uri="{FF2B5EF4-FFF2-40B4-BE49-F238E27FC236}">
                <a16:creationId xmlns:a16="http://schemas.microsoft.com/office/drawing/2014/main" id="{CA671268-894A-4DC4-8B3C-819F14F90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557338"/>
          <a:ext cx="1428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公式" r:id="rId21" imgW="622080" imgH="342720" progId="Equation.3">
                  <p:embed/>
                </p:oleObj>
              </mc:Choice>
              <mc:Fallback>
                <p:oleObj name="公式" r:id="rId21" imgW="622080" imgH="34272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557338"/>
                        <a:ext cx="14287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8" name="Line 46">
            <a:extLst>
              <a:ext uri="{FF2B5EF4-FFF2-40B4-BE49-F238E27FC236}">
                <a16:creationId xmlns:a16="http://schemas.microsoft.com/office/drawing/2014/main" id="{A8A8A054-A5E2-44F8-BD61-BE2291C05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2700" y="3941763"/>
            <a:ext cx="623888" cy="6159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670" name="Group 47">
            <a:extLst>
              <a:ext uri="{FF2B5EF4-FFF2-40B4-BE49-F238E27FC236}">
                <a16:creationId xmlns:a16="http://schemas.microsoft.com/office/drawing/2014/main" id="{D5A88635-6AAE-4042-BEAE-F99CC266F9DB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3659188"/>
            <a:ext cx="1757362" cy="1757362"/>
            <a:chOff x="4261" y="2305"/>
            <a:chExt cx="1107" cy="1107"/>
          </a:xfrm>
        </p:grpSpPr>
        <p:sp>
          <p:nvSpPr>
            <p:cNvPr id="131120" name="Oval 48">
              <a:extLst>
                <a:ext uri="{FF2B5EF4-FFF2-40B4-BE49-F238E27FC236}">
                  <a16:creationId xmlns:a16="http://schemas.microsoft.com/office/drawing/2014/main" id="{3254720F-2980-4C53-AAA1-FE7503D0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2305"/>
              <a:ext cx="1107" cy="1107"/>
            </a:xfrm>
            <a:prstGeom prst="ellipse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121" name="Line 49">
              <a:extLst>
                <a:ext uri="{FF2B5EF4-FFF2-40B4-BE49-F238E27FC236}">
                  <a16:creationId xmlns:a16="http://schemas.microsoft.com/office/drawing/2014/main" id="{C0E59A04-7D87-424B-9B2E-2BFFE6D69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" y="2800"/>
              <a:ext cx="0" cy="93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7655" name="Object 50">
            <a:extLst>
              <a:ext uri="{FF2B5EF4-FFF2-40B4-BE49-F238E27FC236}">
                <a16:creationId xmlns:a16="http://schemas.microsoft.com/office/drawing/2014/main" id="{EA4A537A-8721-42BB-97A3-BEB938B1C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3063" y="3778250"/>
          <a:ext cx="2301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公式" r:id="rId23" imgW="114120" imgH="139680" progId="Equation.3">
                  <p:embed/>
                </p:oleObj>
              </mc:Choice>
              <mc:Fallback>
                <p:oleObj name="公式" r:id="rId23" imgW="114120" imgH="1396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63" y="3778250"/>
                        <a:ext cx="230187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3" name="Object 51">
            <a:extLst>
              <a:ext uri="{FF2B5EF4-FFF2-40B4-BE49-F238E27FC236}">
                <a16:creationId xmlns:a16="http://schemas.microsoft.com/office/drawing/2014/main" id="{E742E4A2-A40C-4A80-A1C4-C894FBA8C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8" y="4037013"/>
          <a:ext cx="1457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公式" r:id="rId25" imgW="634680" imgH="177480" progId="Equation.3">
                  <p:embed/>
                </p:oleObj>
              </mc:Choice>
              <mc:Fallback>
                <p:oleObj name="公式" r:id="rId25" imgW="634680" imgH="177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4037013"/>
                        <a:ext cx="14573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52">
            <a:extLst>
              <a:ext uri="{FF2B5EF4-FFF2-40B4-BE49-F238E27FC236}">
                <a16:creationId xmlns:a16="http://schemas.microsoft.com/office/drawing/2014/main" id="{2AA93459-A7EF-440F-8210-77E67EB00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" y="2592388"/>
          <a:ext cx="1920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公式" r:id="rId27" imgW="838080" imgH="228600" progId="Equation.3">
                  <p:embed/>
                </p:oleObj>
              </mc:Choice>
              <mc:Fallback>
                <p:oleObj name="公式" r:id="rId27" imgW="83808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592388"/>
                        <a:ext cx="19208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53">
            <a:extLst>
              <a:ext uri="{FF2B5EF4-FFF2-40B4-BE49-F238E27FC236}">
                <a16:creationId xmlns:a16="http://schemas.microsoft.com/office/drawing/2014/main" id="{9FA1C412-1E40-405D-A77D-FF5360C11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613025"/>
          <a:ext cx="14271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公式" r:id="rId29" imgW="622080" imgH="291960" progId="Equation.3">
                  <p:embed/>
                </p:oleObj>
              </mc:Choice>
              <mc:Fallback>
                <p:oleObj name="公式" r:id="rId29" imgW="622080" imgH="2919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13025"/>
                        <a:ext cx="142716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54">
            <a:extLst>
              <a:ext uri="{FF2B5EF4-FFF2-40B4-BE49-F238E27FC236}">
                <a16:creationId xmlns:a16="http://schemas.microsoft.com/office/drawing/2014/main" id="{F9FD8757-4D4B-4C20-992E-EBC06D755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420938"/>
          <a:ext cx="25939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公式" r:id="rId31" imgW="1130040" imgH="457200" progId="Equation.3">
                  <p:embed/>
                </p:oleObj>
              </mc:Choice>
              <mc:Fallback>
                <p:oleObj name="公式" r:id="rId31" imgW="1130040" imgH="457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20938"/>
                        <a:ext cx="25939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7" name="Object 55">
            <a:extLst>
              <a:ext uri="{FF2B5EF4-FFF2-40B4-BE49-F238E27FC236}">
                <a16:creationId xmlns:a16="http://schemas.microsoft.com/office/drawing/2014/main" id="{39FE08A7-E201-4AFE-A473-02CE230CF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6525" y="3749675"/>
          <a:ext cx="16335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公式" r:id="rId33" imgW="711000" imgH="457200" progId="Equation.3">
                  <p:embed/>
                </p:oleObj>
              </mc:Choice>
              <mc:Fallback>
                <p:oleObj name="公式" r:id="rId33" imgW="711000" imgH="4572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3749675"/>
                        <a:ext cx="163353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8" name="Object 56">
            <a:extLst>
              <a:ext uri="{FF2B5EF4-FFF2-40B4-BE49-F238E27FC236}">
                <a16:creationId xmlns:a16="http://schemas.microsoft.com/office/drawing/2014/main" id="{EB91761C-2B3A-42E2-AC10-00A954273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973638"/>
          <a:ext cx="2800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公式" r:id="rId35" imgW="1218960" imgH="457200" progId="Equation.3">
                  <p:embed/>
                </p:oleObj>
              </mc:Choice>
              <mc:Fallback>
                <p:oleObj name="公式" r:id="rId35" imgW="1218960" imgH="4572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73638"/>
                        <a:ext cx="28003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300" fill="hold"/>
                                        <p:tgtEl>
                                          <p:spTgt spid="1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extLst>
              <a:ext uri="{FF2B5EF4-FFF2-40B4-BE49-F238E27FC236}">
                <a16:creationId xmlns:a16="http://schemas.microsoft.com/office/drawing/2014/main" id="{AD64E9E6-6170-4FC5-89DC-E4B8C83E8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58800"/>
          <a:ext cx="14573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公式" r:id="rId3" imgW="634680" imgH="177480" progId="Equation.3">
                  <p:embed/>
                </p:oleObj>
              </mc:Choice>
              <mc:Fallback>
                <p:oleObj name="公式" r:id="rId3" imgW="63468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8800"/>
                        <a:ext cx="14573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5" name="Group 3">
            <a:extLst>
              <a:ext uri="{FF2B5EF4-FFF2-40B4-BE49-F238E27FC236}">
                <a16:creationId xmlns:a16="http://schemas.microsoft.com/office/drawing/2014/main" id="{C970AFAA-3C39-4476-AE25-F04DDF2EC11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412875"/>
            <a:ext cx="2133600" cy="5184775"/>
            <a:chOff x="4150" y="890"/>
            <a:chExt cx="1344" cy="3266"/>
          </a:xfrm>
        </p:grpSpPr>
        <p:sp>
          <p:nvSpPr>
            <p:cNvPr id="132100" name="Line 4">
              <a:extLst>
                <a:ext uri="{FF2B5EF4-FFF2-40B4-BE49-F238E27FC236}">
                  <a16:creationId xmlns:a16="http://schemas.microsoft.com/office/drawing/2014/main" id="{D1F96FA3-5E60-426C-8CAC-B66A17BA5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1067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101" name="Line 5">
              <a:extLst>
                <a:ext uri="{FF2B5EF4-FFF2-40B4-BE49-F238E27FC236}">
                  <a16:creationId xmlns:a16="http://schemas.microsoft.com/office/drawing/2014/main" id="{60359B3D-11C5-4582-9FC6-85B594414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1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102" name="Line 6">
              <a:extLst>
                <a:ext uri="{FF2B5EF4-FFF2-40B4-BE49-F238E27FC236}">
                  <a16:creationId xmlns:a16="http://schemas.microsoft.com/office/drawing/2014/main" id="{0EE88D99-A474-4B1D-8CB8-18CFD43E1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103" name="Line 7">
              <a:extLst>
                <a:ext uri="{FF2B5EF4-FFF2-40B4-BE49-F238E27FC236}">
                  <a16:creationId xmlns:a16="http://schemas.microsoft.com/office/drawing/2014/main" id="{03C4CA88-135D-415A-8AEA-A268356C9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029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104" name="Line 8">
              <a:extLst>
                <a:ext uri="{FF2B5EF4-FFF2-40B4-BE49-F238E27FC236}">
                  <a16:creationId xmlns:a16="http://schemas.microsoft.com/office/drawing/2014/main" id="{EA1E991F-1160-45BB-8E30-EAED42B22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105" name="Line 9">
              <a:extLst>
                <a:ext uri="{FF2B5EF4-FFF2-40B4-BE49-F238E27FC236}">
                  <a16:creationId xmlns:a16="http://schemas.microsoft.com/office/drawing/2014/main" id="{F618A4FC-AF1E-41DE-9C27-B04917FEA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106" name="Line 10">
              <a:extLst>
                <a:ext uri="{FF2B5EF4-FFF2-40B4-BE49-F238E27FC236}">
                  <a16:creationId xmlns:a16="http://schemas.microsoft.com/office/drawing/2014/main" id="{8397B776-E399-4CA6-A86A-DD4E5105C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9" y="981"/>
              <a:ext cx="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8721" name="Group 11">
              <a:extLst>
                <a:ext uri="{FF2B5EF4-FFF2-40B4-BE49-F238E27FC236}">
                  <a16:creationId xmlns:a16="http://schemas.microsoft.com/office/drawing/2014/main" id="{6020818B-2435-4B9E-9864-8E96828AE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890"/>
              <a:ext cx="1316" cy="2857"/>
              <a:chOff x="4150" y="890"/>
              <a:chExt cx="1316" cy="2857"/>
            </a:xfrm>
          </p:grpSpPr>
          <p:graphicFrame>
            <p:nvGraphicFramePr>
              <p:cNvPr id="28693" name="Object 12">
                <a:extLst>
                  <a:ext uri="{FF2B5EF4-FFF2-40B4-BE49-F238E27FC236}">
                    <a16:creationId xmlns:a16="http://schemas.microsoft.com/office/drawing/2014/main" id="{3D474D93-A7B1-4338-951F-BC8AEC4BAF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890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81" name="公式" r:id="rId5" imgW="126720" imgH="164880" progId="Equation.3">
                      <p:embed/>
                    </p:oleObj>
                  </mc:Choice>
                  <mc:Fallback>
                    <p:oleObj name="公式" r:id="rId5" imgW="126720" imgH="1648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890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725" name="Group 13">
                <a:extLst>
                  <a:ext uri="{FF2B5EF4-FFF2-40B4-BE49-F238E27FC236}">
                    <a16:creationId xmlns:a16="http://schemas.microsoft.com/office/drawing/2014/main" id="{E1D78A0D-5844-49FE-8943-74D498EB6D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0" y="1299"/>
                <a:ext cx="1316" cy="2448"/>
                <a:chOff x="657" y="1200"/>
                <a:chExt cx="1316" cy="2902"/>
              </a:xfrm>
            </p:grpSpPr>
            <p:sp>
              <p:nvSpPr>
                <p:cNvPr id="132110" name="AutoShape 14">
                  <a:extLst>
                    <a:ext uri="{FF2B5EF4-FFF2-40B4-BE49-F238E27FC236}">
                      <a16:creationId xmlns:a16="http://schemas.microsoft.com/office/drawing/2014/main" id="{9476E149-4DEC-447F-A74E-EA279406D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3703"/>
                  <a:ext cx="517" cy="399"/>
                </a:xfrm>
                <a:prstGeom prst="can">
                  <a:avLst>
                    <a:gd name="adj" fmla="val 37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2111" name="AutoShape 15">
                  <a:extLst>
                    <a:ext uri="{FF2B5EF4-FFF2-40B4-BE49-F238E27FC236}">
                      <a16:creationId xmlns:a16="http://schemas.microsoft.com/office/drawing/2014/main" id="{38D134FC-C073-4077-8820-A1C9438ED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862" cy="1996"/>
                </a:xfrm>
                <a:prstGeom prst="can">
                  <a:avLst>
                    <a:gd name="adj" fmla="val 295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2112" name="AutoShape 16">
                  <a:extLst>
                    <a:ext uri="{FF2B5EF4-FFF2-40B4-BE49-F238E27FC236}">
                      <a16:creationId xmlns:a16="http://schemas.microsoft.com/office/drawing/2014/main" id="{14D0BA14-02D2-44E7-B030-ED311AE77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6"/>
                  <a:ext cx="1316" cy="1991"/>
                </a:xfrm>
                <a:prstGeom prst="can">
                  <a:avLst>
                    <a:gd name="adj" fmla="val 37823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>
                        <a:alpha val="80000"/>
                      </a:srgbClr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2113" name="AutoShape 17">
                  <a:extLst>
                    <a:ext uri="{FF2B5EF4-FFF2-40B4-BE49-F238E27FC236}">
                      <a16:creationId xmlns:a16="http://schemas.microsoft.com/office/drawing/2014/main" id="{483EB550-F3FD-4214-9DA3-AA2EEFD28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2"/>
                  <a:ext cx="1312" cy="498"/>
                </a:xfrm>
                <a:custGeom>
                  <a:avLst/>
                  <a:gdLst>
                    <a:gd name="G0" fmla="+- 6816 0 0"/>
                    <a:gd name="G1" fmla="+- 21600 0 6816"/>
                    <a:gd name="G2" fmla="+- 21600 0 6816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6816" y="10800"/>
                      </a:moveTo>
                      <a:cubicBezTo>
                        <a:pt x="6816" y="13000"/>
                        <a:pt x="8600" y="14784"/>
                        <a:pt x="10800" y="14784"/>
                      </a:cubicBezTo>
                      <a:cubicBezTo>
                        <a:pt x="13000" y="14784"/>
                        <a:pt x="14784" y="13000"/>
                        <a:pt x="14784" y="10800"/>
                      </a:cubicBezTo>
                      <a:cubicBezTo>
                        <a:pt x="14784" y="8600"/>
                        <a:pt x="13000" y="6816"/>
                        <a:pt x="10800" y="6816"/>
                      </a:cubicBezTo>
                      <a:cubicBezTo>
                        <a:pt x="8600" y="6816"/>
                        <a:pt x="6816" y="8600"/>
                        <a:pt x="6816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2114" name="AutoShape 18">
                  <a:extLst>
                    <a:ext uri="{FF2B5EF4-FFF2-40B4-BE49-F238E27FC236}">
                      <a16:creationId xmlns:a16="http://schemas.microsoft.com/office/drawing/2014/main" id="{1556E9A5-BBF2-4B5B-93D0-1A4AFEE4B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" y="1398"/>
                  <a:ext cx="874" cy="728"/>
                </a:xfrm>
                <a:prstGeom prst="can">
                  <a:avLst>
                    <a:gd name="adj" fmla="val 370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>
                  <a:outerShdw dist="25400" dir="5400000" algn="ctr" rotWithShape="0">
                    <a:schemeClr val="tx2">
                      <a:alpha val="50000"/>
                    </a:schemeClr>
                  </a:outerShdw>
                </a:effec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2115" name="AutoShape 19">
                  <a:extLst>
                    <a:ext uri="{FF2B5EF4-FFF2-40B4-BE49-F238E27FC236}">
                      <a16:creationId xmlns:a16="http://schemas.microsoft.com/office/drawing/2014/main" id="{0645D7C5-D678-4A3C-8542-B0100AAD2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" y="1402"/>
                  <a:ext cx="862" cy="262"/>
                </a:xfrm>
                <a:custGeom>
                  <a:avLst/>
                  <a:gdLst>
                    <a:gd name="G0" fmla="+- 8545 0 0"/>
                    <a:gd name="G1" fmla="+- 21600 0 8545"/>
                    <a:gd name="G2" fmla="+- 21600 0 8545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545" y="10800"/>
                      </a:moveTo>
                      <a:cubicBezTo>
                        <a:pt x="8545" y="12045"/>
                        <a:pt x="9555" y="13055"/>
                        <a:pt x="10800" y="13055"/>
                      </a:cubicBezTo>
                      <a:cubicBezTo>
                        <a:pt x="12045" y="13055"/>
                        <a:pt x="13055" y="12045"/>
                        <a:pt x="13055" y="10800"/>
                      </a:cubicBezTo>
                      <a:cubicBezTo>
                        <a:pt x="13055" y="9555"/>
                        <a:pt x="12045" y="8545"/>
                        <a:pt x="10800" y="8545"/>
                      </a:cubicBezTo>
                      <a:cubicBezTo>
                        <a:pt x="9555" y="8545"/>
                        <a:pt x="8545" y="9555"/>
                        <a:pt x="8545" y="10800"/>
                      </a:cubicBezTo>
                      <a:close/>
                    </a:path>
                  </a:pathLst>
                </a:custGeom>
                <a:pattFill prst="dkUpDiag">
                  <a:fgClr>
                    <a:srgbClr val="00FF00"/>
                  </a:fgClr>
                  <a:bgClr>
                    <a:schemeClr val="tx2"/>
                  </a:bgClr>
                </a:pattFill>
                <a:ln w="19050">
                  <a:noFill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2116" name="AutoShape 20">
                  <a:extLst>
                    <a:ext uri="{FF2B5EF4-FFF2-40B4-BE49-F238E27FC236}">
                      <a16:creationId xmlns:a16="http://schemas.microsoft.com/office/drawing/2014/main" id="{8A166F3B-20C7-4DA3-9AAC-D97A1A40D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200"/>
                  <a:ext cx="517" cy="399"/>
                </a:xfrm>
                <a:prstGeom prst="can">
                  <a:avLst>
                    <a:gd name="adj" fmla="val 39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117" name="Text Box 21">
                <a:extLst>
                  <a:ext uri="{FF2B5EF4-FFF2-40B4-BE49-F238E27FC236}">
                    <a16:creationId xmlns:a16="http://schemas.microsoft.com/office/drawing/2014/main" id="{29F5B34E-A9DB-4386-97AA-C20F2CF688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640200">
                <a:off x="4877" y="1715"/>
                <a:ext cx="243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l-GR" altLang="zh-CN" i="1">
                    <a:effectLst>
                      <a:outerShdw blurRad="38100" dist="38100" dir="2700000" algn="tl">
                        <a:srgbClr val="808080"/>
                      </a:outerShdw>
                    </a:effectLst>
                    <a:cs typeface="Times New Roman" pitchFamily="18" charset="0"/>
                  </a:rPr>
                  <a:t>μ</a:t>
                </a:r>
                <a:endParaRPr lang="el-GR" altLang="zh-CN" i="1" baseline="-25000">
                  <a:effectLst>
                    <a:outerShdw blurRad="38100" dist="38100" dir="2700000" algn="tl">
                      <a:srgbClr val="808080"/>
                    </a:outerShdw>
                  </a:effectLst>
                  <a:cs typeface="Times New Roman" pitchFamily="18" charset="0"/>
                </a:endParaRPr>
              </a:p>
            </p:txBody>
          </p:sp>
          <p:sp>
            <p:nvSpPr>
              <p:cNvPr id="132118" name="AutoShape 22">
                <a:extLst>
                  <a:ext uri="{FF2B5EF4-FFF2-40B4-BE49-F238E27FC236}">
                    <a16:creationId xmlns:a16="http://schemas.microsoft.com/office/drawing/2014/main" id="{C3EF9D47-B72F-49C8-AA10-8515F06D9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1034"/>
                <a:ext cx="182" cy="340"/>
              </a:xfrm>
              <a:prstGeom prst="upArrow">
                <a:avLst>
                  <a:gd name="adj1" fmla="val 40657"/>
                  <a:gd name="adj2" fmla="val 106596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2119" name="AutoShape 23">
                <a:extLst>
                  <a:ext uri="{FF2B5EF4-FFF2-40B4-BE49-F238E27FC236}">
                    <a16:creationId xmlns:a16="http://schemas.microsoft.com/office/drawing/2014/main" id="{914B1CE5-B8CB-4925-8907-7CC0C1E3E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16" y="2523"/>
                <a:ext cx="182" cy="635"/>
              </a:xfrm>
              <a:prstGeom prst="upArrow">
                <a:avLst>
                  <a:gd name="adj1" fmla="val 40667"/>
                  <a:gd name="adj2" fmla="val 136249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8694" name="Object 24">
                <a:extLst>
                  <a:ext uri="{FF2B5EF4-FFF2-40B4-BE49-F238E27FC236}">
                    <a16:creationId xmlns:a16="http://schemas.microsoft.com/office/drawing/2014/main" id="{67FCCE4D-71AB-4BBF-AA4F-629EB050C1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2659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82" name="公式" r:id="rId7" imgW="126720" imgH="164880" progId="Equation.3">
                      <p:embed/>
                    </p:oleObj>
                  </mc:Choice>
                  <mc:Fallback>
                    <p:oleObj name="公式" r:id="rId7" imgW="126720" imgH="1648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2659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121" name="Line 25">
              <a:extLst>
                <a:ext uri="{FF2B5EF4-FFF2-40B4-BE49-F238E27FC236}">
                  <a16:creationId xmlns:a16="http://schemas.microsoft.com/office/drawing/2014/main" id="{F73C0E3A-E34C-4770-9F1E-4BD07BA56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2" y="379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690" name="Object 26">
              <a:extLst>
                <a:ext uri="{FF2B5EF4-FFF2-40B4-BE49-F238E27FC236}">
                  <a16:creationId xmlns:a16="http://schemas.microsoft.com/office/drawing/2014/main" id="{B5D71EDE-8625-422A-9E8A-C0E172BBAD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9" y="3794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3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3794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23" name="Line 27">
              <a:extLst>
                <a:ext uri="{FF2B5EF4-FFF2-40B4-BE49-F238E27FC236}">
                  <a16:creationId xmlns:a16="http://schemas.microsoft.com/office/drawing/2014/main" id="{DB37A6D9-D850-43C8-B362-62C1D6145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636"/>
              <a:ext cx="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691" name="Object 28">
              <a:extLst>
                <a:ext uri="{FF2B5EF4-FFF2-40B4-BE49-F238E27FC236}">
                  <a16:creationId xmlns:a16="http://schemas.microsoft.com/office/drawing/2014/main" id="{BF623D79-028D-464E-8472-2C21C0B7C1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9" y="3521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4" name="公式" r:id="rId11" imgW="203040" imgH="215640" progId="Equation.3">
                    <p:embed/>
                  </p:oleObj>
                </mc:Choice>
                <mc:Fallback>
                  <p:oleObj name="公式" r:id="rId11" imgW="2030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521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29">
              <a:extLst>
                <a:ext uri="{FF2B5EF4-FFF2-40B4-BE49-F238E27FC236}">
                  <a16:creationId xmlns:a16="http://schemas.microsoft.com/office/drawing/2014/main" id="{8A24E0B4-C5B0-4F84-A526-D9A6A4089B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796"/>
            <a:ext cx="25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5" name="公式" r:id="rId13" imgW="203040" imgH="228600" progId="Equation.3">
                    <p:embed/>
                  </p:oleObj>
                </mc:Choice>
                <mc:Fallback>
                  <p:oleObj name="公式" r:id="rId13" imgW="20304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796"/>
                          <a:ext cx="25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26" name="Line 30">
              <a:extLst>
                <a:ext uri="{FF2B5EF4-FFF2-40B4-BE49-F238E27FC236}">
                  <a16:creationId xmlns:a16="http://schemas.microsoft.com/office/drawing/2014/main" id="{3E7458BB-DE0C-442F-A58E-34431F6E1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6" y="3793"/>
              <a:ext cx="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32127" name="Object 31">
            <a:extLst>
              <a:ext uri="{FF2B5EF4-FFF2-40B4-BE49-F238E27FC236}">
                <a16:creationId xmlns:a16="http://schemas.microsoft.com/office/drawing/2014/main" id="{57DABD73-919E-4E77-B3DB-3B49315A7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27050"/>
          <a:ext cx="11652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公式" r:id="rId15" imgW="507960" imgH="228600" progId="Equation.3">
                  <p:embed/>
                </p:oleObj>
              </mc:Choice>
              <mc:Fallback>
                <p:oleObj name="公式" r:id="rId15" imgW="50796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7050"/>
                        <a:ext cx="11652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8" name="Object 32">
            <a:extLst>
              <a:ext uri="{FF2B5EF4-FFF2-40B4-BE49-F238E27FC236}">
                <a16:creationId xmlns:a16="http://schemas.microsoft.com/office/drawing/2014/main" id="{7A6B7B2E-24F0-4760-A125-E94B684A9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76250"/>
          <a:ext cx="14271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公式" r:id="rId17" imgW="622080" imgH="291960" progId="Equation.3">
                  <p:embed/>
                </p:oleObj>
              </mc:Choice>
              <mc:Fallback>
                <p:oleObj name="公式" r:id="rId17" imgW="622080" imgH="2919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6250"/>
                        <a:ext cx="142716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9" name="Object 33">
            <a:extLst>
              <a:ext uri="{FF2B5EF4-FFF2-40B4-BE49-F238E27FC236}">
                <a16:creationId xmlns:a16="http://schemas.microsoft.com/office/drawing/2014/main" id="{AFBE5F7B-70A3-49BE-85C9-78161B53E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0875" y="585788"/>
          <a:ext cx="758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公式" r:id="rId19" imgW="330120" imgH="164880" progId="Equation.3">
                  <p:embed/>
                </p:oleObj>
              </mc:Choice>
              <mc:Fallback>
                <p:oleObj name="公式" r:id="rId19" imgW="330120" imgH="164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585788"/>
                        <a:ext cx="7588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6" name="Group 34">
            <a:extLst>
              <a:ext uri="{FF2B5EF4-FFF2-40B4-BE49-F238E27FC236}">
                <a16:creationId xmlns:a16="http://schemas.microsoft.com/office/drawing/2014/main" id="{6B9D1F24-3E21-4E6D-9031-A3282ADAF967}"/>
              </a:ext>
            </a:extLst>
          </p:cNvPr>
          <p:cNvGrpSpPr>
            <a:grpSpLocks/>
          </p:cNvGrpSpPr>
          <p:nvPr/>
        </p:nvGrpSpPr>
        <p:grpSpPr bwMode="auto">
          <a:xfrm>
            <a:off x="6186488" y="3205163"/>
            <a:ext cx="2798762" cy="2646362"/>
            <a:chOff x="3908" y="2472"/>
            <a:chExt cx="1763" cy="1667"/>
          </a:xfrm>
        </p:grpSpPr>
        <p:sp>
          <p:nvSpPr>
            <p:cNvPr id="132131" name="Rectangle 35">
              <a:extLst>
                <a:ext uri="{FF2B5EF4-FFF2-40B4-BE49-F238E27FC236}">
                  <a16:creationId xmlns:a16="http://schemas.microsoft.com/office/drawing/2014/main" id="{78CE4A28-4FB4-42C3-9876-52C750886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472"/>
              <a:ext cx="1763" cy="1667"/>
            </a:xfrm>
            <a:prstGeom prst="rect">
              <a:avLst/>
            </a:prstGeom>
            <a:solidFill>
              <a:srgbClr val="000000">
                <a:alpha val="60001"/>
              </a:srgbClr>
            </a:solidFill>
            <a:ln w="15875">
              <a:noFill/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8710" name="Group 36">
              <a:extLst>
                <a:ext uri="{FF2B5EF4-FFF2-40B4-BE49-F238E27FC236}">
                  <a16:creationId xmlns:a16="http://schemas.microsoft.com/office/drawing/2014/main" id="{B9BC81DF-BFE4-4C83-8569-BB16CC113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" y="2652"/>
              <a:ext cx="1313" cy="1315"/>
              <a:chOff x="3787" y="1207"/>
              <a:chExt cx="1313" cy="1315"/>
            </a:xfrm>
          </p:grpSpPr>
          <p:sp>
            <p:nvSpPr>
              <p:cNvPr id="132133" name="AutoShape 37">
                <a:extLst>
                  <a:ext uri="{FF2B5EF4-FFF2-40B4-BE49-F238E27FC236}">
                    <a16:creationId xmlns:a16="http://schemas.microsoft.com/office/drawing/2014/main" id="{64F46CDE-4AB7-4F51-AABD-65622DADA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1432"/>
                <a:ext cx="866" cy="866"/>
              </a:xfrm>
              <a:custGeom>
                <a:avLst/>
                <a:gdLst>
                  <a:gd name="G0" fmla="+- 8545 0 0"/>
                  <a:gd name="G1" fmla="+- 21600 0 8545"/>
                  <a:gd name="G2" fmla="+- 21600 0 8545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8545" y="10800"/>
                    </a:moveTo>
                    <a:cubicBezTo>
                      <a:pt x="8545" y="12045"/>
                      <a:pt x="9555" y="13055"/>
                      <a:pt x="10800" y="13055"/>
                    </a:cubicBezTo>
                    <a:cubicBezTo>
                      <a:pt x="12045" y="13055"/>
                      <a:pt x="13055" y="12045"/>
                      <a:pt x="13055" y="10800"/>
                    </a:cubicBezTo>
                    <a:cubicBezTo>
                      <a:pt x="13055" y="9555"/>
                      <a:pt x="12045" y="8545"/>
                      <a:pt x="10800" y="8545"/>
                    </a:cubicBezTo>
                    <a:cubicBezTo>
                      <a:pt x="9555" y="8545"/>
                      <a:pt x="8545" y="9555"/>
                      <a:pt x="8545" y="10800"/>
                    </a:cubicBezTo>
                    <a:close/>
                  </a:path>
                </a:pathLst>
              </a:custGeom>
              <a:pattFill prst="dkUpDiag">
                <a:fgClr>
                  <a:srgbClr val="00FF00">
                    <a:alpha val="70000"/>
                  </a:srgbClr>
                </a:fgClr>
                <a:bgClr>
                  <a:schemeClr val="tx2">
                    <a:alpha val="70000"/>
                  </a:schemeClr>
                </a:bgClr>
              </a:pattFill>
              <a:ln w="19050">
                <a:noFill/>
                <a:round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2134" name="AutoShape 38">
                <a:extLst>
                  <a:ext uri="{FF2B5EF4-FFF2-40B4-BE49-F238E27FC236}">
                    <a16:creationId xmlns:a16="http://schemas.microsoft.com/office/drawing/2014/main" id="{669E840B-1B3B-4E75-8E9E-F703099BA0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87" y="1207"/>
                <a:ext cx="1313" cy="1315"/>
              </a:xfrm>
              <a:custGeom>
                <a:avLst/>
                <a:gdLst>
                  <a:gd name="G0" fmla="+- 3751 0 0"/>
                  <a:gd name="G1" fmla="+- 21600 0 3751"/>
                  <a:gd name="G2" fmla="+- 21600 0 375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751" y="10800"/>
                    </a:moveTo>
                    <a:cubicBezTo>
                      <a:pt x="3751" y="14693"/>
                      <a:pt x="6907" y="17849"/>
                      <a:pt x="10800" y="17849"/>
                    </a:cubicBezTo>
                    <a:cubicBezTo>
                      <a:pt x="14693" y="17849"/>
                      <a:pt x="17849" y="14693"/>
                      <a:pt x="17849" y="10800"/>
                    </a:cubicBezTo>
                    <a:cubicBezTo>
                      <a:pt x="17849" y="6907"/>
                      <a:pt x="14693" y="3751"/>
                      <a:pt x="10800" y="3751"/>
                    </a:cubicBezTo>
                    <a:cubicBezTo>
                      <a:pt x="6907" y="3751"/>
                      <a:pt x="3751" y="6907"/>
                      <a:pt x="3751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2135" name="Oval 39">
                <a:extLst>
                  <a:ext uri="{FF2B5EF4-FFF2-40B4-BE49-F238E27FC236}">
                    <a16:creationId xmlns:a16="http://schemas.microsoft.com/office/drawing/2014/main" id="{6E21B1D2-6D00-4D1B-90EF-BB0E8DCC0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1605"/>
                <a:ext cx="505" cy="505"/>
              </a:xfrm>
              <a:prstGeom prst="ellipse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32136" name="AutoShape 40">
            <a:extLst>
              <a:ext uri="{FF2B5EF4-FFF2-40B4-BE49-F238E27FC236}">
                <a16:creationId xmlns:a16="http://schemas.microsoft.com/office/drawing/2014/main" id="{A9C556B6-0851-4729-A541-B4AC4827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275" y="4024313"/>
            <a:ext cx="184150" cy="184150"/>
          </a:xfrm>
          <a:prstGeom prst="flowChartSummingJunction">
            <a:avLst/>
          </a:prstGeom>
          <a:noFill/>
          <a:ln w="19050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698" name="Group 41">
            <a:extLst>
              <a:ext uri="{FF2B5EF4-FFF2-40B4-BE49-F238E27FC236}">
                <a16:creationId xmlns:a16="http://schemas.microsoft.com/office/drawing/2014/main" id="{BBDCA539-982E-4DE0-8F03-A5F89934ADA3}"/>
              </a:ext>
            </a:extLst>
          </p:cNvPr>
          <p:cNvGrpSpPr>
            <a:grpSpLocks/>
          </p:cNvGrpSpPr>
          <p:nvPr/>
        </p:nvGrpSpPr>
        <p:grpSpPr bwMode="auto">
          <a:xfrm>
            <a:off x="7526338" y="4464050"/>
            <a:ext cx="196850" cy="196850"/>
            <a:chOff x="2561" y="3394"/>
            <a:chExt cx="124" cy="124"/>
          </a:xfrm>
        </p:grpSpPr>
        <p:sp>
          <p:nvSpPr>
            <p:cNvPr id="132138" name="Oval 42">
              <a:extLst>
                <a:ext uri="{FF2B5EF4-FFF2-40B4-BE49-F238E27FC236}">
                  <a16:creationId xmlns:a16="http://schemas.microsoft.com/office/drawing/2014/main" id="{42090E00-3D1D-4A0A-B2AB-10397D93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3394"/>
              <a:ext cx="124" cy="12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139" name="Oval 43">
              <a:extLst>
                <a:ext uri="{FF2B5EF4-FFF2-40B4-BE49-F238E27FC236}">
                  <a16:creationId xmlns:a16="http://schemas.microsoft.com/office/drawing/2014/main" id="{28F37094-631A-455E-80BB-943927ED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3432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round/>
              <a:headEnd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32140" name="Object 44">
            <a:extLst>
              <a:ext uri="{FF2B5EF4-FFF2-40B4-BE49-F238E27FC236}">
                <a16:creationId xmlns:a16="http://schemas.microsoft.com/office/drawing/2014/main" id="{ED5C1032-A1D6-4CAD-B12D-7BF18E7ED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8063" y="561975"/>
          <a:ext cx="9318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公式" r:id="rId21" imgW="406080" imgH="177480" progId="Equation.3">
                  <p:embed/>
                </p:oleObj>
              </mc:Choice>
              <mc:Fallback>
                <p:oleObj name="公式" r:id="rId21" imgW="406080" imgH="1774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561975"/>
                        <a:ext cx="9318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41" name="Line 45">
            <a:extLst>
              <a:ext uri="{FF2B5EF4-FFF2-40B4-BE49-F238E27FC236}">
                <a16:creationId xmlns:a16="http://schemas.microsoft.com/office/drawing/2014/main" id="{F7AC991E-E187-4795-B31B-42E46A9EF9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2700" y="3941763"/>
            <a:ext cx="623888" cy="6159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700" name="Group 46">
            <a:extLst>
              <a:ext uri="{FF2B5EF4-FFF2-40B4-BE49-F238E27FC236}">
                <a16:creationId xmlns:a16="http://schemas.microsoft.com/office/drawing/2014/main" id="{C661E3E2-6C31-4C33-86E1-8D76D31ACE8B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3659188"/>
            <a:ext cx="1757362" cy="1757362"/>
            <a:chOff x="4261" y="2305"/>
            <a:chExt cx="1107" cy="1107"/>
          </a:xfrm>
        </p:grpSpPr>
        <p:sp>
          <p:nvSpPr>
            <p:cNvPr id="132143" name="Oval 47">
              <a:extLst>
                <a:ext uri="{FF2B5EF4-FFF2-40B4-BE49-F238E27FC236}">
                  <a16:creationId xmlns:a16="http://schemas.microsoft.com/office/drawing/2014/main" id="{B510578E-CFAF-4F07-914D-2753C384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2305"/>
              <a:ext cx="1107" cy="1107"/>
            </a:xfrm>
            <a:prstGeom prst="ellipse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 type="none" w="med" len="lg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144" name="Line 48">
              <a:extLst>
                <a:ext uri="{FF2B5EF4-FFF2-40B4-BE49-F238E27FC236}">
                  <a16:creationId xmlns:a16="http://schemas.microsoft.com/office/drawing/2014/main" id="{E528A3BD-7F8B-40DE-AFA1-D154A9181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" y="2800"/>
              <a:ext cx="0" cy="93"/>
            </a:xfrm>
            <a:prstGeom prst="line">
              <a:avLst/>
            </a:prstGeom>
            <a:noFill/>
            <a:ln w="15875">
              <a:solidFill>
                <a:srgbClr val="00FFFF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8679" name="Object 49">
            <a:extLst>
              <a:ext uri="{FF2B5EF4-FFF2-40B4-BE49-F238E27FC236}">
                <a16:creationId xmlns:a16="http://schemas.microsoft.com/office/drawing/2014/main" id="{F4D668A4-E1CC-4A4C-B875-F0A18E5EC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3063" y="3778250"/>
          <a:ext cx="2301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公式" r:id="rId23" imgW="114120" imgH="139680" progId="Equation.3">
                  <p:embed/>
                </p:oleObj>
              </mc:Choice>
              <mc:Fallback>
                <p:oleObj name="公式" r:id="rId23" imgW="114120" imgH="1396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63" y="3778250"/>
                        <a:ext cx="230187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6" name="Object 50">
            <a:extLst>
              <a:ext uri="{FF2B5EF4-FFF2-40B4-BE49-F238E27FC236}">
                <a16:creationId xmlns:a16="http://schemas.microsoft.com/office/drawing/2014/main" id="{99359FA6-6538-4D69-AA0C-FC6767943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8" y="2627313"/>
          <a:ext cx="13922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公式" r:id="rId25" imgW="672840" imgH="203040" progId="Equation.3">
                  <p:embed/>
                </p:oleObj>
              </mc:Choice>
              <mc:Fallback>
                <p:oleObj name="公式" r:id="rId25" imgW="672840" imgH="2030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2627313"/>
                        <a:ext cx="13922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47" name="Line 51">
            <a:extLst>
              <a:ext uri="{FF2B5EF4-FFF2-40B4-BE49-F238E27FC236}">
                <a16:creationId xmlns:a16="http://schemas.microsoft.com/office/drawing/2014/main" id="{6828A340-EDFA-4ADC-B628-74C3A0BD4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790575"/>
            <a:ext cx="6477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52">
            <a:extLst>
              <a:ext uri="{FF2B5EF4-FFF2-40B4-BE49-F238E27FC236}">
                <a16:creationId xmlns:a16="http://schemas.microsoft.com/office/drawing/2014/main" id="{D0C2675D-A30A-4A95-A541-EDB68247A802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203325"/>
            <a:ext cx="4321175" cy="3017838"/>
            <a:chOff x="1111" y="713"/>
            <a:chExt cx="2722" cy="1901"/>
          </a:xfrm>
        </p:grpSpPr>
        <p:graphicFrame>
          <p:nvGraphicFramePr>
            <p:cNvPr id="28682" name="Object 53">
              <a:extLst>
                <a:ext uri="{FF2B5EF4-FFF2-40B4-BE49-F238E27FC236}">
                  <a16:creationId xmlns:a16="http://schemas.microsoft.com/office/drawing/2014/main" id="{778067CF-2604-4E97-B57B-79EC1603B0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6" y="713"/>
            <a:ext cx="756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2" name="公式" r:id="rId27" imgW="571320" imgH="431640" progId="Equation.3">
                    <p:embed/>
                  </p:oleObj>
                </mc:Choice>
                <mc:Fallback>
                  <p:oleObj name="公式" r:id="rId27" imgW="571320" imgH="4316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713"/>
                          <a:ext cx="756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54">
              <a:extLst>
                <a:ext uri="{FF2B5EF4-FFF2-40B4-BE49-F238E27FC236}">
                  <a16:creationId xmlns:a16="http://schemas.microsoft.com/office/drawing/2014/main" id="{84D3A43A-7607-44C9-B3D4-672EE8A27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6" y="1196"/>
            <a:ext cx="437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3" name="公式" r:id="rId29" imgW="330120" imgH="380880" progId="Equation.3">
                    <p:embed/>
                  </p:oleObj>
                </mc:Choice>
                <mc:Fallback>
                  <p:oleObj name="公式" r:id="rId29" imgW="330120" imgH="3808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1196"/>
                          <a:ext cx="437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55">
              <a:extLst>
                <a:ext uri="{FF2B5EF4-FFF2-40B4-BE49-F238E27FC236}">
                  <a16:creationId xmlns:a16="http://schemas.microsoft.com/office/drawing/2014/main" id="{686246F2-CBC9-498D-A83E-EC4EEAC094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6" y="1669"/>
            <a:ext cx="1226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4" name="公式" r:id="rId31" imgW="927000" imgH="457200" progId="Equation.3">
                    <p:embed/>
                  </p:oleObj>
                </mc:Choice>
                <mc:Fallback>
                  <p:oleObj name="公式" r:id="rId31" imgW="927000" imgH="4572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1669"/>
                          <a:ext cx="1226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56">
              <a:extLst>
                <a:ext uri="{FF2B5EF4-FFF2-40B4-BE49-F238E27FC236}">
                  <a16:creationId xmlns:a16="http://schemas.microsoft.com/office/drawing/2014/main" id="{BE27141E-B629-4854-844E-557D2D10FF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1" y="2379"/>
            <a:ext cx="16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5" name="公式" r:id="rId33" imgW="126720" imgH="177480" progId="Equation.3">
                    <p:embed/>
                  </p:oleObj>
                </mc:Choice>
                <mc:Fallback>
                  <p:oleObj name="公式" r:id="rId33" imgW="126720" imgH="17748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2379"/>
                          <a:ext cx="16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57">
              <a:extLst>
                <a:ext uri="{FF2B5EF4-FFF2-40B4-BE49-F238E27FC236}">
                  <a16:creationId xmlns:a16="http://schemas.microsoft.com/office/drawing/2014/main" id="{72886150-6768-4C84-8307-CD4C2C55FC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7" y="789"/>
            <a:ext cx="82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6" name="公式" r:id="rId35" imgW="571320" imgH="215640" progId="Equation.3">
                    <p:embed/>
                  </p:oleObj>
                </mc:Choice>
                <mc:Fallback>
                  <p:oleObj name="公式" r:id="rId35" imgW="571320" imgH="2156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789"/>
                          <a:ext cx="82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Object 58">
              <a:extLst>
                <a:ext uri="{FF2B5EF4-FFF2-40B4-BE49-F238E27FC236}">
                  <a16:creationId xmlns:a16="http://schemas.microsoft.com/office/drawing/2014/main" id="{340BD817-E27C-4EDF-A80B-A4E961E850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0" y="1288"/>
            <a:ext cx="124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7" name="公式" r:id="rId37" imgW="863280" imgH="215640" progId="Equation.3">
                    <p:embed/>
                  </p:oleObj>
                </mc:Choice>
                <mc:Fallback>
                  <p:oleObj name="公式" r:id="rId37" imgW="863280" imgH="2156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1288"/>
                          <a:ext cx="124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8" name="Object 59">
              <a:extLst>
                <a:ext uri="{FF2B5EF4-FFF2-40B4-BE49-F238E27FC236}">
                  <a16:creationId xmlns:a16="http://schemas.microsoft.com/office/drawing/2014/main" id="{75F788E2-B1AF-47A8-B382-BEB6955E65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0" y="1802"/>
            <a:ext cx="126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8" name="公式" r:id="rId39" imgW="876240" imgH="228600" progId="Equation.3">
                    <p:embed/>
                  </p:oleObj>
                </mc:Choice>
                <mc:Fallback>
                  <p:oleObj name="公式" r:id="rId39" imgW="87624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1802"/>
                          <a:ext cx="126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9" name="Object 60">
              <a:extLst>
                <a:ext uri="{FF2B5EF4-FFF2-40B4-BE49-F238E27FC236}">
                  <a16:creationId xmlns:a16="http://schemas.microsoft.com/office/drawing/2014/main" id="{34E8B22B-A248-4121-B9DA-E3E88D9B7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9" y="2260"/>
            <a:ext cx="78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9" name="公式" r:id="rId41" imgW="545760" imgH="228600" progId="Equation.3">
                    <p:embed/>
                  </p:oleObj>
                </mc:Choice>
                <mc:Fallback>
                  <p:oleObj name="公式" r:id="rId41" imgW="54576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2260"/>
                          <a:ext cx="78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57" name="AutoShape 61">
              <a:extLst>
                <a:ext uri="{FF2B5EF4-FFF2-40B4-BE49-F238E27FC236}">
                  <a16:creationId xmlns:a16="http://schemas.microsoft.com/office/drawing/2014/main" id="{F92541A4-4BED-4D61-8E9B-90AF3E7CC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981"/>
              <a:ext cx="83" cy="1542"/>
            </a:xfrm>
            <a:prstGeom prst="leftBrace">
              <a:avLst>
                <a:gd name="adj1" fmla="val 154819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8681" name="Object 62">
            <a:extLst>
              <a:ext uri="{FF2B5EF4-FFF2-40B4-BE49-F238E27FC236}">
                <a16:creationId xmlns:a16="http://schemas.microsoft.com/office/drawing/2014/main" id="{F517363D-266E-4610-B461-E02EDA212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973638"/>
          <a:ext cx="2800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公式" r:id="rId43" imgW="1218960" imgH="457200" progId="Equation.3">
                  <p:embed/>
                </p:oleObj>
              </mc:Choice>
              <mc:Fallback>
                <p:oleObj name="公式" r:id="rId43" imgW="121896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73638"/>
                        <a:ext cx="28003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59" name="Rectangle 63">
            <a:extLst>
              <a:ext uri="{FF2B5EF4-FFF2-40B4-BE49-F238E27FC236}">
                <a16:creationId xmlns:a16="http://schemas.microsoft.com/office/drawing/2014/main" id="{6FBAFC2E-79C5-4A31-900C-00BA5E7E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8863"/>
            <a:ext cx="6156325" cy="1989137"/>
          </a:xfrm>
          <a:prstGeom prst="rect">
            <a:avLst/>
          </a:prstGeom>
          <a:solidFill>
            <a:srgbClr val="3366FF">
              <a:alpha val="50000"/>
            </a:srgbClr>
          </a:solidFill>
          <a:ln w="19050">
            <a:noFill/>
            <a:miter lim="800000"/>
            <a:headEnd/>
            <a:tailEnd type="none" w="med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5AC0338C-4D75-42C7-9DAE-E373A2895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58800"/>
          <a:ext cx="14573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公式" r:id="rId3" imgW="634680" imgH="177480" progId="Equation.3">
                  <p:embed/>
                </p:oleObj>
              </mc:Choice>
              <mc:Fallback>
                <p:oleObj name="公式" r:id="rId3" imgW="63468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8800"/>
                        <a:ext cx="14573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22" name="Group 3">
            <a:extLst>
              <a:ext uri="{FF2B5EF4-FFF2-40B4-BE49-F238E27FC236}">
                <a16:creationId xmlns:a16="http://schemas.microsoft.com/office/drawing/2014/main" id="{095206CA-629E-486E-88C9-572AFEB28550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412875"/>
            <a:ext cx="2133600" cy="5184775"/>
            <a:chOff x="4150" y="890"/>
            <a:chExt cx="1344" cy="3266"/>
          </a:xfrm>
        </p:grpSpPr>
        <p:sp>
          <p:nvSpPr>
            <p:cNvPr id="133124" name="Line 4">
              <a:extLst>
                <a:ext uri="{FF2B5EF4-FFF2-40B4-BE49-F238E27FC236}">
                  <a16:creationId xmlns:a16="http://schemas.microsoft.com/office/drawing/2014/main" id="{5D8E5F88-3DDB-49BB-8A0D-B9CB3622B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1067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125" name="Line 5">
              <a:extLst>
                <a:ext uri="{FF2B5EF4-FFF2-40B4-BE49-F238E27FC236}">
                  <a16:creationId xmlns:a16="http://schemas.microsoft.com/office/drawing/2014/main" id="{8BF2E1DA-7E20-4798-896B-026C5E5EC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1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126" name="Line 6">
              <a:extLst>
                <a:ext uri="{FF2B5EF4-FFF2-40B4-BE49-F238E27FC236}">
                  <a16:creationId xmlns:a16="http://schemas.microsoft.com/office/drawing/2014/main" id="{283B8248-5E00-4D7E-AA37-C96189AED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026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127" name="Line 7">
              <a:extLst>
                <a:ext uri="{FF2B5EF4-FFF2-40B4-BE49-F238E27FC236}">
                  <a16:creationId xmlns:a16="http://schemas.microsoft.com/office/drawing/2014/main" id="{33EA5338-441B-421C-B6CA-F5CA7D9CC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029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128" name="Line 8">
              <a:extLst>
                <a:ext uri="{FF2B5EF4-FFF2-40B4-BE49-F238E27FC236}">
                  <a16:creationId xmlns:a16="http://schemas.microsoft.com/office/drawing/2014/main" id="{03013623-5E7D-4D10-99E3-755635430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129" name="Line 9">
              <a:extLst>
                <a:ext uri="{FF2B5EF4-FFF2-40B4-BE49-F238E27FC236}">
                  <a16:creationId xmlns:a16="http://schemas.microsoft.com/office/drawing/2014/main" id="{BF711DBD-7FD8-4CAD-8144-6D4CD6B8F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9" y="1071"/>
              <a:ext cx="0" cy="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130" name="Line 10">
              <a:extLst>
                <a:ext uri="{FF2B5EF4-FFF2-40B4-BE49-F238E27FC236}">
                  <a16:creationId xmlns:a16="http://schemas.microsoft.com/office/drawing/2014/main" id="{35F32595-6FBE-4756-9BA6-0373AAAEC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9" y="981"/>
              <a:ext cx="0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 type="none" w="med" len="lg"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9750" name="Group 11">
              <a:extLst>
                <a:ext uri="{FF2B5EF4-FFF2-40B4-BE49-F238E27FC236}">
                  <a16:creationId xmlns:a16="http://schemas.microsoft.com/office/drawing/2014/main" id="{07BA29E2-7FAE-4A61-B1C6-6D05AA15D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890"/>
              <a:ext cx="1316" cy="2857"/>
              <a:chOff x="4150" y="890"/>
              <a:chExt cx="1316" cy="2857"/>
            </a:xfrm>
          </p:grpSpPr>
          <p:graphicFrame>
            <p:nvGraphicFramePr>
              <p:cNvPr id="29720" name="Object 12">
                <a:extLst>
                  <a:ext uri="{FF2B5EF4-FFF2-40B4-BE49-F238E27FC236}">
                    <a16:creationId xmlns:a16="http://schemas.microsoft.com/office/drawing/2014/main" id="{C8EB8A50-6FC8-452D-A074-8562EDAC2B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890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16" name="公式" r:id="rId5" imgW="126720" imgH="164880" progId="Equation.3">
                      <p:embed/>
                    </p:oleObj>
                  </mc:Choice>
                  <mc:Fallback>
                    <p:oleObj name="公式" r:id="rId5" imgW="126720" imgH="1648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890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754" name="Group 13">
                <a:extLst>
                  <a:ext uri="{FF2B5EF4-FFF2-40B4-BE49-F238E27FC236}">
                    <a16:creationId xmlns:a16="http://schemas.microsoft.com/office/drawing/2014/main" id="{5402E535-9830-4E3A-B569-F3DC208CD3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0" y="1299"/>
                <a:ext cx="1316" cy="2448"/>
                <a:chOff x="657" y="1200"/>
                <a:chExt cx="1316" cy="2902"/>
              </a:xfrm>
            </p:grpSpPr>
            <p:sp>
              <p:nvSpPr>
                <p:cNvPr id="133134" name="AutoShape 14">
                  <a:extLst>
                    <a:ext uri="{FF2B5EF4-FFF2-40B4-BE49-F238E27FC236}">
                      <a16:creationId xmlns:a16="http://schemas.microsoft.com/office/drawing/2014/main" id="{B3D03460-7956-45D6-89F8-E4A99923B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3703"/>
                  <a:ext cx="517" cy="399"/>
                </a:xfrm>
                <a:prstGeom prst="can">
                  <a:avLst>
                    <a:gd name="adj" fmla="val 37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135" name="AutoShape 15">
                  <a:extLst>
                    <a:ext uri="{FF2B5EF4-FFF2-40B4-BE49-F238E27FC236}">
                      <a16:creationId xmlns:a16="http://schemas.microsoft.com/office/drawing/2014/main" id="{2927C8E8-F219-4930-8212-555690E22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1933"/>
                  <a:ext cx="862" cy="1996"/>
                </a:xfrm>
                <a:prstGeom prst="can">
                  <a:avLst>
                    <a:gd name="adj" fmla="val 295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136" name="AutoShape 16">
                  <a:extLst>
                    <a:ext uri="{FF2B5EF4-FFF2-40B4-BE49-F238E27FC236}">
                      <a16:creationId xmlns:a16="http://schemas.microsoft.com/office/drawing/2014/main" id="{ACCB515A-EF25-4D0B-B557-B86C96D95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6"/>
                  <a:ext cx="1316" cy="1991"/>
                </a:xfrm>
                <a:prstGeom prst="can">
                  <a:avLst>
                    <a:gd name="adj" fmla="val 37823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>
                        <a:alpha val="80000"/>
                      </a:srgbClr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137" name="AutoShape 17">
                  <a:extLst>
                    <a:ext uri="{FF2B5EF4-FFF2-40B4-BE49-F238E27FC236}">
                      <a16:creationId xmlns:a16="http://schemas.microsoft.com/office/drawing/2014/main" id="{70D05001-67DD-4469-8130-FF44A63E7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" y="1752"/>
                  <a:ext cx="1312" cy="498"/>
                </a:xfrm>
                <a:custGeom>
                  <a:avLst/>
                  <a:gdLst>
                    <a:gd name="G0" fmla="+- 6816 0 0"/>
                    <a:gd name="G1" fmla="+- 21600 0 6816"/>
                    <a:gd name="G2" fmla="+- 21600 0 6816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6816" y="10800"/>
                      </a:moveTo>
                      <a:cubicBezTo>
                        <a:pt x="6816" y="13000"/>
                        <a:pt x="8600" y="14784"/>
                        <a:pt x="10800" y="14784"/>
                      </a:cubicBezTo>
                      <a:cubicBezTo>
                        <a:pt x="13000" y="14784"/>
                        <a:pt x="14784" y="13000"/>
                        <a:pt x="14784" y="10800"/>
                      </a:cubicBezTo>
                      <a:cubicBezTo>
                        <a:pt x="14784" y="8600"/>
                        <a:pt x="13000" y="6816"/>
                        <a:pt x="10800" y="6816"/>
                      </a:cubicBezTo>
                      <a:cubicBezTo>
                        <a:pt x="8600" y="6816"/>
                        <a:pt x="6816" y="8600"/>
                        <a:pt x="6816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138" name="AutoShape 18">
                  <a:extLst>
                    <a:ext uri="{FF2B5EF4-FFF2-40B4-BE49-F238E27FC236}">
                      <a16:creationId xmlns:a16="http://schemas.microsoft.com/office/drawing/2014/main" id="{0BEEF697-0F4F-4EC3-AA2E-029547780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" y="1398"/>
                  <a:ext cx="874" cy="728"/>
                </a:xfrm>
                <a:prstGeom prst="can">
                  <a:avLst>
                    <a:gd name="adj" fmla="val 37088"/>
                  </a:avLst>
                </a:prstGeom>
                <a:gradFill rotWithShape="1">
                  <a:gsLst>
                    <a:gs pos="0">
                      <a:srgbClr val="00FF00">
                        <a:gamma/>
                        <a:shade val="46275"/>
                        <a:invGamma/>
                      </a:srgbClr>
                    </a:gs>
                    <a:gs pos="50000">
                      <a:srgbClr val="00FF00"/>
                    </a:gs>
                    <a:gs pos="100000">
                      <a:srgbClr val="00FF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>
                  <a:outerShdw dist="25400" dir="5400000" algn="ctr" rotWithShape="0">
                    <a:schemeClr val="tx2">
                      <a:alpha val="50000"/>
                    </a:schemeClr>
                  </a:outerShdw>
                </a:effec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139" name="AutoShape 19">
                  <a:extLst>
                    <a:ext uri="{FF2B5EF4-FFF2-40B4-BE49-F238E27FC236}">
                      <a16:creationId xmlns:a16="http://schemas.microsoft.com/office/drawing/2014/main" id="{37EACC75-2399-4283-97FC-DD30D17D8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" y="1402"/>
                  <a:ext cx="862" cy="262"/>
                </a:xfrm>
                <a:custGeom>
                  <a:avLst/>
                  <a:gdLst>
                    <a:gd name="G0" fmla="+- 8545 0 0"/>
                    <a:gd name="G1" fmla="+- 21600 0 8545"/>
                    <a:gd name="G2" fmla="+- 21600 0 8545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545" y="10800"/>
                      </a:moveTo>
                      <a:cubicBezTo>
                        <a:pt x="8545" y="12045"/>
                        <a:pt x="9555" y="13055"/>
                        <a:pt x="10800" y="13055"/>
                      </a:cubicBezTo>
                      <a:cubicBezTo>
                        <a:pt x="12045" y="13055"/>
                        <a:pt x="13055" y="12045"/>
                        <a:pt x="13055" y="10800"/>
                      </a:cubicBezTo>
                      <a:cubicBezTo>
                        <a:pt x="13055" y="9555"/>
                        <a:pt x="12045" y="8545"/>
                        <a:pt x="10800" y="8545"/>
                      </a:cubicBezTo>
                      <a:cubicBezTo>
                        <a:pt x="9555" y="8545"/>
                        <a:pt x="8545" y="9555"/>
                        <a:pt x="8545" y="10800"/>
                      </a:cubicBezTo>
                      <a:close/>
                    </a:path>
                  </a:pathLst>
                </a:custGeom>
                <a:pattFill prst="dkUpDiag">
                  <a:fgClr>
                    <a:srgbClr val="00FF00"/>
                  </a:fgClr>
                  <a:bgClr>
                    <a:schemeClr val="tx2"/>
                  </a:bgClr>
                </a:pattFill>
                <a:ln w="19050">
                  <a:noFill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140" name="AutoShape 20">
                  <a:extLst>
                    <a:ext uri="{FF2B5EF4-FFF2-40B4-BE49-F238E27FC236}">
                      <a16:creationId xmlns:a16="http://schemas.microsoft.com/office/drawing/2014/main" id="{AC9629CB-2EB5-423A-B9D3-79817E89AC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200"/>
                  <a:ext cx="517" cy="399"/>
                </a:xfrm>
                <a:prstGeom prst="can">
                  <a:avLst>
                    <a:gd name="adj" fmla="val 39500"/>
                  </a:avLst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141" name="Text Box 21">
                <a:extLst>
                  <a:ext uri="{FF2B5EF4-FFF2-40B4-BE49-F238E27FC236}">
                    <a16:creationId xmlns:a16="http://schemas.microsoft.com/office/drawing/2014/main" id="{D4A750E9-6965-445B-A444-DB1FFAC5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640200">
                <a:off x="4877" y="1715"/>
                <a:ext cx="243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l-GR" altLang="zh-CN" i="1">
                    <a:effectLst>
                      <a:outerShdw blurRad="38100" dist="38100" dir="2700000" algn="tl">
                        <a:srgbClr val="808080"/>
                      </a:outerShdw>
                    </a:effectLst>
                    <a:cs typeface="Times New Roman" pitchFamily="18" charset="0"/>
                  </a:rPr>
                  <a:t>μ</a:t>
                </a:r>
                <a:endParaRPr lang="el-GR" altLang="zh-CN" i="1" baseline="-25000">
                  <a:effectLst>
                    <a:outerShdw blurRad="38100" dist="38100" dir="2700000" algn="tl">
                      <a:srgbClr val="808080"/>
                    </a:outerShdw>
                  </a:effectLst>
                  <a:cs typeface="Times New Roman" pitchFamily="18" charset="0"/>
                </a:endParaRPr>
              </a:p>
            </p:txBody>
          </p:sp>
          <p:sp>
            <p:nvSpPr>
              <p:cNvPr id="133142" name="AutoShape 22">
                <a:extLst>
                  <a:ext uri="{FF2B5EF4-FFF2-40B4-BE49-F238E27FC236}">
                    <a16:creationId xmlns:a16="http://schemas.microsoft.com/office/drawing/2014/main" id="{EDB8304D-292B-400E-976D-4DAF5F2AA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1034"/>
                <a:ext cx="182" cy="340"/>
              </a:xfrm>
              <a:prstGeom prst="upArrow">
                <a:avLst>
                  <a:gd name="adj1" fmla="val 40657"/>
                  <a:gd name="adj2" fmla="val 106596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143" name="AutoShape 23">
                <a:extLst>
                  <a:ext uri="{FF2B5EF4-FFF2-40B4-BE49-F238E27FC236}">
                    <a16:creationId xmlns:a16="http://schemas.microsoft.com/office/drawing/2014/main" id="{963A6180-A23F-4977-B35C-C8F818FF7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716" y="2523"/>
                <a:ext cx="182" cy="635"/>
              </a:xfrm>
              <a:prstGeom prst="upArrow">
                <a:avLst>
                  <a:gd name="adj1" fmla="val 40667"/>
                  <a:gd name="adj2" fmla="val 136249"/>
                </a:avLst>
              </a:prstGeom>
              <a:solidFill>
                <a:srgbClr val="FFFF00"/>
              </a:solidFill>
              <a:ln w="19050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9721" name="Object 24">
                <a:extLst>
                  <a:ext uri="{FF2B5EF4-FFF2-40B4-BE49-F238E27FC236}">
                    <a16:creationId xmlns:a16="http://schemas.microsoft.com/office/drawing/2014/main" id="{53FE88D4-BCFE-4383-8C34-82BFEF09BC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76" y="2659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17" name="公式" r:id="rId7" imgW="126720" imgH="164880" progId="Equation.3">
                      <p:embed/>
                    </p:oleObj>
                  </mc:Choice>
                  <mc:Fallback>
                    <p:oleObj name="公式" r:id="rId7" imgW="126720" imgH="1648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2659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145" name="Line 25">
              <a:extLst>
                <a:ext uri="{FF2B5EF4-FFF2-40B4-BE49-F238E27FC236}">
                  <a16:creationId xmlns:a16="http://schemas.microsoft.com/office/drawing/2014/main" id="{74EA8723-CA7F-440C-A15C-ED41AE578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2" y="379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9717" name="Object 26">
              <a:extLst>
                <a:ext uri="{FF2B5EF4-FFF2-40B4-BE49-F238E27FC236}">
                  <a16:creationId xmlns:a16="http://schemas.microsoft.com/office/drawing/2014/main" id="{61B781CA-47D3-4B8B-BC04-D99B7163D6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9" y="3794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8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3794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47" name="Line 27">
              <a:extLst>
                <a:ext uri="{FF2B5EF4-FFF2-40B4-BE49-F238E27FC236}">
                  <a16:creationId xmlns:a16="http://schemas.microsoft.com/office/drawing/2014/main" id="{043C7BD1-5731-4D33-BA2E-6501198B4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636"/>
              <a:ext cx="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9718" name="Object 28">
              <a:extLst>
                <a:ext uri="{FF2B5EF4-FFF2-40B4-BE49-F238E27FC236}">
                  <a16:creationId xmlns:a16="http://schemas.microsoft.com/office/drawing/2014/main" id="{467E8679-BD3C-4247-A096-C515CD6317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9" y="3521"/>
            <a:ext cx="25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9" name="公式" r:id="rId11" imgW="203040" imgH="215640" progId="Equation.3">
                    <p:embed/>
                  </p:oleObj>
                </mc:Choice>
                <mc:Fallback>
                  <p:oleObj name="公式" r:id="rId11" imgW="2030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521"/>
                          <a:ext cx="25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29">
              <a:extLst>
                <a:ext uri="{FF2B5EF4-FFF2-40B4-BE49-F238E27FC236}">
                  <a16:creationId xmlns:a16="http://schemas.microsoft.com/office/drawing/2014/main" id="{C1910831-EB9D-45FF-81F5-95543E127C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796"/>
            <a:ext cx="25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0" name="公式" r:id="rId13" imgW="203040" imgH="228600" progId="Equation.3">
                    <p:embed/>
                  </p:oleObj>
                </mc:Choice>
                <mc:Fallback>
                  <p:oleObj name="公式" r:id="rId13" imgW="20304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796"/>
                          <a:ext cx="25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50" name="Line 30">
              <a:extLst>
                <a:ext uri="{FF2B5EF4-FFF2-40B4-BE49-F238E27FC236}">
                  <a16:creationId xmlns:a16="http://schemas.microsoft.com/office/drawing/2014/main" id="{470F2B5C-56D8-437F-AA5D-6139B58D0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6" y="3793"/>
              <a:ext cx="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25400" dir="54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29699" name="Object 31">
            <a:extLst>
              <a:ext uri="{FF2B5EF4-FFF2-40B4-BE49-F238E27FC236}">
                <a16:creationId xmlns:a16="http://schemas.microsoft.com/office/drawing/2014/main" id="{7274E815-70B1-47B4-9E7F-4E43BEAB0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27050"/>
          <a:ext cx="11652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公式" r:id="rId15" imgW="507960" imgH="228600" progId="Equation.3">
                  <p:embed/>
                </p:oleObj>
              </mc:Choice>
              <mc:Fallback>
                <p:oleObj name="公式" r:id="rId15" imgW="50796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7050"/>
                        <a:ext cx="11652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2">
            <a:extLst>
              <a:ext uri="{FF2B5EF4-FFF2-40B4-BE49-F238E27FC236}">
                <a16:creationId xmlns:a16="http://schemas.microsoft.com/office/drawing/2014/main" id="{6C7BDF83-9BF0-4245-AEBB-DF7C25C46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76250"/>
          <a:ext cx="14271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公式" r:id="rId17" imgW="622080" imgH="291960" progId="Equation.3">
                  <p:embed/>
                </p:oleObj>
              </mc:Choice>
              <mc:Fallback>
                <p:oleObj name="公式" r:id="rId17" imgW="622080" imgH="2919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6250"/>
                        <a:ext cx="142716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3">
            <a:extLst>
              <a:ext uri="{FF2B5EF4-FFF2-40B4-BE49-F238E27FC236}">
                <a16:creationId xmlns:a16="http://schemas.microsoft.com/office/drawing/2014/main" id="{57DBA4E9-2D7A-41A6-98FC-3992B9A8D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0875" y="585788"/>
          <a:ext cx="758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公式" r:id="rId19" imgW="330120" imgH="164880" progId="Equation.3">
                  <p:embed/>
                </p:oleObj>
              </mc:Choice>
              <mc:Fallback>
                <p:oleObj name="公式" r:id="rId19" imgW="330120" imgH="164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585788"/>
                        <a:ext cx="7588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34">
            <a:extLst>
              <a:ext uri="{FF2B5EF4-FFF2-40B4-BE49-F238E27FC236}">
                <a16:creationId xmlns:a16="http://schemas.microsoft.com/office/drawing/2014/main" id="{8543DB08-DD56-4F7C-9216-5B1081192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8063" y="561975"/>
          <a:ext cx="9318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公式" r:id="rId21" imgW="406080" imgH="177480" progId="Equation.3">
                  <p:embed/>
                </p:oleObj>
              </mc:Choice>
              <mc:Fallback>
                <p:oleObj name="公式" r:id="rId21" imgW="406080" imgH="177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561975"/>
                        <a:ext cx="9318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">
            <a:extLst>
              <a:ext uri="{FF2B5EF4-FFF2-40B4-BE49-F238E27FC236}">
                <a16:creationId xmlns:a16="http://schemas.microsoft.com/office/drawing/2014/main" id="{76C6C6D8-3D64-495A-A5F2-619E53C690D6}"/>
              </a:ext>
            </a:extLst>
          </p:cNvPr>
          <p:cNvGrpSpPr>
            <a:grpSpLocks/>
          </p:cNvGrpSpPr>
          <p:nvPr/>
        </p:nvGrpSpPr>
        <p:grpSpPr bwMode="auto">
          <a:xfrm>
            <a:off x="6186488" y="3205163"/>
            <a:ext cx="2798762" cy="2646362"/>
            <a:chOff x="3897" y="2019"/>
            <a:chExt cx="1763" cy="1667"/>
          </a:xfrm>
        </p:grpSpPr>
        <p:grpSp>
          <p:nvGrpSpPr>
            <p:cNvPr id="29729" name="Group 36">
              <a:extLst>
                <a:ext uri="{FF2B5EF4-FFF2-40B4-BE49-F238E27FC236}">
                  <a16:creationId xmlns:a16="http://schemas.microsoft.com/office/drawing/2014/main" id="{B4384460-16EC-442D-B6DB-DF9E2EE4D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7" y="2019"/>
              <a:ext cx="1763" cy="1667"/>
              <a:chOff x="3908" y="2472"/>
              <a:chExt cx="1763" cy="1667"/>
            </a:xfrm>
          </p:grpSpPr>
          <p:sp>
            <p:nvSpPr>
              <p:cNvPr id="133157" name="Rectangle 37">
                <a:extLst>
                  <a:ext uri="{FF2B5EF4-FFF2-40B4-BE49-F238E27FC236}">
                    <a16:creationId xmlns:a16="http://schemas.microsoft.com/office/drawing/2014/main" id="{B4C25154-AF2B-4574-B478-7B3501225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" y="2472"/>
                <a:ext cx="1763" cy="1667"/>
              </a:xfrm>
              <a:prstGeom prst="rect">
                <a:avLst/>
              </a:prstGeom>
              <a:solidFill>
                <a:srgbClr val="000000">
                  <a:alpha val="60001"/>
                </a:srgbClr>
              </a:solidFill>
              <a:ln w="15875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9739" name="Group 38">
                <a:extLst>
                  <a:ext uri="{FF2B5EF4-FFF2-40B4-BE49-F238E27FC236}">
                    <a16:creationId xmlns:a16="http://schemas.microsoft.com/office/drawing/2014/main" id="{9BCD17DE-66EA-466F-93C2-7EB4FCB507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64" y="2652"/>
                <a:ext cx="1313" cy="1315"/>
                <a:chOff x="3787" y="1207"/>
                <a:chExt cx="1313" cy="1315"/>
              </a:xfrm>
            </p:grpSpPr>
            <p:sp>
              <p:nvSpPr>
                <p:cNvPr id="133159" name="AutoShape 39">
                  <a:extLst>
                    <a:ext uri="{FF2B5EF4-FFF2-40B4-BE49-F238E27FC236}">
                      <a16:creationId xmlns:a16="http://schemas.microsoft.com/office/drawing/2014/main" id="{EBA109B9-3891-4C71-B667-EF9B5E7A2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4" y="1432"/>
                  <a:ext cx="866" cy="866"/>
                </a:xfrm>
                <a:custGeom>
                  <a:avLst/>
                  <a:gdLst>
                    <a:gd name="G0" fmla="+- 8545 0 0"/>
                    <a:gd name="G1" fmla="+- 21600 0 8545"/>
                    <a:gd name="G2" fmla="+- 21600 0 8545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545" y="10800"/>
                      </a:moveTo>
                      <a:cubicBezTo>
                        <a:pt x="8545" y="12045"/>
                        <a:pt x="9555" y="13055"/>
                        <a:pt x="10800" y="13055"/>
                      </a:cubicBezTo>
                      <a:cubicBezTo>
                        <a:pt x="12045" y="13055"/>
                        <a:pt x="13055" y="12045"/>
                        <a:pt x="13055" y="10800"/>
                      </a:cubicBezTo>
                      <a:cubicBezTo>
                        <a:pt x="13055" y="9555"/>
                        <a:pt x="12045" y="8545"/>
                        <a:pt x="10800" y="8545"/>
                      </a:cubicBezTo>
                      <a:cubicBezTo>
                        <a:pt x="9555" y="8545"/>
                        <a:pt x="8545" y="9555"/>
                        <a:pt x="8545" y="10800"/>
                      </a:cubicBezTo>
                      <a:close/>
                    </a:path>
                  </a:pathLst>
                </a:custGeom>
                <a:pattFill prst="dkUpDiag">
                  <a:fgClr>
                    <a:srgbClr val="00FF00">
                      <a:alpha val="70000"/>
                    </a:srgbClr>
                  </a:fgClr>
                  <a:bgClr>
                    <a:schemeClr val="tx2">
                      <a:alpha val="70000"/>
                    </a:schemeClr>
                  </a:bgClr>
                </a:pattFill>
                <a:ln w="19050">
                  <a:noFill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160" name="AutoShape 40">
                  <a:extLst>
                    <a:ext uri="{FF2B5EF4-FFF2-40B4-BE49-F238E27FC236}">
                      <a16:creationId xmlns:a16="http://schemas.microsoft.com/office/drawing/2014/main" id="{772E11A9-7EB0-4E45-82BA-58EEECE76C2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787" y="1207"/>
                  <a:ext cx="1313" cy="1315"/>
                </a:xfrm>
                <a:custGeom>
                  <a:avLst/>
                  <a:gdLst>
                    <a:gd name="G0" fmla="+- 3751 0 0"/>
                    <a:gd name="G1" fmla="+- 21600 0 3751"/>
                    <a:gd name="G2" fmla="+- 21600 0 3751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751" y="10800"/>
                      </a:moveTo>
                      <a:cubicBezTo>
                        <a:pt x="3751" y="14693"/>
                        <a:pt x="6907" y="17849"/>
                        <a:pt x="10800" y="17849"/>
                      </a:cubicBezTo>
                      <a:cubicBezTo>
                        <a:pt x="14693" y="17849"/>
                        <a:pt x="17849" y="14693"/>
                        <a:pt x="17849" y="10800"/>
                      </a:cubicBezTo>
                      <a:cubicBezTo>
                        <a:pt x="17849" y="6907"/>
                        <a:pt x="14693" y="3751"/>
                        <a:pt x="10800" y="3751"/>
                      </a:cubicBezTo>
                      <a:cubicBezTo>
                        <a:pt x="6907" y="3751"/>
                        <a:pt x="3751" y="6907"/>
                        <a:pt x="3751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161" name="Oval 41">
                  <a:extLst>
                    <a:ext uri="{FF2B5EF4-FFF2-40B4-BE49-F238E27FC236}">
                      <a16:creationId xmlns:a16="http://schemas.microsoft.com/office/drawing/2014/main" id="{1CC07401-00EB-47B0-AD1E-1C6C1F229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6" y="1605"/>
                  <a:ext cx="505" cy="5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33162" name="AutoShape 42">
              <a:extLst>
                <a:ext uri="{FF2B5EF4-FFF2-40B4-BE49-F238E27FC236}">
                  <a16:creationId xmlns:a16="http://schemas.microsoft.com/office/drawing/2014/main" id="{54F5C8FD-A783-4921-85E6-ABC679D05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" y="2535"/>
              <a:ext cx="116" cy="116"/>
            </a:xfrm>
            <a:prstGeom prst="flowChartSummingJunction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9731" name="Group 43">
              <a:extLst>
                <a:ext uri="{FF2B5EF4-FFF2-40B4-BE49-F238E27FC236}">
                  <a16:creationId xmlns:a16="http://schemas.microsoft.com/office/drawing/2014/main" id="{237229EB-0016-4D9C-8282-FF78BA6AC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1" y="2812"/>
              <a:ext cx="124" cy="124"/>
              <a:chOff x="2561" y="3394"/>
              <a:chExt cx="124" cy="124"/>
            </a:xfrm>
          </p:grpSpPr>
          <p:sp>
            <p:nvSpPr>
              <p:cNvPr id="133164" name="Oval 44">
                <a:extLst>
                  <a:ext uri="{FF2B5EF4-FFF2-40B4-BE49-F238E27FC236}">
                    <a16:creationId xmlns:a16="http://schemas.microsoft.com/office/drawing/2014/main" id="{6049E0D7-C6A2-403C-8AF1-88E940935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3394"/>
                <a:ext cx="124" cy="124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165" name="Oval 45">
                <a:extLst>
                  <a:ext uri="{FF2B5EF4-FFF2-40B4-BE49-F238E27FC236}">
                    <a16:creationId xmlns:a16="http://schemas.microsoft.com/office/drawing/2014/main" id="{3AAAC0EB-68D8-41C7-A678-B779112DC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343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noFill/>
                <a:round/>
                <a:headEnd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33166" name="Line 46">
              <a:extLst>
                <a:ext uri="{FF2B5EF4-FFF2-40B4-BE49-F238E27FC236}">
                  <a16:creationId xmlns:a16="http://schemas.microsoft.com/office/drawing/2014/main" id="{CD6B6D0E-BF82-40C8-A637-E615FE9A6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2483"/>
              <a:ext cx="393" cy="3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9733" name="Group 47">
              <a:extLst>
                <a:ext uri="{FF2B5EF4-FFF2-40B4-BE49-F238E27FC236}">
                  <a16:creationId xmlns:a16="http://schemas.microsoft.com/office/drawing/2014/main" id="{6B1AC43A-C5C2-489A-9244-1A50EA4A4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1" y="2305"/>
              <a:ext cx="1107" cy="1107"/>
              <a:chOff x="4261" y="2305"/>
              <a:chExt cx="1107" cy="1107"/>
            </a:xfrm>
          </p:grpSpPr>
          <p:sp>
            <p:nvSpPr>
              <p:cNvPr id="133168" name="Oval 48">
                <a:extLst>
                  <a:ext uri="{FF2B5EF4-FFF2-40B4-BE49-F238E27FC236}">
                    <a16:creationId xmlns:a16="http://schemas.microsoft.com/office/drawing/2014/main" id="{FC8D60E5-56A9-470D-8A1D-5D9F0E302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2305"/>
                <a:ext cx="1107" cy="1107"/>
              </a:xfrm>
              <a:prstGeom prst="ellipse">
                <a:avLst/>
              </a:prstGeom>
              <a:noFill/>
              <a:ln w="22225">
                <a:solidFill>
                  <a:srgbClr val="00FFFF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169" name="Line 49">
                <a:extLst>
                  <a:ext uri="{FF2B5EF4-FFF2-40B4-BE49-F238E27FC236}">
                    <a16:creationId xmlns:a16="http://schemas.microsoft.com/office/drawing/2014/main" id="{F485F510-99F3-432B-AF3C-0E3C22A32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2800"/>
                <a:ext cx="0" cy="93"/>
              </a:xfrm>
              <a:prstGeom prst="line">
                <a:avLst/>
              </a:prstGeom>
              <a:noFill/>
              <a:ln w="15875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29716" name="Object 50">
              <a:extLst>
                <a:ext uri="{FF2B5EF4-FFF2-40B4-BE49-F238E27FC236}">
                  <a16:creationId xmlns:a16="http://schemas.microsoft.com/office/drawing/2014/main" id="{599565F5-39AF-4026-BE6B-A8D3E4367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5" y="2380"/>
            <a:ext cx="14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5" name="公式" r:id="rId23" imgW="114120" imgH="139680" progId="Equation.3">
                    <p:embed/>
                  </p:oleObj>
                </mc:Choice>
                <mc:Fallback>
                  <p:oleObj name="公式" r:id="rId23" imgW="114120" imgH="1396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" y="2380"/>
                          <a:ext cx="14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tx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3" name="Object 51">
            <a:extLst>
              <a:ext uri="{FF2B5EF4-FFF2-40B4-BE49-F238E27FC236}">
                <a16:creationId xmlns:a16="http://schemas.microsoft.com/office/drawing/2014/main" id="{9FE02DAA-3F52-4648-A245-CB9EACF22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8" y="2627313"/>
          <a:ext cx="13922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公式" r:id="rId25" imgW="672840" imgH="203040" progId="Equation.3">
                  <p:embed/>
                </p:oleObj>
              </mc:Choice>
              <mc:Fallback>
                <p:oleObj name="公式" r:id="rId25" imgW="672840" imgH="2030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2627313"/>
                        <a:ext cx="13922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2" name="Line 52">
            <a:extLst>
              <a:ext uri="{FF2B5EF4-FFF2-40B4-BE49-F238E27FC236}">
                <a16:creationId xmlns:a16="http://schemas.microsoft.com/office/drawing/2014/main" id="{9475E2A1-32D8-4541-9488-290185777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790575"/>
            <a:ext cx="6477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725" name="Group 53">
            <a:extLst>
              <a:ext uri="{FF2B5EF4-FFF2-40B4-BE49-F238E27FC236}">
                <a16:creationId xmlns:a16="http://schemas.microsoft.com/office/drawing/2014/main" id="{4D28C21B-3BAC-4DE6-9464-C0DF2010FD4E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203325"/>
            <a:ext cx="4321175" cy="3017838"/>
            <a:chOff x="1111" y="713"/>
            <a:chExt cx="2722" cy="1901"/>
          </a:xfrm>
        </p:grpSpPr>
        <p:graphicFrame>
          <p:nvGraphicFramePr>
            <p:cNvPr id="29708" name="Object 54">
              <a:extLst>
                <a:ext uri="{FF2B5EF4-FFF2-40B4-BE49-F238E27FC236}">
                  <a16:creationId xmlns:a16="http://schemas.microsoft.com/office/drawing/2014/main" id="{C54D68DC-804C-4890-990A-8946A5F9EB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6" y="713"/>
            <a:ext cx="756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7" name="公式" r:id="rId27" imgW="571320" imgH="431640" progId="Equation.3">
                    <p:embed/>
                  </p:oleObj>
                </mc:Choice>
                <mc:Fallback>
                  <p:oleObj name="公式" r:id="rId27" imgW="571320" imgH="4316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713"/>
                          <a:ext cx="756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55">
              <a:extLst>
                <a:ext uri="{FF2B5EF4-FFF2-40B4-BE49-F238E27FC236}">
                  <a16:creationId xmlns:a16="http://schemas.microsoft.com/office/drawing/2014/main" id="{89425E4F-1804-4352-A28B-1B2D640BFB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6" y="1196"/>
            <a:ext cx="437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8" name="公式" r:id="rId29" imgW="330120" imgH="380880" progId="Equation.3">
                    <p:embed/>
                  </p:oleObj>
                </mc:Choice>
                <mc:Fallback>
                  <p:oleObj name="公式" r:id="rId29" imgW="330120" imgH="3808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1196"/>
                          <a:ext cx="437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56">
              <a:extLst>
                <a:ext uri="{FF2B5EF4-FFF2-40B4-BE49-F238E27FC236}">
                  <a16:creationId xmlns:a16="http://schemas.microsoft.com/office/drawing/2014/main" id="{4CEC148A-FBAD-4450-8974-A1DCC8B127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6" y="1669"/>
            <a:ext cx="1226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9" name="公式" r:id="rId31" imgW="927000" imgH="457200" progId="Equation.3">
                    <p:embed/>
                  </p:oleObj>
                </mc:Choice>
                <mc:Fallback>
                  <p:oleObj name="公式" r:id="rId31" imgW="927000" imgH="457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1669"/>
                          <a:ext cx="1226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57">
              <a:extLst>
                <a:ext uri="{FF2B5EF4-FFF2-40B4-BE49-F238E27FC236}">
                  <a16:creationId xmlns:a16="http://schemas.microsoft.com/office/drawing/2014/main" id="{10DBD7B8-53FD-4A11-B02F-00670DEF93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1" y="2379"/>
            <a:ext cx="16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0" name="公式" r:id="rId33" imgW="126720" imgH="177480" progId="Equation.3">
                    <p:embed/>
                  </p:oleObj>
                </mc:Choice>
                <mc:Fallback>
                  <p:oleObj name="公式" r:id="rId33" imgW="126720" imgH="1774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2379"/>
                          <a:ext cx="16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58">
              <a:extLst>
                <a:ext uri="{FF2B5EF4-FFF2-40B4-BE49-F238E27FC236}">
                  <a16:creationId xmlns:a16="http://schemas.microsoft.com/office/drawing/2014/main" id="{063615E0-65C1-4171-BA69-0768C4CDBD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7" y="789"/>
            <a:ext cx="82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1" name="公式" r:id="rId35" imgW="571320" imgH="215640" progId="Equation.3">
                    <p:embed/>
                  </p:oleObj>
                </mc:Choice>
                <mc:Fallback>
                  <p:oleObj name="公式" r:id="rId35" imgW="571320" imgH="2156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789"/>
                          <a:ext cx="82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59">
              <a:extLst>
                <a:ext uri="{FF2B5EF4-FFF2-40B4-BE49-F238E27FC236}">
                  <a16:creationId xmlns:a16="http://schemas.microsoft.com/office/drawing/2014/main" id="{7DC0F1C1-ACB8-4E12-82C7-164B0A9594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0" y="1288"/>
            <a:ext cx="124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2" name="公式" r:id="rId37" imgW="863280" imgH="215640" progId="Equation.3">
                    <p:embed/>
                  </p:oleObj>
                </mc:Choice>
                <mc:Fallback>
                  <p:oleObj name="公式" r:id="rId37" imgW="863280" imgH="2156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1288"/>
                          <a:ext cx="124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60">
              <a:extLst>
                <a:ext uri="{FF2B5EF4-FFF2-40B4-BE49-F238E27FC236}">
                  <a16:creationId xmlns:a16="http://schemas.microsoft.com/office/drawing/2014/main" id="{BB9DF6F3-4C65-4F14-816E-418A51981D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0" y="1802"/>
            <a:ext cx="126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3" name="公式" r:id="rId39" imgW="876240" imgH="228600" progId="Equation.3">
                    <p:embed/>
                  </p:oleObj>
                </mc:Choice>
                <mc:Fallback>
                  <p:oleObj name="公式" r:id="rId39" imgW="87624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1802"/>
                          <a:ext cx="126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5" name="Object 61">
              <a:extLst>
                <a:ext uri="{FF2B5EF4-FFF2-40B4-BE49-F238E27FC236}">
                  <a16:creationId xmlns:a16="http://schemas.microsoft.com/office/drawing/2014/main" id="{D03DC6A1-1C3C-465A-BBE3-2929FF348A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9" y="2260"/>
            <a:ext cx="78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4" name="公式" r:id="rId41" imgW="545760" imgH="228600" progId="Equation.3">
                    <p:embed/>
                  </p:oleObj>
                </mc:Choice>
                <mc:Fallback>
                  <p:oleObj name="公式" r:id="rId41" imgW="54576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2260"/>
                          <a:ext cx="78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82" name="AutoShape 62">
              <a:extLst>
                <a:ext uri="{FF2B5EF4-FFF2-40B4-BE49-F238E27FC236}">
                  <a16:creationId xmlns:a16="http://schemas.microsoft.com/office/drawing/2014/main" id="{41EF0D45-3F54-4917-A34D-DCD241218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981"/>
              <a:ext cx="83" cy="1542"/>
            </a:xfrm>
            <a:prstGeom prst="leftBrace">
              <a:avLst>
                <a:gd name="adj1" fmla="val 154819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3183" name="Text Box 63">
            <a:extLst>
              <a:ext uri="{FF2B5EF4-FFF2-40B4-BE49-F238E27FC236}">
                <a16:creationId xmlns:a16="http://schemas.microsoft.com/office/drawing/2014/main" id="{287CF040-9ECB-41A8-B5C6-1857E5E1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08488"/>
            <a:ext cx="1958975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磁介质内：</a:t>
            </a:r>
          </a:p>
        </p:txBody>
      </p:sp>
      <p:graphicFrame>
        <p:nvGraphicFramePr>
          <p:cNvPr id="133184" name="Object 64">
            <a:extLst>
              <a:ext uri="{FF2B5EF4-FFF2-40B4-BE49-F238E27FC236}">
                <a16:creationId xmlns:a16="http://schemas.microsoft.com/office/drawing/2014/main" id="{EDE5C151-00E6-4702-BDF0-22E0C18AE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483225"/>
          <a:ext cx="4206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公式" r:id="rId43" imgW="203040" imgH="177480" progId="Equation.3">
                  <p:embed/>
                </p:oleObj>
              </mc:Choice>
              <mc:Fallback>
                <p:oleObj name="公式" r:id="rId43" imgW="203040" imgH="177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83225"/>
                        <a:ext cx="4206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5" name="Object 65">
            <a:extLst>
              <a:ext uri="{FF2B5EF4-FFF2-40B4-BE49-F238E27FC236}">
                <a16:creationId xmlns:a16="http://schemas.microsoft.com/office/drawing/2014/main" id="{51EEC024-8E5E-4F2B-BBBA-3A391C0D0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370388"/>
          <a:ext cx="1428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6" name="公式" r:id="rId45" imgW="622080" imgH="342720" progId="Equation.3">
                  <p:embed/>
                </p:oleObj>
              </mc:Choice>
              <mc:Fallback>
                <p:oleObj name="公式" r:id="rId45" imgW="622080" imgH="34272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70388"/>
                        <a:ext cx="14287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6" name="Object 66">
            <a:extLst>
              <a:ext uri="{FF2B5EF4-FFF2-40B4-BE49-F238E27FC236}">
                <a16:creationId xmlns:a16="http://schemas.microsoft.com/office/drawing/2014/main" id="{90336541-F490-4C28-8B78-E7C12BA62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8" y="5232400"/>
          <a:ext cx="2303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7" name="公式" r:id="rId47" imgW="1002960" imgH="406080" progId="Equation.3">
                  <p:embed/>
                </p:oleObj>
              </mc:Choice>
              <mc:Fallback>
                <p:oleObj name="公式" r:id="rId47" imgW="1002960" imgH="4060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5232400"/>
                        <a:ext cx="2303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7" name="Object 67">
            <a:extLst>
              <a:ext uri="{FF2B5EF4-FFF2-40B4-BE49-F238E27FC236}">
                <a16:creationId xmlns:a16="http://schemas.microsoft.com/office/drawing/2014/main" id="{7AAFE89B-BEC7-4703-8740-2F6A4A57C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5430838"/>
          <a:ext cx="10287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公式" r:id="rId49" imgW="495000" imgH="228600" progId="Equation.3">
                  <p:embed/>
                </p:oleObj>
              </mc:Choice>
              <mc:Fallback>
                <p:oleObj name="公式" r:id="rId49" imgW="495000" imgH="2286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430838"/>
                        <a:ext cx="10287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8" name="Text Box 68">
            <a:extLst>
              <a:ext uri="{FF2B5EF4-FFF2-40B4-BE49-F238E27FC236}">
                <a16:creationId xmlns:a16="http://schemas.microsoft.com/office/drawing/2014/main" id="{C635688A-84E4-49C1-937B-813068B2C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635625"/>
            <a:ext cx="1079500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sz="2400" b="0" i="1" dirty="0">
                <a:solidFill>
                  <a:srgbClr val="00FF00"/>
                </a:solidFill>
                <a:latin typeface="文鼎ＰＯＰ－４" pitchFamily="33" charset="-122"/>
                <a:ea typeface="文鼎ＰＯＰ－４" pitchFamily="33" charset="-122"/>
              </a:rPr>
              <a:t>(</a:t>
            </a:r>
            <a:r>
              <a:rPr lang="zh-CN" altLang="en-US" sz="2400" b="0" i="1" dirty="0">
                <a:solidFill>
                  <a:srgbClr val="00FF00"/>
                </a:solidFill>
                <a:latin typeface="文鼎ＰＯＰ－４" pitchFamily="33" charset="-122"/>
                <a:ea typeface="文鼎ＰＯＰ－４" pitchFamily="33" charset="-122"/>
              </a:rPr>
              <a:t>解毕</a:t>
            </a:r>
            <a:r>
              <a:rPr lang="en-US" altLang="zh-CN" sz="2400" b="0" i="1" dirty="0">
                <a:solidFill>
                  <a:srgbClr val="00FF00"/>
                </a:solidFill>
                <a:latin typeface="文鼎ＰＯＰ－４" pitchFamily="33" charset="-122"/>
                <a:ea typeface="文鼎ＰＯＰ－４" pitchFamily="33" charset="-122"/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300" fill="hold"/>
                                        <p:tgtEl>
                                          <p:spTgt spid="1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>
            <a:extLst>
              <a:ext uri="{FF2B5EF4-FFF2-40B4-BE49-F238E27FC236}">
                <a16:creationId xmlns:a16="http://schemas.microsoft.com/office/drawing/2014/main" id="{BF80F975-18A8-4295-B0F1-ED1A269F2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1488"/>
            <a:ext cx="4699000" cy="586957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物质的分子磁矩</a:t>
            </a:r>
          </a:p>
        </p:txBody>
      </p:sp>
      <p:sp>
        <p:nvSpPr>
          <p:cNvPr id="87054" name="Text Box 14">
            <a:extLst>
              <a:ext uri="{FF2B5EF4-FFF2-40B4-BE49-F238E27FC236}">
                <a16:creationId xmlns:a16="http://schemas.microsoft.com/office/drawing/2014/main" id="{F0FE5D19-99ED-4895-BF2E-40728C9D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3906838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808080"/>
                  </a:outerShdw>
                </a:effectLst>
              </a:rPr>
              <a:t>1.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电子的</a:t>
            </a:r>
            <a:r>
              <a:rPr lang="zh-CN" altLang="en-US">
                <a:solidFill>
                  <a:srgbClr val="00FFFF"/>
                </a:solidFill>
              </a:rPr>
              <a:t>轨道磁矩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</a:t>
            </a:r>
          </a:p>
        </p:txBody>
      </p:sp>
      <p:sp>
        <p:nvSpPr>
          <p:cNvPr id="87055" name="Text Box 15">
            <a:extLst>
              <a:ext uri="{FF2B5EF4-FFF2-40B4-BE49-F238E27FC236}">
                <a16:creationId xmlns:a16="http://schemas.microsoft.com/office/drawing/2014/main" id="{B467E7AC-A39C-41F4-B240-BBEBE5D8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00263"/>
            <a:ext cx="267017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等效成</a:t>
            </a:r>
            <a:r>
              <a:rPr lang="zh-CN" altLang="en-US">
                <a:solidFill>
                  <a:srgbClr val="00FF00"/>
                </a:solidFill>
              </a:rPr>
              <a:t>圆电流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</a:t>
            </a:r>
          </a:p>
        </p:txBody>
      </p:sp>
      <p:graphicFrame>
        <p:nvGraphicFramePr>
          <p:cNvPr id="87056" name="Object 16">
            <a:extLst>
              <a:ext uri="{FF2B5EF4-FFF2-40B4-BE49-F238E27FC236}">
                <a16:creationId xmlns:a16="http://schemas.microsoft.com/office/drawing/2014/main" id="{BCB880FB-2749-4085-A732-492591F82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1963" y="1993900"/>
          <a:ext cx="17192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3" imgW="749160" imgH="355320" progId="Equation.3">
                  <p:embed/>
                </p:oleObj>
              </mc:Choice>
              <mc:Fallback>
                <p:oleObj name="公式" r:id="rId3" imgW="749160" imgH="355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1993900"/>
                        <a:ext cx="17192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17">
            <a:extLst>
              <a:ext uri="{FF2B5EF4-FFF2-40B4-BE49-F238E27FC236}">
                <a16:creationId xmlns:a16="http://schemas.microsoft.com/office/drawing/2014/main" id="{F57C66F1-6951-45C1-B6DD-BC40584C8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" y="3154363"/>
          <a:ext cx="9540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公式" r:id="rId5" imgW="444240" imgH="177480" progId="Equation.3">
                  <p:embed/>
                </p:oleObj>
              </mc:Choice>
              <mc:Fallback>
                <p:oleObj name="公式" r:id="rId5" imgW="444240" imgH="177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154363"/>
                        <a:ext cx="9540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8">
            <a:extLst>
              <a:ext uri="{FF2B5EF4-FFF2-40B4-BE49-F238E27FC236}">
                <a16:creationId xmlns:a16="http://schemas.microsoft.com/office/drawing/2014/main" id="{66CD8D9A-4B03-4A79-AE25-78B143E4D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313" y="2954338"/>
          <a:ext cx="19097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7" imgW="927000" imgH="355320" progId="Equation.3">
                  <p:embed/>
                </p:oleObj>
              </mc:Choice>
              <mc:Fallback>
                <p:oleObj name="公式" r:id="rId7" imgW="927000" imgH="355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954338"/>
                        <a:ext cx="19097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9">
            <a:extLst>
              <a:ext uri="{FF2B5EF4-FFF2-40B4-BE49-F238E27FC236}">
                <a16:creationId xmlns:a16="http://schemas.microsoft.com/office/drawing/2014/main" id="{636A5ABA-6787-4F16-BB53-FE30A6F53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9663" y="2979738"/>
          <a:ext cx="12827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公式" r:id="rId9" imgW="520560" imgH="330120" progId="Equation.3">
                  <p:embed/>
                </p:oleObj>
              </mc:Choice>
              <mc:Fallback>
                <p:oleObj name="公式" r:id="rId9" imgW="520560" imgH="3301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2979738"/>
                        <a:ext cx="12827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>
            <a:extLst>
              <a:ext uri="{FF2B5EF4-FFF2-40B4-BE49-F238E27FC236}">
                <a16:creationId xmlns:a16="http://schemas.microsoft.com/office/drawing/2014/main" id="{FAEE3EF5-3C34-4337-91A5-AAE901E14F5B}"/>
              </a:ext>
            </a:extLst>
          </p:cNvPr>
          <p:cNvGrpSpPr>
            <a:grpSpLocks/>
          </p:cNvGrpSpPr>
          <p:nvPr/>
        </p:nvGrpSpPr>
        <p:grpSpPr bwMode="auto">
          <a:xfrm>
            <a:off x="5232400" y="2120900"/>
            <a:ext cx="3313113" cy="935038"/>
            <a:chOff x="3296" y="1336"/>
            <a:chExt cx="2087" cy="589"/>
          </a:xfrm>
        </p:grpSpPr>
        <p:sp>
          <p:nvSpPr>
            <p:cNvPr id="87060" name="Line 20">
              <a:extLst>
                <a:ext uri="{FF2B5EF4-FFF2-40B4-BE49-F238E27FC236}">
                  <a16:creationId xmlns:a16="http://schemas.microsoft.com/office/drawing/2014/main" id="{E172CCD4-D0A1-4A68-BEB4-C4E399B0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66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053" name="Oval 13">
              <a:extLst>
                <a:ext uri="{FF2B5EF4-FFF2-40B4-BE49-F238E27FC236}">
                  <a16:creationId xmlns:a16="http://schemas.microsoft.com/office/drawing/2014/main" id="{F8885E82-100E-41B3-BFBC-2CB0D328F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1336"/>
              <a:ext cx="2087" cy="5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84" name="Object 21">
              <a:extLst>
                <a:ext uri="{FF2B5EF4-FFF2-40B4-BE49-F238E27FC236}">
                  <a16:creationId xmlns:a16="http://schemas.microsoft.com/office/drawing/2014/main" id="{E032BD2A-8F6B-45FF-8EF0-A499472BA8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519"/>
            <a:ext cx="16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519"/>
                          <a:ext cx="161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64" name="Object 24">
            <a:extLst>
              <a:ext uri="{FF2B5EF4-FFF2-40B4-BE49-F238E27FC236}">
                <a16:creationId xmlns:a16="http://schemas.microsoft.com/office/drawing/2014/main" id="{3629CE17-0BC4-4DA6-B997-5FBA30AE9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5425" y="3076575"/>
          <a:ext cx="2555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公式" r:id="rId13" imgW="126720" imgH="139680" progId="Equation.3">
                  <p:embed/>
                </p:oleObj>
              </mc:Choice>
              <mc:Fallback>
                <p:oleObj name="公式" r:id="rId13" imgW="126720" imgH="139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3076575"/>
                        <a:ext cx="25558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8">
            <a:extLst>
              <a:ext uri="{FF2B5EF4-FFF2-40B4-BE49-F238E27FC236}">
                <a16:creationId xmlns:a16="http://schemas.microsoft.com/office/drawing/2014/main" id="{1760B75D-84D4-4DA6-95DD-43A62DF45B79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2895600"/>
            <a:ext cx="1195387" cy="357188"/>
            <a:chOff x="4577" y="1824"/>
            <a:chExt cx="753" cy="225"/>
          </a:xfrm>
        </p:grpSpPr>
        <p:sp>
          <p:nvSpPr>
            <p:cNvPr id="87062" name="Arc 22">
              <a:extLst>
                <a:ext uri="{FF2B5EF4-FFF2-40B4-BE49-F238E27FC236}">
                  <a16:creationId xmlns:a16="http://schemas.microsoft.com/office/drawing/2014/main" id="{C760096E-6A3F-4B21-8C40-3D2B7F5F472A}"/>
                </a:ext>
              </a:extLst>
            </p:cNvPr>
            <p:cNvSpPr>
              <a:spLocks/>
            </p:cNvSpPr>
            <p:nvPr/>
          </p:nvSpPr>
          <p:spPr bwMode="auto">
            <a:xfrm rot="21082359" flipV="1">
              <a:off x="4577" y="1926"/>
              <a:ext cx="614" cy="94"/>
            </a:xfrm>
            <a:custGeom>
              <a:avLst/>
              <a:gdLst>
                <a:gd name="G0" fmla="+- 12203 0 0"/>
                <a:gd name="G1" fmla="+- 21600 0 0"/>
                <a:gd name="G2" fmla="+- 21600 0 0"/>
                <a:gd name="T0" fmla="*/ 0 w 29652"/>
                <a:gd name="T1" fmla="*/ 3777 h 21600"/>
                <a:gd name="T2" fmla="*/ 29652 w 29652"/>
                <a:gd name="T3" fmla="*/ 8869 h 21600"/>
                <a:gd name="T4" fmla="*/ 12203 w 2965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52" h="21600" fill="none" extrusionOk="0">
                  <a:moveTo>
                    <a:pt x="0" y="3777"/>
                  </a:moveTo>
                  <a:cubicBezTo>
                    <a:pt x="3593" y="1316"/>
                    <a:pt x="7847" y="-1"/>
                    <a:pt x="12203" y="0"/>
                  </a:cubicBezTo>
                  <a:cubicBezTo>
                    <a:pt x="19101" y="0"/>
                    <a:pt x="25585" y="3295"/>
                    <a:pt x="29652" y="8868"/>
                  </a:cubicBezTo>
                </a:path>
                <a:path w="29652" h="21600" stroke="0" extrusionOk="0">
                  <a:moveTo>
                    <a:pt x="0" y="3777"/>
                  </a:moveTo>
                  <a:cubicBezTo>
                    <a:pt x="3593" y="1316"/>
                    <a:pt x="7847" y="-1"/>
                    <a:pt x="12203" y="0"/>
                  </a:cubicBezTo>
                  <a:cubicBezTo>
                    <a:pt x="19101" y="0"/>
                    <a:pt x="25585" y="3295"/>
                    <a:pt x="29652" y="8868"/>
                  </a:cubicBezTo>
                  <a:lnTo>
                    <a:pt x="12203" y="2160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83" name="Object 25">
              <a:extLst>
                <a:ext uri="{FF2B5EF4-FFF2-40B4-BE49-F238E27FC236}">
                  <a16:creationId xmlns:a16="http://schemas.microsoft.com/office/drawing/2014/main" id="{B6CFA9F9-8611-4BF4-A69D-038E907405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1" y="1824"/>
            <a:ext cx="12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公式" r:id="rId15" imgW="101520" imgH="177480" progId="Equation.3">
                    <p:embed/>
                  </p:oleObj>
                </mc:Choice>
                <mc:Fallback>
                  <p:oleObj name="公式" r:id="rId15" imgW="101520" imgH="177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1" y="1824"/>
                          <a:ext cx="12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66" name="Text Box 26">
            <a:extLst>
              <a:ext uri="{FF2B5EF4-FFF2-40B4-BE49-F238E27FC236}">
                <a16:creationId xmlns:a16="http://schemas.microsoft.com/office/drawing/2014/main" id="{BB396D96-70D6-4BA7-8F40-C8EF1759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05263"/>
            <a:ext cx="3906838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2. 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电子</a:t>
            </a:r>
            <a:r>
              <a:rPr lang="zh-CN" altLang="en-US" dirty="0">
                <a:solidFill>
                  <a:srgbClr val="00FFFF"/>
                </a:solidFill>
              </a:rPr>
              <a:t>自旋磁矩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：</a:t>
            </a:r>
          </a:p>
        </p:txBody>
      </p:sp>
      <p:sp>
        <p:nvSpPr>
          <p:cNvPr id="87067" name="Text Box 27">
            <a:extLst>
              <a:ext uri="{FF2B5EF4-FFF2-40B4-BE49-F238E27FC236}">
                <a16:creationId xmlns:a16="http://schemas.microsoft.com/office/drawing/2014/main" id="{08723181-51D0-464D-966A-F99D5B819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38675"/>
            <a:ext cx="3906838" cy="5191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3. 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核</a:t>
            </a:r>
            <a:r>
              <a:rPr lang="zh-CN" altLang="en-US" dirty="0">
                <a:solidFill>
                  <a:srgbClr val="00FFFF"/>
                </a:solidFill>
              </a:rPr>
              <a:t>自旋磁矩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：</a:t>
            </a: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874CC071-3CE3-4705-8DAD-43480E14150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445125"/>
            <a:ext cx="8893175" cy="519113"/>
            <a:chOff x="158" y="3430"/>
            <a:chExt cx="5602" cy="327"/>
          </a:xfrm>
        </p:grpSpPr>
        <p:sp>
          <p:nvSpPr>
            <p:cNvPr id="87068" name="Text Box 28">
              <a:extLst>
                <a:ext uri="{FF2B5EF4-FFF2-40B4-BE49-F238E27FC236}">
                  <a16:creationId xmlns:a16="http://schemas.microsoft.com/office/drawing/2014/main" id="{2E3EF4DB-640B-4BAC-B6DB-D566045E7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430"/>
              <a:ext cx="56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FFFF00"/>
                  </a:solidFill>
                </a:rPr>
                <a:t>分子磁矩    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＝</a:t>
              </a:r>
              <a:r>
                <a:rPr lang="zh-CN" altLang="en-US">
                  <a:solidFill>
                    <a:srgbClr val="00FF00"/>
                  </a:solidFill>
                </a:rPr>
                <a:t>电子轨道磁矩</a:t>
              </a:r>
              <a:r>
                <a:rPr lang="en-US" altLang="zh-CN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+</a:t>
              </a:r>
              <a:r>
                <a:rPr lang="zh-CN" altLang="en-US">
                  <a:solidFill>
                    <a:srgbClr val="00FF00"/>
                  </a:solidFill>
                </a:rPr>
                <a:t>电子自旋磁矩</a:t>
              </a:r>
              <a:r>
                <a:rPr lang="en-US" altLang="zh-CN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+</a:t>
              </a:r>
              <a:r>
                <a:rPr lang="zh-CN" altLang="en-US">
                  <a:solidFill>
                    <a:srgbClr val="00FF00"/>
                  </a:solidFill>
                </a:rPr>
                <a:t>核自旋磁矩</a:t>
              </a:r>
            </a:p>
          </p:txBody>
        </p:sp>
        <p:graphicFrame>
          <p:nvGraphicFramePr>
            <p:cNvPr id="3082" name="Object 33">
              <a:extLst>
                <a:ext uri="{FF2B5EF4-FFF2-40B4-BE49-F238E27FC236}">
                  <a16:creationId xmlns:a16="http://schemas.microsoft.com/office/drawing/2014/main" id="{4B7C0F53-84B3-44D2-B13F-01BA82E95A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7" y="3515"/>
            <a:ext cx="20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公式" r:id="rId17" imgW="164880" imgH="177480" progId="Equation.3">
                    <p:embed/>
                  </p:oleObj>
                </mc:Choice>
                <mc:Fallback>
                  <p:oleObj name="公式" r:id="rId17" imgW="164880" imgH="177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3515"/>
                          <a:ext cx="20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7046" name="Picture 6" descr="红球">
            <a:extLst>
              <a:ext uri="{FF2B5EF4-FFF2-40B4-BE49-F238E27FC236}">
                <a16:creationId xmlns:a16="http://schemas.microsoft.com/office/drawing/2014/main" id="{41F91F9F-7130-4644-8CC4-CCA72EB07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860675"/>
            <a:ext cx="247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63" name="Line 23">
            <a:extLst>
              <a:ext uri="{FF2B5EF4-FFF2-40B4-BE49-F238E27FC236}">
                <a16:creationId xmlns:a16="http://schemas.microsoft.com/office/drawing/2014/main" id="{3DB40E5B-1985-427B-AE1D-F03A2939F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5938" y="2997200"/>
            <a:ext cx="820737" cy="144463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triangl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7052" name="Picture 12" descr="绿球">
            <a:extLst>
              <a:ext uri="{FF2B5EF4-FFF2-40B4-BE49-F238E27FC236}">
                <a16:creationId xmlns:a16="http://schemas.microsoft.com/office/drawing/2014/main" id="{136A30DC-4E1B-4D24-ADD2-AACE1426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212975"/>
            <a:ext cx="812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1">
            <a:extLst>
              <a:ext uri="{FF2B5EF4-FFF2-40B4-BE49-F238E27FC236}">
                <a16:creationId xmlns:a16="http://schemas.microsoft.com/office/drawing/2014/main" id="{E948B3F9-D485-4DB6-B683-A5C54E3F3C62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3906838"/>
            <a:ext cx="1900237" cy="1322387"/>
            <a:chOff x="3833" y="2461"/>
            <a:chExt cx="1197" cy="833"/>
          </a:xfrm>
        </p:grpSpPr>
        <p:sp>
          <p:nvSpPr>
            <p:cNvPr id="87069" name="Oval 29">
              <a:extLst>
                <a:ext uri="{FF2B5EF4-FFF2-40B4-BE49-F238E27FC236}">
                  <a16:creationId xmlns:a16="http://schemas.microsoft.com/office/drawing/2014/main" id="{81EEB93A-D0B9-4DF9-BDAC-ED73D7847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068"/>
              <a:ext cx="998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070" name="Line 30">
              <a:extLst>
                <a:ext uri="{FF2B5EF4-FFF2-40B4-BE49-F238E27FC236}">
                  <a16:creationId xmlns:a16="http://schemas.microsoft.com/office/drawing/2014/main" id="{7015D9B8-2A55-4F8C-9099-6460669C2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697"/>
              <a:ext cx="0" cy="5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071" name="Line 31">
              <a:extLst>
                <a:ext uri="{FF2B5EF4-FFF2-40B4-BE49-F238E27FC236}">
                  <a16:creationId xmlns:a16="http://schemas.microsoft.com/office/drawing/2014/main" id="{34B06CF2-BEB4-4EFF-AA0A-5E7D3ED00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294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100" name="Group 40">
              <a:extLst>
                <a:ext uri="{FF2B5EF4-FFF2-40B4-BE49-F238E27FC236}">
                  <a16:creationId xmlns:a16="http://schemas.microsoft.com/office/drawing/2014/main" id="{DAC6D4EE-760E-4453-852E-8FE2AE7E5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461"/>
              <a:ext cx="1061" cy="273"/>
              <a:chOff x="3969" y="2461"/>
              <a:chExt cx="1061" cy="273"/>
            </a:xfrm>
          </p:grpSpPr>
          <p:graphicFrame>
            <p:nvGraphicFramePr>
              <p:cNvPr id="3080" name="Object 32">
                <a:extLst>
                  <a:ext uri="{FF2B5EF4-FFF2-40B4-BE49-F238E27FC236}">
                    <a16:creationId xmlns:a16="http://schemas.microsoft.com/office/drawing/2014/main" id="{6A94FCA3-AE0A-4C6C-A0AD-C27053F914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0" y="2480"/>
              <a:ext cx="21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公式" r:id="rId21" imgW="164880" imgH="177480" progId="Equation.3">
                      <p:embed/>
                    </p:oleObj>
                  </mc:Choice>
                  <mc:Fallback>
                    <p:oleObj name="公式" r:id="rId21" imgW="164880" imgH="1774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0" y="2480"/>
                            <a:ext cx="21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1" name="Object 39">
                <a:extLst>
                  <a:ext uri="{FF2B5EF4-FFF2-40B4-BE49-F238E27FC236}">
                    <a16:creationId xmlns:a16="http://schemas.microsoft.com/office/drawing/2014/main" id="{4757994F-7368-4CA7-B99B-331459DAE7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69" y="2461"/>
              <a:ext cx="83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公式" r:id="rId23" imgW="660240" imgH="215640" progId="Equation.3">
                      <p:embed/>
                    </p:oleObj>
                  </mc:Choice>
                  <mc:Fallback>
                    <p:oleObj name="公式" r:id="rId23" imgW="660240" imgH="21564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2461"/>
                            <a:ext cx="838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7082" name="Object 42">
            <a:extLst>
              <a:ext uri="{FF2B5EF4-FFF2-40B4-BE49-F238E27FC236}">
                <a16:creationId xmlns:a16="http://schemas.microsoft.com/office/drawing/2014/main" id="{5CCD2B49-B120-46FC-B3E1-3B853E05B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924175"/>
          <a:ext cx="2365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公式" r:id="rId25" imgW="114120" imgH="139680" progId="Equation.3">
                  <p:embed/>
                </p:oleObj>
              </mc:Choice>
              <mc:Fallback>
                <p:oleObj name="公式" r:id="rId25" imgW="114120" imgH="1396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24175"/>
                        <a:ext cx="2365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3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17 0.01228 C -0.00034 0.01228 0.08108 -0.01877 0.08108 -0.0563 C 0.08108 -0.09384 -0.00034 -0.12419 -0.10017 -0.12419 C -0.20017 -0.12419 -0.28125 -0.09384 -0.28125 -0.0563 C -0.28125 -0.01877 -0.20017 0.01228 -0.10017 0.01228 Z " pathEditMode="relative" rAng="0" ptsTypes="fffff">
                                      <p:cBhvr>
                                        <p:cTn id="36" dur="3000" spd="-100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3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54" grpId="0"/>
      <p:bldP spid="87055" grpId="0"/>
      <p:bldP spid="87066" grpId="0"/>
      <p:bldP spid="870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>
            <a:extLst>
              <a:ext uri="{FF2B5EF4-FFF2-40B4-BE49-F238E27FC236}">
                <a16:creationId xmlns:a16="http://schemas.microsoft.com/office/drawing/2014/main" id="{AAEEAFF2-AA51-4BEF-8037-49611118E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1488"/>
            <a:ext cx="7272337" cy="586957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磁化强度与磁化电流间的关系</a:t>
            </a:r>
          </a:p>
        </p:txBody>
      </p:sp>
      <p:sp>
        <p:nvSpPr>
          <p:cNvPr id="105734" name="Text Box 262">
            <a:extLst>
              <a:ext uri="{FF2B5EF4-FFF2-40B4-BE49-F238E27FC236}">
                <a16:creationId xmlns:a16="http://schemas.microsoft.com/office/drawing/2014/main" id="{A39818BC-53D6-4B79-8DEE-05A346D18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331913"/>
            <a:ext cx="49879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若均匀磁化，总</a:t>
            </a:r>
            <a:r>
              <a:rPr lang="zh-CN" altLang="en-US">
                <a:solidFill>
                  <a:srgbClr val="00FFFF"/>
                </a:solidFill>
              </a:rPr>
              <a:t>磁化电流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</a:t>
            </a:r>
          </a:p>
        </p:txBody>
      </p:sp>
      <p:graphicFrame>
        <p:nvGraphicFramePr>
          <p:cNvPr id="105735" name="Object 263">
            <a:extLst>
              <a:ext uri="{FF2B5EF4-FFF2-40B4-BE49-F238E27FC236}">
                <a16:creationId xmlns:a16="http://schemas.microsoft.com/office/drawing/2014/main" id="{ACDDBA47-22CC-4EAA-BD83-31FE20464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9513" y="2124075"/>
          <a:ext cx="22463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公式" r:id="rId3" imgW="863280" imgH="203040" progId="Equation.3">
                  <p:embed/>
                </p:oleObj>
              </mc:Choice>
              <mc:Fallback>
                <p:oleObj name="公式" r:id="rId3" imgW="863280" imgH="203040" progId="Equation.3">
                  <p:embed/>
                  <p:pic>
                    <p:nvPicPr>
                      <p:cNvPr id="0" name="Object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124075"/>
                        <a:ext cx="22463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36" name="Text Box 264">
            <a:extLst>
              <a:ext uri="{FF2B5EF4-FFF2-40B4-BE49-F238E27FC236}">
                <a16:creationId xmlns:a16="http://schemas.microsoft.com/office/drawing/2014/main" id="{CBE11F01-1E85-4241-B11D-214112D9E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852738"/>
            <a:ext cx="518477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FFFF"/>
                </a:solidFill>
              </a:rPr>
              <a:t>n </a:t>
            </a:r>
            <a:r>
              <a:rPr lang="en-US" altLang="zh-CN">
                <a:effectLst>
                  <a:outerShdw blurRad="38100" dist="38100" dir="2700000" algn="tl">
                    <a:srgbClr val="808080"/>
                  </a:outerShdw>
                </a:effectLst>
              </a:rPr>
              <a:t>: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单位体积内</a:t>
            </a:r>
            <a:r>
              <a:rPr lang="zh-CN" altLang="en-US">
                <a:solidFill>
                  <a:srgbClr val="00FFFF"/>
                </a:solidFill>
              </a:rPr>
              <a:t>分子电流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数目。</a:t>
            </a:r>
          </a:p>
        </p:txBody>
      </p:sp>
      <p:graphicFrame>
        <p:nvGraphicFramePr>
          <p:cNvPr id="105737" name="Object 265">
            <a:extLst>
              <a:ext uri="{FF2B5EF4-FFF2-40B4-BE49-F238E27FC236}">
                <a16:creationId xmlns:a16="http://schemas.microsoft.com/office/drawing/2014/main" id="{E742316B-9AC2-414A-A9F5-B63977C40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6763" y="3567113"/>
          <a:ext cx="12557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0" name="Object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567113"/>
                        <a:ext cx="125571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738" name="Object 266">
            <a:extLst>
              <a:ext uri="{FF2B5EF4-FFF2-40B4-BE49-F238E27FC236}">
                <a16:creationId xmlns:a16="http://schemas.microsoft.com/office/drawing/2014/main" id="{AC2FFB90-E1ED-4DF4-AB64-2E5739C97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3560763"/>
          <a:ext cx="24431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5" name="公式" r:id="rId7" imgW="1002960" imgH="507960" progId="Equation.3">
                  <p:embed/>
                </p:oleObj>
              </mc:Choice>
              <mc:Fallback>
                <p:oleObj name="公式" r:id="rId7" imgW="1002960" imgH="507960" progId="Equation.3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560763"/>
                        <a:ext cx="2443163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739" name="Object 267">
            <a:extLst>
              <a:ext uri="{FF2B5EF4-FFF2-40B4-BE49-F238E27FC236}">
                <a16:creationId xmlns:a16="http://schemas.microsoft.com/office/drawing/2014/main" id="{CFB320A5-8B0F-4DD2-894F-73816EDBD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841875"/>
          <a:ext cx="20478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6" name="公式" r:id="rId9" imgW="787320" imgH="355320" progId="Equation.3">
                  <p:embed/>
                </p:oleObj>
              </mc:Choice>
              <mc:Fallback>
                <p:oleObj name="公式" r:id="rId9" imgW="787320" imgH="355320" progId="Equation.3">
                  <p:embed/>
                  <p:pic>
                    <p:nvPicPr>
                      <p:cNvPr id="0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41875"/>
                        <a:ext cx="20478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740" name="Object 268">
            <a:extLst>
              <a:ext uri="{FF2B5EF4-FFF2-40B4-BE49-F238E27FC236}">
                <a16:creationId xmlns:a16="http://schemas.microsoft.com/office/drawing/2014/main" id="{2C69B03B-3F09-42C0-B015-E5EAC029A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661025"/>
          <a:ext cx="18176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7" name="公式" r:id="rId11" imgW="698400" imgH="203040" progId="Equation.3">
                  <p:embed/>
                </p:oleObj>
              </mc:Choice>
              <mc:Fallback>
                <p:oleObj name="公式" r:id="rId11" imgW="698400" imgH="203040" progId="Equation.3">
                  <p:embed/>
                  <p:pic>
                    <p:nvPicPr>
                      <p:cNvPr id="0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1025"/>
                        <a:ext cx="18176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" name="Group 560">
            <a:extLst>
              <a:ext uri="{FF2B5EF4-FFF2-40B4-BE49-F238E27FC236}">
                <a16:creationId xmlns:a16="http://schemas.microsoft.com/office/drawing/2014/main" id="{0B16BFD9-E37E-41F5-8157-09C9DABB0D21}"/>
              </a:ext>
            </a:extLst>
          </p:cNvPr>
          <p:cNvGrpSpPr>
            <a:grpSpLocks/>
          </p:cNvGrpSpPr>
          <p:nvPr/>
        </p:nvGrpSpPr>
        <p:grpSpPr bwMode="auto">
          <a:xfrm>
            <a:off x="5310188" y="1989138"/>
            <a:ext cx="3497262" cy="3963987"/>
            <a:chOff x="3345" y="1253"/>
            <a:chExt cx="2203" cy="2497"/>
          </a:xfrm>
        </p:grpSpPr>
        <p:grpSp>
          <p:nvGrpSpPr>
            <p:cNvPr id="319" name="Group 275">
              <a:extLst>
                <a:ext uri="{FF2B5EF4-FFF2-40B4-BE49-F238E27FC236}">
                  <a16:creationId xmlns:a16="http://schemas.microsoft.com/office/drawing/2014/main" id="{98725C47-673E-49DE-84ED-5FF329BC6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5" y="1511"/>
              <a:ext cx="2203" cy="720"/>
              <a:chOff x="3345" y="1511"/>
              <a:chExt cx="2203" cy="720"/>
            </a:xfrm>
          </p:grpSpPr>
          <p:grpSp>
            <p:nvGrpSpPr>
              <p:cNvPr id="399" name="Group 276">
                <a:extLst>
                  <a:ext uri="{FF2B5EF4-FFF2-40B4-BE49-F238E27FC236}">
                    <a16:creationId xmlns:a16="http://schemas.microsoft.com/office/drawing/2014/main" id="{5EC052FC-808B-4308-A5D7-2EF1ED794F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3" y="1517"/>
                <a:ext cx="137" cy="161"/>
                <a:chOff x="2154" y="2704"/>
                <a:chExt cx="272" cy="227"/>
              </a:xfrm>
            </p:grpSpPr>
            <p:grpSp>
              <p:nvGrpSpPr>
                <p:cNvPr id="620" name="Group 277">
                  <a:extLst>
                    <a:ext uri="{FF2B5EF4-FFF2-40B4-BE49-F238E27FC236}">
                      <a16:creationId xmlns:a16="http://schemas.microsoft.com/office/drawing/2014/main" id="{90965CA7-6F08-4A75-A36D-9A6D63794C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622" name="Oval 278">
                    <a:extLst>
                      <a:ext uri="{FF2B5EF4-FFF2-40B4-BE49-F238E27FC236}">
                        <a16:creationId xmlns:a16="http://schemas.microsoft.com/office/drawing/2014/main" id="{762B0BC2-F7F8-4406-8EA8-135385D1F2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23" name="Line 279">
                    <a:extLst>
                      <a:ext uri="{FF2B5EF4-FFF2-40B4-BE49-F238E27FC236}">
                        <a16:creationId xmlns:a16="http://schemas.microsoft.com/office/drawing/2014/main" id="{95170203-0381-47A8-8166-0D4795F5A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621" name="Line 280">
                  <a:extLst>
                    <a:ext uri="{FF2B5EF4-FFF2-40B4-BE49-F238E27FC236}">
                      <a16:creationId xmlns:a16="http://schemas.microsoft.com/office/drawing/2014/main" id="{9E2E31FA-61CC-4E0D-94C1-9B3304CBF9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aphicFrame>
            <p:nvGraphicFramePr>
              <p:cNvPr id="400" name="Object 281">
                <a:extLst>
                  <a:ext uri="{FF2B5EF4-FFF2-40B4-BE49-F238E27FC236}">
                    <a16:creationId xmlns:a16="http://schemas.microsoft.com/office/drawing/2014/main" id="{00E72E0F-594C-4383-99DE-2A753C8D90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9" y="1816"/>
              <a:ext cx="19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8" name="公式" r:id="rId13" imgW="152280" imgH="164880" progId="Equation.3">
                      <p:embed/>
                    </p:oleObj>
                  </mc:Choice>
                  <mc:Fallback>
                    <p:oleObj name="公式" r:id="rId13" imgW="152280" imgH="164880" progId="Equation.3">
                      <p:embed/>
                      <p:pic>
                        <p:nvPicPr>
                          <p:cNvPr id="14346" name="Object 281">
                            <a:extLst>
                              <a:ext uri="{FF2B5EF4-FFF2-40B4-BE49-F238E27FC236}">
                                <a16:creationId xmlns:a16="http://schemas.microsoft.com/office/drawing/2014/main" id="{75D2ED30-21B1-4FBE-B188-073AA1A1DEB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9" y="1816"/>
                            <a:ext cx="199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1" name="Arc 282">
                <a:extLst>
                  <a:ext uri="{FF2B5EF4-FFF2-40B4-BE49-F238E27FC236}">
                    <a16:creationId xmlns:a16="http://schemas.microsoft.com/office/drawing/2014/main" id="{BA985B96-D165-4070-9B10-9CAFDA73F817}"/>
                  </a:ext>
                </a:extLst>
              </p:cNvPr>
              <p:cNvSpPr>
                <a:spLocks/>
              </p:cNvSpPr>
              <p:nvPr/>
            </p:nvSpPr>
            <p:spPr bwMode="auto">
              <a:xfrm rot="410390">
                <a:off x="5159" y="1582"/>
                <a:ext cx="162" cy="541"/>
              </a:xfrm>
              <a:custGeom>
                <a:avLst/>
                <a:gdLst>
                  <a:gd name="G0" fmla="+- 0 0 0"/>
                  <a:gd name="G1" fmla="+- 19642 0 0"/>
                  <a:gd name="G2" fmla="+- 21600 0 0"/>
                  <a:gd name="T0" fmla="*/ 8985 w 21600"/>
                  <a:gd name="T1" fmla="*/ 0 h 26144"/>
                  <a:gd name="T2" fmla="*/ 20598 w 21600"/>
                  <a:gd name="T3" fmla="*/ 26144 h 26144"/>
                  <a:gd name="T4" fmla="*/ 0 w 21600"/>
                  <a:gd name="T5" fmla="*/ 19642 h 2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6144" fill="none" extrusionOk="0">
                    <a:moveTo>
                      <a:pt x="8985" y="-1"/>
                    </a:moveTo>
                    <a:cubicBezTo>
                      <a:pt x="16670" y="3515"/>
                      <a:pt x="21600" y="11190"/>
                      <a:pt x="21600" y="19642"/>
                    </a:cubicBezTo>
                    <a:cubicBezTo>
                      <a:pt x="21600" y="21847"/>
                      <a:pt x="21262" y="24040"/>
                      <a:pt x="20598" y="26144"/>
                    </a:cubicBezTo>
                  </a:path>
                  <a:path w="21600" h="26144" stroke="0" extrusionOk="0">
                    <a:moveTo>
                      <a:pt x="8985" y="-1"/>
                    </a:moveTo>
                    <a:cubicBezTo>
                      <a:pt x="16670" y="3515"/>
                      <a:pt x="21600" y="11190"/>
                      <a:pt x="21600" y="19642"/>
                    </a:cubicBezTo>
                    <a:cubicBezTo>
                      <a:pt x="21600" y="21847"/>
                      <a:pt x="21262" y="24040"/>
                      <a:pt x="20598" y="26144"/>
                    </a:cubicBezTo>
                    <a:lnTo>
                      <a:pt x="0" y="19642"/>
                    </a:lnTo>
                    <a:close/>
                  </a:path>
                </a:pathLst>
              </a:custGeom>
              <a:noFill/>
              <a:ln w="19050">
                <a:solidFill>
                  <a:srgbClr val="FFFF00"/>
                </a:solidFill>
                <a:round/>
                <a:headEnd type="triangle" w="med" len="lg"/>
                <a:tailEnd type="none" w="med" len="lg"/>
              </a:ln>
              <a:effectLst>
                <a:outerShdw dist="17961" dir="2700000" algn="ctr" rotWithShape="0">
                  <a:schemeClr val="tx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02" name="Group 283">
                <a:extLst>
                  <a:ext uri="{FF2B5EF4-FFF2-40B4-BE49-F238E27FC236}">
                    <a16:creationId xmlns:a16="http://schemas.microsoft.com/office/drawing/2014/main" id="{E0D83C39-0E86-430B-BB64-6421845BA8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3" y="1698"/>
                <a:ext cx="137" cy="161"/>
                <a:chOff x="2154" y="2704"/>
                <a:chExt cx="272" cy="227"/>
              </a:xfrm>
            </p:grpSpPr>
            <p:grpSp>
              <p:nvGrpSpPr>
                <p:cNvPr id="616" name="Group 284">
                  <a:extLst>
                    <a:ext uri="{FF2B5EF4-FFF2-40B4-BE49-F238E27FC236}">
                      <a16:creationId xmlns:a16="http://schemas.microsoft.com/office/drawing/2014/main" id="{8565EF84-6FC7-49C6-BAFA-84C352BDAA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618" name="Oval 285">
                    <a:extLst>
                      <a:ext uri="{FF2B5EF4-FFF2-40B4-BE49-F238E27FC236}">
                        <a16:creationId xmlns:a16="http://schemas.microsoft.com/office/drawing/2014/main" id="{D378ADD1-F797-4F8E-899D-11A23090D9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9" name="Line 286">
                    <a:extLst>
                      <a:ext uri="{FF2B5EF4-FFF2-40B4-BE49-F238E27FC236}">
                        <a16:creationId xmlns:a16="http://schemas.microsoft.com/office/drawing/2014/main" id="{3625E556-0521-47B7-B22D-BE92177292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617" name="Line 287">
                  <a:extLst>
                    <a:ext uri="{FF2B5EF4-FFF2-40B4-BE49-F238E27FC236}">
                      <a16:creationId xmlns:a16="http://schemas.microsoft.com/office/drawing/2014/main" id="{08B6EB0B-621B-4D51-A0D5-3E2A967E9D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3" name="Group 288">
                <a:extLst>
                  <a:ext uri="{FF2B5EF4-FFF2-40B4-BE49-F238E27FC236}">
                    <a16:creationId xmlns:a16="http://schemas.microsoft.com/office/drawing/2014/main" id="{82FB5E26-953D-45A7-A173-8F2D744001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3" y="1872"/>
                <a:ext cx="137" cy="161"/>
                <a:chOff x="2154" y="2704"/>
                <a:chExt cx="272" cy="227"/>
              </a:xfrm>
            </p:grpSpPr>
            <p:grpSp>
              <p:nvGrpSpPr>
                <p:cNvPr id="612" name="Group 289">
                  <a:extLst>
                    <a:ext uri="{FF2B5EF4-FFF2-40B4-BE49-F238E27FC236}">
                      <a16:creationId xmlns:a16="http://schemas.microsoft.com/office/drawing/2014/main" id="{40880CDD-799C-4F60-B4A2-C343F44B83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614" name="Oval 290">
                    <a:extLst>
                      <a:ext uri="{FF2B5EF4-FFF2-40B4-BE49-F238E27FC236}">
                        <a16:creationId xmlns:a16="http://schemas.microsoft.com/office/drawing/2014/main" id="{075B47AA-AD1F-42F1-AAE5-EE665426A7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5" name="Line 291">
                    <a:extLst>
                      <a:ext uri="{FF2B5EF4-FFF2-40B4-BE49-F238E27FC236}">
                        <a16:creationId xmlns:a16="http://schemas.microsoft.com/office/drawing/2014/main" id="{4B1417FA-DA80-4D73-8A7E-4CF9A20594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613" name="Line 292">
                  <a:extLst>
                    <a:ext uri="{FF2B5EF4-FFF2-40B4-BE49-F238E27FC236}">
                      <a16:creationId xmlns:a16="http://schemas.microsoft.com/office/drawing/2014/main" id="{1B086D6E-0486-48F2-A832-2EAD11F009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4" name="Group 293">
                <a:extLst>
                  <a:ext uri="{FF2B5EF4-FFF2-40B4-BE49-F238E27FC236}">
                    <a16:creationId xmlns:a16="http://schemas.microsoft.com/office/drawing/2014/main" id="{D124E7CA-970E-4B8F-8A5F-B3F82C8C5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3" y="2048"/>
                <a:ext cx="137" cy="161"/>
                <a:chOff x="2154" y="2704"/>
                <a:chExt cx="272" cy="227"/>
              </a:xfrm>
            </p:grpSpPr>
            <p:grpSp>
              <p:nvGrpSpPr>
                <p:cNvPr id="608" name="Group 294">
                  <a:extLst>
                    <a:ext uri="{FF2B5EF4-FFF2-40B4-BE49-F238E27FC236}">
                      <a16:creationId xmlns:a16="http://schemas.microsoft.com/office/drawing/2014/main" id="{62549AF9-C340-4070-9E5D-233A081683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610" name="Oval 295">
                    <a:extLst>
                      <a:ext uri="{FF2B5EF4-FFF2-40B4-BE49-F238E27FC236}">
                        <a16:creationId xmlns:a16="http://schemas.microsoft.com/office/drawing/2014/main" id="{F7EEEFF4-3889-4F40-A26D-F5EF8EECD1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1" name="Line 296">
                    <a:extLst>
                      <a:ext uri="{FF2B5EF4-FFF2-40B4-BE49-F238E27FC236}">
                        <a16:creationId xmlns:a16="http://schemas.microsoft.com/office/drawing/2014/main" id="{A30FFDC1-8777-4890-94BF-D7A2B58D3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609" name="Line 297">
                  <a:extLst>
                    <a:ext uri="{FF2B5EF4-FFF2-40B4-BE49-F238E27FC236}">
                      <a16:creationId xmlns:a16="http://schemas.microsoft.com/office/drawing/2014/main" id="{815B2DA9-1907-4CB8-91B2-1E59DBF20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5" name="Group 298">
                <a:extLst>
                  <a:ext uri="{FF2B5EF4-FFF2-40B4-BE49-F238E27FC236}">
                    <a16:creationId xmlns:a16="http://schemas.microsoft.com/office/drawing/2014/main" id="{9FF31F96-CA53-4A86-A576-9BDB729D33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9" y="1517"/>
                <a:ext cx="137" cy="161"/>
                <a:chOff x="2154" y="2704"/>
                <a:chExt cx="272" cy="227"/>
              </a:xfrm>
            </p:grpSpPr>
            <p:grpSp>
              <p:nvGrpSpPr>
                <p:cNvPr id="604" name="Group 299">
                  <a:extLst>
                    <a:ext uri="{FF2B5EF4-FFF2-40B4-BE49-F238E27FC236}">
                      <a16:creationId xmlns:a16="http://schemas.microsoft.com/office/drawing/2014/main" id="{ECE29959-C1FA-40E2-A1E0-275B790D6E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606" name="Oval 300">
                    <a:extLst>
                      <a:ext uri="{FF2B5EF4-FFF2-40B4-BE49-F238E27FC236}">
                        <a16:creationId xmlns:a16="http://schemas.microsoft.com/office/drawing/2014/main" id="{3DB10878-2527-47F9-AB6E-2B3519F941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07" name="Line 301">
                    <a:extLst>
                      <a:ext uri="{FF2B5EF4-FFF2-40B4-BE49-F238E27FC236}">
                        <a16:creationId xmlns:a16="http://schemas.microsoft.com/office/drawing/2014/main" id="{219A2A36-CFD7-4649-9D51-42CB562CF3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605" name="Line 302">
                  <a:extLst>
                    <a:ext uri="{FF2B5EF4-FFF2-40B4-BE49-F238E27FC236}">
                      <a16:creationId xmlns:a16="http://schemas.microsoft.com/office/drawing/2014/main" id="{F489571D-2D52-4772-9F85-6AFE68F45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6" name="Group 303">
                <a:extLst>
                  <a:ext uri="{FF2B5EF4-FFF2-40B4-BE49-F238E27FC236}">
                    <a16:creationId xmlns:a16="http://schemas.microsoft.com/office/drawing/2014/main" id="{30A7F02A-AFA7-446C-A794-0BF54DB4EF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9" y="1698"/>
                <a:ext cx="137" cy="161"/>
                <a:chOff x="2154" y="2704"/>
                <a:chExt cx="272" cy="227"/>
              </a:xfrm>
            </p:grpSpPr>
            <p:grpSp>
              <p:nvGrpSpPr>
                <p:cNvPr id="600" name="Group 304">
                  <a:extLst>
                    <a:ext uri="{FF2B5EF4-FFF2-40B4-BE49-F238E27FC236}">
                      <a16:creationId xmlns:a16="http://schemas.microsoft.com/office/drawing/2014/main" id="{1AEA7BC5-013B-4526-9368-E43B6E6EB5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602" name="Oval 305">
                    <a:extLst>
                      <a:ext uri="{FF2B5EF4-FFF2-40B4-BE49-F238E27FC236}">
                        <a16:creationId xmlns:a16="http://schemas.microsoft.com/office/drawing/2014/main" id="{14FE29EE-8064-4331-B3CF-72658C57C1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03" name="Line 306">
                    <a:extLst>
                      <a:ext uri="{FF2B5EF4-FFF2-40B4-BE49-F238E27FC236}">
                        <a16:creationId xmlns:a16="http://schemas.microsoft.com/office/drawing/2014/main" id="{388C32C8-3A93-4E7C-8978-621F6069FC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601" name="Line 307">
                  <a:extLst>
                    <a:ext uri="{FF2B5EF4-FFF2-40B4-BE49-F238E27FC236}">
                      <a16:creationId xmlns:a16="http://schemas.microsoft.com/office/drawing/2014/main" id="{303643F0-8737-48BA-A681-B4D3B695B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7" name="Group 308">
                <a:extLst>
                  <a:ext uri="{FF2B5EF4-FFF2-40B4-BE49-F238E27FC236}">
                    <a16:creationId xmlns:a16="http://schemas.microsoft.com/office/drawing/2014/main" id="{AF5CF119-1253-4FB7-A4F1-161B06390A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9" y="1872"/>
                <a:ext cx="137" cy="161"/>
                <a:chOff x="2154" y="2704"/>
                <a:chExt cx="272" cy="227"/>
              </a:xfrm>
            </p:grpSpPr>
            <p:grpSp>
              <p:nvGrpSpPr>
                <p:cNvPr id="596" name="Group 309">
                  <a:extLst>
                    <a:ext uri="{FF2B5EF4-FFF2-40B4-BE49-F238E27FC236}">
                      <a16:creationId xmlns:a16="http://schemas.microsoft.com/office/drawing/2014/main" id="{2AE983FE-1998-4358-B12E-E845D9CE8B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98" name="Oval 310">
                    <a:extLst>
                      <a:ext uri="{FF2B5EF4-FFF2-40B4-BE49-F238E27FC236}">
                        <a16:creationId xmlns:a16="http://schemas.microsoft.com/office/drawing/2014/main" id="{D1AEDC86-E6C3-49B2-98C2-19D530AA8B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99" name="Line 311">
                    <a:extLst>
                      <a:ext uri="{FF2B5EF4-FFF2-40B4-BE49-F238E27FC236}">
                        <a16:creationId xmlns:a16="http://schemas.microsoft.com/office/drawing/2014/main" id="{166E4A79-F2C9-49CF-8571-6BACFC01D9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97" name="Line 312">
                  <a:extLst>
                    <a:ext uri="{FF2B5EF4-FFF2-40B4-BE49-F238E27FC236}">
                      <a16:creationId xmlns:a16="http://schemas.microsoft.com/office/drawing/2014/main" id="{0371AFC3-E2AE-4B1B-99CF-E96D30246E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8" name="Group 313">
                <a:extLst>
                  <a:ext uri="{FF2B5EF4-FFF2-40B4-BE49-F238E27FC236}">
                    <a16:creationId xmlns:a16="http://schemas.microsoft.com/office/drawing/2014/main" id="{D2CF7169-2399-4D43-A5FB-0DB762F21F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9" y="2048"/>
                <a:ext cx="137" cy="161"/>
                <a:chOff x="2154" y="2704"/>
                <a:chExt cx="272" cy="227"/>
              </a:xfrm>
            </p:grpSpPr>
            <p:grpSp>
              <p:nvGrpSpPr>
                <p:cNvPr id="592" name="Group 314">
                  <a:extLst>
                    <a:ext uri="{FF2B5EF4-FFF2-40B4-BE49-F238E27FC236}">
                      <a16:creationId xmlns:a16="http://schemas.microsoft.com/office/drawing/2014/main" id="{C0C5CCFF-4773-4158-9278-480693154E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94" name="Oval 315">
                    <a:extLst>
                      <a:ext uri="{FF2B5EF4-FFF2-40B4-BE49-F238E27FC236}">
                        <a16:creationId xmlns:a16="http://schemas.microsoft.com/office/drawing/2014/main" id="{964B3161-49F2-4068-8E02-371F0EB02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95" name="Line 316">
                    <a:extLst>
                      <a:ext uri="{FF2B5EF4-FFF2-40B4-BE49-F238E27FC236}">
                        <a16:creationId xmlns:a16="http://schemas.microsoft.com/office/drawing/2014/main" id="{5B4A0AEF-40C3-4F0F-895E-7F32B192A5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93" name="Line 317">
                  <a:extLst>
                    <a:ext uri="{FF2B5EF4-FFF2-40B4-BE49-F238E27FC236}">
                      <a16:creationId xmlns:a16="http://schemas.microsoft.com/office/drawing/2014/main" id="{7EDC4811-25B4-4F6C-8107-6255DCC49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09" name="Group 318">
                <a:extLst>
                  <a:ext uri="{FF2B5EF4-FFF2-40B4-BE49-F238E27FC236}">
                    <a16:creationId xmlns:a16="http://schemas.microsoft.com/office/drawing/2014/main" id="{4708774A-C5CA-4DF4-8914-9FEB28254C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7" y="1517"/>
                <a:ext cx="137" cy="161"/>
                <a:chOff x="2154" y="2704"/>
                <a:chExt cx="272" cy="227"/>
              </a:xfrm>
            </p:grpSpPr>
            <p:grpSp>
              <p:nvGrpSpPr>
                <p:cNvPr id="588" name="Group 319">
                  <a:extLst>
                    <a:ext uri="{FF2B5EF4-FFF2-40B4-BE49-F238E27FC236}">
                      <a16:creationId xmlns:a16="http://schemas.microsoft.com/office/drawing/2014/main" id="{AA32E3BC-4869-412C-8627-156E406BD0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90" name="Oval 320">
                    <a:extLst>
                      <a:ext uri="{FF2B5EF4-FFF2-40B4-BE49-F238E27FC236}">
                        <a16:creationId xmlns:a16="http://schemas.microsoft.com/office/drawing/2014/main" id="{2CAF26AC-A2EC-4DB1-8396-5A81E1792B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91" name="Line 321">
                    <a:extLst>
                      <a:ext uri="{FF2B5EF4-FFF2-40B4-BE49-F238E27FC236}">
                        <a16:creationId xmlns:a16="http://schemas.microsoft.com/office/drawing/2014/main" id="{A0F06234-4058-46EB-880D-8DC9501BF9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89" name="Line 322">
                  <a:extLst>
                    <a:ext uri="{FF2B5EF4-FFF2-40B4-BE49-F238E27FC236}">
                      <a16:creationId xmlns:a16="http://schemas.microsoft.com/office/drawing/2014/main" id="{9832A967-F0E5-44EE-B585-9EF082A26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10" name="Group 323">
                <a:extLst>
                  <a:ext uri="{FF2B5EF4-FFF2-40B4-BE49-F238E27FC236}">
                    <a16:creationId xmlns:a16="http://schemas.microsoft.com/office/drawing/2014/main" id="{F707D059-AFC0-4FBC-8F1D-2F3DA172FB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7" y="1698"/>
                <a:ext cx="137" cy="161"/>
                <a:chOff x="2154" y="2704"/>
                <a:chExt cx="272" cy="227"/>
              </a:xfrm>
            </p:grpSpPr>
            <p:grpSp>
              <p:nvGrpSpPr>
                <p:cNvPr id="584" name="Group 324">
                  <a:extLst>
                    <a:ext uri="{FF2B5EF4-FFF2-40B4-BE49-F238E27FC236}">
                      <a16:creationId xmlns:a16="http://schemas.microsoft.com/office/drawing/2014/main" id="{DDBBBE6D-E318-4125-8937-BF5FD71652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86" name="Oval 325">
                    <a:extLst>
                      <a:ext uri="{FF2B5EF4-FFF2-40B4-BE49-F238E27FC236}">
                        <a16:creationId xmlns:a16="http://schemas.microsoft.com/office/drawing/2014/main" id="{2E310F5C-8FF7-4112-82AB-7427E8DDC8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87" name="Line 326">
                    <a:extLst>
                      <a:ext uri="{FF2B5EF4-FFF2-40B4-BE49-F238E27FC236}">
                        <a16:creationId xmlns:a16="http://schemas.microsoft.com/office/drawing/2014/main" id="{6F01D211-B98D-482A-9894-5FCEAF2AB5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85" name="Line 327">
                  <a:extLst>
                    <a:ext uri="{FF2B5EF4-FFF2-40B4-BE49-F238E27FC236}">
                      <a16:creationId xmlns:a16="http://schemas.microsoft.com/office/drawing/2014/main" id="{AB414463-1FFD-468E-80CC-1396DD69E6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11" name="Group 328">
                <a:extLst>
                  <a:ext uri="{FF2B5EF4-FFF2-40B4-BE49-F238E27FC236}">
                    <a16:creationId xmlns:a16="http://schemas.microsoft.com/office/drawing/2014/main" id="{067A2B92-D0A8-45F1-B015-9F7610B56A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7" y="1872"/>
                <a:ext cx="137" cy="161"/>
                <a:chOff x="2154" y="2704"/>
                <a:chExt cx="272" cy="227"/>
              </a:xfrm>
            </p:grpSpPr>
            <p:grpSp>
              <p:nvGrpSpPr>
                <p:cNvPr id="580" name="Group 329">
                  <a:extLst>
                    <a:ext uri="{FF2B5EF4-FFF2-40B4-BE49-F238E27FC236}">
                      <a16:creationId xmlns:a16="http://schemas.microsoft.com/office/drawing/2014/main" id="{1EFDF535-00A9-49D1-91D0-361EDC06FA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82" name="Oval 330">
                    <a:extLst>
                      <a:ext uri="{FF2B5EF4-FFF2-40B4-BE49-F238E27FC236}">
                        <a16:creationId xmlns:a16="http://schemas.microsoft.com/office/drawing/2014/main" id="{7D5B1CDA-2842-46B8-B7F6-85E551579D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83" name="Line 331">
                    <a:extLst>
                      <a:ext uri="{FF2B5EF4-FFF2-40B4-BE49-F238E27FC236}">
                        <a16:creationId xmlns:a16="http://schemas.microsoft.com/office/drawing/2014/main" id="{49C2F43E-4AC7-4863-B369-CEEE93796D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81" name="Line 332">
                  <a:extLst>
                    <a:ext uri="{FF2B5EF4-FFF2-40B4-BE49-F238E27FC236}">
                      <a16:creationId xmlns:a16="http://schemas.microsoft.com/office/drawing/2014/main" id="{B2DF7EDD-56AB-4163-ACFE-771ADFCC5C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12" name="Group 333">
                <a:extLst>
                  <a:ext uri="{FF2B5EF4-FFF2-40B4-BE49-F238E27FC236}">
                    <a16:creationId xmlns:a16="http://schemas.microsoft.com/office/drawing/2014/main" id="{C24C568C-0F29-4AA2-93D5-58AED4AD36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7" y="2048"/>
                <a:ext cx="137" cy="161"/>
                <a:chOff x="2154" y="2704"/>
                <a:chExt cx="272" cy="227"/>
              </a:xfrm>
            </p:grpSpPr>
            <p:grpSp>
              <p:nvGrpSpPr>
                <p:cNvPr id="576" name="Group 334">
                  <a:extLst>
                    <a:ext uri="{FF2B5EF4-FFF2-40B4-BE49-F238E27FC236}">
                      <a16:creationId xmlns:a16="http://schemas.microsoft.com/office/drawing/2014/main" id="{D550F20F-05B0-4E05-AA69-B98E09B9CA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78" name="Oval 335">
                    <a:extLst>
                      <a:ext uri="{FF2B5EF4-FFF2-40B4-BE49-F238E27FC236}">
                        <a16:creationId xmlns:a16="http://schemas.microsoft.com/office/drawing/2014/main" id="{D3008519-B3D0-46F3-8CD0-9935C3E64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79" name="Line 336">
                    <a:extLst>
                      <a:ext uri="{FF2B5EF4-FFF2-40B4-BE49-F238E27FC236}">
                        <a16:creationId xmlns:a16="http://schemas.microsoft.com/office/drawing/2014/main" id="{93A70F5D-7860-4FC3-A2CF-957623F29B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77" name="Line 337">
                  <a:extLst>
                    <a:ext uri="{FF2B5EF4-FFF2-40B4-BE49-F238E27FC236}">
                      <a16:creationId xmlns:a16="http://schemas.microsoft.com/office/drawing/2014/main" id="{C60D0A05-6CDA-4E67-90D2-C68AD2FEA3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13" name="Group 338">
                <a:extLst>
                  <a:ext uri="{FF2B5EF4-FFF2-40B4-BE49-F238E27FC236}">
                    <a16:creationId xmlns:a16="http://schemas.microsoft.com/office/drawing/2014/main" id="{D336EA61-379A-467A-AF76-0823C6F87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1517"/>
                <a:ext cx="137" cy="161"/>
                <a:chOff x="2154" y="2704"/>
                <a:chExt cx="272" cy="227"/>
              </a:xfrm>
            </p:grpSpPr>
            <p:grpSp>
              <p:nvGrpSpPr>
                <p:cNvPr id="572" name="Group 339">
                  <a:extLst>
                    <a:ext uri="{FF2B5EF4-FFF2-40B4-BE49-F238E27FC236}">
                      <a16:creationId xmlns:a16="http://schemas.microsoft.com/office/drawing/2014/main" id="{BB13E4A8-6951-4862-A680-0CBA2C64FE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74" name="Oval 340">
                    <a:extLst>
                      <a:ext uri="{FF2B5EF4-FFF2-40B4-BE49-F238E27FC236}">
                        <a16:creationId xmlns:a16="http://schemas.microsoft.com/office/drawing/2014/main" id="{3150F815-96B0-4D74-8EF5-9B6F53C058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75" name="Line 341">
                    <a:extLst>
                      <a:ext uri="{FF2B5EF4-FFF2-40B4-BE49-F238E27FC236}">
                        <a16:creationId xmlns:a16="http://schemas.microsoft.com/office/drawing/2014/main" id="{803B5F47-E404-436C-B7C3-91F82022F9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73" name="Line 342">
                  <a:extLst>
                    <a:ext uri="{FF2B5EF4-FFF2-40B4-BE49-F238E27FC236}">
                      <a16:creationId xmlns:a16="http://schemas.microsoft.com/office/drawing/2014/main" id="{AE7A7BD7-476D-4615-8332-1C96262FC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14" name="Group 343">
                <a:extLst>
                  <a:ext uri="{FF2B5EF4-FFF2-40B4-BE49-F238E27FC236}">
                    <a16:creationId xmlns:a16="http://schemas.microsoft.com/office/drawing/2014/main" id="{D6C0D078-19C3-41AC-A8DB-855564172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1698"/>
                <a:ext cx="137" cy="161"/>
                <a:chOff x="2154" y="2704"/>
                <a:chExt cx="272" cy="227"/>
              </a:xfrm>
            </p:grpSpPr>
            <p:grpSp>
              <p:nvGrpSpPr>
                <p:cNvPr id="568" name="Group 344">
                  <a:extLst>
                    <a:ext uri="{FF2B5EF4-FFF2-40B4-BE49-F238E27FC236}">
                      <a16:creationId xmlns:a16="http://schemas.microsoft.com/office/drawing/2014/main" id="{24A5B4A5-949C-415F-99F4-AF3B4925E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70" name="Oval 345">
                    <a:extLst>
                      <a:ext uri="{FF2B5EF4-FFF2-40B4-BE49-F238E27FC236}">
                        <a16:creationId xmlns:a16="http://schemas.microsoft.com/office/drawing/2014/main" id="{40450D1A-B591-48AA-BC08-A73B22D00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71" name="Line 346">
                    <a:extLst>
                      <a:ext uri="{FF2B5EF4-FFF2-40B4-BE49-F238E27FC236}">
                        <a16:creationId xmlns:a16="http://schemas.microsoft.com/office/drawing/2014/main" id="{ABA81406-DA1E-4ABB-B7EB-79F7D7EA48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69" name="Line 347">
                  <a:extLst>
                    <a:ext uri="{FF2B5EF4-FFF2-40B4-BE49-F238E27FC236}">
                      <a16:creationId xmlns:a16="http://schemas.microsoft.com/office/drawing/2014/main" id="{424803A8-6D16-422E-8C00-24ECAA2E83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15" name="Group 348">
                <a:extLst>
                  <a:ext uri="{FF2B5EF4-FFF2-40B4-BE49-F238E27FC236}">
                    <a16:creationId xmlns:a16="http://schemas.microsoft.com/office/drawing/2014/main" id="{913B803E-DE8D-4CFF-AAB2-A52EBB4E52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1872"/>
                <a:ext cx="137" cy="161"/>
                <a:chOff x="2154" y="2704"/>
                <a:chExt cx="272" cy="227"/>
              </a:xfrm>
            </p:grpSpPr>
            <p:grpSp>
              <p:nvGrpSpPr>
                <p:cNvPr id="564" name="Group 349">
                  <a:extLst>
                    <a:ext uri="{FF2B5EF4-FFF2-40B4-BE49-F238E27FC236}">
                      <a16:creationId xmlns:a16="http://schemas.microsoft.com/office/drawing/2014/main" id="{BA27E104-2388-4FC1-82C5-2692F1D0AF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66" name="Oval 350">
                    <a:extLst>
                      <a:ext uri="{FF2B5EF4-FFF2-40B4-BE49-F238E27FC236}">
                        <a16:creationId xmlns:a16="http://schemas.microsoft.com/office/drawing/2014/main" id="{5A41210F-0AC2-484D-826F-DB411FF717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67" name="Line 351">
                    <a:extLst>
                      <a:ext uri="{FF2B5EF4-FFF2-40B4-BE49-F238E27FC236}">
                        <a16:creationId xmlns:a16="http://schemas.microsoft.com/office/drawing/2014/main" id="{254026A5-F1F2-4C30-AA7E-32336A2AD4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65" name="Line 352">
                  <a:extLst>
                    <a:ext uri="{FF2B5EF4-FFF2-40B4-BE49-F238E27FC236}">
                      <a16:creationId xmlns:a16="http://schemas.microsoft.com/office/drawing/2014/main" id="{37576CFB-E7DE-4A92-8BA9-71C960FA4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16" name="Group 353">
                <a:extLst>
                  <a:ext uri="{FF2B5EF4-FFF2-40B4-BE49-F238E27FC236}">
                    <a16:creationId xmlns:a16="http://schemas.microsoft.com/office/drawing/2014/main" id="{4474004A-B511-4B1F-A4BC-3A30D7AC88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048"/>
                <a:ext cx="137" cy="161"/>
                <a:chOff x="2154" y="2704"/>
                <a:chExt cx="272" cy="227"/>
              </a:xfrm>
            </p:grpSpPr>
            <p:grpSp>
              <p:nvGrpSpPr>
                <p:cNvPr id="560" name="Group 354">
                  <a:extLst>
                    <a:ext uri="{FF2B5EF4-FFF2-40B4-BE49-F238E27FC236}">
                      <a16:creationId xmlns:a16="http://schemas.microsoft.com/office/drawing/2014/main" id="{2704751B-3FA1-4C72-9282-10D0CBF6CC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62" name="Oval 355">
                    <a:extLst>
                      <a:ext uri="{FF2B5EF4-FFF2-40B4-BE49-F238E27FC236}">
                        <a16:creationId xmlns:a16="http://schemas.microsoft.com/office/drawing/2014/main" id="{5B2980F5-5D75-49D4-8E8B-D00AF9994E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63" name="Line 356">
                    <a:extLst>
                      <a:ext uri="{FF2B5EF4-FFF2-40B4-BE49-F238E27FC236}">
                        <a16:creationId xmlns:a16="http://schemas.microsoft.com/office/drawing/2014/main" id="{BC371650-4A45-4402-A130-24E04A96D4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61" name="Line 357">
                  <a:extLst>
                    <a:ext uri="{FF2B5EF4-FFF2-40B4-BE49-F238E27FC236}">
                      <a16:creationId xmlns:a16="http://schemas.microsoft.com/office/drawing/2014/main" id="{F18B230F-E742-4454-BEE2-30974406FD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17" name="Group 358">
                <a:extLst>
                  <a:ext uri="{FF2B5EF4-FFF2-40B4-BE49-F238E27FC236}">
                    <a16:creationId xmlns:a16="http://schemas.microsoft.com/office/drawing/2014/main" id="{7BFEBBB9-BC3B-4A94-A417-35E84356AC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3" y="1520"/>
                <a:ext cx="137" cy="161"/>
                <a:chOff x="2154" y="2704"/>
                <a:chExt cx="272" cy="227"/>
              </a:xfrm>
            </p:grpSpPr>
            <p:grpSp>
              <p:nvGrpSpPr>
                <p:cNvPr id="556" name="Group 359">
                  <a:extLst>
                    <a:ext uri="{FF2B5EF4-FFF2-40B4-BE49-F238E27FC236}">
                      <a16:creationId xmlns:a16="http://schemas.microsoft.com/office/drawing/2014/main" id="{20AA1C03-2E24-421C-949B-7248337A64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58" name="Oval 360">
                    <a:extLst>
                      <a:ext uri="{FF2B5EF4-FFF2-40B4-BE49-F238E27FC236}">
                        <a16:creationId xmlns:a16="http://schemas.microsoft.com/office/drawing/2014/main" id="{E8BC078F-11F0-4B5A-AE7B-789659F881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59" name="Line 361">
                    <a:extLst>
                      <a:ext uri="{FF2B5EF4-FFF2-40B4-BE49-F238E27FC236}">
                        <a16:creationId xmlns:a16="http://schemas.microsoft.com/office/drawing/2014/main" id="{3DB6607D-1FAE-4C48-85EE-71B1F47704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57" name="Line 362">
                  <a:extLst>
                    <a:ext uri="{FF2B5EF4-FFF2-40B4-BE49-F238E27FC236}">
                      <a16:creationId xmlns:a16="http://schemas.microsoft.com/office/drawing/2014/main" id="{DF7F59AE-F450-438D-BE32-90ABD7E5B5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18" name="Group 363">
                <a:extLst>
                  <a:ext uri="{FF2B5EF4-FFF2-40B4-BE49-F238E27FC236}">
                    <a16:creationId xmlns:a16="http://schemas.microsoft.com/office/drawing/2014/main" id="{CBBF25EE-2929-4154-B58D-674FADCABB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3" y="1701"/>
                <a:ext cx="137" cy="161"/>
                <a:chOff x="2154" y="2704"/>
                <a:chExt cx="272" cy="227"/>
              </a:xfrm>
            </p:grpSpPr>
            <p:grpSp>
              <p:nvGrpSpPr>
                <p:cNvPr id="552" name="Group 364">
                  <a:extLst>
                    <a:ext uri="{FF2B5EF4-FFF2-40B4-BE49-F238E27FC236}">
                      <a16:creationId xmlns:a16="http://schemas.microsoft.com/office/drawing/2014/main" id="{1147053D-EAF7-48F9-8915-877625C837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54" name="Oval 365">
                    <a:extLst>
                      <a:ext uri="{FF2B5EF4-FFF2-40B4-BE49-F238E27FC236}">
                        <a16:creationId xmlns:a16="http://schemas.microsoft.com/office/drawing/2014/main" id="{A9B8D1F2-07AC-48F8-960E-AF243E5B5B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55" name="Line 366">
                    <a:extLst>
                      <a:ext uri="{FF2B5EF4-FFF2-40B4-BE49-F238E27FC236}">
                        <a16:creationId xmlns:a16="http://schemas.microsoft.com/office/drawing/2014/main" id="{7F966688-CE72-47DE-9F95-CFD5ECFCFF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53" name="Line 367">
                  <a:extLst>
                    <a:ext uri="{FF2B5EF4-FFF2-40B4-BE49-F238E27FC236}">
                      <a16:creationId xmlns:a16="http://schemas.microsoft.com/office/drawing/2014/main" id="{F9404A94-A2C2-47F2-AA8A-C239BE7DA8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19" name="Group 368">
                <a:extLst>
                  <a:ext uri="{FF2B5EF4-FFF2-40B4-BE49-F238E27FC236}">
                    <a16:creationId xmlns:a16="http://schemas.microsoft.com/office/drawing/2014/main" id="{5FA765C0-6E10-41B9-AEB2-EC2A0D35C7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3" y="1875"/>
                <a:ext cx="137" cy="161"/>
                <a:chOff x="2154" y="2704"/>
                <a:chExt cx="272" cy="227"/>
              </a:xfrm>
            </p:grpSpPr>
            <p:grpSp>
              <p:nvGrpSpPr>
                <p:cNvPr id="548" name="Group 369">
                  <a:extLst>
                    <a:ext uri="{FF2B5EF4-FFF2-40B4-BE49-F238E27FC236}">
                      <a16:creationId xmlns:a16="http://schemas.microsoft.com/office/drawing/2014/main" id="{342D4073-FAB9-431D-9B40-EF61ECD4A1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50" name="Oval 370">
                    <a:extLst>
                      <a:ext uri="{FF2B5EF4-FFF2-40B4-BE49-F238E27FC236}">
                        <a16:creationId xmlns:a16="http://schemas.microsoft.com/office/drawing/2014/main" id="{58D6215E-5431-4A23-B8FC-9938DFF40C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51" name="Line 371">
                    <a:extLst>
                      <a:ext uri="{FF2B5EF4-FFF2-40B4-BE49-F238E27FC236}">
                        <a16:creationId xmlns:a16="http://schemas.microsoft.com/office/drawing/2014/main" id="{2A6AC917-4933-4178-B927-B4A884DBFA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49" name="Line 372">
                  <a:extLst>
                    <a:ext uri="{FF2B5EF4-FFF2-40B4-BE49-F238E27FC236}">
                      <a16:creationId xmlns:a16="http://schemas.microsoft.com/office/drawing/2014/main" id="{09E24B78-3BDA-41B0-89C6-C613ABCC19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20" name="Group 373">
                <a:extLst>
                  <a:ext uri="{FF2B5EF4-FFF2-40B4-BE49-F238E27FC236}">
                    <a16:creationId xmlns:a16="http://schemas.microsoft.com/office/drawing/2014/main" id="{185B179A-98A3-47D8-A2B2-AA7C51EAE0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3" y="2051"/>
                <a:ext cx="137" cy="161"/>
                <a:chOff x="2154" y="2704"/>
                <a:chExt cx="272" cy="227"/>
              </a:xfrm>
            </p:grpSpPr>
            <p:grpSp>
              <p:nvGrpSpPr>
                <p:cNvPr id="544" name="Group 374">
                  <a:extLst>
                    <a:ext uri="{FF2B5EF4-FFF2-40B4-BE49-F238E27FC236}">
                      <a16:creationId xmlns:a16="http://schemas.microsoft.com/office/drawing/2014/main" id="{F144FB4F-B81D-4C6E-9E98-EBB467B4FF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46" name="Oval 375">
                    <a:extLst>
                      <a:ext uri="{FF2B5EF4-FFF2-40B4-BE49-F238E27FC236}">
                        <a16:creationId xmlns:a16="http://schemas.microsoft.com/office/drawing/2014/main" id="{7C9247CB-14FE-42A0-84DA-9880F1B001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47" name="Line 376">
                    <a:extLst>
                      <a:ext uri="{FF2B5EF4-FFF2-40B4-BE49-F238E27FC236}">
                        <a16:creationId xmlns:a16="http://schemas.microsoft.com/office/drawing/2014/main" id="{65F13459-2D6A-4289-AECC-125CC31354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45" name="Line 377">
                  <a:extLst>
                    <a:ext uri="{FF2B5EF4-FFF2-40B4-BE49-F238E27FC236}">
                      <a16:creationId xmlns:a16="http://schemas.microsoft.com/office/drawing/2014/main" id="{69360FAE-02D0-4C91-A667-699E323C5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21" name="Group 378">
                <a:extLst>
                  <a:ext uri="{FF2B5EF4-FFF2-40B4-BE49-F238E27FC236}">
                    <a16:creationId xmlns:a16="http://schemas.microsoft.com/office/drawing/2014/main" id="{15991490-E6FB-46F5-B1E7-1055C667A8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9" y="1520"/>
                <a:ext cx="137" cy="161"/>
                <a:chOff x="2154" y="2704"/>
                <a:chExt cx="272" cy="227"/>
              </a:xfrm>
            </p:grpSpPr>
            <p:grpSp>
              <p:nvGrpSpPr>
                <p:cNvPr id="540" name="Group 379">
                  <a:extLst>
                    <a:ext uri="{FF2B5EF4-FFF2-40B4-BE49-F238E27FC236}">
                      <a16:creationId xmlns:a16="http://schemas.microsoft.com/office/drawing/2014/main" id="{7509CB8E-8B90-4F6F-A97C-A1C3CFFD20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42" name="Oval 380">
                    <a:extLst>
                      <a:ext uri="{FF2B5EF4-FFF2-40B4-BE49-F238E27FC236}">
                        <a16:creationId xmlns:a16="http://schemas.microsoft.com/office/drawing/2014/main" id="{978831FE-E5A9-49D8-9966-F0005CBDE7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43" name="Line 381">
                    <a:extLst>
                      <a:ext uri="{FF2B5EF4-FFF2-40B4-BE49-F238E27FC236}">
                        <a16:creationId xmlns:a16="http://schemas.microsoft.com/office/drawing/2014/main" id="{F29AE707-6971-4273-BEA3-8740614317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41" name="Line 382">
                  <a:extLst>
                    <a:ext uri="{FF2B5EF4-FFF2-40B4-BE49-F238E27FC236}">
                      <a16:creationId xmlns:a16="http://schemas.microsoft.com/office/drawing/2014/main" id="{8854F273-52CA-4A61-BFA0-D28E9272B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22" name="Group 383">
                <a:extLst>
                  <a:ext uri="{FF2B5EF4-FFF2-40B4-BE49-F238E27FC236}">
                    <a16:creationId xmlns:a16="http://schemas.microsoft.com/office/drawing/2014/main" id="{68179F72-EA28-48AF-A3F4-048FB3047E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9" y="1701"/>
                <a:ext cx="137" cy="161"/>
                <a:chOff x="2154" y="2704"/>
                <a:chExt cx="272" cy="227"/>
              </a:xfrm>
            </p:grpSpPr>
            <p:grpSp>
              <p:nvGrpSpPr>
                <p:cNvPr id="536" name="Group 384">
                  <a:extLst>
                    <a:ext uri="{FF2B5EF4-FFF2-40B4-BE49-F238E27FC236}">
                      <a16:creationId xmlns:a16="http://schemas.microsoft.com/office/drawing/2014/main" id="{5B2A47E9-F838-4834-AC2E-842F0890EC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38" name="Oval 385">
                    <a:extLst>
                      <a:ext uri="{FF2B5EF4-FFF2-40B4-BE49-F238E27FC236}">
                        <a16:creationId xmlns:a16="http://schemas.microsoft.com/office/drawing/2014/main" id="{2817FEF3-97A1-4743-AB5F-933B812A5A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39" name="Line 386">
                    <a:extLst>
                      <a:ext uri="{FF2B5EF4-FFF2-40B4-BE49-F238E27FC236}">
                        <a16:creationId xmlns:a16="http://schemas.microsoft.com/office/drawing/2014/main" id="{73007230-11D2-4842-9655-FF99C77C7A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37" name="Line 387">
                  <a:extLst>
                    <a:ext uri="{FF2B5EF4-FFF2-40B4-BE49-F238E27FC236}">
                      <a16:creationId xmlns:a16="http://schemas.microsoft.com/office/drawing/2014/main" id="{ADC2A55A-E996-4E1E-89F2-8FDCEB6D6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23" name="Group 388">
                <a:extLst>
                  <a:ext uri="{FF2B5EF4-FFF2-40B4-BE49-F238E27FC236}">
                    <a16:creationId xmlns:a16="http://schemas.microsoft.com/office/drawing/2014/main" id="{CF46721C-6950-4E78-803B-A433F35EC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9" y="1875"/>
                <a:ext cx="137" cy="161"/>
                <a:chOff x="2154" y="2704"/>
                <a:chExt cx="272" cy="227"/>
              </a:xfrm>
            </p:grpSpPr>
            <p:grpSp>
              <p:nvGrpSpPr>
                <p:cNvPr id="532" name="Group 389">
                  <a:extLst>
                    <a:ext uri="{FF2B5EF4-FFF2-40B4-BE49-F238E27FC236}">
                      <a16:creationId xmlns:a16="http://schemas.microsoft.com/office/drawing/2014/main" id="{D7910892-1C7E-4B0E-9387-246040A92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34" name="Oval 390">
                    <a:extLst>
                      <a:ext uri="{FF2B5EF4-FFF2-40B4-BE49-F238E27FC236}">
                        <a16:creationId xmlns:a16="http://schemas.microsoft.com/office/drawing/2014/main" id="{C8E11E5C-9B55-4216-BF3D-6E6C8A6DE3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35" name="Line 391">
                    <a:extLst>
                      <a:ext uri="{FF2B5EF4-FFF2-40B4-BE49-F238E27FC236}">
                        <a16:creationId xmlns:a16="http://schemas.microsoft.com/office/drawing/2014/main" id="{8A7DEAAF-E42F-4E73-85FC-C538632A8D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33" name="Line 392">
                  <a:extLst>
                    <a:ext uri="{FF2B5EF4-FFF2-40B4-BE49-F238E27FC236}">
                      <a16:creationId xmlns:a16="http://schemas.microsoft.com/office/drawing/2014/main" id="{51CA4F1F-2BC1-41AF-A713-A661946FB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24" name="Group 393">
                <a:extLst>
                  <a:ext uri="{FF2B5EF4-FFF2-40B4-BE49-F238E27FC236}">
                    <a16:creationId xmlns:a16="http://schemas.microsoft.com/office/drawing/2014/main" id="{5B4B6E09-D53C-4296-94CD-FBE81D441B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9" y="2051"/>
                <a:ext cx="137" cy="161"/>
                <a:chOff x="2154" y="2704"/>
                <a:chExt cx="272" cy="227"/>
              </a:xfrm>
            </p:grpSpPr>
            <p:grpSp>
              <p:nvGrpSpPr>
                <p:cNvPr id="528" name="Group 394">
                  <a:extLst>
                    <a:ext uri="{FF2B5EF4-FFF2-40B4-BE49-F238E27FC236}">
                      <a16:creationId xmlns:a16="http://schemas.microsoft.com/office/drawing/2014/main" id="{DCBF6D68-39AF-40D2-8F35-71AC69DFCD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30" name="Oval 395">
                    <a:extLst>
                      <a:ext uri="{FF2B5EF4-FFF2-40B4-BE49-F238E27FC236}">
                        <a16:creationId xmlns:a16="http://schemas.microsoft.com/office/drawing/2014/main" id="{7A8F379D-749E-457D-9F0F-F87BDE60B1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31" name="Line 396">
                    <a:extLst>
                      <a:ext uri="{FF2B5EF4-FFF2-40B4-BE49-F238E27FC236}">
                        <a16:creationId xmlns:a16="http://schemas.microsoft.com/office/drawing/2014/main" id="{D5D51929-856B-4A7E-8939-6E7A55FBFB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29" name="Line 397">
                  <a:extLst>
                    <a:ext uri="{FF2B5EF4-FFF2-40B4-BE49-F238E27FC236}">
                      <a16:creationId xmlns:a16="http://schemas.microsoft.com/office/drawing/2014/main" id="{C58C822D-4077-427C-9910-64F18E2D46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25" name="Group 398">
                <a:extLst>
                  <a:ext uri="{FF2B5EF4-FFF2-40B4-BE49-F238E27FC236}">
                    <a16:creationId xmlns:a16="http://schemas.microsoft.com/office/drawing/2014/main" id="{409934BF-547F-40D9-AFC1-8CA0CAA8B9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7" y="1520"/>
                <a:ext cx="137" cy="161"/>
                <a:chOff x="2154" y="2704"/>
                <a:chExt cx="272" cy="227"/>
              </a:xfrm>
            </p:grpSpPr>
            <p:grpSp>
              <p:nvGrpSpPr>
                <p:cNvPr id="524" name="Group 399">
                  <a:extLst>
                    <a:ext uri="{FF2B5EF4-FFF2-40B4-BE49-F238E27FC236}">
                      <a16:creationId xmlns:a16="http://schemas.microsoft.com/office/drawing/2014/main" id="{0107831E-037D-4F70-9BA6-742CCF6FB6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26" name="Oval 400">
                    <a:extLst>
                      <a:ext uri="{FF2B5EF4-FFF2-40B4-BE49-F238E27FC236}">
                        <a16:creationId xmlns:a16="http://schemas.microsoft.com/office/drawing/2014/main" id="{DA447BEF-3ED7-4239-B86C-97C74C3FC8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27" name="Line 401">
                    <a:extLst>
                      <a:ext uri="{FF2B5EF4-FFF2-40B4-BE49-F238E27FC236}">
                        <a16:creationId xmlns:a16="http://schemas.microsoft.com/office/drawing/2014/main" id="{09D7060E-29B6-4F32-A01C-EBF3127B2F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25" name="Line 402">
                  <a:extLst>
                    <a:ext uri="{FF2B5EF4-FFF2-40B4-BE49-F238E27FC236}">
                      <a16:creationId xmlns:a16="http://schemas.microsoft.com/office/drawing/2014/main" id="{D23597F8-EF16-4D5D-9FE6-B214F13181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26" name="Group 403">
                <a:extLst>
                  <a:ext uri="{FF2B5EF4-FFF2-40B4-BE49-F238E27FC236}">
                    <a16:creationId xmlns:a16="http://schemas.microsoft.com/office/drawing/2014/main" id="{BA5EEBE0-7122-4474-92C3-0051570CC3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7" y="1701"/>
                <a:ext cx="137" cy="161"/>
                <a:chOff x="2154" y="2704"/>
                <a:chExt cx="272" cy="227"/>
              </a:xfrm>
            </p:grpSpPr>
            <p:grpSp>
              <p:nvGrpSpPr>
                <p:cNvPr id="520" name="Group 404">
                  <a:extLst>
                    <a:ext uri="{FF2B5EF4-FFF2-40B4-BE49-F238E27FC236}">
                      <a16:creationId xmlns:a16="http://schemas.microsoft.com/office/drawing/2014/main" id="{CA65357D-1ECA-441C-907B-3AEBE3BE3C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22" name="Oval 405">
                    <a:extLst>
                      <a:ext uri="{FF2B5EF4-FFF2-40B4-BE49-F238E27FC236}">
                        <a16:creationId xmlns:a16="http://schemas.microsoft.com/office/drawing/2014/main" id="{886749BF-229D-433A-9EFD-5C63B585C7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23" name="Line 406">
                    <a:extLst>
                      <a:ext uri="{FF2B5EF4-FFF2-40B4-BE49-F238E27FC236}">
                        <a16:creationId xmlns:a16="http://schemas.microsoft.com/office/drawing/2014/main" id="{164819C0-6C23-46A2-B234-2B1EFE5D9F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21" name="Line 407">
                  <a:extLst>
                    <a:ext uri="{FF2B5EF4-FFF2-40B4-BE49-F238E27FC236}">
                      <a16:creationId xmlns:a16="http://schemas.microsoft.com/office/drawing/2014/main" id="{EF9A135E-B8DF-4872-AFE5-A74538B23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27" name="Group 408">
                <a:extLst>
                  <a:ext uri="{FF2B5EF4-FFF2-40B4-BE49-F238E27FC236}">
                    <a16:creationId xmlns:a16="http://schemas.microsoft.com/office/drawing/2014/main" id="{8BBB0590-20CB-4FFC-899C-E04F77FFBC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7" y="1875"/>
                <a:ext cx="137" cy="161"/>
                <a:chOff x="2154" y="2704"/>
                <a:chExt cx="272" cy="227"/>
              </a:xfrm>
            </p:grpSpPr>
            <p:grpSp>
              <p:nvGrpSpPr>
                <p:cNvPr id="516" name="Group 409">
                  <a:extLst>
                    <a:ext uri="{FF2B5EF4-FFF2-40B4-BE49-F238E27FC236}">
                      <a16:creationId xmlns:a16="http://schemas.microsoft.com/office/drawing/2014/main" id="{299343EB-18F0-4549-BD7F-E883303E9F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18" name="Oval 410">
                    <a:extLst>
                      <a:ext uri="{FF2B5EF4-FFF2-40B4-BE49-F238E27FC236}">
                        <a16:creationId xmlns:a16="http://schemas.microsoft.com/office/drawing/2014/main" id="{FC04EB4B-EB00-4231-8712-FCB6E23B28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19" name="Line 411">
                    <a:extLst>
                      <a:ext uri="{FF2B5EF4-FFF2-40B4-BE49-F238E27FC236}">
                        <a16:creationId xmlns:a16="http://schemas.microsoft.com/office/drawing/2014/main" id="{6A929B73-FE17-4BD0-8153-F297B1CAC2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17" name="Line 412">
                  <a:extLst>
                    <a:ext uri="{FF2B5EF4-FFF2-40B4-BE49-F238E27FC236}">
                      <a16:creationId xmlns:a16="http://schemas.microsoft.com/office/drawing/2014/main" id="{F8631F3D-F019-4222-A9E4-D43A1BF31D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28" name="Group 413">
                <a:extLst>
                  <a:ext uri="{FF2B5EF4-FFF2-40B4-BE49-F238E27FC236}">
                    <a16:creationId xmlns:a16="http://schemas.microsoft.com/office/drawing/2014/main" id="{82DA3B56-4E37-4990-B20B-D02CB6CF66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7" y="2051"/>
                <a:ext cx="137" cy="161"/>
                <a:chOff x="2154" y="2704"/>
                <a:chExt cx="272" cy="227"/>
              </a:xfrm>
            </p:grpSpPr>
            <p:grpSp>
              <p:nvGrpSpPr>
                <p:cNvPr id="512" name="Group 414">
                  <a:extLst>
                    <a:ext uri="{FF2B5EF4-FFF2-40B4-BE49-F238E27FC236}">
                      <a16:creationId xmlns:a16="http://schemas.microsoft.com/office/drawing/2014/main" id="{06348674-7F8C-4476-BADD-52E802AB6B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14" name="Oval 415">
                    <a:extLst>
                      <a:ext uri="{FF2B5EF4-FFF2-40B4-BE49-F238E27FC236}">
                        <a16:creationId xmlns:a16="http://schemas.microsoft.com/office/drawing/2014/main" id="{DCECD6BA-2FE8-43CD-9024-6C40814823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15" name="Line 416">
                    <a:extLst>
                      <a:ext uri="{FF2B5EF4-FFF2-40B4-BE49-F238E27FC236}">
                        <a16:creationId xmlns:a16="http://schemas.microsoft.com/office/drawing/2014/main" id="{71F6F6CD-2516-47A0-A7B3-1698EE9E44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13" name="Line 417">
                  <a:extLst>
                    <a:ext uri="{FF2B5EF4-FFF2-40B4-BE49-F238E27FC236}">
                      <a16:creationId xmlns:a16="http://schemas.microsoft.com/office/drawing/2014/main" id="{9D3EFD79-D6FC-4E3B-A76A-2ECF7B622D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29" name="Group 418">
                <a:extLst>
                  <a:ext uri="{FF2B5EF4-FFF2-40B4-BE49-F238E27FC236}">
                    <a16:creationId xmlns:a16="http://schemas.microsoft.com/office/drawing/2014/main" id="{3D3EF97C-30F4-49CF-B862-8984B98568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3" y="1520"/>
                <a:ext cx="137" cy="161"/>
                <a:chOff x="2154" y="2704"/>
                <a:chExt cx="272" cy="227"/>
              </a:xfrm>
            </p:grpSpPr>
            <p:grpSp>
              <p:nvGrpSpPr>
                <p:cNvPr id="508" name="Group 419">
                  <a:extLst>
                    <a:ext uri="{FF2B5EF4-FFF2-40B4-BE49-F238E27FC236}">
                      <a16:creationId xmlns:a16="http://schemas.microsoft.com/office/drawing/2014/main" id="{20B8FDBB-B8AD-49B1-A8BE-C6B3173039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10" name="Oval 420">
                    <a:extLst>
                      <a:ext uri="{FF2B5EF4-FFF2-40B4-BE49-F238E27FC236}">
                        <a16:creationId xmlns:a16="http://schemas.microsoft.com/office/drawing/2014/main" id="{34CD1287-F722-4685-A947-200993CE7D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11" name="Line 421">
                    <a:extLst>
                      <a:ext uri="{FF2B5EF4-FFF2-40B4-BE49-F238E27FC236}">
                        <a16:creationId xmlns:a16="http://schemas.microsoft.com/office/drawing/2014/main" id="{1F9B78B8-648C-4C53-A17F-2654143408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09" name="Line 422">
                  <a:extLst>
                    <a:ext uri="{FF2B5EF4-FFF2-40B4-BE49-F238E27FC236}">
                      <a16:creationId xmlns:a16="http://schemas.microsoft.com/office/drawing/2014/main" id="{CC68C807-DD03-4D6E-9BE4-2842FC920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30" name="Group 423">
                <a:extLst>
                  <a:ext uri="{FF2B5EF4-FFF2-40B4-BE49-F238E27FC236}">
                    <a16:creationId xmlns:a16="http://schemas.microsoft.com/office/drawing/2014/main" id="{F270B3D3-05FD-4AD1-B05B-FC129A02E0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3" y="1701"/>
                <a:ext cx="137" cy="161"/>
                <a:chOff x="2154" y="2704"/>
                <a:chExt cx="272" cy="227"/>
              </a:xfrm>
            </p:grpSpPr>
            <p:grpSp>
              <p:nvGrpSpPr>
                <p:cNvPr id="504" name="Group 424">
                  <a:extLst>
                    <a:ext uri="{FF2B5EF4-FFF2-40B4-BE49-F238E27FC236}">
                      <a16:creationId xmlns:a16="http://schemas.microsoft.com/office/drawing/2014/main" id="{0A1A5DF2-1556-422D-AE7F-15C6A75DF3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06" name="Oval 425">
                    <a:extLst>
                      <a:ext uri="{FF2B5EF4-FFF2-40B4-BE49-F238E27FC236}">
                        <a16:creationId xmlns:a16="http://schemas.microsoft.com/office/drawing/2014/main" id="{3CB542AB-AD3A-470E-BD0C-E48CB92603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07" name="Line 426">
                    <a:extLst>
                      <a:ext uri="{FF2B5EF4-FFF2-40B4-BE49-F238E27FC236}">
                        <a16:creationId xmlns:a16="http://schemas.microsoft.com/office/drawing/2014/main" id="{67780FB6-45E3-404F-99E6-56FB76B72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05" name="Line 427">
                  <a:extLst>
                    <a:ext uri="{FF2B5EF4-FFF2-40B4-BE49-F238E27FC236}">
                      <a16:creationId xmlns:a16="http://schemas.microsoft.com/office/drawing/2014/main" id="{96A40ED4-4EA6-4437-848E-8509450D2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31" name="Group 428">
                <a:extLst>
                  <a:ext uri="{FF2B5EF4-FFF2-40B4-BE49-F238E27FC236}">
                    <a16:creationId xmlns:a16="http://schemas.microsoft.com/office/drawing/2014/main" id="{A1E5297A-EEFE-4F41-9E8F-36703660D0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3" y="1875"/>
                <a:ext cx="137" cy="161"/>
                <a:chOff x="2154" y="2704"/>
                <a:chExt cx="272" cy="227"/>
              </a:xfrm>
            </p:grpSpPr>
            <p:grpSp>
              <p:nvGrpSpPr>
                <p:cNvPr id="500" name="Group 429">
                  <a:extLst>
                    <a:ext uri="{FF2B5EF4-FFF2-40B4-BE49-F238E27FC236}">
                      <a16:creationId xmlns:a16="http://schemas.microsoft.com/office/drawing/2014/main" id="{FF24F008-FAA5-49BF-9901-9B1A8FBD0A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502" name="Oval 430">
                    <a:extLst>
                      <a:ext uri="{FF2B5EF4-FFF2-40B4-BE49-F238E27FC236}">
                        <a16:creationId xmlns:a16="http://schemas.microsoft.com/office/drawing/2014/main" id="{B22CA1A8-19EE-4356-A07B-4CD5E3FBF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03" name="Line 431">
                    <a:extLst>
                      <a:ext uri="{FF2B5EF4-FFF2-40B4-BE49-F238E27FC236}">
                        <a16:creationId xmlns:a16="http://schemas.microsoft.com/office/drawing/2014/main" id="{DEB3E0DA-5822-405D-B4CE-0E87B58670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01" name="Line 432">
                  <a:extLst>
                    <a:ext uri="{FF2B5EF4-FFF2-40B4-BE49-F238E27FC236}">
                      <a16:creationId xmlns:a16="http://schemas.microsoft.com/office/drawing/2014/main" id="{16D82F22-E856-47E8-A5D6-B9A9CAB2F9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32" name="Group 433">
                <a:extLst>
                  <a:ext uri="{FF2B5EF4-FFF2-40B4-BE49-F238E27FC236}">
                    <a16:creationId xmlns:a16="http://schemas.microsoft.com/office/drawing/2014/main" id="{98F43059-80D2-4EFD-AA05-E972A1C6E8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3" y="2051"/>
                <a:ext cx="137" cy="161"/>
                <a:chOff x="2154" y="2704"/>
                <a:chExt cx="272" cy="227"/>
              </a:xfrm>
            </p:grpSpPr>
            <p:grpSp>
              <p:nvGrpSpPr>
                <p:cNvPr id="496" name="Group 434">
                  <a:extLst>
                    <a:ext uri="{FF2B5EF4-FFF2-40B4-BE49-F238E27FC236}">
                      <a16:creationId xmlns:a16="http://schemas.microsoft.com/office/drawing/2014/main" id="{2FC6A2F6-2531-43DE-AB4C-A0DE93B82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98" name="Oval 435">
                    <a:extLst>
                      <a:ext uri="{FF2B5EF4-FFF2-40B4-BE49-F238E27FC236}">
                        <a16:creationId xmlns:a16="http://schemas.microsoft.com/office/drawing/2014/main" id="{B0479DA5-571E-44C7-B356-04692F9B31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99" name="Line 436">
                    <a:extLst>
                      <a:ext uri="{FF2B5EF4-FFF2-40B4-BE49-F238E27FC236}">
                        <a16:creationId xmlns:a16="http://schemas.microsoft.com/office/drawing/2014/main" id="{E5176A73-523C-4834-BC1A-885BEADBCA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97" name="Line 437">
                  <a:extLst>
                    <a:ext uri="{FF2B5EF4-FFF2-40B4-BE49-F238E27FC236}">
                      <a16:creationId xmlns:a16="http://schemas.microsoft.com/office/drawing/2014/main" id="{D1BFEDD1-3931-4042-A00B-53544C0111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33" name="Group 438">
                <a:extLst>
                  <a:ext uri="{FF2B5EF4-FFF2-40B4-BE49-F238E27FC236}">
                    <a16:creationId xmlns:a16="http://schemas.microsoft.com/office/drawing/2014/main" id="{5CAA7F01-4DA0-4B29-B485-F6CE7CAA4F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1" y="1517"/>
                <a:ext cx="137" cy="161"/>
                <a:chOff x="2154" y="2704"/>
                <a:chExt cx="272" cy="227"/>
              </a:xfrm>
            </p:grpSpPr>
            <p:grpSp>
              <p:nvGrpSpPr>
                <p:cNvPr id="492" name="Group 439">
                  <a:extLst>
                    <a:ext uri="{FF2B5EF4-FFF2-40B4-BE49-F238E27FC236}">
                      <a16:creationId xmlns:a16="http://schemas.microsoft.com/office/drawing/2014/main" id="{90E5D45D-D1F5-4FAA-B474-281EC35AEE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94" name="Oval 440">
                    <a:extLst>
                      <a:ext uri="{FF2B5EF4-FFF2-40B4-BE49-F238E27FC236}">
                        <a16:creationId xmlns:a16="http://schemas.microsoft.com/office/drawing/2014/main" id="{BF9D942B-908F-47B2-990B-1C7FB98594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95" name="Line 441">
                    <a:extLst>
                      <a:ext uri="{FF2B5EF4-FFF2-40B4-BE49-F238E27FC236}">
                        <a16:creationId xmlns:a16="http://schemas.microsoft.com/office/drawing/2014/main" id="{FE38CF6F-F96A-4635-9C24-77736941DB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93" name="Line 442">
                  <a:extLst>
                    <a:ext uri="{FF2B5EF4-FFF2-40B4-BE49-F238E27FC236}">
                      <a16:creationId xmlns:a16="http://schemas.microsoft.com/office/drawing/2014/main" id="{88CFA2A4-9179-4817-B8B8-B694E032DA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34" name="Group 443">
                <a:extLst>
                  <a:ext uri="{FF2B5EF4-FFF2-40B4-BE49-F238E27FC236}">
                    <a16:creationId xmlns:a16="http://schemas.microsoft.com/office/drawing/2014/main" id="{6469F1E4-3A05-4E1C-95C6-6E72D0A1A6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1" y="1698"/>
                <a:ext cx="137" cy="161"/>
                <a:chOff x="2154" y="2704"/>
                <a:chExt cx="272" cy="227"/>
              </a:xfrm>
            </p:grpSpPr>
            <p:grpSp>
              <p:nvGrpSpPr>
                <p:cNvPr id="488" name="Group 444">
                  <a:extLst>
                    <a:ext uri="{FF2B5EF4-FFF2-40B4-BE49-F238E27FC236}">
                      <a16:creationId xmlns:a16="http://schemas.microsoft.com/office/drawing/2014/main" id="{9329D3A0-17E6-4C1F-AC1E-87F7D4375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90" name="Oval 445">
                    <a:extLst>
                      <a:ext uri="{FF2B5EF4-FFF2-40B4-BE49-F238E27FC236}">
                        <a16:creationId xmlns:a16="http://schemas.microsoft.com/office/drawing/2014/main" id="{CBBAB311-43EC-4557-8182-C1E3D2EEE5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91" name="Line 446">
                    <a:extLst>
                      <a:ext uri="{FF2B5EF4-FFF2-40B4-BE49-F238E27FC236}">
                        <a16:creationId xmlns:a16="http://schemas.microsoft.com/office/drawing/2014/main" id="{2F7687DA-C647-400D-B09F-9FB4F63307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89" name="Line 447">
                  <a:extLst>
                    <a:ext uri="{FF2B5EF4-FFF2-40B4-BE49-F238E27FC236}">
                      <a16:creationId xmlns:a16="http://schemas.microsoft.com/office/drawing/2014/main" id="{43C7E7A6-311A-4648-82E2-AF63FE282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35" name="Group 448">
                <a:extLst>
                  <a:ext uri="{FF2B5EF4-FFF2-40B4-BE49-F238E27FC236}">
                    <a16:creationId xmlns:a16="http://schemas.microsoft.com/office/drawing/2014/main" id="{A2CDC9A6-3BC3-429C-AB7F-FD5FF9855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1" y="1872"/>
                <a:ext cx="137" cy="161"/>
                <a:chOff x="2154" y="2704"/>
                <a:chExt cx="272" cy="227"/>
              </a:xfrm>
            </p:grpSpPr>
            <p:grpSp>
              <p:nvGrpSpPr>
                <p:cNvPr id="484" name="Group 449">
                  <a:extLst>
                    <a:ext uri="{FF2B5EF4-FFF2-40B4-BE49-F238E27FC236}">
                      <a16:creationId xmlns:a16="http://schemas.microsoft.com/office/drawing/2014/main" id="{EBE26A88-3448-454F-9F9A-0580FC72D8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86" name="Oval 450">
                    <a:extLst>
                      <a:ext uri="{FF2B5EF4-FFF2-40B4-BE49-F238E27FC236}">
                        <a16:creationId xmlns:a16="http://schemas.microsoft.com/office/drawing/2014/main" id="{C6CA954A-CCDB-4F5F-885F-EDC0C82E7C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87" name="Line 451">
                    <a:extLst>
                      <a:ext uri="{FF2B5EF4-FFF2-40B4-BE49-F238E27FC236}">
                        <a16:creationId xmlns:a16="http://schemas.microsoft.com/office/drawing/2014/main" id="{D56E0D91-ABC7-46E8-92F0-1DAA63E030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85" name="Line 452">
                  <a:extLst>
                    <a:ext uri="{FF2B5EF4-FFF2-40B4-BE49-F238E27FC236}">
                      <a16:creationId xmlns:a16="http://schemas.microsoft.com/office/drawing/2014/main" id="{51AC6DC4-E0A3-40E2-8B7B-0812122C1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36" name="Group 453">
                <a:extLst>
                  <a:ext uri="{FF2B5EF4-FFF2-40B4-BE49-F238E27FC236}">
                    <a16:creationId xmlns:a16="http://schemas.microsoft.com/office/drawing/2014/main" id="{B866D0D3-043A-4171-88CB-1D43D33344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1" y="2048"/>
                <a:ext cx="137" cy="161"/>
                <a:chOff x="2154" y="2704"/>
                <a:chExt cx="272" cy="227"/>
              </a:xfrm>
            </p:grpSpPr>
            <p:grpSp>
              <p:nvGrpSpPr>
                <p:cNvPr id="480" name="Group 454">
                  <a:extLst>
                    <a:ext uri="{FF2B5EF4-FFF2-40B4-BE49-F238E27FC236}">
                      <a16:creationId xmlns:a16="http://schemas.microsoft.com/office/drawing/2014/main" id="{16D8AB57-3D6B-4A46-A21C-F441528938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82" name="Oval 455">
                    <a:extLst>
                      <a:ext uri="{FF2B5EF4-FFF2-40B4-BE49-F238E27FC236}">
                        <a16:creationId xmlns:a16="http://schemas.microsoft.com/office/drawing/2014/main" id="{82161478-498F-4397-A630-57788000D1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83" name="Line 456">
                    <a:extLst>
                      <a:ext uri="{FF2B5EF4-FFF2-40B4-BE49-F238E27FC236}">
                        <a16:creationId xmlns:a16="http://schemas.microsoft.com/office/drawing/2014/main" id="{14F70825-B20C-4BF7-ADE3-49E861D7A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81" name="Line 457">
                  <a:extLst>
                    <a:ext uri="{FF2B5EF4-FFF2-40B4-BE49-F238E27FC236}">
                      <a16:creationId xmlns:a16="http://schemas.microsoft.com/office/drawing/2014/main" id="{83B0FBFC-26CE-483C-A69E-298652148F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37" name="Group 458">
                <a:extLst>
                  <a:ext uri="{FF2B5EF4-FFF2-40B4-BE49-F238E27FC236}">
                    <a16:creationId xmlns:a16="http://schemas.microsoft.com/office/drawing/2014/main" id="{06BB55EB-2DED-4401-A596-1F2111A3C0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7" y="1517"/>
                <a:ext cx="137" cy="161"/>
                <a:chOff x="2154" y="2704"/>
                <a:chExt cx="272" cy="227"/>
              </a:xfrm>
            </p:grpSpPr>
            <p:grpSp>
              <p:nvGrpSpPr>
                <p:cNvPr id="476" name="Group 459">
                  <a:extLst>
                    <a:ext uri="{FF2B5EF4-FFF2-40B4-BE49-F238E27FC236}">
                      <a16:creationId xmlns:a16="http://schemas.microsoft.com/office/drawing/2014/main" id="{7BF3F38D-4341-496B-9F35-3753B7470B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78" name="Oval 460">
                    <a:extLst>
                      <a:ext uri="{FF2B5EF4-FFF2-40B4-BE49-F238E27FC236}">
                        <a16:creationId xmlns:a16="http://schemas.microsoft.com/office/drawing/2014/main" id="{4847F689-1540-4133-826C-44D5053524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79" name="Line 461">
                    <a:extLst>
                      <a:ext uri="{FF2B5EF4-FFF2-40B4-BE49-F238E27FC236}">
                        <a16:creationId xmlns:a16="http://schemas.microsoft.com/office/drawing/2014/main" id="{A199D17A-A6F5-40C9-9E6F-610307622B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77" name="Line 462">
                  <a:extLst>
                    <a:ext uri="{FF2B5EF4-FFF2-40B4-BE49-F238E27FC236}">
                      <a16:creationId xmlns:a16="http://schemas.microsoft.com/office/drawing/2014/main" id="{D4D08BFB-A26A-48BE-BAD4-0C9B90A2BD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38" name="Group 463">
                <a:extLst>
                  <a:ext uri="{FF2B5EF4-FFF2-40B4-BE49-F238E27FC236}">
                    <a16:creationId xmlns:a16="http://schemas.microsoft.com/office/drawing/2014/main" id="{87C5F035-87A6-4221-B229-213E95AF2B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7" y="1698"/>
                <a:ext cx="137" cy="161"/>
                <a:chOff x="2154" y="2704"/>
                <a:chExt cx="272" cy="227"/>
              </a:xfrm>
            </p:grpSpPr>
            <p:grpSp>
              <p:nvGrpSpPr>
                <p:cNvPr id="472" name="Group 464">
                  <a:extLst>
                    <a:ext uri="{FF2B5EF4-FFF2-40B4-BE49-F238E27FC236}">
                      <a16:creationId xmlns:a16="http://schemas.microsoft.com/office/drawing/2014/main" id="{A46FEE05-4671-4772-89BB-3ED78A878F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74" name="Oval 465">
                    <a:extLst>
                      <a:ext uri="{FF2B5EF4-FFF2-40B4-BE49-F238E27FC236}">
                        <a16:creationId xmlns:a16="http://schemas.microsoft.com/office/drawing/2014/main" id="{D366DFBC-45C6-4A12-B672-F80208B09C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75" name="Line 466">
                    <a:extLst>
                      <a:ext uri="{FF2B5EF4-FFF2-40B4-BE49-F238E27FC236}">
                        <a16:creationId xmlns:a16="http://schemas.microsoft.com/office/drawing/2014/main" id="{9B6114D3-6B1F-429F-BF00-B82448B451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73" name="Line 467">
                  <a:extLst>
                    <a:ext uri="{FF2B5EF4-FFF2-40B4-BE49-F238E27FC236}">
                      <a16:creationId xmlns:a16="http://schemas.microsoft.com/office/drawing/2014/main" id="{FADE7107-33EF-4710-854E-90E7A4292F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39" name="Group 468">
                <a:extLst>
                  <a:ext uri="{FF2B5EF4-FFF2-40B4-BE49-F238E27FC236}">
                    <a16:creationId xmlns:a16="http://schemas.microsoft.com/office/drawing/2014/main" id="{7B16B0E6-EFAD-47F0-A8F0-B5CA92C70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7" y="1872"/>
                <a:ext cx="137" cy="161"/>
                <a:chOff x="2154" y="2704"/>
                <a:chExt cx="272" cy="227"/>
              </a:xfrm>
            </p:grpSpPr>
            <p:grpSp>
              <p:nvGrpSpPr>
                <p:cNvPr id="468" name="Group 469">
                  <a:extLst>
                    <a:ext uri="{FF2B5EF4-FFF2-40B4-BE49-F238E27FC236}">
                      <a16:creationId xmlns:a16="http://schemas.microsoft.com/office/drawing/2014/main" id="{3FA3F317-7A2C-4599-A15F-069BC8DEB3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70" name="Oval 470">
                    <a:extLst>
                      <a:ext uri="{FF2B5EF4-FFF2-40B4-BE49-F238E27FC236}">
                        <a16:creationId xmlns:a16="http://schemas.microsoft.com/office/drawing/2014/main" id="{76759152-8434-4CEF-B3A3-BE8186B7A2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71" name="Line 471">
                    <a:extLst>
                      <a:ext uri="{FF2B5EF4-FFF2-40B4-BE49-F238E27FC236}">
                        <a16:creationId xmlns:a16="http://schemas.microsoft.com/office/drawing/2014/main" id="{5F9C430C-9C0E-415C-8C2A-664C6FFABE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69" name="Line 472">
                  <a:extLst>
                    <a:ext uri="{FF2B5EF4-FFF2-40B4-BE49-F238E27FC236}">
                      <a16:creationId xmlns:a16="http://schemas.microsoft.com/office/drawing/2014/main" id="{EBA69465-CB26-404E-8685-B5D89D1C62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40" name="Group 473">
                <a:extLst>
                  <a:ext uri="{FF2B5EF4-FFF2-40B4-BE49-F238E27FC236}">
                    <a16:creationId xmlns:a16="http://schemas.microsoft.com/office/drawing/2014/main" id="{03EEDC62-0427-441B-BD9E-7BD811DED2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7" y="2048"/>
                <a:ext cx="137" cy="161"/>
                <a:chOff x="2154" y="2704"/>
                <a:chExt cx="272" cy="227"/>
              </a:xfrm>
            </p:grpSpPr>
            <p:grpSp>
              <p:nvGrpSpPr>
                <p:cNvPr id="464" name="Group 474">
                  <a:extLst>
                    <a:ext uri="{FF2B5EF4-FFF2-40B4-BE49-F238E27FC236}">
                      <a16:creationId xmlns:a16="http://schemas.microsoft.com/office/drawing/2014/main" id="{9D9D916B-632E-4075-B5C2-DF5F361124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66" name="Oval 475">
                    <a:extLst>
                      <a:ext uri="{FF2B5EF4-FFF2-40B4-BE49-F238E27FC236}">
                        <a16:creationId xmlns:a16="http://schemas.microsoft.com/office/drawing/2014/main" id="{27E3CC1F-5737-4777-9BC8-C444DC034B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67" name="Line 476">
                    <a:extLst>
                      <a:ext uri="{FF2B5EF4-FFF2-40B4-BE49-F238E27FC236}">
                        <a16:creationId xmlns:a16="http://schemas.microsoft.com/office/drawing/2014/main" id="{2921EDE0-6DAF-4A43-9D07-B8ABEBFF5D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65" name="Line 477">
                  <a:extLst>
                    <a:ext uri="{FF2B5EF4-FFF2-40B4-BE49-F238E27FC236}">
                      <a16:creationId xmlns:a16="http://schemas.microsoft.com/office/drawing/2014/main" id="{C3C00C57-E742-4923-9EB4-7A27168EE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41" name="Group 478">
                <a:extLst>
                  <a:ext uri="{FF2B5EF4-FFF2-40B4-BE49-F238E27FC236}">
                    <a16:creationId xmlns:a16="http://schemas.microsoft.com/office/drawing/2014/main" id="{58DF9947-DE55-4DA5-8E63-46EF8A9E72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5" y="1517"/>
                <a:ext cx="137" cy="161"/>
                <a:chOff x="2154" y="2704"/>
                <a:chExt cx="272" cy="227"/>
              </a:xfrm>
            </p:grpSpPr>
            <p:grpSp>
              <p:nvGrpSpPr>
                <p:cNvPr id="460" name="Group 479">
                  <a:extLst>
                    <a:ext uri="{FF2B5EF4-FFF2-40B4-BE49-F238E27FC236}">
                      <a16:creationId xmlns:a16="http://schemas.microsoft.com/office/drawing/2014/main" id="{956D924A-28FB-4F8B-850F-3AF05B03D8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62" name="Oval 480">
                    <a:extLst>
                      <a:ext uri="{FF2B5EF4-FFF2-40B4-BE49-F238E27FC236}">
                        <a16:creationId xmlns:a16="http://schemas.microsoft.com/office/drawing/2014/main" id="{C667FAF7-45FF-4375-90D0-96281D6C54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63" name="Line 481">
                    <a:extLst>
                      <a:ext uri="{FF2B5EF4-FFF2-40B4-BE49-F238E27FC236}">
                        <a16:creationId xmlns:a16="http://schemas.microsoft.com/office/drawing/2014/main" id="{1977213C-2304-42DF-BFC1-90EA991F0D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61" name="Line 482">
                  <a:extLst>
                    <a:ext uri="{FF2B5EF4-FFF2-40B4-BE49-F238E27FC236}">
                      <a16:creationId xmlns:a16="http://schemas.microsoft.com/office/drawing/2014/main" id="{C6F26949-CAF4-4514-860D-2B46748581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42" name="Group 483">
                <a:extLst>
                  <a:ext uri="{FF2B5EF4-FFF2-40B4-BE49-F238E27FC236}">
                    <a16:creationId xmlns:a16="http://schemas.microsoft.com/office/drawing/2014/main" id="{7A25B859-A1AF-4F88-8696-BAAE558E1D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5" y="1698"/>
                <a:ext cx="137" cy="161"/>
                <a:chOff x="2154" y="2704"/>
                <a:chExt cx="272" cy="227"/>
              </a:xfrm>
            </p:grpSpPr>
            <p:grpSp>
              <p:nvGrpSpPr>
                <p:cNvPr id="456" name="Group 484">
                  <a:extLst>
                    <a:ext uri="{FF2B5EF4-FFF2-40B4-BE49-F238E27FC236}">
                      <a16:creationId xmlns:a16="http://schemas.microsoft.com/office/drawing/2014/main" id="{C91EDA9E-B443-4327-AB70-F144828048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58" name="Oval 485">
                    <a:extLst>
                      <a:ext uri="{FF2B5EF4-FFF2-40B4-BE49-F238E27FC236}">
                        <a16:creationId xmlns:a16="http://schemas.microsoft.com/office/drawing/2014/main" id="{32B5453B-0EA5-417B-8653-962DEC13EB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59" name="Line 486">
                    <a:extLst>
                      <a:ext uri="{FF2B5EF4-FFF2-40B4-BE49-F238E27FC236}">
                        <a16:creationId xmlns:a16="http://schemas.microsoft.com/office/drawing/2014/main" id="{23ED8CD9-7151-4E71-8D26-8C80A97850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57" name="Line 487">
                  <a:extLst>
                    <a:ext uri="{FF2B5EF4-FFF2-40B4-BE49-F238E27FC236}">
                      <a16:creationId xmlns:a16="http://schemas.microsoft.com/office/drawing/2014/main" id="{8FF8A9F3-4483-4520-BD2F-76D6940A7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43" name="Group 488">
                <a:extLst>
                  <a:ext uri="{FF2B5EF4-FFF2-40B4-BE49-F238E27FC236}">
                    <a16:creationId xmlns:a16="http://schemas.microsoft.com/office/drawing/2014/main" id="{2A9DBDAF-5611-4F47-8BE2-2F6D6C5538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5" y="1872"/>
                <a:ext cx="137" cy="161"/>
                <a:chOff x="2154" y="2704"/>
                <a:chExt cx="272" cy="227"/>
              </a:xfrm>
            </p:grpSpPr>
            <p:grpSp>
              <p:nvGrpSpPr>
                <p:cNvPr id="452" name="Group 489">
                  <a:extLst>
                    <a:ext uri="{FF2B5EF4-FFF2-40B4-BE49-F238E27FC236}">
                      <a16:creationId xmlns:a16="http://schemas.microsoft.com/office/drawing/2014/main" id="{F980256D-595B-46C1-A290-F95AD6A459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54" name="Oval 490">
                    <a:extLst>
                      <a:ext uri="{FF2B5EF4-FFF2-40B4-BE49-F238E27FC236}">
                        <a16:creationId xmlns:a16="http://schemas.microsoft.com/office/drawing/2014/main" id="{9B666079-3091-4B65-A908-8B6D33026F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55" name="Line 491">
                    <a:extLst>
                      <a:ext uri="{FF2B5EF4-FFF2-40B4-BE49-F238E27FC236}">
                        <a16:creationId xmlns:a16="http://schemas.microsoft.com/office/drawing/2014/main" id="{2B64FE11-D54D-46D0-B101-18DD900019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53" name="Line 492">
                  <a:extLst>
                    <a:ext uri="{FF2B5EF4-FFF2-40B4-BE49-F238E27FC236}">
                      <a16:creationId xmlns:a16="http://schemas.microsoft.com/office/drawing/2014/main" id="{EE180A5C-FB54-4E1D-A4C4-0F65EB8A62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44" name="Group 493">
                <a:extLst>
                  <a:ext uri="{FF2B5EF4-FFF2-40B4-BE49-F238E27FC236}">
                    <a16:creationId xmlns:a16="http://schemas.microsoft.com/office/drawing/2014/main" id="{66D01CA6-0FDD-4C0D-8C8B-C8799B629E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5" y="2048"/>
                <a:ext cx="137" cy="161"/>
                <a:chOff x="2154" y="2704"/>
                <a:chExt cx="272" cy="227"/>
              </a:xfrm>
            </p:grpSpPr>
            <p:grpSp>
              <p:nvGrpSpPr>
                <p:cNvPr id="448" name="Group 494">
                  <a:extLst>
                    <a:ext uri="{FF2B5EF4-FFF2-40B4-BE49-F238E27FC236}">
                      <a16:creationId xmlns:a16="http://schemas.microsoft.com/office/drawing/2014/main" id="{339C0BE7-6449-433F-8AD2-40961505EC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450" name="Oval 495">
                    <a:extLst>
                      <a:ext uri="{FF2B5EF4-FFF2-40B4-BE49-F238E27FC236}">
                        <a16:creationId xmlns:a16="http://schemas.microsoft.com/office/drawing/2014/main" id="{57264DEE-F293-444A-BDB4-6936B5F53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451" name="Line 496">
                    <a:extLst>
                      <a:ext uri="{FF2B5EF4-FFF2-40B4-BE49-F238E27FC236}">
                        <a16:creationId xmlns:a16="http://schemas.microsoft.com/office/drawing/2014/main" id="{F78CD6EA-7C06-4884-B9B8-B445C702F5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449" name="Line 497">
                  <a:extLst>
                    <a:ext uri="{FF2B5EF4-FFF2-40B4-BE49-F238E27FC236}">
                      <a16:creationId xmlns:a16="http://schemas.microsoft.com/office/drawing/2014/main" id="{EB071427-6AD6-4966-98CE-8F4D74A7C0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45" name="Group 498">
                <a:extLst>
                  <a:ext uri="{FF2B5EF4-FFF2-40B4-BE49-F238E27FC236}">
                    <a16:creationId xmlns:a16="http://schemas.microsoft.com/office/drawing/2014/main" id="{64346AD9-02B7-4F18-AAC9-A9E5175D13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5" y="1511"/>
                <a:ext cx="1905" cy="720"/>
                <a:chOff x="1338" y="1570"/>
                <a:chExt cx="2676" cy="771"/>
              </a:xfrm>
            </p:grpSpPr>
            <p:sp>
              <p:nvSpPr>
                <p:cNvPr id="446" name="Arc 499">
                  <a:extLst>
                    <a:ext uri="{FF2B5EF4-FFF2-40B4-BE49-F238E27FC236}">
                      <a16:creationId xmlns:a16="http://schemas.microsoft.com/office/drawing/2014/main" id="{A1376E3F-ACC3-4DAF-85C3-962718F08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9" y="1592"/>
                  <a:ext cx="79" cy="727"/>
                </a:xfrm>
                <a:custGeom>
                  <a:avLst/>
                  <a:gdLst>
                    <a:gd name="G0" fmla="+- 618 0 0"/>
                    <a:gd name="G1" fmla="+- 21600 0 0"/>
                    <a:gd name="G2" fmla="+- 21600 0 0"/>
                    <a:gd name="T0" fmla="*/ 618 w 22218"/>
                    <a:gd name="T1" fmla="*/ 0 h 43200"/>
                    <a:gd name="T2" fmla="*/ 0 w 22218"/>
                    <a:gd name="T3" fmla="*/ 43191 h 43200"/>
                    <a:gd name="T4" fmla="*/ 618 w 2221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218" h="43200" fill="none" extrusionOk="0">
                      <a:moveTo>
                        <a:pt x="617" y="0"/>
                      </a:moveTo>
                      <a:cubicBezTo>
                        <a:pt x="12547" y="0"/>
                        <a:pt x="22218" y="9670"/>
                        <a:pt x="22218" y="21600"/>
                      </a:cubicBezTo>
                      <a:cubicBezTo>
                        <a:pt x="22218" y="33529"/>
                        <a:pt x="12547" y="43200"/>
                        <a:pt x="618" y="43200"/>
                      </a:cubicBezTo>
                      <a:cubicBezTo>
                        <a:pt x="411" y="43200"/>
                        <a:pt x="205" y="43197"/>
                        <a:pt x="-1" y="43191"/>
                      </a:cubicBezTo>
                    </a:path>
                    <a:path w="22218" h="43200" stroke="0" extrusionOk="0">
                      <a:moveTo>
                        <a:pt x="617" y="0"/>
                      </a:moveTo>
                      <a:cubicBezTo>
                        <a:pt x="12547" y="0"/>
                        <a:pt x="22218" y="9670"/>
                        <a:pt x="22218" y="21600"/>
                      </a:cubicBezTo>
                      <a:cubicBezTo>
                        <a:pt x="22218" y="33529"/>
                        <a:pt x="12547" y="43200"/>
                        <a:pt x="618" y="43200"/>
                      </a:cubicBezTo>
                      <a:cubicBezTo>
                        <a:pt x="411" y="43200"/>
                        <a:pt x="205" y="43197"/>
                        <a:pt x="-1" y="43191"/>
                      </a:cubicBezTo>
                      <a:lnTo>
                        <a:pt x="61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FF">
                      <a:alpha val="60001"/>
                    </a:srgbClr>
                  </a:solidFill>
                  <a:prstDash val="dash"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47" name="AutoShape 500">
                  <a:extLst>
                    <a:ext uri="{FF2B5EF4-FFF2-40B4-BE49-F238E27FC236}">
                      <a16:creationId xmlns:a16="http://schemas.microsoft.com/office/drawing/2014/main" id="{1E00AABB-A0CA-40B4-9E01-346982484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291" y="617"/>
                  <a:ext cx="771" cy="2676"/>
                </a:xfrm>
                <a:prstGeom prst="can">
                  <a:avLst>
                    <a:gd name="adj" fmla="val 32796"/>
                  </a:avLst>
                </a:prstGeom>
                <a:solidFill>
                  <a:schemeClr val="tx1">
                    <a:alpha val="3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20" name="Group 241">
              <a:extLst>
                <a:ext uri="{FF2B5EF4-FFF2-40B4-BE49-F238E27FC236}">
                  <a16:creationId xmlns:a16="http://schemas.microsoft.com/office/drawing/2014/main" id="{DA1822D0-90F2-49C1-B677-4F26D0954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1" y="1253"/>
              <a:ext cx="1769" cy="235"/>
              <a:chOff x="3334" y="1434"/>
              <a:chExt cx="1769" cy="235"/>
            </a:xfrm>
          </p:grpSpPr>
          <p:sp>
            <p:nvSpPr>
              <p:cNvPr id="394" name="Line 242">
                <a:extLst>
                  <a:ext uri="{FF2B5EF4-FFF2-40B4-BE49-F238E27FC236}">
                    <a16:creationId xmlns:a16="http://schemas.microsoft.com/office/drawing/2014/main" id="{752DDA02-3EE5-4748-A2DD-F19C2FB94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1525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28398" dir="3806097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5" name="Line 243">
                <a:extLst>
                  <a:ext uri="{FF2B5EF4-FFF2-40B4-BE49-F238E27FC236}">
                    <a16:creationId xmlns:a16="http://schemas.microsoft.com/office/drawing/2014/main" id="{D99F14FF-5CD9-4772-A8B3-70DBBF531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153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28398" dir="3806097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6" name="Line 244">
                <a:extLst>
                  <a:ext uri="{FF2B5EF4-FFF2-40B4-BE49-F238E27FC236}">
                    <a16:creationId xmlns:a16="http://schemas.microsoft.com/office/drawing/2014/main" id="{76A0840F-DE13-41F3-B256-045645429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570"/>
                <a:ext cx="7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25400" dir="5400000" algn="ctr" rotWithShape="0">
                  <a:schemeClr val="tx2"/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7" name="Line 245">
                <a:extLst>
                  <a:ext uri="{FF2B5EF4-FFF2-40B4-BE49-F238E27FC236}">
                    <a16:creationId xmlns:a16="http://schemas.microsoft.com/office/drawing/2014/main" id="{A16BF34C-0B94-4AD6-AE4D-49A5A8897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4" y="1570"/>
                <a:ext cx="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98" name="Object 246">
                <a:extLst>
                  <a:ext uri="{FF2B5EF4-FFF2-40B4-BE49-F238E27FC236}">
                    <a16:creationId xmlns:a16="http://schemas.microsoft.com/office/drawing/2014/main" id="{8DDDCC97-EE3F-42DC-B035-809F2714FE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8" y="1434"/>
              <a:ext cx="17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9" name="公式" r:id="rId15" imgW="101520" imgH="177480" progId="Equation.3">
                      <p:embed/>
                    </p:oleObj>
                  </mc:Choice>
                  <mc:Fallback>
                    <p:oleObj name="公式" r:id="rId15" imgW="101520" imgH="177480" progId="Equation.3">
                      <p:embed/>
                      <p:pic>
                        <p:nvPicPr>
                          <p:cNvPr id="14345" name="Object 246">
                            <a:extLst>
                              <a:ext uri="{FF2B5EF4-FFF2-40B4-BE49-F238E27FC236}">
                                <a16:creationId xmlns:a16="http://schemas.microsoft.com/office/drawing/2014/main" id="{DF73A627-4610-45C0-87B5-3AE9B0FB16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8" y="1434"/>
                            <a:ext cx="174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1" name="Group 254">
              <a:extLst>
                <a:ext uri="{FF2B5EF4-FFF2-40B4-BE49-F238E27FC236}">
                  <a16:creationId xmlns:a16="http://schemas.microsoft.com/office/drawing/2014/main" id="{898B8E99-6F80-498B-9542-1298F716F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2478"/>
              <a:ext cx="1552" cy="619"/>
              <a:chOff x="3817" y="2478"/>
              <a:chExt cx="1552" cy="619"/>
            </a:xfrm>
          </p:grpSpPr>
          <p:sp>
            <p:nvSpPr>
              <p:cNvPr id="387" name="Oval 255">
                <a:extLst>
                  <a:ext uri="{FF2B5EF4-FFF2-40B4-BE49-F238E27FC236}">
                    <a16:creationId xmlns:a16="http://schemas.microsoft.com/office/drawing/2014/main" id="{FC5D6EC6-7F64-4EC8-A5A7-56AFC3DC4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" y="2521"/>
                <a:ext cx="252" cy="576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8" name="Line 256">
                <a:extLst>
                  <a:ext uri="{FF2B5EF4-FFF2-40B4-BE49-F238E27FC236}">
                    <a16:creationId xmlns:a16="http://schemas.microsoft.com/office/drawing/2014/main" id="{F746E9F8-5071-423F-9AD3-0D4A984E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2577"/>
                <a:ext cx="73" cy="25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 type="triangle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9" name="Line 257">
                <a:extLst>
                  <a:ext uri="{FF2B5EF4-FFF2-40B4-BE49-F238E27FC236}">
                    <a16:creationId xmlns:a16="http://schemas.microsoft.com/office/drawing/2014/main" id="{DE69A78F-0C32-4647-928D-21AFF721D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5" y="2825"/>
                <a:ext cx="4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90" name="Object 258">
                <a:extLst>
                  <a:ext uri="{FF2B5EF4-FFF2-40B4-BE49-F238E27FC236}">
                    <a16:creationId xmlns:a16="http://schemas.microsoft.com/office/drawing/2014/main" id="{F419B7E3-4056-4561-9CDF-E5207B64FD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62" y="2478"/>
              <a:ext cx="14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0" name="公式" r:id="rId17" imgW="126720" imgH="139680" progId="Equation.3">
                      <p:embed/>
                    </p:oleObj>
                  </mc:Choice>
                  <mc:Fallback>
                    <p:oleObj name="公式" r:id="rId17" imgW="126720" imgH="139680" progId="Equation.3">
                      <p:embed/>
                      <p:pic>
                        <p:nvPicPr>
                          <p:cNvPr id="14342" name="Object 258">
                            <a:extLst>
                              <a:ext uri="{FF2B5EF4-FFF2-40B4-BE49-F238E27FC236}">
                                <a16:creationId xmlns:a16="http://schemas.microsoft.com/office/drawing/2014/main" id="{80EB8870-B519-4355-BEB3-2F14AD66295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2" y="2478"/>
                            <a:ext cx="14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1" name="Object 259">
                <a:extLst>
                  <a:ext uri="{FF2B5EF4-FFF2-40B4-BE49-F238E27FC236}">
                    <a16:creationId xmlns:a16="http://schemas.microsoft.com/office/drawing/2014/main" id="{E235D88A-4399-43F4-A8C3-DA34918A51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19" y="2675"/>
              <a:ext cx="75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1" name="公式" r:id="rId19" imgW="660240" imgH="203040" progId="Equation.3">
                      <p:embed/>
                    </p:oleObj>
                  </mc:Choice>
                  <mc:Fallback>
                    <p:oleObj name="公式" r:id="rId19" imgW="660240" imgH="203040" progId="Equation.3">
                      <p:embed/>
                      <p:pic>
                        <p:nvPicPr>
                          <p:cNvPr id="14343" name="Object 259">
                            <a:extLst>
                              <a:ext uri="{FF2B5EF4-FFF2-40B4-BE49-F238E27FC236}">
                                <a16:creationId xmlns:a16="http://schemas.microsoft.com/office/drawing/2014/main" id="{7FFD7D1D-DD04-484E-AEEC-092A52BA98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9" y="2675"/>
                            <a:ext cx="750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68392" dir="1308085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2" name="Line 260">
                <a:extLst>
                  <a:ext uri="{FF2B5EF4-FFF2-40B4-BE49-F238E27FC236}">
                    <a16:creationId xmlns:a16="http://schemas.microsoft.com/office/drawing/2014/main" id="{67745531-F416-45E6-BE4A-A27C8EBA9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2782"/>
                <a:ext cx="0" cy="10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93" name="Object 261">
                <a:extLst>
                  <a:ext uri="{FF2B5EF4-FFF2-40B4-BE49-F238E27FC236}">
                    <a16:creationId xmlns:a16="http://schemas.microsoft.com/office/drawing/2014/main" id="{A0BECD7B-E94F-47D1-9233-23A8D68DE9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17" y="2737"/>
              <a:ext cx="11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2" name="公式" r:id="rId21" imgW="101520" imgH="177480" progId="Equation.3">
                      <p:embed/>
                    </p:oleObj>
                  </mc:Choice>
                  <mc:Fallback>
                    <p:oleObj name="公式" r:id="rId21" imgW="101520" imgH="177480" progId="Equation.3">
                      <p:embed/>
                      <p:pic>
                        <p:nvPicPr>
                          <p:cNvPr id="14344" name="Object 261">
                            <a:extLst>
                              <a:ext uri="{FF2B5EF4-FFF2-40B4-BE49-F238E27FC236}">
                                <a16:creationId xmlns:a16="http://schemas.microsoft.com/office/drawing/2014/main" id="{B834FDEB-0251-43CF-95A4-7484059359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7" y="2737"/>
                            <a:ext cx="116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2" name="Group 269">
              <a:extLst>
                <a:ext uri="{FF2B5EF4-FFF2-40B4-BE49-F238E27FC236}">
                  <a16:creationId xmlns:a16="http://schemas.microsoft.com/office/drawing/2014/main" id="{FA793A4B-45A9-4F83-87B1-A028EA28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5" y="3051"/>
              <a:ext cx="317" cy="699"/>
              <a:chOff x="5205" y="3051"/>
              <a:chExt cx="317" cy="699"/>
            </a:xfrm>
          </p:grpSpPr>
          <p:sp>
            <p:nvSpPr>
              <p:cNvPr id="382" name="Line 270">
                <a:extLst>
                  <a:ext uri="{FF2B5EF4-FFF2-40B4-BE49-F238E27FC236}">
                    <a16:creationId xmlns:a16="http://schemas.microsoft.com/office/drawing/2014/main" id="{5A487C0D-119B-47DD-808C-BB811F349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5" y="3314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3" name="Line 271">
                <a:extLst>
                  <a:ext uri="{FF2B5EF4-FFF2-40B4-BE49-F238E27FC236}">
                    <a16:creationId xmlns:a16="http://schemas.microsoft.com/office/drawing/2014/main" id="{0B327221-D6BB-4E7D-9364-22B1C0951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5" y="3488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4" name="Line 272">
                <a:extLst>
                  <a:ext uri="{FF2B5EF4-FFF2-40B4-BE49-F238E27FC236}">
                    <a16:creationId xmlns:a16="http://schemas.microsoft.com/office/drawing/2014/main" id="{841C6DFD-83A4-44EF-AB6A-3343B025B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6" y="3051"/>
                <a:ext cx="0" cy="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5" name="Line 273">
                <a:extLst>
                  <a:ext uri="{FF2B5EF4-FFF2-40B4-BE49-F238E27FC236}">
                    <a16:creationId xmlns:a16="http://schemas.microsoft.com/office/drawing/2014/main" id="{44FB299D-8D5A-4874-A929-43598FF4E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96" y="3488"/>
                <a:ext cx="0" cy="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386" name="Object 274">
                <a:extLst>
                  <a:ext uri="{FF2B5EF4-FFF2-40B4-BE49-F238E27FC236}">
                    <a16:creationId xmlns:a16="http://schemas.microsoft.com/office/drawing/2014/main" id="{A95F3886-75B4-4F9D-A5BC-0E0F82E162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6" y="3066"/>
              <a:ext cx="197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3" name="公式" r:id="rId23" imgW="203040" imgH="177480" progId="Equation.3">
                      <p:embed/>
                    </p:oleObj>
                  </mc:Choice>
                  <mc:Fallback>
                    <p:oleObj name="公式" r:id="rId23" imgW="203040" imgH="177480" progId="Equation.3">
                      <p:embed/>
                      <p:pic>
                        <p:nvPicPr>
                          <p:cNvPr id="14341" name="Object 274">
                            <a:extLst>
                              <a:ext uri="{FF2B5EF4-FFF2-40B4-BE49-F238E27FC236}">
                                <a16:creationId xmlns:a16="http://schemas.microsoft.com/office/drawing/2014/main" id="{6FA4EA50-9EB7-4C7B-AB2E-A4AA2256190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6" y="3066"/>
                            <a:ext cx="197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3" name="Group 501">
              <a:extLst>
                <a:ext uri="{FF2B5EF4-FFF2-40B4-BE49-F238E27FC236}">
                  <a16:creationId xmlns:a16="http://schemas.microsoft.com/office/drawing/2014/main" id="{8364A04A-DD00-4AB4-B2B7-231EF885E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8" y="3320"/>
              <a:ext cx="1815" cy="169"/>
              <a:chOff x="3350" y="2899"/>
              <a:chExt cx="1815" cy="169"/>
            </a:xfrm>
          </p:grpSpPr>
          <p:grpSp>
            <p:nvGrpSpPr>
              <p:cNvPr id="324" name="Group 502">
                <a:extLst>
                  <a:ext uri="{FF2B5EF4-FFF2-40B4-BE49-F238E27FC236}">
                    <a16:creationId xmlns:a16="http://schemas.microsoft.com/office/drawing/2014/main" id="{970BE40B-9F60-4B2A-AEB0-769B4453EE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9" y="2903"/>
                <a:ext cx="137" cy="161"/>
                <a:chOff x="2154" y="2704"/>
                <a:chExt cx="272" cy="227"/>
              </a:xfrm>
            </p:grpSpPr>
            <p:grpSp>
              <p:nvGrpSpPr>
                <p:cNvPr id="378" name="Group 503">
                  <a:extLst>
                    <a:ext uri="{FF2B5EF4-FFF2-40B4-BE49-F238E27FC236}">
                      <a16:creationId xmlns:a16="http://schemas.microsoft.com/office/drawing/2014/main" id="{646A9B8B-4906-4BCE-9C92-25E43F2A97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80" name="Oval 504">
                    <a:extLst>
                      <a:ext uri="{FF2B5EF4-FFF2-40B4-BE49-F238E27FC236}">
                        <a16:creationId xmlns:a16="http://schemas.microsoft.com/office/drawing/2014/main" id="{3A3A5343-CA63-42EB-94CC-F07687EA33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81" name="Line 505">
                    <a:extLst>
                      <a:ext uri="{FF2B5EF4-FFF2-40B4-BE49-F238E27FC236}">
                        <a16:creationId xmlns:a16="http://schemas.microsoft.com/office/drawing/2014/main" id="{7083FDAD-7657-481E-BF63-2227856988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79" name="Line 506">
                  <a:extLst>
                    <a:ext uri="{FF2B5EF4-FFF2-40B4-BE49-F238E27FC236}">
                      <a16:creationId xmlns:a16="http://schemas.microsoft.com/office/drawing/2014/main" id="{2C12198D-CA82-4BA6-88DD-FD44A1FBA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25" name="Group 507">
                <a:extLst>
                  <a:ext uri="{FF2B5EF4-FFF2-40B4-BE49-F238E27FC236}">
                    <a16:creationId xmlns:a16="http://schemas.microsoft.com/office/drawing/2014/main" id="{001B9CBA-F902-403C-926A-F37B62707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5" y="2903"/>
                <a:ext cx="137" cy="161"/>
                <a:chOff x="2154" y="2704"/>
                <a:chExt cx="272" cy="227"/>
              </a:xfrm>
            </p:grpSpPr>
            <p:grpSp>
              <p:nvGrpSpPr>
                <p:cNvPr id="374" name="Group 508">
                  <a:extLst>
                    <a:ext uri="{FF2B5EF4-FFF2-40B4-BE49-F238E27FC236}">
                      <a16:creationId xmlns:a16="http://schemas.microsoft.com/office/drawing/2014/main" id="{13F7E728-3E95-4210-8325-81726EE562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76" name="Oval 509">
                    <a:extLst>
                      <a:ext uri="{FF2B5EF4-FFF2-40B4-BE49-F238E27FC236}">
                        <a16:creationId xmlns:a16="http://schemas.microsoft.com/office/drawing/2014/main" id="{6153ED19-7632-471E-A519-DD1E732963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77" name="Line 510">
                    <a:extLst>
                      <a:ext uri="{FF2B5EF4-FFF2-40B4-BE49-F238E27FC236}">
                        <a16:creationId xmlns:a16="http://schemas.microsoft.com/office/drawing/2014/main" id="{60A99873-A79D-4F0B-8A3D-FF5439B056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75" name="Line 511">
                  <a:extLst>
                    <a:ext uri="{FF2B5EF4-FFF2-40B4-BE49-F238E27FC236}">
                      <a16:creationId xmlns:a16="http://schemas.microsoft.com/office/drawing/2014/main" id="{EB8D6567-6181-40D6-8793-85CC44C9EA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26" name="Group 512">
                <a:extLst>
                  <a:ext uri="{FF2B5EF4-FFF2-40B4-BE49-F238E27FC236}">
                    <a16:creationId xmlns:a16="http://schemas.microsoft.com/office/drawing/2014/main" id="{DA7E19C1-E1AB-45D1-9056-25AC66DF2B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3" y="2903"/>
                <a:ext cx="137" cy="161"/>
                <a:chOff x="2154" y="2704"/>
                <a:chExt cx="272" cy="227"/>
              </a:xfrm>
            </p:grpSpPr>
            <p:grpSp>
              <p:nvGrpSpPr>
                <p:cNvPr id="370" name="Group 513">
                  <a:extLst>
                    <a:ext uri="{FF2B5EF4-FFF2-40B4-BE49-F238E27FC236}">
                      <a16:creationId xmlns:a16="http://schemas.microsoft.com/office/drawing/2014/main" id="{0F33374A-C755-457A-8CA2-0E0A3B5CD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72" name="Oval 514">
                    <a:extLst>
                      <a:ext uri="{FF2B5EF4-FFF2-40B4-BE49-F238E27FC236}">
                        <a16:creationId xmlns:a16="http://schemas.microsoft.com/office/drawing/2014/main" id="{3220163C-2410-402B-BAD3-0AB4FFACAD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73" name="Line 515">
                    <a:extLst>
                      <a:ext uri="{FF2B5EF4-FFF2-40B4-BE49-F238E27FC236}">
                        <a16:creationId xmlns:a16="http://schemas.microsoft.com/office/drawing/2014/main" id="{710F2813-B1FF-4997-9299-6C81FEB294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71" name="Line 516">
                  <a:extLst>
                    <a:ext uri="{FF2B5EF4-FFF2-40B4-BE49-F238E27FC236}">
                      <a16:creationId xmlns:a16="http://schemas.microsoft.com/office/drawing/2014/main" id="{BB2C820B-453A-46D1-9DF3-2AFB181B96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27" name="Group 517">
                <a:extLst>
                  <a:ext uri="{FF2B5EF4-FFF2-40B4-BE49-F238E27FC236}">
                    <a16:creationId xmlns:a16="http://schemas.microsoft.com/office/drawing/2014/main" id="{EC7F3858-99C4-447E-A1E5-A82BB5218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9" y="2903"/>
                <a:ext cx="137" cy="161"/>
                <a:chOff x="2154" y="2704"/>
                <a:chExt cx="272" cy="227"/>
              </a:xfrm>
            </p:grpSpPr>
            <p:grpSp>
              <p:nvGrpSpPr>
                <p:cNvPr id="366" name="Group 518">
                  <a:extLst>
                    <a:ext uri="{FF2B5EF4-FFF2-40B4-BE49-F238E27FC236}">
                      <a16:creationId xmlns:a16="http://schemas.microsoft.com/office/drawing/2014/main" id="{570F7907-F94E-45FD-BAA4-FD7EA66746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68" name="Oval 519">
                    <a:extLst>
                      <a:ext uri="{FF2B5EF4-FFF2-40B4-BE49-F238E27FC236}">
                        <a16:creationId xmlns:a16="http://schemas.microsoft.com/office/drawing/2014/main" id="{5EE34F10-A7B1-450B-A99A-CF55C96AC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69" name="Line 520">
                    <a:extLst>
                      <a:ext uri="{FF2B5EF4-FFF2-40B4-BE49-F238E27FC236}">
                        <a16:creationId xmlns:a16="http://schemas.microsoft.com/office/drawing/2014/main" id="{83FD73D1-C580-496D-B41B-83BE10BAFB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67" name="Line 521">
                  <a:extLst>
                    <a:ext uri="{FF2B5EF4-FFF2-40B4-BE49-F238E27FC236}">
                      <a16:creationId xmlns:a16="http://schemas.microsoft.com/office/drawing/2014/main" id="{60056AFE-7132-4E33-85ED-F4F928FB24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28" name="Group 522">
                <a:extLst>
                  <a:ext uri="{FF2B5EF4-FFF2-40B4-BE49-F238E27FC236}">
                    <a16:creationId xmlns:a16="http://schemas.microsoft.com/office/drawing/2014/main" id="{34228F6B-2ED9-4BC9-8EBE-AB8F30D61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9" y="2906"/>
                <a:ext cx="137" cy="161"/>
                <a:chOff x="2154" y="2704"/>
                <a:chExt cx="272" cy="227"/>
              </a:xfrm>
            </p:grpSpPr>
            <p:grpSp>
              <p:nvGrpSpPr>
                <p:cNvPr id="362" name="Group 523">
                  <a:extLst>
                    <a:ext uri="{FF2B5EF4-FFF2-40B4-BE49-F238E27FC236}">
                      <a16:creationId xmlns:a16="http://schemas.microsoft.com/office/drawing/2014/main" id="{9F856E86-9628-40D3-BD00-02742306B6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64" name="Oval 524">
                    <a:extLst>
                      <a:ext uri="{FF2B5EF4-FFF2-40B4-BE49-F238E27FC236}">
                        <a16:creationId xmlns:a16="http://schemas.microsoft.com/office/drawing/2014/main" id="{191AFC3E-DBE1-41D4-97B7-A0EE5818E9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65" name="Line 525">
                    <a:extLst>
                      <a:ext uri="{FF2B5EF4-FFF2-40B4-BE49-F238E27FC236}">
                        <a16:creationId xmlns:a16="http://schemas.microsoft.com/office/drawing/2014/main" id="{5373E90A-2CBF-4F6A-A9C3-F421DADA0C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63" name="Line 526">
                  <a:extLst>
                    <a:ext uri="{FF2B5EF4-FFF2-40B4-BE49-F238E27FC236}">
                      <a16:creationId xmlns:a16="http://schemas.microsoft.com/office/drawing/2014/main" id="{357E2FF5-3A73-4784-8FF8-05266A27F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29" name="Group 527">
                <a:extLst>
                  <a:ext uri="{FF2B5EF4-FFF2-40B4-BE49-F238E27FC236}">
                    <a16:creationId xmlns:a16="http://schemas.microsoft.com/office/drawing/2014/main" id="{A7C82192-507C-4617-8197-4907ED0E27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2906"/>
                <a:ext cx="137" cy="161"/>
                <a:chOff x="2154" y="2704"/>
                <a:chExt cx="272" cy="227"/>
              </a:xfrm>
            </p:grpSpPr>
            <p:grpSp>
              <p:nvGrpSpPr>
                <p:cNvPr id="358" name="Group 528">
                  <a:extLst>
                    <a:ext uri="{FF2B5EF4-FFF2-40B4-BE49-F238E27FC236}">
                      <a16:creationId xmlns:a16="http://schemas.microsoft.com/office/drawing/2014/main" id="{DF8BC3B5-2494-45A5-A6DB-095D38264A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60" name="Oval 529">
                    <a:extLst>
                      <a:ext uri="{FF2B5EF4-FFF2-40B4-BE49-F238E27FC236}">
                        <a16:creationId xmlns:a16="http://schemas.microsoft.com/office/drawing/2014/main" id="{9FFE17BE-52FA-4DF7-BB39-6413086C57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61" name="Line 530">
                    <a:extLst>
                      <a:ext uri="{FF2B5EF4-FFF2-40B4-BE49-F238E27FC236}">
                        <a16:creationId xmlns:a16="http://schemas.microsoft.com/office/drawing/2014/main" id="{201D9230-4A63-46BD-92A7-9AE4A7941B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59" name="Line 531">
                  <a:extLst>
                    <a:ext uri="{FF2B5EF4-FFF2-40B4-BE49-F238E27FC236}">
                      <a16:creationId xmlns:a16="http://schemas.microsoft.com/office/drawing/2014/main" id="{8114AEE4-61CD-4A33-8E7B-0265A15C9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30" name="Group 532">
                <a:extLst>
                  <a:ext uri="{FF2B5EF4-FFF2-40B4-BE49-F238E27FC236}">
                    <a16:creationId xmlns:a16="http://schemas.microsoft.com/office/drawing/2014/main" id="{90C209B4-C5A5-45B4-ADEB-F4EDEE1A4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3" y="2906"/>
                <a:ext cx="137" cy="161"/>
                <a:chOff x="2154" y="2704"/>
                <a:chExt cx="272" cy="227"/>
              </a:xfrm>
            </p:grpSpPr>
            <p:grpSp>
              <p:nvGrpSpPr>
                <p:cNvPr id="354" name="Group 533">
                  <a:extLst>
                    <a:ext uri="{FF2B5EF4-FFF2-40B4-BE49-F238E27FC236}">
                      <a16:creationId xmlns:a16="http://schemas.microsoft.com/office/drawing/2014/main" id="{BC766294-F852-4929-8A9B-292AE65323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56" name="Oval 534">
                    <a:extLst>
                      <a:ext uri="{FF2B5EF4-FFF2-40B4-BE49-F238E27FC236}">
                        <a16:creationId xmlns:a16="http://schemas.microsoft.com/office/drawing/2014/main" id="{F41C0FC1-AE86-4ABD-A8B4-09836BE1A1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57" name="Line 535">
                    <a:extLst>
                      <a:ext uri="{FF2B5EF4-FFF2-40B4-BE49-F238E27FC236}">
                        <a16:creationId xmlns:a16="http://schemas.microsoft.com/office/drawing/2014/main" id="{10AC3F6E-C835-4B38-80ED-397822EADD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55" name="Line 536">
                  <a:extLst>
                    <a:ext uri="{FF2B5EF4-FFF2-40B4-BE49-F238E27FC236}">
                      <a16:creationId xmlns:a16="http://schemas.microsoft.com/office/drawing/2014/main" id="{14A89A77-65A3-4125-9D05-D17ACE0D2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31" name="Group 537">
                <a:extLst>
                  <a:ext uri="{FF2B5EF4-FFF2-40B4-BE49-F238E27FC236}">
                    <a16:creationId xmlns:a16="http://schemas.microsoft.com/office/drawing/2014/main" id="{A5709844-91EA-4D4C-8DA2-74C5921D29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9" y="2906"/>
                <a:ext cx="137" cy="161"/>
                <a:chOff x="2154" y="2704"/>
                <a:chExt cx="272" cy="227"/>
              </a:xfrm>
            </p:grpSpPr>
            <p:grpSp>
              <p:nvGrpSpPr>
                <p:cNvPr id="350" name="Group 538">
                  <a:extLst>
                    <a:ext uri="{FF2B5EF4-FFF2-40B4-BE49-F238E27FC236}">
                      <a16:creationId xmlns:a16="http://schemas.microsoft.com/office/drawing/2014/main" id="{8F804431-64E8-4C80-BDC4-CF79BFE6C1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52" name="Oval 539">
                    <a:extLst>
                      <a:ext uri="{FF2B5EF4-FFF2-40B4-BE49-F238E27FC236}">
                        <a16:creationId xmlns:a16="http://schemas.microsoft.com/office/drawing/2014/main" id="{D4549395-8399-48BA-A2C1-B36B21CD90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53" name="Line 540">
                    <a:extLst>
                      <a:ext uri="{FF2B5EF4-FFF2-40B4-BE49-F238E27FC236}">
                        <a16:creationId xmlns:a16="http://schemas.microsoft.com/office/drawing/2014/main" id="{5A454C2C-7F26-4FF9-9DB9-3B18667CE1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51" name="Line 541">
                  <a:extLst>
                    <a:ext uri="{FF2B5EF4-FFF2-40B4-BE49-F238E27FC236}">
                      <a16:creationId xmlns:a16="http://schemas.microsoft.com/office/drawing/2014/main" id="{EFF28467-E484-4517-9E6D-6D296E13B0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32" name="Group 542">
                <a:extLst>
                  <a:ext uri="{FF2B5EF4-FFF2-40B4-BE49-F238E27FC236}">
                    <a16:creationId xmlns:a16="http://schemas.microsoft.com/office/drawing/2014/main" id="{2B2E25C0-4884-40DC-94BB-371D47C2FF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7" y="2903"/>
                <a:ext cx="137" cy="161"/>
                <a:chOff x="2154" y="2704"/>
                <a:chExt cx="272" cy="227"/>
              </a:xfrm>
            </p:grpSpPr>
            <p:grpSp>
              <p:nvGrpSpPr>
                <p:cNvPr id="346" name="Group 543">
                  <a:extLst>
                    <a:ext uri="{FF2B5EF4-FFF2-40B4-BE49-F238E27FC236}">
                      <a16:creationId xmlns:a16="http://schemas.microsoft.com/office/drawing/2014/main" id="{AA7335D2-F63F-4BBD-A818-F16BB92339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48" name="Oval 544">
                    <a:extLst>
                      <a:ext uri="{FF2B5EF4-FFF2-40B4-BE49-F238E27FC236}">
                        <a16:creationId xmlns:a16="http://schemas.microsoft.com/office/drawing/2014/main" id="{755199FD-4B67-4026-8D0C-9DE9A71A5B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49" name="Line 545">
                    <a:extLst>
                      <a:ext uri="{FF2B5EF4-FFF2-40B4-BE49-F238E27FC236}">
                        <a16:creationId xmlns:a16="http://schemas.microsoft.com/office/drawing/2014/main" id="{816A897D-2FBF-4F24-8526-F401FF4147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47" name="Line 546">
                  <a:extLst>
                    <a:ext uri="{FF2B5EF4-FFF2-40B4-BE49-F238E27FC236}">
                      <a16:creationId xmlns:a16="http://schemas.microsoft.com/office/drawing/2014/main" id="{773CBFB5-3466-4724-A77B-0849FD4984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33" name="Group 547">
                <a:extLst>
                  <a:ext uri="{FF2B5EF4-FFF2-40B4-BE49-F238E27FC236}">
                    <a16:creationId xmlns:a16="http://schemas.microsoft.com/office/drawing/2014/main" id="{56C33964-036D-4A59-B81B-41E0F1D9CA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53" y="2903"/>
                <a:ext cx="137" cy="161"/>
                <a:chOff x="2154" y="2704"/>
                <a:chExt cx="272" cy="227"/>
              </a:xfrm>
            </p:grpSpPr>
            <p:grpSp>
              <p:nvGrpSpPr>
                <p:cNvPr id="342" name="Group 548">
                  <a:extLst>
                    <a:ext uri="{FF2B5EF4-FFF2-40B4-BE49-F238E27FC236}">
                      <a16:creationId xmlns:a16="http://schemas.microsoft.com/office/drawing/2014/main" id="{841AC7A7-16B9-4F53-8A21-05D0CC87AC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44" name="Oval 549">
                    <a:extLst>
                      <a:ext uri="{FF2B5EF4-FFF2-40B4-BE49-F238E27FC236}">
                        <a16:creationId xmlns:a16="http://schemas.microsoft.com/office/drawing/2014/main" id="{AE351BEF-7923-45F8-BFC7-F64A082F2D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45" name="Line 550">
                    <a:extLst>
                      <a:ext uri="{FF2B5EF4-FFF2-40B4-BE49-F238E27FC236}">
                        <a16:creationId xmlns:a16="http://schemas.microsoft.com/office/drawing/2014/main" id="{0CD81FB0-605B-4F70-ABB7-764B6A3BE1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43" name="Line 551">
                  <a:extLst>
                    <a:ext uri="{FF2B5EF4-FFF2-40B4-BE49-F238E27FC236}">
                      <a16:creationId xmlns:a16="http://schemas.microsoft.com/office/drawing/2014/main" id="{C62B287B-9E17-46A4-9E85-A4F408D6D5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34" name="Group 552">
                <a:extLst>
                  <a:ext uri="{FF2B5EF4-FFF2-40B4-BE49-F238E27FC236}">
                    <a16:creationId xmlns:a16="http://schemas.microsoft.com/office/drawing/2014/main" id="{A3A97BDB-29BE-4A9C-BE23-2C7AC2108E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1" y="2903"/>
                <a:ext cx="137" cy="161"/>
                <a:chOff x="2154" y="2704"/>
                <a:chExt cx="272" cy="227"/>
              </a:xfrm>
            </p:grpSpPr>
            <p:grpSp>
              <p:nvGrpSpPr>
                <p:cNvPr id="338" name="Group 553">
                  <a:extLst>
                    <a:ext uri="{FF2B5EF4-FFF2-40B4-BE49-F238E27FC236}">
                      <a16:creationId xmlns:a16="http://schemas.microsoft.com/office/drawing/2014/main" id="{B431E288-4B81-4239-9CFA-8CABA711BE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340" name="Oval 554">
                    <a:extLst>
                      <a:ext uri="{FF2B5EF4-FFF2-40B4-BE49-F238E27FC236}">
                        <a16:creationId xmlns:a16="http://schemas.microsoft.com/office/drawing/2014/main" id="{FC78A67A-E484-4FBD-A8DD-DEF47CEC05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41" name="Line 555">
                    <a:extLst>
                      <a:ext uri="{FF2B5EF4-FFF2-40B4-BE49-F238E27FC236}">
                        <a16:creationId xmlns:a16="http://schemas.microsoft.com/office/drawing/2014/main" id="{A22079ED-8F77-4160-A8F1-C54F1075EB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339" name="Line 556">
                  <a:extLst>
                    <a:ext uri="{FF2B5EF4-FFF2-40B4-BE49-F238E27FC236}">
                      <a16:creationId xmlns:a16="http://schemas.microsoft.com/office/drawing/2014/main" id="{51DAB423-6022-4A84-8470-1208D241D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35" name="Group 557">
                <a:extLst>
                  <a:ext uri="{FF2B5EF4-FFF2-40B4-BE49-F238E27FC236}">
                    <a16:creationId xmlns:a16="http://schemas.microsoft.com/office/drawing/2014/main" id="{DE0FBD56-6BBD-454B-AB95-DD76281135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0" y="2899"/>
                <a:ext cx="1815" cy="169"/>
                <a:chOff x="1429" y="2931"/>
                <a:chExt cx="1905" cy="139"/>
              </a:xfrm>
            </p:grpSpPr>
            <p:sp>
              <p:nvSpPr>
                <p:cNvPr id="336" name="Arc 558">
                  <a:extLst>
                    <a:ext uri="{FF2B5EF4-FFF2-40B4-BE49-F238E27FC236}">
                      <a16:creationId xmlns:a16="http://schemas.microsoft.com/office/drawing/2014/main" id="{A0F65BA6-64A9-46C1-9BE0-F7E79DF798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7" y="2942"/>
                  <a:ext cx="44" cy="128"/>
                </a:xfrm>
                <a:custGeom>
                  <a:avLst/>
                  <a:gdLst>
                    <a:gd name="G0" fmla="+- 618 0 0"/>
                    <a:gd name="G1" fmla="+- 21600 0 0"/>
                    <a:gd name="G2" fmla="+- 21600 0 0"/>
                    <a:gd name="T0" fmla="*/ 618 w 22218"/>
                    <a:gd name="T1" fmla="*/ 0 h 43200"/>
                    <a:gd name="T2" fmla="*/ 0 w 22218"/>
                    <a:gd name="T3" fmla="*/ 43191 h 43200"/>
                    <a:gd name="T4" fmla="*/ 618 w 2221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218" h="43200" fill="none" extrusionOk="0">
                      <a:moveTo>
                        <a:pt x="617" y="0"/>
                      </a:moveTo>
                      <a:cubicBezTo>
                        <a:pt x="12547" y="0"/>
                        <a:pt x="22218" y="9670"/>
                        <a:pt x="22218" y="21600"/>
                      </a:cubicBezTo>
                      <a:cubicBezTo>
                        <a:pt x="22218" y="33529"/>
                        <a:pt x="12547" y="43200"/>
                        <a:pt x="618" y="43200"/>
                      </a:cubicBezTo>
                      <a:cubicBezTo>
                        <a:pt x="411" y="43200"/>
                        <a:pt x="205" y="43197"/>
                        <a:pt x="-1" y="43191"/>
                      </a:cubicBezTo>
                    </a:path>
                    <a:path w="22218" h="43200" stroke="0" extrusionOk="0">
                      <a:moveTo>
                        <a:pt x="617" y="0"/>
                      </a:moveTo>
                      <a:cubicBezTo>
                        <a:pt x="12547" y="0"/>
                        <a:pt x="22218" y="9670"/>
                        <a:pt x="22218" y="21600"/>
                      </a:cubicBezTo>
                      <a:cubicBezTo>
                        <a:pt x="22218" y="33529"/>
                        <a:pt x="12547" y="43200"/>
                        <a:pt x="618" y="43200"/>
                      </a:cubicBezTo>
                      <a:cubicBezTo>
                        <a:pt x="411" y="43200"/>
                        <a:pt x="205" y="43197"/>
                        <a:pt x="-1" y="43191"/>
                      </a:cubicBezTo>
                      <a:lnTo>
                        <a:pt x="61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FF">
                      <a:alpha val="60001"/>
                    </a:srgbClr>
                  </a:solidFill>
                  <a:prstDash val="dash"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7" name="AutoShape 559">
                  <a:extLst>
                    <a:ext uri="{FF2B5EF4-FFF2-40B4-BE49-F238E27FC236}">
                      <a16:creationId xmlns:a16="http://schemas.microsoft.com/office/drawing/2014/main" id="{D45C0F44-2AC4-4623-9EEE-9A7C802833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14" y="2046"/>
                  <a:ext cx="136" cy="1905"/>
                </a:xfrm>
                <a:prstGeom prst="can">
                  <a:avLst>
                    <a:gd name="adj" fmla="val 41892"/>
                  </a:avLst>
                </a:prstGeom>
                <a:solidFill>
                  <a:srgbClr val="3366FF">
                    <a:alpha val="60001"/>
                  </a:srgbClr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300" fill="hold"/>
                                        <p:tgtEl>
                                          <p:spTgt spid="10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105734" grpId="0"/>
      <p:bldP spid="1057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69">
            <a:extLst>
              <a:ext uri="{FF2B5EF4-FFF2-40B4-BE49-F238E27FC236}">
                <a16:creationId xmlns:a16="http://schemas.microsoft.com/office/drawing/2014/main" id="{E920F9EE-5604-48A5-9E99-2F43F2BFF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433388"/>
          <a:ext cx="13208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2" name="公式" r:id="rId3" imgW="507960" imgH="419040" progId="Equation.3">
                  <p:embed/>
                </p:oleObj>
              </mc:Choice>
              <mc:Fallback>
                <p:oleObj name="公式" r:id="rId3" imgW="507960" imgH="419040" progId="Equation.3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33388"/>
                        <a:ext cx="13208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270">
            <a:extLst>
              <a:ext uri="{FF2B5EF4-FFF2-40B4-BE49-F238E27FC236}">
                <a16:creationId xmlns:a16="http://schemas.microsoft.com/office/drawing/2014/main" id="{E0B71180-6242-4B07-8867-AEDD8A554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8" y="738188"/>
          <a:ext cx="660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" name="公式" r:id="rId5" imgW="253800" imgH="177480" progId="Equation.3">
                  <p:embed/>
                </p:oleObj>
              </mc:Choice>
              <mc:Fallback>
                <p:oleObj name="公式" r:id="rId5" imgW="253800" imgH="177480" progId="Equation.3">
                  <p:embed/>
                  <p:pic>
                    <p:nvPicPr>
                      <p:cNvPr id="0" name="Object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738188"/>
                        <a:ext cx="660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95" name="Text Box 271">
            <a:extLst>
              <a:ext uri="{FF2B5EF4-FFF2-40B4-BE49-F238E27FC236}">
                <a16:creationId xmlns:a16="http://schemas.microsoft.com/office/drawing/2014/main" id="{AD183859-ECE6-49F4-9B3A-9907E02D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92375"/>
            <a:ext cx="3600450" cy="5191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一般地有如下关系：</a:t>
            </a:r>
          </a:p>
        </p:txBody>
      </p:sp>
      <p:grpSp>
        <p:nvGrpSpPr>
          <p:cNvPr id="2" name="Group 596">
            <a:extLst>
              <a:ext uri="{FF2B5EF4-FFF2-40B4-BE49-F238E27FC236}">
                <a16:creationId xmlns:a16="http://schemas.microsoft.com/office/drawing/2014/main" id="{8BC28DC0-5C9B-4CE5-AF88-53AF3996D78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357563"/>
            <a:ext cx="3167062" cy="1008062"/>
            <a:chOff x="431" y="2115"/>
            <a:chExt cx="1995" cy="635"/>
          </a:xfrm>
        </p:grpSpPr>
        <p:sp>
          <p:nvSpPr>
            <p:cNvPr id="103699" name="Rectangle 275">
              <a:extLst>
                <a:ext uri="{FF2B5EF4-FFF2-40B4-BE49-F238E27FC236}">
                  <a16:creationId xmlns:a16="http://schemas.microsoft.com/office/drawing/2014/main" id="{B9888E76-95EB-4CBF-9CAF-DE83D54E3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115"/>
              <a:ext cx="1995" cy="635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270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5372" name="Object 272">
              <a:extLst>
                <a:ext uri="{FF2B5EF4-FFF2-40B4-BE49-F238E27FC236}">
                  <a16:creationId xmlns:a16="http://schemas.microsoft.com/office/drawing/2014/main" id="{72311101-3A39-4888-8C93-DFBD7A3950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0" y="2245"/>
            <a:ext cx="1085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4" name="公式" r:id="rId7" imgW="660240" imgH="253800" progId="Equation.3">
                    <p:embed/>
                  </p:oleObj>
                </mc:Choice>
                <mc:Fallback>
                  <p:oleObj name="公式" r:id="rId7" imgW="660240" imgH="253800" progId="Equation.3">
                    <p:embed/>
                    <p:pic>
                      <p:nvPicPr>
                        <p:cNvPr id="0" name="Object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2245"/>
                          <a:ext cx="1085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95">
            <a:extLst>
              <a:ext uri="{FF2B5EF4-FFF2-40B4-BE49-F238E27FC236}">
                <a16:creationId xmlns:a16="http://schemas.microsoft.com/office/drawing/2014/main" id="{F9ABBBB1-4293-4809-8A71-54DD69FE829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652963"/>
            <a:ext cx="4895850" cy="946150"/>
            <a:chOff x="295" y="2931"/>
            <a:chExt cx="3084" cy="596"/>
          </a:xfrm>
        </p:grpSpPr>
        <p:sp>
          <p:nvSpPr>
            <p:cNvPr id="103697" name="Text Box 273">
              <a:extLst>
                <a:ext uri="{FF2B5EF4-FFF2-40B4-BE49-F238E27FC236}">
                  <a16:creationId xmlns:a16="http://schemas.microsoft.com/office/drawing/2014/main" id="{87329D30-9284-4EBA-ADAA-0277F3504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2931"/>
              <a:ext cx="2857" cy="5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: </a:t>
              </a:r>
              <a:r>
                <a:rPr lang="zh-CN" altLang="en-US" dirty="0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磁介质</a:t>
              </a:r>
              <a:r>
                <a:rPr lang="zh-CN" altLang="en-US" dirty="0">
                  <a:solidFill>
                    <a:srgbClr val="00FF00"/>
                  </a:solidFill>
                </a:rPr>
                <a:t>外法线方向单位矢量</a:t>
              </a:r>
              <a:r>
                <a:rPr lang="zh-CN" altLang="en-US" dirty="0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。</a:t>
              </a:r>
            </a:p>
          </p:txBody>
        </p:sp>
        <p:graphicFrame>
          <p:nvGraphicFramePr>
            <p:cNvPr id="15371" name="Object 274">
              <a:extLst>
                <a:ext uri="{FF2B5EF4-FFF2-40B4-BE49-F238E27FC236}">
                  <a16:creationId xmlns:a16="http://schemas.microsoft.com/office/drawing/2014/main" id="{4A1ACEB2-53CC-40BA-B28D-8B85161A6C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" y="2955"/>
            <a:ext cx="29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5" name="公式" r:id="rId9" imgW="177480" imgH="228600" progId="Equation.3">
                    <p:embed/>
                  </p:oleObj>
                </mc:Choice>
                <mc:Fallback>
                  <p:oleObj name="公式" r:id="rId9" imgW="177480" imgH="228600" progId="Equation.3">
                    <p:embed/>
                    <p:pic>
                      <p:nvPicPr>
                        <p:cNvPr id="0" name="Object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955"/>
                          <a:ext cx="29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6" name="Group 286">
            <a:extLst>
              <a:ext uri="{FF2B5EF4-FFF2-40B4-BE49-F238E27FC236}">
                <a16:creationId xmlns:a16="http://schemas.microsoft.com/office/drawing/2014/main" id="{C34BC972-5D26-41C6-A35F-6FC30729D317}"/>
              </a:ext>
            </a:extLst>
          </p:cNvPr>
          <p:cNvGrpSpPr>
            <a:grpSpLocks/>
          </p:cNvGrpSpPr>
          <p:nvPr/>
        </p:nvGrpSpPr>
        <p:grpSpPr bwMode="auto">
          <a:xfrm>
            <a:off x="5310188" y="1989138"/>
            <a:ext cx="3497262" cy="3963987"/>
            <a:chOff x="3345" y="1253"/>
            <a:chExt cx="2203" cy="2497"/>
          </a:xfrm>
        </p:grpSpPr>
        <p:grpSp>
          <p:nvGrpSpPr>
            <p:cNvPr id="15379" name="Group 287">
              <a:extLst>
                <a:ext uri="{FF2B5EF4-FFF2-40B4-BE49-F238E27FC236}">
                  <a16:creationId xmlns:a16="http://schemas.microsoft.com/office/drawing/2014/main" id="{9A16EEAA-98BF-4391-ABA4-A10AC2A5E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5" y="1511"/>
              <a:ext cx="2203" cy="720"/>
              <a:chOff x="3345" y="1511"/>
              <a:chExt cx="2203" cy="720"/>
            </a:xfrm>
          </p:grpSpPr>
          <p:grpSp>
            <p:nvGrpSpPr>
              <p:cNvPr id="15454" name="Group 288">
                <a:extLst>
                  <a:ext uri="{FF2B5EF4-FFF2-40B4-BE49-F238E27FC236}">
                    <a16:creationId xmlns:a16="http://schemas.microsoft.com/office/drawing/2014/main" id="{A3BCABE9-E655-40CF-B806-78912F4979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3" y="1517"/>
                <a:ext cx="137" cy="161"/>
                <a:chOff x="2154" y="2704"/>
                <a:chExt cx="272" cy="227"/>
              </a:xfrm>
            </p:grpSpPr>
            <p:grpSp>
              <p:nvGrpSpPr>
                <p:cNvPr id="15674" name="Group 289">
                  <a:extLst>
                    <a:ext uri="{FF2B5EF4-FFF2-40B4-BE49-F238E27FC236}">
                      <a16:creationId xmlns:a16="http://schemas.microsoft.com/office/drawing/2014/main" id="{9E2A161C-0594-48A3-BAA9-65706FE50D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14" name="Oval 290">
                    <a:extLst>
                      <a:ext uri="{FF2B5EF4-FFF2-40B4-BE49-F238E27FC236}">
                        <a16:creationId xmlns:a16="http://schemas.microsoft.com/office/drawing/2014/main" id="{9C013788-9C44-4CFB-B0C4-E24F2456A4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15" name="Line 291">
                    <a:extLst>
                      <a:ext uri="{FF2B5EF4-FFF2-40B4-BE49-F238E27FC236}">
                        <a16:creationId xmlns:a16="http://schemas.microsoft.com/office/drawing/2014/main" id="{CE74FC26-F70A-48A6-8A8F-25D155D11E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16" name="Line 292">
                  <a:extLst>
                    <a:ext uri="{FF2B5EF4-FFF2-40B4-BE49-F238E27FC236}">
                      <a16:creationId xmlns:a16="http://schemas.microsoft.com/office/drawing/2014/main" id="{88C1E101-37AF-4747-807B-1B4D8A9CCC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aphicFrame>
            <p:nvGraphicFramePr>
              <p:cNvPr id="15370" name="Object 293">
                <a:extLst>
                  <a:ext uri="{FF2B5EF4-FFF2-40B4-BE49-F238E27FC236}">
                    <a16:creationId xmlns:a16="http://schemas.microsoft.com/office/drawing/2014/main" id="{04CE96D1-E41D-4FA2-BF1F-19C6A03B23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9" y="1761"/>
              <a:ext cx="199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06" name="公式" r:id="rId11" imgW="152280" imgH="241200" progId="Equation.3">
                      <p:embed/>
                    </p:oleObj>
                  </mc:Choice>
                  <mc:Fallback>
                    <p:oleObj name="公式" r:id="rId11" imgW="152280" imgH="241200" progId="Equation.3">
                      <p:embed/>
                      <p:pic>
                        <p:nvPicPr>
                          <p:cNvPr id="0" name="Object 2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9" y="1761"/>
                            <a:ext cx="199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718" name="Arc 294">
                <a:extLst>
                  <a:ext uri="{FF2B5EF4-FFF2-40B4-BE49-F238E27FC236}">
                    <a16:creationId xmlns:a16="http://schemas.microsoft.com/office/drawing/2014/main" id="{C275CB76-FA53-48B8-8C1D-77401D196548}"/>
                  </a:ext>
                </a:extLst>
              </p:cNvPr>
              <p:cNvSpPr>
                <a:spLocks/>
              </p:cNvSpPr>
              <p:nvPr/>
            </p:nvSpPr>
            <p:spPr bwMode="auto">
              <a:xfrm rot="410390">
                <a:off x="5159" y="1582"/>
                <a:ext cx="162" cy="541"/>
              </a:xfrm>
              <a:custGeom>
                <a:avLst/>
                <a:gdLst>
                  <a:gd name="G0" fmla="+- 0 0 0"/>
                  <a:gd name="G1" fmla="+- 19642 0 0"/>
                  <a:gd name="G2" fmla="+- 21600 0 0"/>
                  <a:gd name="T0" fmla="*/ 8985 w 21600"/>
                  <a:gd name="T1" fmla="*/ 0 h 26144"/>
                  <a:gd name="T2" fmla="*/ 20598 w 21600"/>
                  <a:gd name="T3" fmla="*/ 26144 h 26144"/>
                  <a:gd name="T4" fmla="*/ 0 w 21600"/>
                  <a:gd name="T5" fmla="*/ 19642 h 26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6144" fill="none" extrusionOk="0">
                    <a:moveTo>
                      <a:pt x="8985" y="-1"/>
                    </a:moveTo>
                    <a:cubicBezTo>
                      <a:pt x="16670" y="3515"/>
                      <a:pt x="21600" y="11190"/>
                      <a:pt x="21600" y="19642"/>
                    </a:cubicBezTo>
                    <a:cubicBezTo>
                      <a:pt x="21600" y="21847"/>
                      <a:pt x="21262" y="24040"/>
                      <a:pt x="20598" y="26144"/>
                    </a:cubicBezTo>
                  </a:path>
                  <a:path w="21600" h="26144" stroke="0" extrusionOk="0">
                    <a:moveTo>
                      <a:pt x="8985" y="-1"/>
                    </a:moveTo>
                    <a:cubicBezTo>
                      <a:pt x="16670" y="3515"/>
                      <a:pt x="21600" y="11190"/>
                      <a:pt x="21600" y="19642"/>
                    </a:cubicBezTo>
                    <a:cubicBezTo>
                      <a:pt x="21600" y="21847"/>
                      <a:pt x="21262" y="24040"/>
                      <a:pt x="20598" y="26144"/>
                    </a:cubicBezTo>
                    <a:lnTo>
                      <a:pt x="0" y="19642"/>
                    </a:lnTo>
                    <a:close/>
                  </a:path>
                </a:pathLst>
              </a:custGeom>
              <a:noFill/>
              <a:ln w="19050">
                <a:solidFill>
                  <a:srgbClr val="FFFF00"/>
                </a:solidFill>
                <a:round/>
                <a:headEnd type="triangle" w="med" len="lg"/>
                <a:tailEnd type="none" w="med" len="lg"/>
              </a:ln>
              <a:effectLst>
                <a:outerShdw dist="17961" dir="2700000" algn="ctr" rotWithShape="0">
                  <a:schemeClr val="tx2"/>
                </a:outerShdw>
              </a:effectLst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5456" name="Group 295">
                <a:extLst>
                  <a:ext uri="{FF2B5EF4-FFF2-40B4-BE49-F238E27FC236}">
                    <a16:creationId xmlns:a16="http://schemas.microsoft.com/office/drawing/2014/main" id="{D2316870-C146-438B-968F-9D941A24F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3" y="1698"/>
                <a:ext cx="137" cy="161"/>
                <a:chOff x="2154" y="2704"/>
                <a:chExt cx="272" cy="227"/>
              </a:xfrm>
            </p:grpSpPr>
            <p:grpSp>
              <p:nvGrpSpPr>
                <p:cNvPr id="15670" name="Group 296">
                  <a:extLst>
                    <a:ext uri="{FF2B5EF4-FFF2-40B4-BE49-F238E27FC236}">
                      <a16:creationId xmlns:a16="http://schemas.microsoft.com/office/drawing/2014/main" id="{93C80547-8445-463C-AAEC-00585F16CB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21" name="Oval 297">
                    <a:extLst>
                      <a:ext uri="{FF2B5EF4-FFF2-40B4-BE49-F238E27FC236}">
                        <a16:creationId xmlns:a16="http://schemas.microsoft.com/office/drawing/2014/main" id="{7B9B4ADF-8136-49EB-9F17-76A01833A4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22" name="Line 298">
                    <a:extLst>
                      <a:ext uri="{FF2B5EF4-FFF2-40B4-BE49-F238E27FC236}">
                        <a16:creationId xmlns:a16="http://schemas.microsoft.com/office/drawing/2014/main" id="{416BD410-3DC0-4937-8AAD-0BA61EAAC8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23" name="Line 299">
                  <a:extLst>
                    <a:ext uri="{FF2B5EF4-FFF2-40B4-BE49-F238E27FC236}">
                      <a16:creationId xmlns:a16="http://schemas.microsoft.com/office/drawing/2014/main" id="{14B4C611-45F0-47FD-8AE3-218AFFEC52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57" name="Group 300">
                <a:extLst>
                  <a:ext uri="{FF2B5EF4-FFF2-40B4-BE49-F238E27FC236}">
                    <a16:creationId xmlns:a16="http://schemas.microsoft.com/office/drawing/2014/main" id="{2A3CD19D-DE08-4EDC-977B-2B1BB47163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3" y="1872"/>
                <a:ext cx="137" cy="161"/>
                <a:chOff x="2154" y="2704"/>
                <a:chExt cx="272" cy="227"/>
              </a:xfrm>
            </p:grpSpPr>
            <p:grpSp>
              <p:nvGrpSpPr>
                <p:cNvPr id="15666" name="Group 301">
                  <a:extLst>
                    <a:ext uri="{FF2B5EF4-FFF2-40B4-BE49-F238E27FC236}">
                      <a16:creationId xmlns:a16="http://schemas.microsoft.com/office/drawing/2014/main" id="{6E4C9098-70E1-4C99-A766-3F859CFE87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26" name="Oval 302">
                    <a:extLst>
                      <a:ext uri="{FF2B5EF4-FFF2-40B4-BE49-F238E27FC236}">
                        <a16:creationId xmlns:a16="http://schemas.microsoft.com/office/drawing/2014/main" id="{FEC2E61A-242E-4EA9-A1C3-0A0A6B26F2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27" name="Line 303">
                    <a:extLst>
                      <a:ext uri="{FF2B5EF4-FFF2-40B4-BE49-F238E27FC236}">
                        <a16:creationId xmlns:a16="http://schemas.microsoft.com/office/drawing/2014/main" id="{439C30A7-7E7F-491A-950B-F7E5188539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28" name="Line 304">
                  <a:extLst>
                    <a:ext uri="{FF2B5EF4-FFF2-40B4-BE49-F238E27FC236}">
                      <a16:creationId xmlns:a16="http://schemas.microsoft.com/office/drawing/2014/main" id="{32EAA99C-DCC5-4425-B472-C54F198FF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58" name="Group 305">
                <a:extLst>
                  <a:ext uri="{FF2B5EF4-FFF2-40B4-BE49-F238E27FC236}">
                    <a16:creationId xmlns:a16="http://schemas.microsoft.com/office/drawing/2014/main" id="{2BEC6220-BF89-43B3-AC3C-7A42687E7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3" y="2048"/>
                <a:ext cx="137" cy="161"/>
                <a:chOff x="2154" y="2704"/>
                <a:chExt cx="272" cy="227"/>
              </a:xfrm>
            </p:grpSpPr>
            <p:grpSp>
              <p:nvGrpSpPr>
                <p:cNvPr id="15662" name="Group 306">
                  <a:extLst>
                    <a:ext uri="{FF2B5EF4-FFF2-40B4-BE49-F238E27FC236}">
                      <a16:creationId xmlns:a16="http://schemas.microsoft.com/office/drawing/2014/main" id="{3B18DFA1-A9D7-4280-AE0D-14BF98E4C8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31" name="Oval 307">
                    <a:extLst>
                      <a:ext uri="{FF2B5EF4-FFF2-40B4-BE49-F238E27FC236}">
                        <a16:creationId xmlns:a16="http://schemas.microsoft.com/office/drawing/2014/main" id="{85CC8C51-FEE8-4726-872D-ED7C10E93A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32" name="Line 308">
                    <a:extLst>
                      <a:ext uri="{FF2B5EF4-FFF2-40B4-BE49-F238E27FC236}">
                        <a16:creationId xmlns:a16="http://schemas.microsoft.com/office/drawing/2014/main" id="{7CC8FB89-E4BF-44B6-87E6-54D5002F3B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33" name="Line 309">
                  <a:extLst>
                    <a:ext uri="{FF2B5EF4-FFF2-40B4-BE49-F238E27FC236}">
                      <a16:creationId xmlns:a16="http://schemas.microsoft.com/office/drawing/2014/main" id="{1881A201-7779-4474-972F-E9B2B80028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59" name="Group 310">
                <a:extLst>
                  <a:ext uri="{FF2B5EF4-FFF2-40B4-BE49-F238E27FC236}">
                    <a16:creationId xmlns:a16="http://schemas.microsoft.com/office/drawing/2014/main" id="{C9B42D5E-8135-4A2C-A693-A9AB9F522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9" y="1517"/>
                <a:ext cx="137" cy="161"/>
                <a:chOff x="2154" y="2704"/>
                <a:chExt cx="272" cy="227"/>
              </a:xfrm>
            </p:grpSpPr>
            <p:grpSp>
              <p:nvGrpSpPr>
                <p:cNvPr id="15658" name="Group 311">
                  <a:extLst>
                    <a:ext uri="{FF2B5EF4-FFF2-40B4-BE49-F238E27FC236}">
                      <a16:creationId xmlns:a16="http://schemas.microsoft.com/office/drawing/2014/main" id="{630585CF-D01E-4F33-A2B8-9DD304C572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36" name="Oval 312">
                    <a:extLst>
                      <a:ext uri="{FF2B5EF4-FFF2-40B4-BE49-F238E27FC236}">
                        <a16:creationId xmlns:a16="http://schemas.microsoft.com/office/drawing/2014/main" id="{A90F14FC-1D51-45A7-A154-EB619170D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37" name="Line 313">
                    <a:extLst>
                      <a:ext uri="{FF2B5EF4-FFF2-40B4-BE49-F238E27FC236}">
                        <a16:creationId xmlns:a16="http://schemas.microsoft.com/office/drawing/2014/main" id="{6C04A4EB-B206-4DD6-8C29-79226D9C41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38" name="Line 314">
                  <a:extLst>
                    <a:ext uri="{FF2B5EF4-FFF2-40B4-BE49-F238E27FC236}">
                      <a16:creationId xmlns:a16="http://schemas.microsoft.com/office/drawing/2014/main" id="{7CE31F1B-3E79-4B5D-A62F-9B338BA627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60" name="Group 315">
                <a:extLst>
                  <a:ext uri="{FF2B5EF4-FFF2-40B4-BE49-F238E27FC236}">
                    <a16:creationId xmlns:a16="http://schemas.microsoft.com/office/drawing/2014/main" id="{ADA26DAF-5E61-47D1-B406-3AA01D1E61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9" y="1698"/>
                <a:ext cx="137" cy="161"/>
                <a:chOff x="2154" y="2704"/>
                <a:chExt cx="272" cy="227"/>
              </a:xfrm>
            </p:grpSpPr>
            <p:grpSp>
              <p:nvGrpSpPr>
                <p:cNvPr id="15654" name="Group 316">
                  <a:extLst>
                    <a:ext uri="{FF2B5EF4-FFF2-40B4-BE49-F238E27FC236}">
                      <a16:creationId xmlns:a16="http://schemas.microsoft.com/office/drawing/2014/main" id="{EC7E4857-D83E-400F-93A2-E0A130D1A1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41" name="Oval 317">
                    <a:extLst>
                      <a:ext uri="{FF2B5EF4-FFF2-40B4-BE49-F238E27FC236}">
                        <a16:creationId xmlns:a16="http://schemas.microsoft.com/office/drawing/2014/main" id="{740EB8BB-47BB-4A53-9A6C-634ABD325A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42" name="Line 318">
                    <a:extLst>
                      <a:ext uri="{FF2B5EF4-FFF2-40B4-BE49-F238E27FC236}">
                        <a16:creationId xmlns:a16="http://schemas.microsoft.com/office/drawing/2014/main" id="{AD13FA9E-A80B-436D-AC9F-CA2A670E74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43" name="Line 319">
                  <a:extLst>
                    <a:ext uri="{FF2B5EF4-FFF2-40B4-BE49-F238E27FC236}">
                      <a16:creationId xmlns:a16="http://schemas.microsoft.com/office/drawing/2014/main" id="{6D94C602-B51E-44B9-92E5-BB49DBF86F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61" name="Group 320">
                <a:extLst>
                  <a:ext uri="{FF2B5EF4-FFF2-40B4-BE49-F238E27FC236}">
                    <a16:creationId xmlns:a16="http://schemas.microsoft.com/office/drawing/2014/main" id="{07BE364C-92D4-417F-8543-493574E8D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9" y="1872"/>
                <a:ext cx="137" cy="161"/>
                <a:chOff x="2154" y="2704"/>
                <a:chExt cx="272" cy="227"/>
              </a:xfrm>
            </p:grpSpPr>
            <p:grpSp>
              <p:nvGrpSpPr>
                <p:cNvPr id="15650" name="Group 321">
                  <a:extLst>
                    <a:ext uri="{FF2B5EF4-FFF2-40B4-BE49-F238E27FC236}">
                      <a16:creationId xmlns:a16="http://schemas.microsoft.com/office/drawing/2014/main" id="{D60A92B1-004D-49A0-8859-E523CF9586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46" name="Oval 322">
                    <a:extLst>
                      <a:ext uri="{FF2B5EF4-FFF2-40B4-BE49-F238E27FC236}">
                        <a16:creationId xmlns:a16="http://schemas.microsoft.com/office/drawing/2014/main" id="{EB154180-30E7-4A46-9221-BA3ACE4920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47" name="Line 323">
                    <a:extLst>
                      <a:ext uri="{FF2B5EF4-FFF2-40B4-BE49-F238E27FC236}">
                        <a16:creationId xmlns:a16="http://schemas.microsoft.com/office/drawing/2014/main" id="{34A08A88-2D3B-43FF-855B-69953E2238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48" name="Line 324">
                  <a:extLst>
                    <a:ext uri="{FF2B5EF4-FFF2-40B4-BE49-F238E27FC236}">
                      <a16:creationId xmlns:a16="http://schemas.microsoft.com/office/drawing/2014/main" id="{1E52E5E2-053A-4782-9303-9C4E3FD150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62" name="Group 325">
                <a:extLst>
                  <a:ext uri="{FF2B5EF4-FFF2-40B4-BE49-F238E27FC236}">
                    <a16:creationId xmlns:a16="http://schemas.microsoft.com/office/drawing/2014/main" id="{630D2C72-A1B7-4A25-AE62-A33653622B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9" y="2048"/>
                <a:ext cx="137" cy="161"/>
                <a:chOff x="2154" y="2704"/>
                <a:chExt cx="272" cy="227"/>
              </a:xfrm>
            </p:grpSpPr>
            <p:grpSp>
              <p:nvGrpSpPr>
                <p:cNvPr id="15646" name="Group 326">
                  <a:extLst>
                    <a:ext uri="{FF2B5EF4-FFF2-40B4-BE49-F238E27FC236}">
                      <a16:creationId xmlns:a16="http://schemas.microsoft.com/office/drawing/2014/main" id="{59E42C82-2722-4F78-A67F-0B53138475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51" name="Oval 327">
                    <a:extLst>
                      <a:ext uri="{FF2B5EF4-FFF2-40B4-BE49-F238E27FC236}">
                        <a16:creationId xmlns:a16="http://schemas.microsoft.com/office/drawing/2014/main" id="{15A57557-47B5-4284-9FC2-86F785173A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52" name="Line 328">
                    <a:extLst>
                      <a:ext uri="{FF2B5EF4-FFF2-40B4-BE49-F238E27FC236}">
                        <a16:creationId xmlns:a16="http://schemas.microsoft.com/office/drawing/2014/main" id="{5D11B8DF-081E-46B8-86FF-935E98FA8C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53" name="Line 329">
                  <a:extLst>
                    <a:ext uri="{FF2B5EF4-FFF2-40B4-BE49-F238E27FC236}">
                      <a16:creationId xmlns:a16="http://schemas.microsoft.com/office/drawing/2014/main" id="{613B9E40-4CDF-4EF5-A29C-7482DAC9B4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63" name="Group 330">
                <a:extLst>
                  <a:ext uri="{FF2B5EF4-FFF2-40B4-BE49-F238E27FC236}">
                    <a16:creationId xmlns:a16="http://schemas.microsoft.com/office/drawing/2014/main" id="{851C0B90-5E3F-4E97-AD89-4F425A7BAA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7" y="1517"/>
                <a:ext cx="137" cy="161"/>
                <a:chOff x="2154" y="2704"/>
                <a:chExt cx="272" cy="227"/>
              </a:xfrm>
            </p:grpSpPr>
            <p:grpSp>
              <p:nvGrpSpPr>
                <p:cNvPr id="15642" name="Group 331">
                  <a:extLst>
                    <a:ext uri="{FF2B5EF4-FFF2-40B4-BE49-F238E27FC236}">
                      <a16:creationId xmlns:a16="http://schemas.microsoft.com/office/drawing/2014/main" id="{C882D006-111E-4CE6-BA81-383240E1D8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56" name="Oval 332">
                    <a:extLst>
                      <a:ext uri="{FF2B5EF4-FFF2-40B4-BE49-F238E27FC236}">
                        <a16:creationId xmlns:a16="http://schemas.microsoft.com/office/drawing/2014/main" id="{7A222350-873B-45F6-AAD4-F829F9A663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57" name="Line 333">
                    <a:extLst>
                      <a:ext uri="{FF2B5EF4-FFF2-40B4-BE49-F238E27FC236}">
                        <a16:creationId xmlns:a16="http://schemas.microsoft.com/office/drawing/2014/main" id="{08491FFA-D4E8-4C0E-80A3-DE8687CCAD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58" name="Line 334">
                  <a:extLst>
                    <a:ext uri="{FF2B5EF4-FFF2-40B4-BE49-F238E27FC236}">
                      <a16:creationId xmlns:a16="http://schemas.microsoft.com/office/drawing/2014/main" id="{A9F6D910-86AC-41FA-BE74-64179EE7AB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64" name="Group 335">
                <a:extLst>
                  <a:ext uri="{FF2B5EF4-FFF2-40B4-BE49-F238E27FC236}">
                    <a16:creationId xmlns:a16="http://schemas.microsoft.com/office/drawing/2014/main" id="{2FF58D47-9311-46BE-8472-42F0863202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7" y="1698"/>
                <a:ext cx="137" cy="161"/>
                <a:chOff x="2154" y="2704"/>
                <a:chExt cx="272" cy="227"/>
              </a:xfrm>
            </p:grpSpPr>
            <p:grpSp>
              <p:nvGrpSpPr>
                <p:cNvPr id="15638" name="Group 336">
                  <a:extLst>
                    <a:ext uri="{FF2B5EF4-FFF2-40B4-BE49-F238E27FC236}">
                      <a16:creationId xmlns:a16="http://schemas.microsoft.com/office/drawing/2014/main" id="{0CAC90C1-FEA9-41E3-B3A0-4FDD8EBF82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61" name="Oval 337">
                    <a:extLst>
                      <a:ext uri="{FF2B5EF4-FFF2-40B4-BE49-F238E27FC236}">
                        <a16:creationId xmlns:a16="http://schemas.microsoft.com/office/drawing/2014/main" id="{722EB77F-5678-4314-B531-45B70C7C10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62" name="Line 338">
                    <a:extLst>
                      <a:ext uri="{FF2B5EF4-FFF2-40B4-BE49-F238E27FC236}">
                        <a16:creationId xmlns:a16="http://schemas.microsoft.com/office/drawing/2014/main" id="{016C5834-3CBC-4725-AF34-DD5EF32662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63" name="Line 339">
                  <a:extLst>
                    <a:ext uri="{FF2B5EF4-FFF2-40B4-BE49-F238E27FC236}">
                      <a16:creationId xmlns:a16="http://schemas.microsoft.com/office/drawing/2014/main" id="{4CF81347-AF53-4F98-B97A-1DAE69ACF2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65" name="Group 340">
                <a:extLst>
                  <a:ext uri="{FF2B5EF4-FFF2-40B4-BE49-F238E27FC236}">
                    <a16:creationId xmlns:a16="http://schemas.microsoft.com/office/drawing/2014/main" id="{C700315A-C81D-46EB-9764-74C80D43B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7" y="1872"/>
                <a:ext cx="137" cy="161"/>
                <a:chOff x="2154" y="2704"/>
                <a:chExt cx="272" cy="227"/>
              </a:xfrm>
            </p:grpSpPr>
            <p:grpSp>
              <p:nvGrpSpPr>
                <p:cNvPr id="15634" name="Group 341">
                  <a:extLst>
                    <a:ext uri="{FF2B5EF4-FFF2-40B4-BE49-F238E27FC236}">
                      <a16:creationId xmlns:a16="http://schemas.microsoft.com/office/drawing/2014/main" id="{68D93549-E29F-411F-822E-10297A9750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66" name="Oval 342">
                    <a:extLst>
                      <a:ext uri="{FF2B5EF4-FFF2-40B4-BE49-F238E27FC236}">
                        <a16:creationId xmlns:a16="http://schemas.microsoft.com/office/drawing/2014/main" id="{3E46CC01-E2FE-4766-AD60-D5CE906A7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67" name="Line 343">
                    <a:extLst>
                      <a:ext uri="{FF2B5EF4-FFF2-40B4-BE49-F238E27FC236}">
                        <a16:creationId xmlns:a16="http://schemas.microsoft.com/office/drawing/2014/main" id="{0F9EBC2B-A127-42F5-AB8D-3DFB06D89D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68" name="Line 344">
                  <a:extLst>
                    <a:ext uri="{FF2B5EF4-FFF2-40B4-BE49-F238E27FC236}">
                      <a16:creationId xmlns:a16="http://schemas.microsoft.com/office/drawing/2014/main" id="{6D66525D-1206-41EA-8B0C-D6BD584C2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66" name="Group 345">
                <a:extLst>
                  <a:ext uri="{FF2B5EF4-FFF2-40B4-BE49-F238E27FC236}">
                    <a16:creationId xmlns:a16="http://schemas.microsoft.com/office/drawing/2014/main" id="{C42F801C-5610-4869-8930-B5AEC9DAD5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7" y="2048"/>
                <a:ext cx="137" cy="161"/>
                <a:chOff x="2154" y="2704"/>
                <a:chExt cx="272" cy="227"/>
              </a:xfrm>
            </p:grpSpPr>
            <p:grpSp>
              <p:nvGrpSpPr>
                <p:cNvPr id="15630" name="Group 346">
                  <a:extLst>
                    <a:ext uri="{FF2B5EF4-FFF2-40B4-BE49-F238E27FC236}">
                      <a16:creationId xmlns:a16="http://schemas.microsoft.com/office/drawing/2014/main" id="{AAAEFA19-4425-4663-935B-C3FBDB2070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71" name="Oval 347">
                    <a:extLst>
                      <a:ext uri="{FF2B5EF4-FFF2-40B4-BE49-F238E27FC236}">
                        <a16:creationId xmlns:a16="http://schemas.microsoft.com/office/drawing/2014/main" id="{9B187413-5D78-47F5-BB46-0A9F78EFA5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72" name="Line 348">
                    <a:extLst>
                      <a:ext uri="{FF2B5EF4-FFF2-40B4-BE49-F238E27FC236}">
                        <a16:creationId xmlns:a16="http://schemas.microsoft.com/office/drawing/2014/main" id="{63796639-2D23-42C0-9249-6A82392B34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73" name="Line 349">
                  <a:extLst>
                    <a:ext uri="{FF2B5EF4-FFF2-40B4-BE49-F238E27FC236}">
                      <a16:creationId xmlns:a16="http://schemas.microsoft.com/office/drawing/2014/main" id="{227DF59E-B91F-406C-981E-46E868524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67" name="Group 350">
                <a:extLst>
                  <a:ext uri="{FF2B5EF4-FFF2-40B4-BE49-F238E27FC236}">
                    <a16:creationId xmlns:a16="http://schemas.microsoft.com/office/drawing/2014/main" id="{7238DB4E-579A-4463-B224-CD2B33F263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1517"/>
                <a:ext cx="137" cy="161"/>
                <a:chOff x="2154" y="2704"/>
                <a:chExt cx="272" cy="227"/>
              </a:xfrm>
            </p:grpSpPr>
            <p:grpSp>
              <p:nvGrpSpPr>
                <p:cNvPr id="15626" name="Group 351">
                  <a:extLst>
                    <a:ext uri="{FF2B5EF4-FFF2-40B4-BE49-F238E27FC236}">
                      <a16:creationId xmlns:a16="http://schemas.microsoft.com/office/drawing/2014/main" id="{E044C6AE-7C2C-4512-817A-F30BE6D903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76" name="Oval 352">
                    <a:extLst>
                      <a:ext uri="{FF2B5EF4-FFF2-40B4-BE49-F238E27FC236}">
                        <a16:creationId xmlns:a16="http://schemas.microsoft.com/office/drawing/2014/main" id="{37971163-1E4C-4BA8-82DD-E082902130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77" name="Line 353">
                    <a:extLst>
                      <a:ext uri="{FF2B5EF4-FFF2-40B4-BE49-F238E27FC236}">
                        <a16:creationId xmlns:a16="http://schemas.microsoft.com/office/drawing/2014/main" id="{B04BDAA9-2E25-433E-AB08-23E38E03BF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78" name="Line 354">
                  <a:extLst>
                    <a:ext uri="{FF2B5EF4-FFF2-40B4-BE49-F238E27FC236}">
                      <a16:creationId xmlns:a16="http://schemas.microsoft.com/office/drawing/2014/main" id="{7307E137-7A30-44D9-8CCF-477151EECB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68" name="Group 355">
                <a:extLst>
                  <a:ext uri="{FF2B5EF4-FFF2-40B4-BE49-F238E27FC236}">
                    <a16:creationId xmlns:a16="http://schemas.microsoft.com/office/drawing/2014/main" id="{8FDCBD38-95E4-4E56-B335-93E4A33E0E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1698"/>
                <a:ext cx="137" cy="161"/>
                <a:chOff x="2154" y="2704"/>
                <a:chExt cx="272" cy="227"/>
              </a:xfrm>
            </p:grpSpPr>
            <p:grpSp>
              <p:nvGrpSpPr>
                <p:cNvPr id="15622" name="Group 356">
                  <a:extLst>
                    <a:ext uri="{FF2B5EF4-FFF2-40B4-BE49-F238E27FC236}">
                      <a16:creationId xmlns:a16="http://schemas.microsoft.com/office/drawing/2014/main" id="{8CA0859D-B46A-4324-918E-B8A691A047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81" name="Oval 357">
                    <a:extLst>
                      <a:ext uri="{FF2B5EF4-FFF2-40B4-BE49-F238E27FC236}">
                        <a16:creationId xmlns:a16="http://schemas.microsoft.com/office/drawing/2014/main" id="{7E2B28AE-6856-4422-A6FE-F6699057BA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82" name="Line 358">
                    <a:extLst>
                      <a:ext uri="{FF2B5EF4-FFF2-40B4-BE49-F238E27FC236}">
                        <a16:creationId xmlns:a16="http://schemas.microsoft.com/office/drawing/2014/main" id="{3C89E5A5-A480-431F-BE88-CBA7C152DD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83" name="Line 359">
                  <a:extLst>
                    <a:ext uri="{FF2B5EF4-FFF2-40B4-BE49-F238E27FC236}">
                      <a16:creationId xmlns:a16="http://schemas.microsoft.com/office/drawing/2014/main" id="{A356D243-6C9E-4F7A-86E8-3B4D3CEA60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69" name="Group 360">
                <a:extLst>
                  <a:ext uri="{FF2B5EF4-FFF2-40B4-BE49-F238E27FC236}">
                    <a16:creationId xmlns:a16="http://schemas.microsoft.com/office/drawing/2014/main" id="{0FAA1F39-9FBC-4A3E-B6E4-78A017E7D2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1872"/>
                <a:ext cx="137" cy="161"/>
                <a:chOff x="2154" y="2704"/>
                <a:chExt cx="272" cy="227"/>
              </a:xfrm>
            </p:grpSpPr>
            <p:grpSp>
              <p:nvGrpSpPr>
                <p:cNvPr id="15618" name="Group 361">
                  <a:extLst>
                    <a:ext uri="{FF2B5EF4-FFF2-40B4-BE49-F238E27FC236}">
                      <a16:creationId xmlns:a16="http://schemas.microsoft.com/office/drawing/2014/main" id="{8F5EF605-614A-4AE2-A2A8-63B232BA7B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86" name="Oval 362">
                    <a:extLst>
                      <a:ext uri="{FF2B5EF4-FFF2-40B4-BE49-F238E27FC236}">
                        <a16:creationId xmlns:a16="http://schemas.microsoft.com/office/drawing/2014/main" id="{F74D8E64-A91A-48D0-8BAF-9B399126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87" name="Line 363">
                    <a:extLst>
                      <a:ext uri="{FF2B5EF4-FFF2-40B4-BE49-F238E27FC236}">
                        <a16:creationId xmlns:a16="http://schemas.microsoft.com/office/drawing/2014/main" id="{D9624D6B-55ED-4847-9761-BD0C28D269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88" name="Line 364">
                  <a:extLst>
                    <a:ext uri="{FF2B5EF4-FFF2-40B4-BE49-F238E27FC236}">
                      <a16:creationId xmlns:a16="http://schemas.microsoft.com/office/drawing/2014/main" id="{8C409848-1AEB-4B2C-B9B9-9D21FBE6A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70" name="Group 365">
                <a:extLst>
                  <a:ext uri="{FF2B5EF4-FFF2-40B4-BE49-F238E27FC236}">
                    <a16:creationId xmlns:a16="http://schemas.microsoft.com/office/drawing/2014/main" id="{88309A28-2A37-4694-A10B-32E0457275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048"/>
                <a:ext cx="137" cy="161"/>
                <a:chOff x="2154" y="2704"/>
                <a:chExt cx="272" cy="227"/>
              </a:xfrm>
            </p:grpSpPr>
            <p:grpSp>
              <p:nvGrpSpPr>
                <p:cNvPr id="15614" name="Group 366">
                  <a:extLst>
                    <a:ext uri="{FF2B5EF4-FFF2-40B4-BE49-F238E27FC236}">
                      <a16:creationId xmlns:a16="http://schemas.microsoft.com/office/drawing/2014/main" id="{D2782345-C0F4-466F-8EA5-927252B1B9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91" name="Oval 367">
                    <a:extLst>
                      <a:ext uri="{FF2B5EF4-FFF2-40B4-BE49-F238E27FC236}">
                        <a16:creationId xmlns:a16="http://schemas.microsoft.com/office/drawing/2014/main" id="{7A5131CB-202D-4183-8E74-2CF339F513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92" name="Line 368">
                    <a:extLst>
                      <a:ext uri="{FF2B5EF4-FFF2-40B4-BE49-F238E27FC236}">
                        <a16:creationId xmlns:a16="http://schemas.microsoft.com/office/drawing/2014/main" id="{2B41F8FB-5F37-4852-99F9-8E5EE01D11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93" name="Line 369">
                  <a:extLst>
                    <a:ext uri="{FF2B5EF4-FFF2-40B4-BE49-F238E27FC236}">
                      <a16:creationId xmlns:a16="http://schemas.microsoft.com/office/drawing/2014/main" id="{EAECDED3-299F-46C4-A5AF-1E686308F0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71" name="Group 370">
                <a:extLst>
                  <a:ext uri="{FF2B5EF4-FFF2-40B4-BE49-F238E27FC236}">
                    <a16:creationId xmlns:a16="http://schemas.microsoft.com/office/drawing/2014/main" id="{80C156B0-605F-4BCF-BCD1-020D8F7BCA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3" y="1520"/>
                <a:ext cx="137" cy="161"/>
                <a:chOff x="2154" y="2704"/>
                <a:chExt cx="272" cy="227"/>
              </a:xfrm>
            </p:grpSpPr>
            <p:grpSp>
              <p:nvGrpSpPr>
                <p:cNvPr id="15610" name="Group 371">
                  <a:extLst>
                    <a:ext uri="{FF2B5EF4-FFF2-40B4-BE49-F238E27FC236}">
                      <a16:creationId xmlns:a16="http://schemas.microsoft.com/office/drawing/2014/main" id="{98C16479-D0FC-497F-B201-0C027945AE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796" name="Oval 372">
                    <a:extLst>
                      <a:ext uri="{FF2B5EF4-FFF2-40B4-BE49-F238E27FC236}">
                        <a16:creationId xmlns:a16="http://schemas.microsoft.com/office/drawing/2014/main" id="{24255857-3A58-4379-A0D7-5DAE086CF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797" name="Line 373">
                    <a:extLst>
                      <a:ext uri="{FF2B5EF4-FFF2-40B4-BE49-F238E27FC236}">
                        <a16:creationId xmlns:a16="http://schemas.microsoft.com/office/drawing/2014/main" id="{4DEDB8B1-AAE2-4DA7-ABE7-9E84C5784E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798" name="Line 374">
                  <a:extLst>
                    <a:ext uri="{FF2B5EF4-FFF2-40B4-BE49-F238E27FC236}">
                      <a16:creationId xmlns:a16="http://schemas.microsoft.com/office/drawing/2014/main" id="{285B0275-3350-4D22-84CF-C420476CD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72" name="Group 375">
                <a:extLst>
                  <a:ext uri="{FF2B5EF4-FFF2-40B4-BE49-F238E27FC236}">
                    <a16:creationId xmlns:a16="http://schemas.microsoft.com/office/drawing/2014/main" id="{F8F1FE90-52A7-4A55-A3A3-A99552E21B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3" y="1701"/>
                <a:ext cx="137" cy="161"/>
                <a:chOff x="2154" y="2704"/>
                <a:chExt cx="272" cy="227"/>
              </a:xfrm>
            </p:grpSpPr>
            <p:grpSp>
              <p:nvGrpSpPr>
                <p:cNvPr id="15606" name="Group 376">
                  <a:extLst>
                    <a:ext uri="{FF2B5EF4-FFF2-40B4-BE49-F238E27FC236}">
                      <a16:creationId xmlns:a16="http://schemas.microsoft.com/office/drawing/2014/main" id="{BF8C17C5-C67C-475A-A060-941BF5941A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01" name="Oval 377">
                    <a:extLst>
                      <a:ext uri="{FF2B5EF4-FFF2-40B4-BE49-F238E27FC236}">
                        <a16:creationId xmlns:a16="http://schemas.microsoft.com/office/drawing/2014/main" id="{0ABA71B5-5623-4301-A26E-45AEC3C86D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02" name="Line 378">
                    <a:extLst>
                      <a:ext uri="{FF2B5EF4-FFF2-40B4-BE49-F238E27FC236}">
                        <a16:creationId xmlns:a16="http://schemas.microsoft.com/office/drawing/2014/main" id="{7020541F-E5C1-49FB-BF9D-DCDCBAAAB7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03" name="Line 379">
                  <a:extLst>
                    <a:ext uri="{FF2B5EF4-FFF2-40B4-BE49-F238E27FC236}">
                      <a16:creationId xmlns:a16="http://schemas.microsoft.com/office/drawing/2014/main" id="{82442071-17B3-4E4B-8C44-A37524268C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73" name="Group 380">
                <a:extLst>
                  <a:ext uri="{FF2B5EF4-FFF2-40B4-BE49-F238E27FC236}">
                    <a16:creationId xmlns:a16="http://schemas.microsoft.com/office/drawing/2014/main" id="{D772F6F8-9420-4E9D-8DA2-72173C9E0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3" y="1875"/>
                <a:ext cx="137" cy="161"/>
                <a:chOff x="2154" y="2704"/>
                <a:chExt cx="272" cy="227"/>
              </a:xfrm>
            </p:grpSpPr>
            <p:grpSp>
              <p:nvGrpSpPr>
                <p:cNvPr id="15602" name="Group 381">
                  <a:extLst>
                    <a:ext uri="{FF2B5EF4-FFF2-40B4-BE49-F238E27FC236}">
                      <a16:creationId xmlns:a16="http://schemas.microsoft.com/office/drawing/2014/main" id="{7E26E4BB-1F49-42D1-94C0-5385433AF7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06" name="Oval 382">
                    <a:extLst>
                      <a:ext uri="{FF2B5EF4-FFF2-40B4-BE49-F238E27FC236}">
                        <a16:creationId xmlns:a16="http://schemas.microsoft.com/office/drawing/2014/main" id="{5AC60C74-CCB2-4C06-AE02-0FF882F627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07" name="Line 383">
                    <a:extLst>
                      <a:ext uri="{FF2B5EF4-FFF2-40B4-BE49-F238E27FC236}">
                        <a16:creationId xmlns:a16="http://schemas.microsoft.com/office/drawing/2014/main" id="{FFFE60A8-0F76-48B9-BC47-9B450DAF50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08" name="Line 384">
                  <a:extLst>
                    <a:ext uri="{FF2B5EF4-FFF2-40B4-BE49-F238E27FC236}">
                      <a16:creationId xmlns:a16="http://schemas.microsoft.com/office/drawing/2014/main" id="{933B03D1-D74E-4709-AFBC-2C47920551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74" name="Group 385">
                <a:extLst>
                  <a:ext uri="{FF2B5EF4-FFF2-40B4-BE49-F238E27FC236}">
                    <a16:creationId xmlns:a16="http://schemas.microsoft.com/office/drawing/2014/main" id="{8F8F8903-42D7-4523-9365-A3C4F48406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3" y="2051"/>
                <a:ext cx="137" cy="161"/>
                <a:chOff x="2154" y="2704"/>
                <a:chExt cx="272" cy="227"/>
              </a:xfrm>
            </p:grpSpPr>
            <p:grpSp>
              <p:nvGrpSpPr>
                <p:cNvPr id="15598" name="Group 386">
                  <a:extLst>
                    <a:ext uri="{FF2B5EF4-FFF2-40B4-BE49-F238E27FC236}">
                      <a16:creationId xmlns:a16="http://schemas.microsoft.com/office/drawing/2014/main" id="{707B544D-B64B-44A2-AFE5-759B61F104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11" name="Oval 387">
                    <a:extLst>
                      <a:ext uri="{FF2B5EF4-FFF2-40B4-BE49-F238E27FC236}">
                        <a16:creationId xmlns:a16="http://schemas.microsoft.com/office/drawing/2014/main" id="{20E484D8-A7B8-444A-9904-29E78E2D0F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12" name="Line 388">
                    <a:extLst>
                      <a:ext uri="{FF2B5EF4-FFF2-40B4-BE49-F238E27FC236}">
                        <a16:creationId xmlns:a16="http://schemas.microsoft.com/office/drawing/2014/main" id="{E4B9CE34-61F4-4B76-A87D-30FA48F574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13" name="Line 389">
                  <a:extLst>
                    <a:ext uri="{FF2B5EF4-FFF2-40B4-BE49-F238E27FC236}">
                      <a16:creationId xmlns:a16="http://schemas.microsoft.com/office/drawing/2014/main" id="{001808B4-E050-42C3-8829-46725F9DA8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75" name="Group 390">
                <a:extLst>
                  <a:ext uri="{FF2B5EF4-FFF2-40B4-BE49-F238E27FC236}">
                    <a16:creationId xmlns:a16="http://schemas.microsoft.com/office/drawing/2014/main" id="{C297AEBD-BC4F-4838-888C-DE6556E415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9" y="1520"/>
                <a:ext cx="137" cy="161"/>
                <a:chOff x="2154" y="2704"/>
                <a:chExt cx="272" cy="227"/>
              </a:xfrm>
            </p:grpSpPr>
            <p:grpSp>
              <p:nvGrpSpPr>
                <p:cNvPr id="15594" name="Group 391">
                  <a:extLst>
                    <a:ext uri="{FF2B5EF4-FFF2-40B4-BE49-F238E27FC236}">
                      <a16:creationId xmlns:a16="http://schemas.microsoft.com/office/drawing/2014/main" id="{70276952-A381-4AC4-9200-A0F3F30C08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16" name="Oval 392">
                    <a:extLst>
                      <a:ext uri="{FF2B5EF4-FFF2-40B4-BE49-F238E27FC236}">
                        <a16:creationId xmlns:a16="http://schemas.microsoft.com/office/drawing/2014/main" id="{892AD83A-433A-4772-9EA4-C3F85C34C5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17" name="Line 393">
                    <a:extLst>
                      <a:ext uri="{FF2B5EF4-FFF2-40B4-BE49-F238E27FC236}">
                        <a16:creationId xmlns:a16="http://schemas.microsoft.com/office/drawing/2014/main" id="{8C27DE26-1878-4C5A-B256-6E493BD1DE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18" name="Line 394">
                  <a:extLst>
                    <a:ext uri="{FF2B5EF4-FFF2-40B4-BE49-F238E27FC236}">
                      <a16:creationId xmlns:a16="http://schemas.microsoft.com/office/drawing/2014/main" id="{A5601C1B-D4FE-4963-90CE-DAEF7C9514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76" name="Group 395">
                <a:extLst>
                  <a:ext uri="{FF2B5EF4-FFF2-40B4-BE49-F238E27FC236}">
                    <a16:creationId xmlns:a16="http://schemas.microsoft.com/office/drawing/2014/main" id="{FFFD92F0-1C62-432F-9369-E8642BBF31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9" y="1701"/>
                <a:ext cx="137" cy="161"/>
                <a:chOff x="2154" y="2704"/>
                <a:chExt cx="272" cy="227"/>
              </a:xfrm>
            </p:grpSpPr>
            <p:grpSp>
              <p:nvGrpSpPr>
                <p:cNvPr id="15590" name="Group 396">
                  <a:extLst>
                    <a:ext uri="{FF2B5EF4-FFF2-40B4-BE49-F238E27FC236}">
                      <a16:creationId xmlns:a16="http://schemas.microsoft.com/office/drawing/2014/main" id="{41B5D182-1D97-4FAB-BAE5-89D0D7EDEB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21" name="Oval 397">
                    <a:extLst>
                      <a:ext uri="{FF2B5EF4-FFF2-40B4-BE49-F238E27FC236}">
                        <a16:creationId xmlns:a16="http://schemas.microsoft.com/office/drawing/2014/main" id="{D0F3076E-C5C1-48AF-9C80-191D3EDB4E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22" name="Line 398">
                    <a:extLst>
                      <a:ext uri="{FF2B5EF4-FFF2-40B4-BE49-F238E27FC236}">
                        <a16:creationId xmlns:a16="http://schemas.microsoft.com/office/drawing/2014/main" id="{6E45DCE7-C1B9-4491-96D2-DFA97F2F39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23" name="Line 399">
                  <a:extLst>
                    <a:ext uri="{FF2B5EF4-FFF2-40B4-BE49-F238E27FC236}">
                      <a16:creationId xmlns:a16="http://schemas.microsoft.com/office/drawing/2014/main" id="{7DDEFF6B-3297-48D2-8EC2-AAA9AC980B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77" name="Group 400">
                <a:extLst>
                  <a:ext uri="{FF2B5EF4-FFF2-40B4-BE49-F238E27FC236}">
                    <a16:creationId xmlns:a16="http://schemas.microsoft.com/office/drawing/2014/main" id="{15A7CACB-3474-476A-A1C2-53F27F4FC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9" y="1875"/>
                <a:ext cx="137" cy="161"/>
                <a:chOff x="2154" y="2704"/>
                <a:chExt cx="272" cy="227"/>
              </a:xfrm>
            </p:grpSpPr>
            <p:grpSp>
              <p:nvGrpSpPr>
                <p:cNvPr id="15586" name="Group 401">
                  <a:extLst>
                    <a:ext uri="{FF2B5EF4-FFF2-40B4-BE49-F238E27FC236}">
                      <a16:creationId xmlns:a16="http://schemas.microsoft.com/office/drawing/2014/main" id="{ABAFE20F-DFA9-47D2-9CED-1A03D26292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26" name="Oval 402">
                    <a:extLst>
                      <a:ext uri="{FF2B5EF4-FFF2-40B4-BE49-F238E27FC236}">
                        <a16:creationId xmlns:a16="http://schemas.microsoft.com/office/drawing/2014/main" id="{11AEC59E-CA3D-4CBA-A31B-63AA8B340F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27" name="Line 403">
                    <a:extLst>
                      <a:ext uri="{FF2B5EF4-FFF2-40B4-BE49-F238E27FC236}">
                        <a16:creationId xmlns:a16="http://schemas.microsoft.com/office/drawing/2014/main" id="{4BE1CF8F-7A9A-4DE8-86B8-F8A4C7BC53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28" name="Line 404">
                  <a:extLst>
                    <a:ext uri="{FF2B5EF4-FFF2-40B4-BE49-F238E27FC236}">
                      <a16:creationId xmlns:a16="http://schemas.microsoft.com/office/drawing/2014/main" id="{21FAEAE1-87D8-42BD-B77A-273C2F9A8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78" name="Group 405">
                <a:extLst>
                  <a:ext uri="{FF2B5EF4-FFF2-40B4-BE49-F238E27FC236}">
                    <a16:creationId xmlns:a16="http://schemas.microsoft.com/office/drawing/2014/main" id="{FB20837A-70F6-4D0F-B43C-2D543240A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9" y="2051"/>
                <a:ext cx="137" cy="161"/>
                <a:chOff x="2154" y="2704"/>
                <a:chExt cx="272" cy="227"/>
              </a:xfrm>
            </p:grpSpPr>
            <p:grpSp>
              <p:nvGrpSpPr>
                <p:cNvPr id="15582" name="Group 406">
                  <a:extLst>
                    <a:ext uri="{FF2B5EF4-FFF2-40B4-BE49-F238E27FC236}">
                      <a16:creationId xmlns:a16="http://schemas.microsoft.com/office/drawing/2014/main" id="{972E49C3-4888-4A81-8129-AF566BAC0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31" name="Oval 407">
                    <a:extLst>
                      <a:ext uri="{FF2B5EF4-FFF2-40B4-BE49-F238E27FC236}">
                        <a16:creationId xmlns:a16="http://schemas.microsoft.com/office/drawing/2014/main" id="{8CC12264-89D7-4D17-84B9-E8771B28B3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32" name="Line 408">
                    <a:extLst>
                      <a:ext uri="{FF2B5EF4-FFF2-40B4-BE49-F238E27FC236}">
                        <a16:creationId xmlns:a16="http://schemas.microsoft.com/office/drawing/2014/main" id="{ACAE5F6B-12BB-4C3D-8553-A101C8C94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33" name="Line 409">
                  <a:extLst>
                    <a:ext uri="{FF2B5EF4-FFF2-40B4-BE49-F238E27FC236}">
                      <a16:creationId xmlns:a16="http://schemas.microsoft.com/office/drawing/2014/main" id="{E06440C2-18BE-45D4-8E2D-4B13AAFC4B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79" name="Group 410">
                <a:extLst>
                  <a:ext uri="{FF2B5EF4-FFF2-40B4-BE49-F238E27FC236}">
                    <a16:creationId xmlns:a16="http://schemas.microsoft.com/office/drawing/2014/main" id="{80765815-B787-4BBA-8B6B-F1EAEECFAD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7" y="1520"/>
                <a:ext cx="137" cy="161"/>
                <a:chOff x="2154" y="2704"/>
                <a:chExt cx="272" cy="227"/>
              </a:xfrm>
            </p:grpSpPr>
            <p:grpSp>
              <p:nvGrpSpPr>
                <p:cNvPr id="15578" name="Group 411">
                  <a:extLst>
                    <a:ext uri="{FF2B5EF4-FFF2-40B4-BE49-F238E27FC236}">
                      <a16:creationId xmlns:a16="http://schemas.microsoft.com/office/drawing/2014/main" id="{683CF98F-C79D-4F15-BC20-CF85A5A20F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36" name="Oval 412">
                    <a:extLst>
                      <a:ext uri="{FF2B5EF4-FFF2-40B4-BE49-F238E27FC236}">
                        <a16:creationId xmlns:a16="http://schemas.microsoft.com/office/drawing/2014/main" id="{1942FF9E-A961-49FE-A671-E07D12BE76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37" name="Line 413">
                    <a:extLst>
                      <a:ext uri="{FF2B5EF4-FFF2-40B4-BE49-F238E27FC236}">
                        <a16:creationId xmlns:a16="http://schemas.microsoft.com/office/drawing/2014/main" id="{5A9B2B94-CC61-421C-AFC5-E166DE7B7C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38" name="Line 414">
                  <a:extLst>
                    <a:ext uri="{FF2B5EF4-FFF2-40B4-BE49-F238E27FC236}">
                      <a16:creationId xmlns:a16="http://schemas.microsoft.com/office/drawing/2014/main" id="{65A0F1A7-7686-4BFE-9002-C0C829C7D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80" name="Group 415">
                <a:extLst>
                  <a:ext uri="{FF2B5EF4-FFF2-40B4-BE49-F238E27FC236}">
                    <a16:creationId xmlns:a16="http://schemas.microsoft.com/office/drawing/2014/main" id="{3B153564-C5CA-44FD-A993-110363AAC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7" y="1701"/>
                <a:ext cx="137" cy="161"/>
                <a:chOff x="2154" y="2704"/>
                <a:chExt cx="272" cy="227"/>
              </a:xfrm>
            </p:grpSpPr>
            <p:grpSp>
              <p:nvGrpSpPr>
                <p:cNvPr id="15574" name="Group 416">
                  <a:extLst>
                    <a:ext uri="{FF2B5EF4-FFF2-40B4-BE49-F238E27FC236}">
                      <a16:creationId xmlns:a16="http://schemas.microsoft.com/office/drawing/2014/main" id="{AD61E4FA-B603-4D2E-8C23-4A7E56B95E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41" name="Oval 417">
                    <a:extLst>
                      <a:ext uri="{FF2B5EF4-FFF2-40B4-BE49-F238E27FC236}">
                        <a16:creationId xmlns:a16="http://schemas.microsoft.com/office/drawing/2014/main" id="{8976B338-BF85-414B-99F1-4C6F53B52F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42" name="Line 418">
                    <a:extLst>
                      <a:ext uri="{FF2B5EF4-FFF2-40B4-BE49-F238E27FC236}">
                        <a16:creationId xmlns:a16="http://schemas.microsoft.com/office/drawing/2014/main" id="{48E03E15-3038-4057-9FA0-210535D337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43" name="Line 419">
                  <a:extLst>
                    <a:ext uri="{FF2B5EF4-FFF2-40B4-BE49-F238E27FC236}">
                      <a16:creationId xmlns:a16="http://schemas.microsoft.com/office/drawing/2014/main" id="{7683D912-D0DC-45CD-8186-081A630AF9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81" name="Group 420">
                <a:extLst>
                  <a:ext uri="{FF2B5EF4-FFF2-40B4-BE49-F238E27FC236}">
                    <a16:creationId xmlns:a16="http://schemas.microsoft.com/office/drawing/2014/main" id="{BB86BDFA-382D-46D9-ACED-72DA19C0B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7" y="1875"/>
                <a:ext cx="137" cy="161"/>
                <a:chOff x="2154" y="2704"/>
                <a:chExt cx="272" cy="227"/>
              </a:xfrm>
            </p:grpSpPr>
            <p:grpSp>
              <p:nvGrpSpPr>
                <p:cNvPr id="15570" name="Group 421">
                  <a:extLst>
                    <a:ext uri="{FF2B5EF4-FFF2-40B4-BE49-F238E27FC236}">
                      <a16:creationId xmlns:a16="http://schemas.microsoft.com/office/drawing/2014/main" id="{55AAD4CF-8D53-42C5-AF25-35C296CFD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46" name="Oval 422">
                    <a:extLst>
                      <a:ext uri="{FF2B5EF4-FFF2-40B4-BE49-F238E27FC236}">
                        <a16:creationId xmlns:a16="http://schemas.microsoft.com/office/drawing/2014/main" id="{FF33A112-A212-40FB-B655-4C0839ADD3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47" name="Line 423">
                    <a:extLst>
                      <a:ext uri="{FF2B5EF4-FFF2-40B4-BE49-F238E27FC236}">
                        <a16:creationId xmlns:a16="http://schemas.microsoft.com/office/drawing/2014/main" id="{59F33141-5A57-4759-9210-D3E5ABF737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48" name="Line 424">
                  <a:extLst>
                    <a:ext uri="{FF2B5EF4-FFF2-40B4-BE49-F238E27FC236}">
                      <a16:creationId xmlns:a16="http://schemas.microsoft.com/office/drawing/2014/main" id="{E1A967BF-0812-4A22-87B9-9A3FA15E8A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82" name="Group 425">
                <a:extLst>
                  <a:ext uri="{FF2B5EF4-FFF2-40B4-BE49-F238E27FC236}">
                    <a16:creationId xmlns:a16="http://schemas.microsoft.com/office/drawing/2014/main" id="{D26E5DCA-16E1-47A2-8041-BFCAAECA51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7" y="2051"/>
                <a:ext cx="137" cy="161"/>
                <a:chOff x="2154" y="2704"/>
                <a:chExt cx="272" cy="227"/>
              </a:xfrm>
            </p:grpSpPr>
            <p:grpSp>
              <p:nvGrpSpPr>
                <p:cNvPr id="15566" name="Group 426">
                  <a:extLst>
                    <a:ext uri="{FF2B5EF4-FFF2-40B4-BE49-F238E27FC236}">
                      <a16:creationId xmlns:a16="http://schemas.microsoft.com/office/drawing/2014/main" id="{83C0787E-59DE-487E-A910-5E0C4836E4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51" name="Oval 427">
                    <a:extLst>
                      <a:ext uri="{FF2B5EF4-FFF2-40B4-BE49-F238E27FC236}">
                        <a16:creationId xmlns:a16="http://schemas.microsoft.com/office/drawing/2014/main" id="{ACCECD65-DFFC-429C-A834-C4C339F9A2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52" name="Line 428">
                    <a:extLst>
                      <a:ext uri="{FF2B5EF4-FFF2-40B4-BE49-F238E27FC236}">
                        <a16:creationId xmlns:a16="http://schemas.microsoft.com/office/drawing/2014/main" id="{A3B25878-D573-40FB-B64A-D48D63F2FC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53" name="Line 429">
                  <a:extLst>
                    <a:ext uri="{FF2B5EF4-FFF2-40B4-BE49-F238E27FC236}">
                      <a16:creationId xmlns:a16="http://schemas.microsoft.com/office/drawing/2014/main" id="{237B6D93-A72C-437F-9F11-BD82B0F50E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83" name="Group 430">
                <a:extLst>
                  <a:ext uri="{FF2B5EF4-FFF2-40B4-BE49-F238E27FC236}">
                    <a16:creationId xmlns:a16="http://schemas.microsoft.com/office/drawing/2014/main" id="{D4CE8E1F-D571-437E-8FB5-89F4F8AD03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3" y="1520"/>
                <a:ext cx="137" cy="161"/>
                <a:chOff x="2154" y="2704"/>
                <a:chExt cx="272" cy="227"/>
              </a:xfrm>
            </p:grpSpPr>
            <p:grpSp>
              <p:nvGrpSpPr>
                <p:cNvPr id="15562" name="Group 431">
                  <a:extLst>
                    <a:ext uri="{FF2B5EF4-FFF2-40B4-BE49-F238E27FC236}">
                      <a16:creationId xmlns:a16="http://schemas.microsoft.com/office/drawing/2014/main" id="{3F87FAF5-41FC-4B59-9145-7E670E321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56" name="Oval 432">
                    <a:extLst>
                      <a:ext uri="{FF2B5EF4-FFF2-40B4-BE49-F238E27FC236}">
                        <a16:creationId xmlns:a16="http://schemas.microsoft.com/office/drawing/2014/main" id="{CD5BFD9B-6576-4E7E-B6EA-35FDFD454E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57" name="Line 433">
                    <a:extLst>
                      <a:ext uri="{FF2B5EF4-FFF2-40B4-BE49-F238E27FC236}">
                        <a16:creationId xmlns:a16="http://schemas.microsoft.com/office/drawing/2014/main" id="{35EA0C47-2B97-46FC-B224-558415B0CD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58" name="Line 434">
                  <a:extLst>
                    <a:ext uri="{FF2B5EF4-FFF2-40B4-BE49-F238E27FC236}">
                      <a16:creationId xmlns:a16="http://schemas.microsoft.com/office/drawing/2014/main" id="{C024345E-EB2A-42F2-B52B-9F9B832A8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84" name="Group 435">
                <a:extLst>
                  <a:ext uri="{FF2B5EF4-FFF2-40B4-BE49-F238E27FC236}">
                    <a16:creationId xmlns:a16="http://schemas.microsoft.com/office/drawing/2014/main" id="{6A6444CE-FBD6-490A-8D38-7396F860CF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3" y="1701"/>
                <a:ext cx="137" cy="161"/>
                <a:chOff x="2154" y="2704"/>
                <a:chExt cx="272" cy="227"/>
              </a:xfrm>
            </p:grpSpPr>
            <p:grpSp>
              <p:nvGrpSpPr>
                <p:cNvPr id="15558" name="Group 436">
                  <a:extLst>
                    <a:ext uri="{FF2B5EF4-FFF2-40B4-BE49-F238E27FC236}">
                      <a16:creationId xmlns:a16="http://schemas.microsoft.com/office/drawing/2014/main" id="{86B7180B-269C-439C-987A-95DB4A9D34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61" name="Oval 437">
                    <a:extLst>
                      <a:ext uri="{FF2B5EF4-FFF2-40B4-BE49-F238E27FC236}">
                        <a16:creationId xmlns:a16="http://schemas.microsoft.com/office/drawing/2014/main" id="{0697F532-B381-4DC3-AEE7-EAEE34262D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62" name="Line 438">
                    <a:extLst>
                      <a:ext uri="{FF2B5EF4-FFF2-40B4-BE49-F238E27FC236}">
                        <a16:creationId xmlns:a16="http://schemas.microsoft.com/office/drawing/2014/main" id="{61895FF4-7A31-4B37-8D31-5EDAF90649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63" name="Line 439">
                  <a:extLst>
                    <a:ext uri="{FF2B5EF4-FFF2-40B4-BE49-F238E27FC236}">
                      <a16:creationId xmlns:a16="http://schemas.microsoft.com/office/drawing/2014/main" id="{ED640192-DDEA-4691-B602-05F6C8876F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85" name="Group 440">
                <a:extLst>
                  <a:ext uri="{FF2B5EF4-FFF2-40B4-BE49-F238E27FC236}">
                    <a16:creationId xmlns:a16="http://schemas.microsoft.com/office/drawing/2014/main" id="{A4E778D5-DF85-4712-9B5B-C4B60EDDC3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3" y="1875"/>
                <a:ext cx="137" cy="161"/>
                <a:chOff x="2154" y="2704"/>
                <a:chExt cx="272" cy="227"/>
              </a:xfrm>
            </p:grpSpPr>
            <p:grpSp>
              <p:nvGrpSpPr>
                <p:cNvPr id="15554" name="Group 441">
                  <a:extLst>
                    <a:ext uri="{FF2B5EF4-FFF2-40B4-BE49-F238E27FC236}">
                      <a16:creationId xmlns:a16="http://schemas.microsoft.com/office/drawing/2014/main" id="{9C390B8E-2054-4E9A-8BDC-B0260184D6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66" name="Oval 442">
                    <a:extLst>
                      <a:ext uri="{FF2B5EF4-FFF2-40B4-BE49-F238E27FC236}">
                        <a16:creationId xmlns:a16="http://schemas.microsoft.com/office/drawing/2014/main" id="{C427E6DA-7471-4234-98F9-967BEE7598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67" name="Line 443">
                    <a:extLst>
                      <a:ext uri="{FF2B5EF4-FFF2-40B4-BE49-F238E27FC236}">
                        <a16:creationId xmlns:a16="http://schemas.microsoft.com/office/drawing/2014/main" id="{2BBEC8F0-BA68-4CD7-88EC-533F7F0C10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68" name="Line 444">
                  <a:extLst>
                    <a:ext uri="{FF2B5EF4-FFF2-40B4-BE49-F238E27FC236}">
                      <a16:creationId xmlns:a16="http://schemas.microsoft.com/office/drawing/2014/main" id="{BD202D92-2191-4479-B708-434BCDCEC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86" name="Group 445">
                <a:extLst>
                  <a:ext uri="{FF2B5EF4-FFF2-40B4-BE49-F238E27FC236}">
                    <a16:creationId xmlns:a16="http://schemas.microsoft.com/office/drawing/2014/main" id="{EC378661-F2ED-4838-8D2E-64FAEA94A0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3" y="2051"/>
                <a:ext cx="137" cy="161"/>
                <a:chOff x="2154" y="2704"/>
                <a:chExt cx="272" cy="227"/>
              </a:xfrm>
            </p:grpSpPr>
            <p:grpSp>
              <p:nvGrpSpPr>
                <p:cNvPr id="15550" name="Group 446">
                  <a:extLst>
                    <a:ext uri="{FF2B5EF4-FFF2-40B4-BE49-F238E27FC236}">
                      <a16:creationId xmlns:a16="http://schemas.microsoft.com/office/drawing/2014/main" id="{1FEE2DE4-FC77-47FB-B2C5-212C289DDE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71" name="Oval 447">
                    <a:extLst>
                      <a:ext uri="{FF2B5EF4-FFF2-40B4-BE49-F238E27FC236}">
                        <a16:creationId xmlns:a16="http://schemas.microsoft.com/office/drawing/2014/main" id="{1FA24423-C448-42FA-B73D-B0D00343B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72" name="Line 448">
                    <a:extLst>
                      <a:ext uri="{FF2B5EF4-FFF2-40B4-BE49-F238E27FC236}">
                        <a16:creationId xmlns:a16="http://schemas.microsoft.com/office/drawing/2014/main" id="{D6049EF0-704A-4E0B-A890-932B6B07E8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73" name="Line 449">
                  <a:extLst>
                    <a:ext uri="{FF2B5EF4-FFF2-40B4-BE49-F238E27FC236}">
                      <a16:creationId xmlns:a16="http://schemas.microsoft.com/office/drawing/2014/main" id="{BE96CBAF-D1F9-484A-BCCE-207A55CC37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87" name="Group 450">
                <a:extLst>
                  <a:ext uri="{FF2B5EF4-FFF2-40B4-BE49-F238E27FC236}">
                    <a16:creationId xmlns:a16="http://schemas.microsoft.com/office/drawing/2014/main" id="{98FDDCF1-D9C0-496F-9F9B-1737326B3A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1" y="1517"/>
                <a:ext cx="137" cy="161"/>
                <a:chOff x="2154" y="2704"/>
                <a:chExt cx="272" cy="227"/>
              </a:xfrm>
            </p:grpSpPr>
            <p:grpSp>
              <p:nvGrpSpPr>
                <p:cNvPr id="15546" name="Group 451">
                  <a:extLst>
                    <a:ext uri="{FF2B5EF4-FFF2-40B4-BE49-F238E27FC236}">
                      <a16:creationId xmlns:a16="http://schemas.microsoft.com/office/drawing/2014/main" id="{BB9F131A-5B85-4C73-96FB-2B7E9266BE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76" name="Oval 452">
                    <a:extLst>
                      <a:ext uri="{FF2B5EF4-FFF2-40B4-BE49-F238E27FC236}">
                        <a16:creationId xmlns:a16="http://schemas.microsoft.com/office/drawing/2014/main" id="{205BB0F2-9070-4846-910D-0D68953E2F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77" name="Line 453">
                    <a:extLst>
                      <a:ext uri="{FF2B5EF4-FFF2-40B4-BE49-F238E27FC236}">
                        <a16:creationId xmlns:a16="http://schemas.microsoft.com/office/drawing/2014/main" id="{EF9019FE-EC99-413D-A182-30DC742233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78" name="Line 454">
                  <a:extLst>
                    <a:ext uri="{FF2B5EF4-FFF2-40B4-BE49-F238E27FC236}">
                      <a16:creationId xmlns:a16="http://schemas.microsoft.com/office/drawing/2014/main" id="{B50952D8-877C-4D57-B556-C9AB04D99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88" name="Group 455">
                <a:extLst>
                  <a:ext uri="{FF2B5EF4-FFF2-40B4-BE49-F238E27FC236}">
                    <a16:creationId xmlns:a16="http://schemas.microsoft.com/office/drawing/2014/main" id="{4F46153E-C8B3-4873-82BC-7884013F1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1" y="1698"/>
                <a:ext cx="137" cy="161"/>
                <a:chOff x="2154" y="2704"/>
                <a:chExt cx="272" cy="227"/>
              </a:xfrm>
            </p:grpSpPr>
            <p:grpSp>
              <p:nvGrpSpPr>
                <p:cNvPr id="15542" name="Group 456">
                  <a:extLst>
                    <a:ext uri="{FF2B5EF4-FFF2-40B4-BE49-F238E27FC236}">
                      <a16:creationId xmlns:a16="http://schemas.microsoft.com/office/drawing/2014/main" id="{FDDE6228-67FD-4FFD-AC60-08233F572A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81" name="Oval 457">
                    <a:extLst>
                      <a:ext uri="{FF2B5EF4-FFF2-40B4-BE49-F238E27FC236}">
                        <a16:creationId xmlns:a16="http://schemas.microsoft.com/office/drawing/2014/main" id="{C2FE54FD-D0D7-4EEA-BD49-4AC1F95E78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82" name="Line 458">
                    <a:extLst>
                      <a:ext uri="{FF2B5EF4-FFF2-40B4-BE49-F238E27FC236}">
                        <a16:creationId xmlns:a16="http://schemas.microsoft.com/office/drawing/2014/main" id="{88615449-812E-4DF4-BB6A-E314139CA8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83" name="Line 459">
                  <a:extLst>
                    <a:ext uri="{FF2B5EF4-FFF2-40B4-BE49-F238E27FC236}">
                      <a16:creationId xmlns:a16="http://schemas.microsoft.com/office/drawing/2014/main" id="{9D7FCEDD-CCB0-48FF-A4F6-CD0AAE09F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89" name="Group 460">
                <a:extLst>
                  <a:ext uri="{FF2B5EF4-FFF2-40B4-BE49-F238E27FC236}">
                    <a16:creationId xmlns:a16="http://schemas.microsoft.com/office/drawing/2014/main" id="{03159267-3038-44A8-8380-6E7C0763C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1" y="1872"/>
                <a:ext cx="137" cy="161"/>
                <a:chOff x="2154" y="2704"/>
                <a:chExt cx="272" cy="227"/>
              </a:xfrm>
            </p:grpSpPr>
            <p:grpSp>
              <p:nvGrpSpPr>
                <p:cNvPr id="15538" name="Group 461">
                  <a:extLst>
                    <a:ext uri="{FF2B5EF4-FFF2-40B4-BE49-F238E27FC236}">
                      <a16:creationId xmlns:a16="http://schemas.microsoft.com/office/drawing/2014/main" id="{45966415-AF15-4796-A2E4-75E702FC96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86" name="Oval 462">
                    <a:extLst>
                      <a:ext uri="{FF2B5EF4-FFF2-40B4-BE49-F238E27FC236}">
                        <a16:creationId xmlns:a16="http://schemas.microsoft.com/office/drawing/2014/main" id="{18F39FAC-9FED-44F0-990C-0F07FA6AF5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87" name="Line 463">
                    <a:extLst>
                      <a:ext uri="{FF2B5EF4-FFF2-40B4-BE49-F238E27FC236}">
                        <a16:creationId xmlns:a16="http://schemas.microsoft.com/office/drawing/2014/main" id="{4C2FCF15-EC7C-4CDD-B76F-A3524B7794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88" name="Line 464">
                  <a:extLst>
                    <a:ext uri="{FF2B5EF4-FFF2-40B4-BE49-F238E27FC236}">
                      <a16:creationId xmlns:a16="http://schemas.microsoft.com/office/drawing/2014/main" id="{83863B34-8EDB-4E11-87B1-32E7DD9962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90" name="Group 465">
                <a:extLst>
                  <a:ext uri="{FF2B5EF4-FFF2-40B4-BE49-F238E27FC236}">
                    <a16:creationId xmlns:a16="http://schemas.microsoft.com/office/drawing/2014/main" id="{67B5A7F9-7B76-4DEA-A6C1-23BE39684B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1" y="2048"/>
                <a:ext cx="137" cy="161"/>
                <a:chOff x="2154" y="2704"/>
                <a:chExt cx="272" cy="227"/>
              </a:xfrm>
            </p:grpSpPr>
            <p:grpSp>
              <p:nvGrpSpPr>
                <p:cNvPr id="15534" name="Group 466">
                  <a:extLst>
                    <a:ext uri="{FF2B5EF4-FFF2-40B4-BE49-F238E27FC236}">
                      <a16:creationId xmlns:a16="http://schemas.microsoft.com/office/drawing/2014/main" id="{2CB6A952-50FD-47D4-A330-89AA48908B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91" name="Oval 467">
                    <a:extLst>
                      <a:ext uri="{FF2B5EF4-FFF2-40B4-BE49-F238E27FC236}">
                        <a16:creationId xmlns:a16="http://schemas.microsoft.com/office/drawing/2014/main" id="{3A6F26D7-7FE7-415B-85A8-787A632B5A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92" name="Line 468">
                    <a:extLst>
                      <a:ext uri="{FF2B5EF4-FFF2-40B4-BE49-F238E27FC236}">
                        <a16:creationId xmlns:a16="http://schemas.microsoft.com/office/drawing/2014/main" id="{00D4F4F2-E328-4FBF-A177-D1D445D7CD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93" name="Line 469">
                  <a:extLst>
                    <a:ext uri="{FF2B5EF4-FFF2-40B4-BE49-F238E27FC236}">
                      <a16:creationId xmlns:a16="http://schemas.microsoft.com/office/drawing/2014/main" id="{686C996D-CD81-4083-AB57-23896AC691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91" name="Group 470">
                <a:extLst>
                  <a:ext uri="{FF2B5EF4-FFF2-40B4-BE49-F238E27FC236}">
                    <a16:creationId xmlns:a16="http://schemas.microsoft.com/office/drawing/2014/main" id="{426953A9-EBBE-466B-BEC2-6E94994758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7" y="1517"/>
                <a:ext cx="137" cy="161"/>
                <a:chOff x="2154" y="2704"/>
                <a:chExt cx="272" cy="227"/>
              </a:xfrm>
            </p:grpSpPr>
            <p:grpSp>
              <p:nvGrpSpPr>
                <p:cNvPr id="15530" name="Group 471">
                  <a:extLst>
                    <a:ext uri="{FF2B5EF4-FFF2-40B4-BE49-F238E27FC236}">
                      <a16:creationId xmlns:a16="http://schemas.microsoft.com/office/drawing/2014/main" id="{E6F0C427-4529-46CC-ABEC-0878B1C9FC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896" name="Oval 472">
                    <a:extLst>
                      <a:ext uri="{FF2B5EF4-FFF2-40B4-BE49-F238E27FC236}">
                        <a16:creationId xmlns:a16="http://schemas.microsoft.com/office/drawing/2014/main" id="{30DFAE28-EFA4-4E6D-8550-E998130387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897" name="Line 473">
                    <a:extLst>
                      <a:ext uri="{FF2B5EF4-FFF2-40B4-BE49-F238E27FC236}">
                        <a16:creationId xmlns:a16="http://schemas.microsoft.com/office/drawing/2014/main" id="{4B0DC65A-D90C-480D-B10A-D40A69FB2E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898" name="Line 474">
                  <a:extLst>
                    <a:ext uri="{FF2B5EF4-FFF2-40B4-BE49-F238E27FC236}">
                      <a16:creationId xmlns:a16="http://schemas.microsoft.com/office/drawing/2014/main" id="{8B7F01F0-7AC7-40D1-9CFB-5A58F5D28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92" name="Group 475">
                <a:extLst>
                  <a:ext uri="{FF2B5EF4-FFF2-40B4-BE49-F238E27FC236}">
                    <a16:creationId xmlns:a16="http://schemas.microsoft.com/office/drawing/2014/main" id="{83EF85AB-1362-4B72-AD02-F94BE0E510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7" y="1698"/>
                <a:ext cx="137" cy="161"/>
                <a:chOff x="2154" y="2704"/>
                <a:chExt cx="272" cy="227"/>
              </a:xfrm>
            </p:grpSpPr>
            <p:grpSp>
              <p:nvGrpSpPr>
                <p:cNvPr id="15526" name="Group 476">
                  <a:extLst>
                    <a:ext uri="{FF2B5EF4-FFF2-40B4-BE49-F238E27FC236}">
                      <a16:creationId xmlns:a16="http://schemas.microsoft.com/office/drawing/2014/main" id="{15F457D5-2148-4DCA-A1C9-08E96EB8DD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01" name="Oval 477">
                    <a:extLst>
                      <a:ext uri="{FF2B5EF4-FFF2-40B4-BE49-F238E27FC236}">
                        <a16:creationId xmlns:a16="http://schemas.microsoft.com/office/drawing/2014/main" id="{87942F1A-019E-4937-9482-A18C4FC409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02" name="Line 478">
                    <a:extLst>
                      <a:ext uri="{FF2B5EF4-FFF2-40B4-BE49-F238E27FC236}">
                        <a16:creationId xmlns:a16="http://schemas.microsoft.com/office/drawing/2014/main" id="{311D57F5-AEE8-4FE8-986B-493B4D2E2B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03" name="Line 479">
                  <a:extLst>
                    <a:ext uri="{FF2B5EF4-FFF2-40B4-BE49-F238E27FC236}">
                      <a16:creationId xmlns:a16="http://schemas.microsoft.com/office/drawing/2014/main" id="{C1F7F029-D2F1-4797-A220-262BC9067D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93" name="Group 480">
                <a:extLst>
                  <a:ext uri="{FF2B5EF4-FFF2-40B4-BE49-F238E27FC236}">
                    <a16:creationId xmlns:a16="http://schemas.microsoft.com/office/drawing/2014/main" id="{ADC71E96-F58B-4E67-AE17-8300060732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7" y="1872"/>
                <a:ext cx="137" cy="161"/>
                <a:chOff x="2154" y="2704"/>
                <a:chExt cx="272" cy="227"/>
              </a:xfrm>
            </p:grpSpPr>
            <p:grpSp>
              <p:nvGrpSpPr>
                <p:cNvPr id="15522" name="Group 481">
                  <a:extLst>
                    <a:ext uri="{FF2B5EF4-FFF2-40B4-BE49-F238E27FC236}">
                      <a16:creationId xmlns:a16="http://schemas.microsoft.com/office/drawing/2014/main" id="{6A3F4017-799E-4B98-A625-4423E68846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06" name="Oval 482">
                    <a:extLst>
                      <a:ext uri="{FF2B5EF4-FFF2-40B4-BE49-F238E27FC236}">
                        <a16:creationId xmlns:a16="http://schemas.microsoft.com/office/drawing/2014/main" id="{C92B5523-4C7C-4E3B-A3A5-09AC0C9EA8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07" name="Line 483">
                    <a:extLst>
                      <a:ext uri="{FF2B5EF4-FFF2-40B4-BE49-F238E27FC236}">
                        <a16:creationId xmlns:a16="http://schemas.microsoft.com/office/drawing/2014/main" id="{F3791BE6-0455-4798-B007-CDAF479D36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08" name="Line 484">
                  <a:extLst>
                    <a:ext uri="{FF2B5EF4-FFF2-40B4-BE49-F238E27FC236}">
                      <a16:creationId xmlns:a16="http://schemas.microsoft.com/office/drawing/2014/main" id="{CDA7787E-7084-45F5-B18F-05912F1F2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94" name="Group 485">
                <a:extLst>
                  <a:ext uri="{FF2B5EF4-FFF2-40B4-BE49-F238E27FC236}">
                    <a16:creationId xmlns:a16="http://schemas.microsoft.com/office/drawing/2014/main" id="{22A6402A-1C72-4AC2-83D9-14ACB63B90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7" y="2048"/>
                <a:ext cx="137" cy="161"/>
                <a:chOff x="2154" y="2704"/>
                <a:chExt cx="272" cy="227"/>
              </a:xfrm>
            </p:grpSpPr>
            <p:grpSp>
              <p:nvGrpSpPr>
                <p:cNvPr id="15518" name="Group 486">
                  <a:extLst>
                    <a:ext uri="{FF2B5EF4-FFF2-40B4-BE49-F238E27FC236}">
                      <a16:creationId xmlns:a16="http://schemas.microsoft.com/office/drawing/2014/main" id="{3168019D-8310-4EBB-BA5C-8EC291C7CE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11" name="Oval 487">
                    <a:extLst>
                      <a:ext uri="{FF2B5EF4-FFF2-40B4-BE49-F238E27FC236}">
                        <a16:creationId xmlns:a16="http://schemas.microsoft.com/office/drawing/2014/main" id="{A17429AE-A04F-4B1A-BC9F-F2C0022135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12" name="Line 488">
                    <a:extLst>
                      <a:ext uri="{FF2B5EF4-FFF2-40B4-BE49-F238E27FC236}">
                        <a16:creationId xmlns:a16="http://schemas.microsoft.com/office/drawing/2014/main" id="{2D4811AC-4309-4DA5-B7D1-4479558586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13" name="Line 489">
                  <a:extLst>
                    <a:ext uri="{FF2B5EF4-FFF2-40B4-BE49-F238E27FC236}">
                      <a16:creationId xmlns:a16="http://schemas.microsoft.com/office/drawing/2014/main" id="{B8BD343F-AD16-4E34-8D07-314FC98B8C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95" name="Group 490">
                <a:extLst>
                  <a:ext uri="{FF2B5EF4-FFF2-40B4-BE49-F238E27FC236}">
                    <a16:creationId xmlns:a16="http://schemas.microsoft.com/office/drawing/2014/main" id="{B5202097-970F-42BB-8A40-E6520AF7A0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5" y="1517"/>
                <a:ext cx="137" cy="161"/>
                <a:chOff x="2154" y="2704"/>
                <a:chExt cx="272" cy="227"/>
              </a:xfrm>
            </p:grpSpPr>
            <p:grpSp>
              <p:nvGrpSpPr>
                <p:cNvPr id="15514" name="Group 491">
                  <a:extLst>
                    <a:ext uri="{FF2B5EF4-FFF2-40B4-BE49-F238E27FC236}">
                      <a16:creationId xmlns:a16="http://schemas.microsoft.com/office/drawing/2014/main" id="{F82710F0-C426-4653-B2C9-3F0E6488C5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16" name="Oval 492">
                    <a:extLst>
                      <a:ext uri="{FF2B5EF4-FFF2-40B4-BE49-F238E27FC236}">
                        <a16:creationId xmlns:a16="http://schemas.microsoft.com/office/drawing/2014/main" id="{59337FEA-064C-4330-B081-B5F9A96234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17" name="Line 493">
                    <a:extLst>
                      <a:ext uri="{FF2B5EF4-FFF2-40B4-BE49-F238E27FC236}">
                        <a16:creationId xmlns:a16="http://schemas.microsoft.com/office/drawing/2014/main" id="{4747FDDB-5BED-4CAB-BBA0-0F85D64089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18" name="Line 494">
                  <a:extLst>
                    <a:ext uri="{FF2B5EF4-FFF2-40B4-BE49-F238E27FC236}">
                      <a16:creationId xmlns:a16="http://schemas.microsoft.com/office/drawing/2014/main" id="{89FD5AC5-908B-4C94-914E-D5F46BB7A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96" name="Group 495">
                <a:extLst>
                  <a:ext uri="{FF2B5EF4-FFF2-40B4-BE49-F238E27FC236}">
                    <a16:creationId xmlns:a16="http://schemas.microsoft.com/office/drawing/2014/main" id="{E8ACEF35-800C-43D2-AEBE-B546375229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5" y="1698"/>
                <a:ext cx="137" cy="161"/>
                <a:chOff x="2154" y="2704"/>
                <a:chExt cx="272" cy="227"/>
              </a:xfrm>
            </p:grpSpPr>
            <p:grpSp>
              <p:nvGrpSpPr>
                <p:cNvPr id="15510" name="Group 496">
                  <a:extLst>
                    <a:ext uri="{FF2B5EF4-FFF2-40B4-BE49-F238E27FC236}">
                      <a16:creationId xmlns:a16="http://schemas.microsoft.com/office/drawing/2014/main" id="{3DA10504-B815-4C0C-A6D3-D24FC3D24D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21" name="Oval 497">
                    <a:extLst>
                      <a:ext uri="{FF2B5EF4-FFF2-40B4-BE49-F238E27FC236}">
                        <a16:creationId xmlns:a16="http://schemas.microsoft.com/office/drawing/2014/main" id="{AF219AF0-26BA-4A66-A3A1-0FD214482B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22" name="Line 498">
                    <a:extLst>
                      <a:ext uri="{FF2B5EF4-FFF2-40B4-BE49-F238E27FC236}">
                        <a16:creationId xmlns:a16="http://schemas.microsoft.com/office/drawing/2014/main" id="{D00E90B3-4257-402B-9FD6-B70CC41A61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23" name="Line 499">
                  <a:extLst>
                    <a:ext uri="{FF2B5EF4-FFF2-40B4-BE49-F238E27FC236}">
                      <a16:creationId xmlns:a16="http://schemas.microsoft.com/office/drawing/2014/main" id="{44B4373E-B3B9-4B33-A7E9-0C6F3E501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97" name="Group 500">
                <a:extLst>
                  <a:ext uri="{FF2B5EF4-FFF2-40B4-BE49-F238E27FC236}">
                    <a16:creationId xmlns:a16="http://schemas.microsoft.com/office/drawing/2014/main" id="{DA57F278-5C97-4200-85A8-84B2A7552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5" y="1872"/>
                <a:ext cx="137" cy="161"/>
                <a:chOff x="2154" y="2704"/>
                <a:chExt cx="272" cy="227"/>
              </a:xfrm>
            </p:grpSpPr>
            <p:grpSp>
              <p:nvGrpSpPr>
                <p:cNvPr id="15506" name="Group 501">
                  <a:extLst>
                    <a:ext uri="{FF2B5EF4-FFF2-40B4-BE49-F238E27FC236}">
                      <a16:creationId xmlns:a16="http://schemas.microsoft.com/office/drawing/2014/main" id="{951DE17E-411A-496E-BA07-3ED846D1BC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26" name="Oval 502">
                    <a:extLst>
                      <a:ext uri="{FF2B5EF4-FFF2-40B4-BE49-F238E27FC236}">
                        <a16:creationId xmlns:a16="http://schemas.microsoft.com/office/drawing/2014/main" id="{EC26FE9E-FB5D-474C-ADC5-DF8A60799C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27" name="Line 503">
                    <a:extLst>
                      <a:ext uri="{FF2B5EF4-FFF2-40B4-BE49-F238E27FC236}">
                        <a16:creationId xmlns:a16="http://schemas.microsoft.com/office/drawing/2014/main" id="{68C9C21C-5D9C-48B1-871D-C68BF60676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28" name="Line 504">
                  <a:extLst>
                    <a:ext uri="{FF2B5EF4-FFF2-40B4-BE49-F238E27FC236}">
                      <a16:creationId xmlns:a16="http://schemas.microsoft.com/office/drawing/2014/main" id="{D21AD5B8-30F2-49A0-8F90-BA93FF3D3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98" name="Group 505">
                <a:extLst>
                  <a:ext uri="{FF2B5EF4-FFF2-40B4-BE49-F238E27FC236}">
                    <a16:creationId xmlns:a16="http://schemas.microsoft.com/office/drawing/2014/main" id="{143A8B08-62AA-41A9-8AC1-894DDCB701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5" y="2048"/>
                <a:ext cx="137" cy="161"/>
                <a:chOff x="2154" y="2704"/>
                <a:chExt cx="272" cy="227"/>
              </a:xfrm>
            </p:grpSpPr>
            <p:grpSp>
              <p:nvGrpSpPr>
                <p:cNvPr id="15502" name="Group 506">
                  <a:extLst>
                    <a:ext uri="{FF2B5EF4-FFF2-40B4-BE49-F238E27FC236}">
                      <a16:creationId xmlns:a16="http://schemas.microsoft.com/office/drawing/2014/main" id="{FA0259D5-1952-4248-B836-63DE6208EC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31" name="Oval 507">
                    <a:extLst>
                      <a:ext uri="{FF2B5EF4-FFF2-40B4-BE49-F238E27FC236}">
                        <a16:creationId xmlns:a16="http://schemas.microsoft.com/office/drawing/2014/main" id="{B9611408-32D4-453C-90E9-E8AEC4472F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32" name="Line 508">
                    <a:extLst>
                      <a:ext uri="{FF2B5EF4-FFF2-40B4-BE49-F238E27FC236}">
                        <a16:creationId xmlns:a16="http://schemas.microsoft.com/office/drawing/2014/main" id="{C382D85D-9D7B-4F44-B75C-B792A4E8BC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33" name="Line 509">
                  <a:extLst>
                    <a:ext uri="{FF2B5EF4-FFF2-40B4-BE49-F238E27FC236}">
                      <a16:creationId xmlns:a16="http://schemas.microsoft.com/office/drawing/2014/main" id="{B6F66970-EC5D-4F16-9C3E-3F522BD0A2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499" name="Group 510">
                <a:extLst>
                  <a:ext uri="{FF2B5EF4-FFF2-40B4-BE49-F238E27FC236}">
                    <a16:creationId xmlns:a16="http://schemas.microsoft.com/office/drawing/2014/main" id="{B7FB915D-CDCD-4A75-BB80-98E2ECC413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5" y="1511"/>
                <a:ext cx="1905" cy="720"/>
                <a:chOff x="1338" y="1570"/>
                <a:chExt cx="2676" cy="771"/>
              </a:xfrm>
            </p:grpSpPr>
            <p:sp>
              <p:nvSpPr>
                <p:cNvPr id="103935" name="Arc 511">
                  <a:extLst>
                    <a:ext uri="{FF2B5EF4-FFF2-40B4-BE49-F238E27FC236}">
                      <a16:creationId xmlns:a16="http://schemas.microsoft.com/office/drawing/2014/main" id="{6FC07829-E871-48C0-95C7-B9DD1C74E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9" y="1592"/>
                  <a:ext cx="79" cy="727"/>
                </a:xfrm>
                <a:custGeom>
                  <a:avLst/>
                  <a:gdLst>
                    <a:gd name="G0" fmla="+- 618 0 0"/>
                    <a:gd name="G1" fmla="+- 21600 0 0"/>
                    <a:gd name="G2" fmla="+- 21600 0 0"/>
                    <a:gd name="T0" fmla="*/ 618 w 22218"/>
                    <a:gd name="T1" fmla="*/ 0 h 43200"/>
                    <a:gd name="T2" fmla="*/ 0 w 22218"/>
                    <a:gd name="T3" fmla="*/ 43191 h 43200"/>
                    <a:gd name="T4" fmla="*/ 618 w 2221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218" h="43200" fill="none" extrusionOk="0">
                      <a:moveTo>
                        <a:pt x="617" y="0"/>
                      </a:moveTo>
                      <a:cubicBezTo>
                        <a:pt x="12547" y="0"/>
                        <a:pt x="22218" y="9670"/>
                        <a:pt x="22218" y="21600"/>
                      </a:cubicBezTo>
                      <a:cubicBezTo>
                        <a:pt x="22218" y="33529"/>
                        <a:pt x="12547" y="43200"/>
                        <a:pt x="618" y="43200"/>
                      </a:cubicBezTo>
                      <a:cubicBezTo>
                        <a:pt x="411" y="43200"/>
                        <a:pt x="205" y="43197"/>
                        <a:pt x="-1" y="43191"/>
                      </a:cubicBezTo>
                    </a:path>
                    <a:path w="22218" h="43200" stroke="0" extrusionOk="0">
                      <a:moveTo>
                        <a:pt x="617" y="0"/>
                      </a:moveTo>
                      <a:cubicBezTo>
                        <a:pt x="12547" y="0"/>
                        <a:pt x="22218" y="9670"/>
                        <a:pt x="22218" y="21600"/>
                      </a:cubicBezTo>
                      <a:cubicBezTo>
                        <a:pt x="22218" y="33529"/>
                        <a:pt x="12547" y="43200"/>
                        <a:pt x="618" y="43200"/>
                      </a:cubicBezTo>
                      <a:cubicBezTo>
                        <a:pt x="411" y="43200"/>
                        <a:pt x="205" y="43197"/>
                        <a:pt x="-1" y="43191"/>
                      </a:cubicBezTo>
                      <a:lnTo>
                        <a:pt x="61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FF">
                      <a:alpha val="60001"/>
                    </a:srgbClr>
                  </a:solidFill>
                  <a:prstDash val="dash"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3936" name="AutoShape 512">
                  <a:extLst>
                    <a:ext uri="{FF2B5EF4-FFF2-40B4-BE49-F238E27FC236}">
                      <a16:creationId xmlns:a16="http://schemas.microsoft.com/office/drawing/2014/main" id="{2CE5E9D0-2C9D-4A62-9AE4-31082A3A6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291" y="617"/>
                  <a:ext cx="771" cy="2676"/>
                </a:xfrm>
                <a:prstGeom prst="can">
                  <a:avLst>
                    <a:gd name="adj" fmla="val 32796"/>
                  </a:avLst>
                </a:prstGeom>
                <a:solidFill>
                  <a:schemeClr val="tx1">
                    <a:alpha val="3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5380" name="Group 513">
              <a:extLst>
                <a:ext uri="{FF2B5EF4-FFF2-40B4-BE49-F238E27FC236}">
                  <a16:creationId xmlns:a16="http://schemas.microsoft.com/office/drawing/2014/main" id="{59D58127-EDEC-4C40-BF49-5B996581B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1" y="1253"/>
              <a:ext cx="1769" cy="235"/>
              <a:chOff x="3334" y="1434"/>
              <a:chExt cx="1769" cy="235"/>
            </a:xfrm>
          </p:grpSpPr>
          <p:sp>
            <p:nvSpPr>
              <p:cNvPr id="103938" name="Line 514">
                <a:extLst>
                  <a:ext uri="{FF2B5EF4-FFF2-40B4-BE49-F238E27FC236}">
                    <a16:creationId xmlns:a16="http://schemas.microsoft.com/office/drawing/2014/main" id="{82C715C8-A37F-456F-AE3D-56A0D4726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1525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28398" dir="3806097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39" name="Line 515">
                <a:extLst>
                  <a:ext uri="{FF2B5EF4-FFF2-40B4-BE49-F238E27FC236}">
                    <a16:creationId xmlns:a16="http://schemas.microsoft.com/office/drawing/2014/main" id="{C9B065A5-03EF-45F5-AAEB-63027AD36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1533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28398" dir="3806097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40" name="Line 516">
                <a:extLst>
                  <a:ext uri="{FF2B5EF4-FFF2-40B4-BE49-F238E27FC236}">
                    <a16:creationId xmlns:a16="http://schemas.microsoft.com/office/drawing/2014/main" id="{AA8EE7C5-8EA6-4D0F-B905-3DCAFFDFD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570"/>
                <a:ext cx="7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25400" dir="5400000" algn="ctr" rotWithShape="0">
                  <a:schemeClr val="tx2"/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41" name="Line 517">
                <a:extLst>
                  <a:ext uri="{FF2B5EF4-FFF2-40B4-BE49-F238E27FC236}">
                    <a16:creationId xmlns:a16="http://schemas.microsoft.com/office/drawing/2014/main" id="{5E7DA2F4-FDB2-4BEC-9AFA-CCF2569F9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4" y="1570"/>
                <a:ext cx="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5369" name="Object 518">
                <a:extLst>
                  <a:ext uri="{FF2B5EF4-FFF2-40B4-BE49-F238E27FC236}">
                    <a16:creationId xmlns:a16="http://schemas.microsoft.com/office/drawing/2014/main" id="{BC776AE9-6CE1-4B4A-B4B3-BD2426EBE59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8" y="1434"/>
              <a:ext cx="17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07" name="公式" r:id="rId13" imgW="101520" imgH="177480" progId="Equation.3">
                      <p:embed/>
                    </p:oleObj>
                  </mc:Choice>
                  <mc:Fallback>
                    <p:oleObj name="公式" r:id="rId13" imgW="101520" imgH="177480" progId="Equation.3">
                      <p:embed/>
                      <p:pic>
                        <p:nvPicPr>
                          <p:cNvPr id="0" name="Object 5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8" y="1434"/>
                            <a:ext cx="174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81" name="Group 519">
              <a:extLst>
                <a:ext uri="{FF2B5EF4-FFF2-40B4-BE49-F238E27FC236}">
                  <a16:creationId xmlns:a16="http://schemas.microsoft.com/office/drawing/2014/main" id="{9CAEF5BB-52BD-473A-A7FA-AEF10EBA8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2478"/>
              <a:ext cx="1552" cy="619"/>
              <a:chOff x="3817" y="2478"/>
              <a:chExt cx="1552" cy="619"/>
            </a:xfrm>
          </p:grpSpPr>
          <p:sp>
            <p:nvSpPr>
              <p:cNvPr id="103944" name="Oval 520">
                <a:extLst>
                  <a:ext uri="{FF2B5EF4-FFF2-40B4-BE49-F238E27FC236}">
                    <a16:creationId xmlns:a16="http://schemas.microsoft.com/office/drawing/2014/main" id="{0F434139-9BC7-4832-AF4A-4B633A6D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" y="2521"/>
                <a:ext cx="252" cy="576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2222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45" name="Line 521">
                <a:extLst>
                  <a:ext uri="{FF2B5EF4-FFF2-40B4-BE49-F238E27FC236}">
                    <a16:creationId xmlns:a16="http://schemas.microsoft.com/office/drawing/2014/main" id="{2AA008D5-083C-42E0-8DB2-FFE19B00D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1" y="2577"/>
                <a:ext cx="73" cy="25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 type="triangle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46" name="Line 522">
                <a:extLst>
                  <a:ext uri="{FF2B5EF4-FFF2-40B4-BE49-F238E27FC236}">
                    <a16:creationId xmlns:a16="http://schemas.microsoft.com/office/drawing/2014/main" id="{7FD57537-1A29-4D8F-9F46-2C2A93DB7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5" y="2825"/>
                <a:ext cx="4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5366" name="Object 523">
                <a:extLst>
                  <a:ext uri="{FF2B5EF4-FFF2-40B4-BE49-F238E27FC236}">
                    <a16:creationId xmlns:a16="http://schemas.microsoft.com/office/drawing/2014/main" id="{D48F8D30-D9A7-4DEA-B849-8EF28429B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62" y="2478"/>
              <a:ext cx="14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08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0" name="Object 5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2" y="2478"/>
                            <a:ext cx="14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7" name="Object 524">
                <a:extLst>
                  <a:ext uri="{FF2B5EF4-FFF2-40B4-BE49-F238E27FC236}">
                    <a16:creationId xmlns:a16="http://schemas.microsoft.com/office/drawing/2014/main" id="{77C3C657-D884-4E1F-9EDA-A3BA361447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19" y="2675"/>
              <a:ext cx="75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09" name="公式" r:id="rId17" imgW="660240" imgH="203040" progId="Equation.3">
                      <p:embed/>
                    </p:oleObj>
                  </mc:Choice>
                  <mc:Fallback>
                    <p:oleObj name="公式" r:id="rId17" imgW="660240" imgH="203040" progId="Equation.3">
                      <p:embed/>
                      <p:pic>
                        <p:nvPicPr>
                          <p:cNvPr id="0" name="Object 5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9" y="2675"/>
                            <a:ext cx="750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68392" dir="1308085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949" name="Line 525">
                <a:extLst>
                  <a:ext uri="{FF2B5EF4-FFF2-40B4-BE49-F238E27FC236}">
                    <a16:creationId xmlns:a16="http://schemas.microsoft.com/office/drawing/2014/main" id="{A224C0BA-2A60-4724-8F60-CFB7A3355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2782"/>
                <a:ext cx="0" cy="10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5368" name="Object 526">
                <a:extLst>
                  <a:ext uri="{FF2B5EF4-FFF2-40B4-BE49-F238E27FC236}">
                    <a16:creationId xmlns:a16="http://schemas.microsoft.com/office/drawing/2014/main" id="{E4B441F1-1736-4066-876A-3E36B35C6F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17" y="2737"/>
              <a:ext cx="11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0" name="公式" r:id="rId19" imgW="101520" imgH="177480" progId="Equation.3">
                      <p:embed/>
                    </p:oleObj>
                  </mc:Choice>
                  <mc:Fallback>
                    <p:oleObj name="公式" r:id="rId19" imgW="101520" imgH="177480" progId="Equation.3">
                      <p:embed/>
                      <p:pic>
                        <p:nvPicPr>
                          <p:cNvPr id="0" name="Object 5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7" y="2737"/>
                            <a:ext cx="116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82" name="Group 527">
              <a:extLst>
                <a:ext uri="{FF2B5EF4-FFF2-40B4-BE49-F238E27FC236}">
                  <a16:creationId xmlns:a16="http://schemas.microsoft.com/office/drawing/2014/main" id="{CD4650EB-9344-4A3B-A344-A90AD0F48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5" y="3051"/>
              <a:ext cx="317" cy="699"/>
              <a:chOff x="5205" y="3051"/>
              <a:chExt cx="317" cy="699"/>
            </a:xfrm>
          </p:grpSpPr>
          <p:sp>
            <p:nvSpPr>
              <p:cNvPr id="103952" name="Line 528">
                <a:extLst>
                  <a:ext uri="{FF2B5EF4-FFF2-40B4-BE49-F238E27FC236}">
                    <a16:creationId xmlns:a16="http://schemas.microsoft.com/office/drawing/2014/main" id="{D63B125E-9B96-4B79-A58B-7B3A32437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5" y="3314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53" name="Line 529">
                <a:extLst>
                  <a:ext uri="{FF2B5EF4-FFF2-40B4-BE49-F238E27FC236}">
                    <a16:creationId xmlns:a16="http://schemas.microsoft.com/office/drawing/2014/main" id="{6850F121-B61E-439B-9F56-8098E1FE9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5" y="3488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54" name="Line 530">
                <a:extLst>
                  <a:ext uri="{FF2B5EF4-FFF2-40B4-BE49-F238E27FC236}">
                    <a16:creationId xmlns:a16="http://schemas.microsoft.com/office/drawing/2014/main" id="{5EBAAA62-78DD-4F82-B6CA-B42F7092E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6" y="3051"/>
                <a:ext cx="0" cy="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55" name="Line 531">
                <a:extLst>
                  <a:ext uri="{FF2B5EF4-FFF2-40B4-BE49-F238E27FC236}">
                    <a16:creationId xmlns:a16="http://schemas.microsoft.com/office/drawing/2014/main" id="{B6BB4C8C-60D5-41C6-9575-D73FE1B0B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96" y="3488"/>
                <a:ext cx="0" cy="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>
                <a:outerShdw dist="3592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5365" name="Object 532">
                <a:extLst>
                  <a:ext uri="{FF2B5EF4-FFF2-40B4-BE49-F238E27FC236}">
                    <a16:creationId xmlns:a16="http://schemas.microsoft.com/office/drawing/2014/main" id="{8D979ED8-AF23-4145-85AD-568342DA90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6" y="3066"/>
              <a:ext cx="197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1" name="公式" r:id="rId21" imgW="203040" imgH="177480" progId="Equation.3">
                      <p:embed/>
                    </p:oleObj>
                  </mc:Choice>
                  <mc:Fallback>
                    <p:oleObj name="公式" r:id="rId21" imgW="203040" imgH="177480" progId="Equation.3">
                      <p:embed/>
                      <p:pic>
                        <p:nvPicPr>
                          <p:cNvPr id="0" name="Object 5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6" y="3066"/>
                            <a:ext cx="197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56796" dir="1593903" algn="ctr" rotWithShape="0">
                              <a:schemeClr val="tx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83" name="Group 533">
              <a:extLst>
                <a:ext uri="{FF2B5EF4-FFF2-40B4-BE49-F238E27FC236}">
                  <a16:creationId xmlns:a16="http://schemas.microsoft.com/office/drawing/2014/main" id="{EBB047BB-07C2-4E5D-8405-E6738BF4A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8" y="3320"/>
              <a:ext cx="1815" cy="169"/>
              <a:chOff x="3350" y="2899"/>
              <a:chExt cx="1815" cy="169"/>
            </a:xfrm>
          </p:grpSpPr>
          <p:grpSp>
            <p:nvGrpSpPr>
              <p:cNvPr id="15384" name="Group 534">
                <a:extLst>
                  <a:ext uri="{FF2B5EF4-FFF2-40B4-BE49-F238E27FC236}">
                    <a16:creationId xmlns:a16="http://schemas.microsoft.com/office/drawing/2014/main" id="{7AB1A2CB-2FC1-4930-8906-2A3788B91E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9" y="2903"/>
                <a:ext cx="137" cy="161"/>
                <a:chOff x="2154" y="2704"/>
                <a:chExt cx="272" cy="227"/>
              </a:xfrm>
            </p:grpSpPr>
            <p:grpSp>
              <p:nvGrpSpPr>
                <p:cNvPr id="15438" name="Group 535">
                  <a:extLst>
                    <a:ext uri="{FF2B5EF4-FFF2-40B4-BE49-F238E27FC236}">
                      <a16:creationId xmlns:a16="http://schemas.microsoft.com/office/drawing/2014/main" id="{ACF5DB63-2D8C-491E-B28D-C1097A1233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60" name="Oval 536">
                    <a:extLst>
                      <a:ext uri="{FF2B5EF4-FFF2-40B4-BE49-F238E27FC236}">
                        <a16:creationId xmlns:a16="http://schemas.microsoft.com/office/drawing/2014/main" id="{8042A13A-0E49-4671-8C61-94611C1313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61" name="Line 537">
                    <a:extLst>
                      <a:ext uri="{FF2B5EF4-FFF2-40B4-BE49-F238E27FC236}">
                        <a16:creationId xmlns:a16="http://schemas.microsoft.com/office/drawing/2014/main" id="{6B6780D0-295F-4E84-BEB4-28808B11A7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62" name="Line 538">
                  <a:extLst>
                    <a:ext uri="{FF2B5EF4-FFF2-40B4-BE49-F238E27FC236}">
                      <a16:creationId xmlns:a16="http://schemas.microsoft.com/office/drawing/2014/main" id="{4707C719-5C6D-4F12-B89D-6010449768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85" name="Group 539">
                <a:extLst>
                  <a:ext uri="{FF2B5EF4-FFF2-40B4-BE49-F238E27FC236}">
                    <a16:creationId xmlns:a16="http://schemas.microsoft.com/office/drawing/2014/main" id="{485CA9AD-9728-4884-A97A-07D70444F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5" y="2903"/>
                <a:ext cx="137" cy="161"/>
                <a:chOff x="2154" y="2704"/>
                <a:chExt cx="272" cy="227"/>
              </a:xfrm>
            </p:grpSpPr>
            <p:grpSp>
              <p:nvGrpSpPr>
                <p:cNvPr id="15434" name="Group 540">
                  <a:extLst>
                    <a:ext uri="{FF2B5EF4-FFF2-40B4-BE49-F238E27FC236}">
                      <a16:creationId xmlns:a16="http://schemas.microsoft.com/office/drawing/2014/main" id="{123E55CB-907D-4D1C-AA54-28A0077B14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65" name="Oval 541">
                    <a:extLst>
                      <a:ext uri="{FF2B5EF4-FFF2-40B4-BE49-F238E27FC236}">
                        <a16:creationId xmlns:a16="http://schemas.microsoft.com/office/drawing/2014/main" id="{642ED5D0-42AE-43A9-8589-D4B8E8A85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66" name="Line 542">
                    <a:extLst>
                      <a:ext uri="{FF2B5EF4-FFF2-40B4-BE49-F238E27FC236}">
                        <a16:creationId xmlns:a16="http://schemas.microsoft.com/office/drawing/2014/main" id="{2DCFF89B-85C6-4C60-A0DC-B198CDF2A2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67" name="Line 543">
                  <a:extLst>
                    <a:ext uri="{FF2B5EF4-FFF2-40B4-BE49-F238E27FC236}">
                      <a16:creationId xmlns:a16="http://schemas.microsoft.com/office/drawing/2014/main" id="{723D7691-1533-4E2C-888C-627C6449E3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86" name="Group 544">
                <a:extLst>
                  <a:ext uri="{FF2B5EF4-FFF2-40B4-BE49-F238E27FC236}">
                    <a16:creationId xmlns:a16="http://schemas.microsoft.com/office/drawing/2014/main" id="{A3C9AE95-5754-45AF-B815-A53FB74968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3" y="2903"/>
                <a:ext cx="137" cy="161"/>
                <a:chOff x="2154" y="2704"/>
                <a:chExt cx="272" cy="227"/>
              </a:xfrm>
            </p:grpSpPr>
            <p:grpSp>
              <p:nvGrpSpPr>
                <p:cNvPr id="15430" name="Group 545">
                  <a:extLst>
                    <a:ext uri="{FF2B5EF4-FFF2-40B4-BE49-F238E27FC236}">
                      <a16:creationId xmlns:a16="http://schemas.microsoft.com/office/drawing/2014/main" id="{E309D690-A5B1-44AF-B957-1EFCFD1467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70" name="Oval 546">
                    <a:extLst>
                      <a:ext uri="{FF2B5EF4-FFF2-40B4-BE49-F238E27FC236}">
                        <a16:creationId xmlns:a16="http://schemas.microsoft.com/office/drawing/2014/main" id="{A6445853-4405-408C-968D-135D6CE37A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71" name="Line 547">
                    <a:extLst>
                      <a:ext uri="{FF2B5EF4-FFF2-40B4-BE49-F238E27FC236}">
                        <a16:creationId xmlns:a16="http://schemas.microsoft.com/office/drawing/2014/main" id="{430C270D-A033-41D6-81EC-BEEE336D7A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72" name="Line 548">
                  <a:extLst>
                    <a:ext uri="{FF2B5EF4-FFF2-40B4-BE49-F238E27FC236}">
                      <a16:creationId xmlns:a16="http://schemas.microsoft.com/office/drawing/2014/main" id="{8F337851-604E-481D-AF0F-7FFDFD2F5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87" name="Group 549">
                <a:extLst>
                  <a:ext uri="{FF2B5EF4-FFF2-40B4-BE49-F238E27FC236}">
                    <a16:creationId xmlns:a16="http://schemas.microsoft.com/office/drawing/2014/main" id="{E7B581EB-4ACA-4E9A-819D-C0F912C5D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9" y="2903"/>
                <a:ext cx="137" cy="161"/>
                <a:chOff x="2154" y="2704"/>
                <a:chExt cx="272" cy="227"/>
              </a:xfrm>
            </p:grpSpPr>
            <p:grpSp>
              <p:nvGrpSpPr>
                <p:cNvPr id="15426" name="Group 550">
                  <a:extLst>
                    <a:ext uri="{FF2B5EF4-FFF2-40B4-BE49-F238E27FC236}">
                      <a16:creationId xmlns:a16="http://schemas.microsoft.com/office/drawing/2014/main" id="{5C1B2EB6-72FF-4391-A325-ED41D87B1A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75" name="Oval 551">
                    <a:extLst>
                      <a:ext uri="{FF2B5EF4-FFF2-40B4-BE49-F238E27FC236}">
                        <a16:creationId xmlns:a16="http://schemas.microsoft.com/office/drawing/2014/main" id="{52043F7B-9AEC-4793-9771-12CBD9EB4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76" name="Line 552">
                    <a:extLst>
                      <a:ext uri="{FF2B5EF4-FFF2-40B4-BE49-F238E27FC236}">
                        <a16:creationId xmlns:a16="http://schemas.microsoft.com/office/drawing/2014/main" id="{5912DF2D-7C6A-4879-9D62-C2ACECA674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77" name="Line 553">
                  <a:extLst>
                    <a:ext uri="{FF2B5EF4-FFF2-40B4-BE49-F238E27FC236}">
                      <a16:creationId xmlns:a16="http://schemas.microsoft.com/office/drawing/2014/main" id="{6CFAC999-D11B-47AD-806B-5F729B961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88" name="Group 554">
                <a:extLst>
                  <a:ext uri="{FF2B5EF4-FFF2-40B4-BE49-F238E27FC236}">
                    <a16:creationId xmlns:a16="http://schemas.microsoft.com/office/drawing/2014/main" id="{A3BA6BE0-CB57-424A-995F-CCC58A5E3E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9" y="2906"/>
                <a:ext cx="137" cy="161"/>
                <a:chOff x="2154" y="2704"/>
                <a:chExt cx="272" cy="227"/>
              </a:xfrm>
            </p:grpSpPr>
            <p:grpSp>
              <p:nvGrpSpPr>
                <p:cNvPr id="15422" name="Group 555">
                  <a:extLst>
                    <a:ext uri="{FF2B5EF4-FFF2-40B4-BE49-F238E27FC236}">
                      <a16:creationId xmlns:a16="http://schemas.microsoft.com/office/drawing/2014/main" id="{F321CB6D-8466-44A2-BDDE-1AA3CBF244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80" name="Oval 556">
                    <a:extLst>
                      <a:ext uri="{FF2B5EF4-FFF2-40B4-BE49-F238E27FC236}">
                        <a16:creationId xmlns:a16="http://schemas.microsoft.com/office/drawing/2014/main" id="{F43E14DB-51AB-452D-B903-FB4C122806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81" name="Line 557">
                    <a:extLst>
                      <a:ext uri="{FF2B5EF4-FFF2-40B4-BE49-F238E27FC236}">
                        <a16:creationId xmlns:a16="http://schemas.microsoft.com/office/drawing/2014/main" id="{CA90AA4E-A946-4BC9-9E40-AC34EBA7C2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82" name="Line 558">
                  <a:extLst>
                    <a:ext uri="{FF2B5EF4-FFF2-40B4-BE49-F238E27FC236}">
                      <a16:creationId xmlns:a16="http://schemas.microsoft.com/office/drawing/2014/main" id="{BE191C0F-B8D5-48EE-8CA6-1658515974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89" name="Group 559">
                <a:extLst>
                  <a:ext uri="{FF2B5EF4-FFF2-40B4-BE49-F238E27FC236}">
                    <a16:creationId xmlns:a16="http://schemas.microsoft.com/office/drawing/2014/main" id="{66A771DE-0C82-4782-A94D-C69D8ACCA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2906"/>
                <a:ext cx="137" cy="161"/>
                <a:chOff x="2154" y="2704"/>
                <a:chExt cx="272" cy="227"/>
              </a:xfrm>
            </p:grpSpPr>
            <p:grpSp>
              <p:nvGrpSpPr>
                <p:cNvPr id="15418" name="Group 560">
                  <a:extLst>
                    <a:ext uri="{FF2B5EF4-FFF2-40B4-BE49-F238E27FC236}">
                      <a16:creationId xmlns:a16="http://schemas.microsoft.com/office/drawing/2014/main" id="{84CCF5B8-5454-4255-ABEE-4F2FC4365D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85" name="Oval 561">
                    <a:extLst>
                      <a:ext uri="{FF2B5EF4-FFF2-40B4-BE49-F238E27FC236}">
                        <a16:creationId xmlns:a16="http://schemas.microsoft.com/office/drawing/2014/main" id="{4A4AF675-5BEB-4CCB-A840-046B432BDE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86" name="Line 562">
                    <a:extLst>
                      <a:ext uri="{FF2B5EF4-FFF2-40B4-BE49-F238E27FC236}">
                        <a16:creationId xmlns:a16="http://schemas.microsoft.com/office/drawing/2014/main" id="{4C091BC0-844B-47D2-810C-75F49DEF1D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87" name="Line 563">
                  <a:extLst>
                    <a:ext uri="{FF2B5EF4-FFF2-40B4-BE49-F238E27FC236}">
                      <a16:creationId xmlns:a16="http://schemas.microsoft.com/office/drawing/2014/main" id="{5DC627B6-7DCC-478A-A0C9-998599FB7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90" name="Group 564">
                <a:extLst>
                  <a:ext uri="{FF2B5EF4-FFF2-40B4-BE49-F238E27FC236}">
                    <a16:creationId xmlns:a16="http://schemas.microsoft.com/office/drawing/2014/main" id="{06ECFF16-1AD8-4106-96ED-0C0070EDB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3" y="2906"/>
                <a:ext cx="137" cy="161"/>
                <a:chOff x="2154" y="2704"/>
                <a:chExt cx="272" cy="227"/>
              </a:xfrm>
            </p:grpSpPr>
            <p:grpSp>
              <p:nvGrpSpPr>
                <p:cNvPr id="15414" name="Group 565">
                  <a:extLst>
                    <a:ext uri="{FF2B5EF4-FFF2-40B4-BE49-F238E27FC236}">
                      <a16:creationId xmlns:a16="http://schemas.microsoft.com/office/drawing/2014/main" id="{8D82E127-3620-4FD5-9D53-1050F80D54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90" name="Oval 566">
                    <a:extLst>
                      <a:ext uri="{FF2B5EF4-FFF2-40B4-BE49-F238E27FC236}">
                        <a16:creationId xmlns:a16="http://schemas.microsoft.com/office/drawing/2014/main" id="{41A031E3-B636-4D17-B94A-0A6D4BA42B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91" name="Line 567">
                    <a:extLst>
                      <a:ext uri="{FF2B5EF4-FFF2-40B4-BE49-F238E27FC236}">
                        <a16:creationId xmlns:a16="http://schemas.microsoft.com/office/drawing/2014/main" id="{8D61CC63-00B3-4E73-865B-416BC00CB4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92" name="Line 568">
                  <a:extLst>
                    <a:ext uri="{FF2B5EF4-FFF2-40B4-BE49-F238E27FC236}">
                      <a16:creationId xmlns:a16="http://schemas.microsoft.com/office/drawing/2014/main" id="{E87A2E12-C858-49D1-969C-73451D23E3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91" name="Group 569">
                <a:extLst>
                  <a:ext uri="{FF2B5EF4-FFF2-40B4-BE49-F238E27FC236}">
                    <a16:creationId xmlns:a16="http://schemas.microsoft.com/office/drawing/2014/main" id="{736BB64D-630A-41FC-912E-A2558EB5FB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9" y="2906"/>
                <a:ext cx="137" cy="161"/>
                <a:chOff x="2154" y="2704"/>
                <a:chExt cx="272" cy="227"/>
              </a:xfrm>
            </p:grpSpPr>
            <p:grpSp>
              <p:nvGrpSpPr>
                <p:cNvPr id="15410" name="Group 570">
                  <a:extLst>
                    <a:ext uri="{FF2B5EF4-FFF2-40B4-BE49-F238E27FC236}">
                      <a16:creationId xmlns:a16="http://schemas.microsoft.com/office/drawing/2014/main" id="{76FF9069-C10F-4FEE-832F-C08C143DB9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3995" name="Oval 571">
                    <a:extLst>
                      <a:ext uri="{FF2B5EF4-FFF2-40B4-BE49-F238E27FC236}">
                        <a16:creationId xmlns:a16="http://schemas.microsoft.com/office/drawing/2014/main" id="{98109EA3-B5D9-4329-8952-ADB4134177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3996" name="Line 572">
                    <a:extLst>
                      <a:ext uri="{FF2B5EF4-FFF2-40B4-BE49-F238E27FC236}">
                        <a16:creationId xmlns:a16="http://schemas.microsoft.com/office/drawing/2014/main" id="{A720CC73-B1C4-41B0-BEE3-E78DF71BA9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3997" name="Line 573">
                  <a:extLst>
                    <a:ext uri="{FF2B5EF4-FFF2-40B4-BE49-F238E27FC236}">
                      <a16:creationId xmlns:a16="http://schemas.microsoft.com/office/drawing/2014/main" id="{568BEBC8-1A9C-4E50-8455-E85941EBA0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92" name="Group 574">
                <a:extLst>
                  <a:ext uri="{FF2B5EF4-FFF2-40B4-BE49-F238E27FC236}">
                    <a16:creationId xmlns:a16="http://schemas.microsoft.com/office/drawing/2014/main" id="{B74B25C0-7FA4-4312-9607-6DD6AC48CC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7" y="2903"/>
                <a:ext cx="137" cy="161"/>
                <a:chOff x="2154" y="2704"/>
                <a:chExt cx="272" cy="227"/>
              </a:xfrm>
            </p:grpSpPr>
            <p:grpSp>
              <p:nvGrpSpPr>
                <p:cNvPr id="15406" name="Group 575">
                  <a:extLst>
                    <a:ext uri="{FF2B5EF4-FFF2-40B4-BE49-F238E27FC236}">
                      <a16:creationId xmlns:a16="http://schemas.microsoft.com/office/drawing/2014/main" id="{44D6F74D-67AD-454E-BAE6-1941B2CBAB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4000" name="Oval 576">
                    <a:extLst>
                      <a:ext uri="{FF2B5EF4-FFF2-40B4-BE49-F238E27FC236}">
                        <a16:creationId xmlns:a16="http://schemas.microsoft.com/office/drawing/2014/main" id="{1EFD461A-95A4-4D9E-A083-6A89E72E10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4001" name="Line 577">
                    <a:extLst>
                      <a:ext uri="{FF2B5EF4-FFF2-40B4-BE49-F238E27FC236}">
                        <a16:creationId xmlns:a16="http://schemas.microsoft.com/office/drawing/2014/main" id="{41361457-5A57-4F9A-BA80-978A90E2F2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4002" name="Line 578">
                  <a:extLst>
                    <a:ext uri="{FF2B5EF4-FFF2-40B4-BE49-F238E27FC236}">
                      <a16:creationId xmlns:a16="http://schemas.microsoft.com/office/drawing/2014/main" id="{2BA5F994-EB62-457D-AB5B-17B4734E54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93" name="Group 579">
                <a:extLst>
                  <a:ext uri="{FF2B5EF4-FFF2-40B4-BE49-F238E27FC236}">
                    <a16:creationId xmlns:a16="http://schemas.microsoft.com/office/drawing/2014/main" id="{5DF5B136-FD40-47ED-9543-C13806E23F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53" y="2903"/>
                <a:ext cx="137" cy="161"/>
                <a:chOff x="2154" y="2704"/>
                <a:chExt cx="272" cy="227"/>
              </a:xfrm>
            </p:grpSpPr>
            <p:grpSp>
              <p:nvGrpSpPr>
                <p:cNvPr id="15402" name="Group 580">
                  <a:extLst>
                    <a:ext uri="{FF2B5EF4-FFF2-40B4-BE49-F238E27FC236}">
                      <a16:creationId xmlns:a16="http://schemas.microsoft.com/office/drawing/2014/main" id="{5C66A807-96C8-48DE-8718-4362A7D860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4005" name="Oval 581">
                    <a:extLst>
                      <a:ext uri="{FF2B5EF4-FFF2-40B4-BE49-F238E27FC236}">
                        <a16:creationId xmlns:a16="http://schemas.microsoft.com/office/drawing/2014/main" id="{8CDD4759-0286-4846-929B-2E7C75619B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4006" name="Line 582">
                    <a:extLst>
                      <a:ext uri="{FF2B5EF4-FFF2-40B4-BE49-F238E27FC236}">
                        <a16:creationId xmlns:a16="http://schemas.microsoft.com/office/drawing/2014/main" id="{A70390C4-A410-47B0-A747-5762FADBDF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4007" name="Line 583">
                  <a:extLst>
                    <a:ext uri="{FF2B5EF4-FFF2-40B4-BE49-F238E27FC236}">
                      <a16:creationId xmlns:a16="http://schemas.microsoft.com/office/drawing/2014/main" id="{F73996A6-27A4-4681-9B4A-BF2D7E52B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94" name="Group 584">
                <a:extLst>
                  <a:ext uri="{FF2B5EF4-FFF2-40B4-BE49-F238E27FC236}">
                    <a16:creationId xmlns:a16="http://schemas.microsoft.com/office/drawing/2014/main" id="{23F2F131-92FF-41B7-9E2F-FB56B94FA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1" y="2903"/>
                <a:ext cx="137" cy="161"/>
                <a:chOff x="2154" y="2704"/>
                <a:chExt cx="272" cy="227"/>
              </a:xfrm>
            </p:grpSpPr>
            <p:grpSp>
              <p:nvGrpSpPr>
                <p:cNvPr id="15398" name="Group 585">
                  <a:extLst>
                    <a:ext uri="{FF2B5EF4-FFF2-40B4-BE49-F238E27FC236}">
                      <a16:creationId xmlns:a16="http://schemas.microsoft.com/office/drawing/2014/main" id="{8AD4433A-48BE-47ED-B8E2-7D77A003BE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2704"/>
                  <a:ext cx="91" cy="227"/>
                  <a:chOff x="2154" y="2704"/>
                  <a:chExt cx="91" cy="227"/>
                </a:xfrm>
              </p:grpSpPr>
              <p:sp>
                <p:nvSpPr>
                  <p:cNvPr id="104010" name="Oval 586">
                    <a:extLst>
                      <a:ext uri="{FF2B5EF4-FFF2-40B4-BE49-F238E27FC236}">
                        <a16:creationId xmlns:a16="http://schemas.microsoft.com/office/drawing/2014/main" id="{DF3DE7EF-61AC-4B5E-BA3A-36093D5231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86" y="2772"/>
                    <a:ext cx="227" cy="9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04011" name="Line 587">
                    <a:extLst>
                      <a:ext uri="{FF2B5EF4-FFF2-40B4-BE49-F238E27FC236}">
                        <a16:creationId xmlns:a16="http://schemas.microsoft.com/office/drawing/2014/main" id="{101477E3-1F47-4EAA-9B4D-02ADFAAF10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54" y="2801"/>
                    <a:ext cx="0" cy="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ffectLst>
                    <a:outerShdw dist="35921" dir="2700000" algn="ctr" rotWithShape="0">
                      <a:schemeClr val="tx2"/>
                    </a:outerShdw>
                  </a:effec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4012" name="Line 588">
                  <a:extLst>
                    <a:ext uri="{FF2B5EF4-FFF2-40B4-BE49-F238E27FC236}">
                      <a16:creationId xmlns:a16="http://schemas.microsoft.com/office/drawing/2014/main" id="{6E1C50B4-03E4-46A1-B032-D13467B7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22"/>
                  <a:ext cx="22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>
                  <a:outerShdw dist="28398" dir="1593903" algn="ctr" rotWithShape="0">
                    <a:schemeClr val="tx2"/>
                  </a:outerShdw>
                </a:effec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395" name="Group 589">
                <a:extLst>
                  <a:ext uri="{FF2B5EF4-FFF2-40B4-BE49-F238E27FC236}">
                    <a16:creationId xmlns:a16="http://schemas.microsoft.com/office/drawing/2014/main" id="{750CA51F-1D56-4987-9610-99550F9974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0" y="2899"/>
                <a:ext cx="1815" cy="169"/>
                <a:chOff x="1429" y="2931"/>
                <a:chExt cx="1905" cy="139"/>
              </a:xfrm>
            </p:grpSpPr>
            <p:sp>
              <p:nvSpPr>
                <p:cNvPr id="104014" name="Arc 590">
                  <a:extLst>
                    <a:ext uri="{FF2B5EF4-FFF2-40B4-BE49-F238E27FC236}">
                      <a16:creationId xmlns:a16="http://schemas.microsoft.com/office/drawing/2014/main" id="{4385566F-BBDA-46CD-97FD-7A18965A4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7" y="2942"/>
                  <a:ext cx="44" cy="128"/>
                </a:xfrm>
                <a:custGeom>
                  <a:avLst/>
                  <a:gdLst>
                    <a:gd name="G0" fmla="+- 618 0 0"/>
                    <a:gd name="G1" fmla="+- 21600 0 0"/>
                    <a:gd name="G2" fmla="+- 21600 0 0"/>
                    <a:gd name="T0" fmla="*/ 618 w 22218"/>
                    <a:gd name="T1" fmla="*/ 0 h 43200"/>
                    <a:gd name="T2" fmla="*/ 0 w 22218"/>
                    <a:gd name="T3" fmla="*/ 43191 h 43200"/>
                    <a:gd name="T4" fmla="*/ 618 w 2221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218" h="43200" fill="none" extrusionOk="0">
                      <a:moveTo>
                        <a:pt x="617" y="0"/>
                      </a:moveTo>
                      <a:cubicBezTo>
                        <a:pt x="12547" y="0"/>
                        <a:pt x="22218" y="9670"/>
                        <a:pt x="22218" y="21600"/>
                      </a:cubicBezTo>
                      <a:cubicBezTo>
                        <a:pt x="22218" y="33529"/>
                        <a:pt x="12547" y="43200"/>
                        <a:pt x="618" y="43200"/>
                      </a:cubicBezTo>
                      <a:cubicBezTo>
                        <a:pt x="411" y="43200"/>
                        <a:pt x="205" y="43197"/>
                        <a:pt x="-1" y="43191"/>
                      </a:cubicBezTo>
                    </a:path>
                    <a:path w="22218" h="43200" stroke="0" extrusionOk="0">
                      <a:moveTo>
                        <a:pt x="617" y="0"/>
                      </a:moveTo>
                      <a:cubicBezTo>
                        <a:pt x="12547" y="0"/>
                        <a:pt x="22218" y="9670"/>
                        <a:pt x="22218" y="21600"/>
                      </a:cubicBezTo>
                      <a:cubicBezTo>
                        <a:pt x="22218" y="33529"/>
                        <a:pt x="12547" y="43200"/>
                        <a:pt x="618" y="43200"/>
                      </a:cubicBezTo>
                      <a:cubicBezTo>
                        <a:pt x="411" y="43200"/>
                        <a:pt x="205" y="43197"/>
                        <a:pt x="-1" y="43191"/>
                      </a:cubicBezTo>
                      <a:lnTo>
                        <a:pt x="61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FF">
                      <a:alpha val="60001"/>
                    </a:srgbClr>
                  </a:solidFill>
                  <a:prstDash val="dash"/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015" name="AutoShape 591">
                  <a:extLst>
                    <a:ext uri="{FF2B5EF4-FFF2-40B4-BE49-F238E27FC236}">
                      <a16:creationId xmlns:a16="http://schemas.microsoft.com/office/drawing/2014/main" id="{19C9063C-6F71-4E9B-BB69-2C52BC4C0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314" y="2046"/>
                  <a:ext cx="136" cy="1905"/>
                </a:xfrm>
                <a:prstGeom prst="can">
                  <a:avLst>
                    <a:gd name="adj" fmla="val 41892"/>
                  </a:avLst>
                </a:prstGeom>
                <a:solidFill>
                  <a:srgbClr val="3366FF">
                    <a:alpha val="60001"/>
                  </a:srgbClr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5377" name="Group 592">
            <a:extLst>
              <a:ext uri="{FF2B5EF4-FFF2-40B4-BE49-F238E27FC236}">
                <a16:creationId xmlns:a16="http://schemas.microsoft.com/office/drawing/2014/main" id="{4C095DDC-4FDB-4EC8-AF69-157ECBB71E7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57338"/>
            <a:ext cx="4762500" cy="519112"/>
            <a:chOff x="152" y="981"/>
            <a:chExt cx="3000" cy="327"/>
          </a:xfrm>
        </p:grpSpPr>
        <p:sp>
          <p:nvSpPr>
            <p:cNvPr id="104017" name="Text Box 593">
              <a:extLst>
                <a:ext uri="{FF2B5EF4-FFF2-40B4-BE49-F238E27FC236}">
                  <a16:creationId xmlns:a16="http://schemas.microsoft.com/office/drawing/2014/main" id="{AC90D02F-599D-4B58-8FB8-643EF54FF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981"/>
              <a:ext cx="285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: 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面磁化电流密度。</a:t>
              </a:r>
            </a:p>
          </p:txBody>
        </p:sp>
        <p:graphicFrame>
          <p:nvGraphicFramePr>
            <p:cNvPr id="15364" name="Object 594">
              <a:extLst>
                <a:ext uri="{FF2B5EF4-FFF2-40B4-BE49-F238E27FC236}">
                  <a16:creationId xmlns:a16="http://schemas.microsoft.com/office/drawing/2014/main" id="{40CB0A40-74BB-447E-8B39-4CA75CEA31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" y="1026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2" name="公式" r:id="rId23" imgW="126720" imgH="177480" progId="Equation.3">
                    <p:embed/>
                  </p:oleObj>
                </mc:Choice>
                <mc:Fallback>
                  <p:oleObj name="公式" r:id="rId23" imgW="126720" imgH="177480" progId="Equation.3">
                    <p:embed/>
                    <p:pic>
                      <p:nvPicPr>
                        <p:cNvPr id="0" name="Object 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" y="1026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67E761E-378A-476B-B941-0727CE9BBAC1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268413"/>
            <a:ext cx="3744913" cy="3024187"/>
            <a:chOff x="3152" y="799"/>
            <a:chExt cx="2359" cy="1905"/>
          </a:xfrm>
        </p:grpSpPr>
        <p:sp>
          <p:nvSpPr>
            <p:cNvPr id="120835" name="Rectangle 3">
              <a:extLst>
                <a:ext uri="{FF2B5EF4-FFF2-40B4-BE49-F238E27FC236}">
                  <a16:creationId xmlns:a16="http://schemas.microsoft.com/office/drawing/2014/main" id="{9122DEC6-F6D8-4572-ADAF-79AED65DE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799"/>
              <a:ext cx="2359" cy="1905"/>
            </a:xfrm>
            <a:prstGeom prst="rect">
              <a:avLst/>
            </a:prstGeom>
            <a:pattFill prst="pct80">
              <a:fgClr>
                <a:schemeClr val="tx2">
                  <a:alpha val="70000"/>
                </a:schemeClr>
              </a:fgClr>
              <a:bgClr>
                <a:schemeClr val="tx1">
                  <a:alpha val="70000"/>
                </a:schemeClr>
              </a:bgClr>
            </a:pattFill>
            <a:ln w="19050">
              <a:noFill/>
              <a:miter lim="800000"/>
              <a:headEnd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19" name="Object 4">
              <a:extLst>
                <a:ext uri="{FF2B5EF4-FFF2-40B4-BE49-F238E27FC236}">
                  <a16:creationId xmlns:a16="http://schemas.microsoft.com/office/drawing/2014/main" id="{4FD49FD7-1FFE-4AD2-8CD4-ED10A23286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7" y="981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0" name="公式" r:id="rId3" imgW="190440" imgH="228600" progId="Equation.3">
                    <p:embed/>
                  </p:oleObj>
                </mc:Choice>
                <mc:Fallback>
                  <p:oleObj name="公式" r:id="rId3" imgW="19044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981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37" name="AutoShape 5">
              <a:extLst>
                <a:ext uri="{FF2B5EF4-FFF2-40B4-BE49-F238E27FC236}">
                  <a16:creationId xmlns:a16="http://schemas.microsoft.com/office/drawing/2014/main" id="{D9342B34-A4A4-4ACC-AD6E-38A8515D4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1707"/>
              <a:ext cx="100" cy="100"/>
            </a:xfrm>
            <a:prstGeom prst="flowChartSummingJunction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442" name="Group 6">
              <a:extLst>
                <a:ext uri="{FF2B5EF4-FFF2-40B4-BE49-F238E27FC236}">
                  <a16:creationId xmlns:a16="http://schemas.microsoft.com/office/drawing/2014/main" id="{F1C7DF0D-66AF-4A8E-9982-F585E1655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752"/>
              <a:ext cx="102" cy="102"/>
              <a:chOff x="3144" y="3264"/>
              <a:chExt cx="102" cy="102"/>
            </a:xfrm>
          </p:grpSpPr>
          <p:sp>
            <p:nvSpPr>
              <p:cNvPr id="120839" name="Oval 7">
                <a:extLst>
                  <a:ext uri="{FF2B5EF4-FFF2-40B4-BE49-F238E27FC236}">
                    <a16:creationId xmlns:a16="http://schemas.microsoft.com/office/drawing/2014/main" id="{18223D1F-DB0D-4317-AAA1-441450CC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3264"/>
                <a:ext cx="102" cy="102"/>
              </a:xfrm>
              <a:prstGeom prst="ellipse">
                <a:avLst/>
              </a:prstGeom>
              <a:noFill/>
              <a:ln w="19050">
                <a:solidFill>
                  <a:srgbClr val="00FFFF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0840" name="Oval 8">
                <a:extLst>
                  <a:ext uri="{FF2B5EF4-FFF2-40B4-BE49-F238E27FC236}">
                    <a16:creationId xmlns:a16="http://schemas.microsoft.com/office/drawing/2014/main" id="{DE19E583-048E-40CB-8C75-5312989FE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3297"/>
                <a:ext cx="34" cy="34"/>
              </a:xfrm>
              <a:prstGeom prst="ellipse">
                <a:avLst/>
              </a:prstGeom>
              <a:solidFill>
                <a:srgbClr val="00FFFF"/>
              </a:solidFill>
              <a:ln w="3175">
                <a:solidFill>
                  <a:srgbClr val="00FFFF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0841" name="AutoShape 9">
              <a:extLst>
                <a:ext uri="{FF2B5EF4-FFF2-40B4-BE49-F238E27FC236}">
                  <a16:creationId xmlns:a16="http://schemas.microsoft.com/office/drawing/2014/main" id="{9701E628-2E6E-45AB-804B-C15D716B4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115"/>
              <a:ext cx="100" cy="100"/>
            </a:xfrm>
            <a:prstGeom prst="flowChartSummingJunction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444" name="Group 10">
              <a:extLst>
                <a:ext uri="{FF2B5EF4-FFF2-40B4-BE49-F238E27FC236}">
                  <a16:creationId xmlns:a16="http://schemas.microsoft.com/office/drawing/2014/main" id="{4338FC8C-390D-4C82-A2EC-7D72ECE3E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253"/>
              <a:ext cx="102" cy="102"/>
              <a:chOff x="3144" y="3264"/>
              <a:chExt cx="102" cy="102"/>
            </a:xfrm>
          </p:grpSpPr>
          <p:sp>
            <p:nvSpPr>
              <p:cNvPr id="120843" name="Oval 11">
                <a:extLst>
                  <a:ext uri="{FF2B5EF4-FFF2-40B4-BE49-F238E27FC236}">
                    <a16:creationId xmlns:a16="http://schemas.microsoft.com/office/drawing/2014/main" id="{2973E104-C760-4F5C-B532-530813B6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3264"/>
                <a:ext cx="102" cy="102"/>
              </a:xfrm>
              <a:prstGeom prst="ellipse">
                <a:avLst/>
              </a:prstGeom>
              <a:noFill/>
              <a:ln w="19050">
                <a:solidFill>
                  <a:srgbClr val="00FFFF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0844" name="Oval 12">
                <a:extLst>
                  <a:ext uri="{FF2B5EF4-FFF2-40B4-BE49-F238E27FC236}">
                    <a16:creationId xmlns:a16="http://schemas.microsoft.com/office/drawing/2014/main" id="{774422DB-5282-44A8-AE70-2102957FC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3297"/>
                <a:ext cx="34" cy="34"/>
              </a:xfrm>
              <a:prstGeom prst="ellipse">
                <a:avLst/>
              </a:prstGeom>
              <a:solidFill>
                <a:srgbClr val="00FFFF"/>
              </a:solidFill>
              <a:ln w="3175">
                <a:solidFill>
                  <a:srgbClr val="00FFFF"/>
                </a:solidFill>
                <a:round/>
                <a:headEnd/>
                <a:tailEnd type="none" w="med" len="lg"/>
              </a:ln>
              <a:effectLst>
                <a:outerShdw dist="17961" dir="2700000" algn="ctr" rotWithShape="0">
                  <a:schemeClr val="tx2"/>
                </a:outerShdw>
              </a:effec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0845" name="AutoShape 13">
              <a:extLst>
                <a:ext uri="{FF2B5EF4-FFF2-40B4-BE49-F238E27FC236}">
                  <a16:creationId xmlns:a16="http://schemas.microsoft.com/office/drawing/2014/main" id="{EAFB4ECF-21E7-4B1E-A624-29C5CFAFB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888"/>
              <a:ext cx="100" cy="100"/>
            </a:xfrm>
            <a:prstGeom prst="flowChartSummingJunction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46" name="Arc 14">
              <a:extLst>
                <a:ext uri="{FF2B5EF4-FFF2-40B4-BE49-F238E27FC236}">
                  <a16:creationId xmlns:a16="http://schemas.microsoft.com/office/drawing/2014/main" id="{900293DD-AA53-4F38-8D6B-D5C1F5666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" y="2097"/>
              <a:ext cx="62" cy="16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782 w 43200"/>
                <a:gd name="T1" fmla="*/ 29297 h 43200"/>
                <a:gd name="T2" fmla="*/ 43171 w 43200"/>
                <a:gd name="T3" fmla="*/ 227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</a:path>
                <a:path w="43200" h="43200" stroke="0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 type="triangle" w="sm" len="med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47" name="Arc 15">
              <a:extLst>
                <a:ext uri="{FF2B5EF4-FFF2-40B4-BE49-F238E27FC236}">
                  <a16:creationId xmlns:a16="http://schemas.microsoft.com/office/drawing/2014/main" id="{1A927606-983A-40F5-90C4-680619044FEC}"/>
                </a:ext>
              </a:extLst>
            </p:cNvPr>
            <p:cNvSpPr>
              <a:spLocks/>
            </p:cNvSpPr>
            <p:nvPr/>
          </p:nvSpPr>
          <p:spPr bwMode="auto">
            <a:xfrm rot="511846">
              <a:off x="4150" y="2229"/>
              <a:ext cx="62" cy="16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782 w 43200"/>
                <a:gd name="T1" fmla="*/ 29297 h 43200"/>
                <a:gd name="T2" fmla="*/ 43171 w 43200"/>
                <a:gd name="T3" fmla="*/ 227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</a:path>
                <a:path w="43200" h="43200" stroke="0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 type="triangle" w="sm" len="med"/>
            </a:ln>
            <a:effectLst>
              <a:outerShdw dist="12700" algn="ctr" rotWithShape="0">
                <a:schemeClr val="tx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48" name="Arc 16">
              <a:extLst>
                <a:ext uri="{FF2B5EF4-FFF2-40B4-BE49-F238E27FC236}">
                  <a16:creationId xmlns:a16="http://schemas.microsoft.com/office/drawing/2014/main" id="{71FA78DC-BD8C-4242-9237-7B4DEAD93907}"/>
                </a:ext>
              </a:extLst>
            </p:cNvPr>
            <p:cNvSpPr>
              <a:spLocks/>
            </p:cNvSpPr>
            <p:nvPr/>
          </p:nvSpPr>
          <p:spPr bwMode="auto">
            <a:xfrm rot="511846">
              <a:off x="4241" y="1888"/>
              <a:ext cx="62" cy="16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782 w 43200"/>
                <a:gd name="T1" fmla="*/ 29297 h 43200"/>
                <a:gd name="T2" fmla="*/ 43171 w 43200"/>
                <a:gd name="T3" fmla="*/ 227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</a:path>
                <a:path w="43200" h="43200" stroke="0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 type="triangle" w="sm" len="med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49" name="Arc 17">
              <a:extLst>
                <a:ext uri="{FF2B5EF4-FFF2-40B4-BE49-F238E27FC236}">
                  <a16:creationId xmlns:a16="http://schemas.microsoft.com/office/drawing/2014/main" id="{04526465-5A51-4359-839A-30EEC20D87E5}"/>
                </a:ext>
              </a:extLst>
            </p:cNvPr>
            <p:cNvSpPr>
              <a:spLocks/>
            </p:cNvSpPr>
            <p:nvPr/>
          </p:nvSpPr>
          <p:spPr bwMode="auto">
            <a:xfrm rot="202463">
              <a:off x="4568" y="2040"/>
              <a:ext cx="62" cy="16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782 w 43200"/>
                <a:gd name="T1" fmla="*/ 29297 h 43200"/>
                <a:gd name="T2" fmla="*/ 43171 w 43200"/>
                <a:gd name="T3" fmla="*/ 227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</a:path>
                <a:path w="43200" h="43200" stroke="0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 type="triangle" w="sm" len="med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50" name="Arc 18">
              <a:extLst>
                <a:ext uri="{FF2B5EF4-FFF2-40B4-BE49-F238E27FC236}">
                  <a16:creationId xmlns:a16="http://schemas.microsoft.com/office/drawing/2014/main" id="{FD08543D-4C89-4458-B4D6-4EC99B563243}"/>
                </a:ext>
              </a:extLst>
            </p:cNvPr>
            <p:cNvSpPr>
              <a:spLocks/>
            </p:cNvSpPr>
            <p:nvPr/>
          </p:nvSpPr>
          <p:spPr bwMode="auto">
            <a:xfrm rot="-526853">
              <a:off x="4043" y="2277"/>
              <a:ext cx="62" cy="16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782 w 43200"/>
                <a:gd name="T1" fmla="*/ 29297 h 43200"/>
                <a:gd name="T2" fmla="*/ 43171 w 43200"/>
                <a:gd name="T3" fmla="*/ 227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</a:path>
                <a:path w="43200" h="43200" stroke="0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 type="triangle" w="sm" len="med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51" name="Arc 19">
              <a:extLst>
                <a:ext uri="{FF2B5EF4-FFF2-40B4-BE49-F238E27FC236}">
                  <a16:creationId xmlns:a16="http://schemas.microsoft.com/office/drawing/2014/main" id="{005C6072-10EA-416A-934D-210EABCFDFB7}"/>
                </a:ext>
              </a:extLst>
            </p:cNvPr>
            <p:cNvSpPr>
              <a:spLocks/>
            </p:cNvSpPr>
            <p:nvPr/>
          </p:nvSpPr>
          <p:spPr bwMode="auto">
            <a:xfrm rot="252824">
              <a:off x="3933" y="2280"/>
              <a:ext cx="62" cy="16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782 w 43200"/>
                <a:gd name="T1" fmla="*/ 29297 h 43200"/>
                <a:gd name="T2" fmla="*/ 43171 w 43200"/>
                <a:gd name="T3" fmla="*/ 227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</a:path>
                <a:path w="43200" h="43200" stroke="0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 type="triangle" w="sm" len="med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52" name="Arc 20">
              <a:extLst>
                <a:ext uri="{FF2B5EF4-FFF2-40B4-BE49-F238E27FC236}">
                  <a16:creationId xmlns:a16="http://schemas.microsoft.com/office/drawing/2014/main" id="{E64DC78C-F891-41A2-9511-43E384BD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1661"/>
              <a:ext cx="62" cy="16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782 w 43200"/>
                <a:gd name="T1" fmla="*/ 29297 h 43200"/>
                <a:gd name="T2" fmla="*/ 43171 w 43200"/>
                <a:gd name="T3" fmla="*/ 227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</a:path>
                <a:path w="43200" h="43200" stroke="0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 type="triangle" w="sm" len="med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53" name="Arc 21">
              <a:extLst>
                <a:ext uri="{FF2B5EF4-FFF2-40B4-BE49-F238E27FC236}">
                  <a16:creationId xmlns:a16="http://schemas.microsoft.com/office/drawing/2014/main" id="{A3F7576C-F9AF-4F99-B930-BA3E98D896B7}"/>
                </a:ext>
              </a:extLst>
            </p:cNvPr>
            <p:cNvSpPr>
              <a:spLocks/>
            </p:cNvSpPr>
            <p:nvPr/>
          </p:nvSpPr>
          <p:spPr bwMode="auto">
            <a:xfrm rot="-258291">
              <a:off x="3833" y="1842"/>
              <a:ext cx="62" cy="16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782 w 43200"/>
                <a:gd name="T1" fmla="*/ 29297 h 43200"/>
                <a:gd name="T2" fmla="*/ 43171 w 43200"/>
                <a:gd name="T3" fmla="*/ 227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</a:path>
                <a:path w="43200" h="43200" stroke="0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 type="triangle" w="sm" len="med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54" name="Line 22">
              <a:extLst>
                <a:ext uri="{FF2B5EF4-FFF2-40B4-BE49-F238E27FC236}">
                  <a16:creationId xmlns:a16="http://schemas.microsoft.com/office/drawing/2014/main" id="{91AC2D50-EB2D-443A-996B-D5444F2D9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0" y="1921"/>
              <a:ext cx="124" cy="10"/>
            </a:xfrm>
            <a:prstGeom prst="line">
              <a:avLst/>
            </a:prstGeom>
            <a:noFill/>
            <a:ln w="15875">
              <a:solidFill>
                <a:srgbClr val="00FF00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55" name="Line 23">
              <a:extLst>
                <a:ext uri="{FF2B5EF4-FFF2-40B4-BE49-F238E27FC236}">
                  <a16:creationId xmlns:a16="http://schemas.microsoft.com/office/drawing/2014/main" id="{2BC0AB20-230F-49F2-AA3A-A4215A199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1" y="1611"/>
              <a:ext cx="124" cy="10"/>
            </a:xfrm>
            <a:prstGeom prst="line">
              <a:avLst/>
            </a:prstGeom>
            <a:noFill/>
            <a:ln w="15875">
              <a:solidFill>
                <a:srgbClr val="00FF00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56" name="Arc 24">
              <a:extLst>
                <a:ext uri="{FF2B5EF4-FFF2-40B4-BE49-F238E27FC236}">
                  <a16:creationId xmlns:a16="http://schemas.microsoft.com/office/drawing/2014/main" id="{8E272994-FAC9-4BB4-A5FF-3421014E4DDE}"/>
                </a:ext>
              </a:extLst>
            </p:cNvPr>
            <p:cNvSpPr>
              <a:spLocks/>
            </p:cNvSpPr>
            <p:nvPr/>
          </p:nvSpPr>
          <p:spPr bwMode="auto">
            <a:xfrm rot="-258291">
              <a:off x="4117" y="1539"/>
              <a:ext cx="62" cy="16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1782 w 43200"/>
                <a:gd name="T1" fmla="*/ 29297 h 43200"/>
                <a:gd name="T2" fmla="*/ 43171 w 43200"/>
                <a:gd name="T3" fmla="*/ 227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</a:path>
                <a:path w="43200" h="43200" stroke="0" extrusionOk="0">
                  <a:moveTo>
                    <a:pt x="41782" y="29297"/>
                  </a:moveTo>
                  <a:cubicBezTo>
                    <a:pt x="38589" y="37668"/>
                    <a:pt x="3055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73"/>
                    <a:pt x="43190" y="22347"/>
                    <a:pt x="43170" y="227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 type="triangle" w="sm" len="med"/>
            </a:ln>
            <a:effectLst>
              <a:outerShdw dist="17961" dir="2700000" algn="ctr" rotWithShape="0">
                <a:schemeClr val="tx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57" name="Line 25">
              <a:extLst>
                <a:ext uri="{FF2B5EF4-FFF2-40B4-BE49-F238E27FC236}">
                  <a16:creationId xmlns:a16="http://schemas.microsoft.com/office/drawing/2014/main" id="{141C9D37-8D2E-43A2-98D6-EBE2174B9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4" y="1748"/>
              <a:ext cx="127" cy="5"/>
            </a:xfrm>
            <a:prstGeom prst="line">
              <a:avLst/>
            </a:prstGeom>
            <a:noFill/>
            <a:ln w="15875">
              <a:solidFill>
                <a:srgbClr val="00FF00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58" name="Line 26">
              <a:extLst>
                <a:ext uri="{FF2B5EF4-FFF2-40B4-BE49-F238E27FC236}">
                  <a16:creationId xmlns:a16="http://schemas.microsoft.com/office/drawing/2014/main" id="{BDB3092D-E51E-421E-B385-75D516EAF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5" y="1978"/>
              <a:ext cx="133" cy="13"/>
            </a:xfrm>
            <a:prstGeom prst="line">
              <a:avLst/>
            </a:prstGeom>
            <a:noFill/>
            <a:ln w="15875">
              <a:solidFill>
                <a:srgbClr val="00FF00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59" name="Line 27">
              <a:extLst>
                <a:ext uri="{FF2B5EF4-FFF2-40B4-BE49-F238E27FC236}">
                  <a16:creationId xmlns:a16="http://schemas.microsoft.com/office/drawing/2014/main" id="{64D92690-BE19-4C07-98DB-B8773F72B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7" y="2128"/>
              <a:ext cx="133" cy="13"/>
            </a:xfrm>
            <a:prstGeom prst="line">
              <a:avLst/>
            </a:prstGeom>
            <a:noFill/>
            <a:ln w="15875">
              <a:solidFill>
                <a:srgbClr val="00FF00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60" name="Line 28">
              <a:extLst>
                <a:ext uri="{FF2B5EF4-FFF2-40B4-BE49-F238E27FC236}">
                  <a16:creationId xmlns:a16="http://schemas.microsoft.com/office/drawing/2014/main" id="{C7897450-5544-497F-8B1C-FFD78F9D7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5" y="2181"/>
              <a:ext cx="136" cy="2"/>
            </a:xfrm>
            <a:prstGeom prst="line">
              <a:avLst/>
            </a:prstGeom>
            <a:noFill/>
            <a:ln w="15875">
              <a:solidFill>
                <a:srgbClr val="00FF00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61" name="Line 29">
              <a:extLst>
                <a:ext uri="{FF2B5EF4-FFF2-40B4-BE49-F238E27FC236}">
                  <a16:creationId xmlns:a16="http://schemas.microsoft.com/office/drawing/2014/main" id="{0FDF3811-2076-4FF2-9AC5-4D7C5BA80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2315"/>
              <a:ext cx="137" cy="23"/>
            </a:xfrm>
            <a:prstGeom prst="line">
              <a:avLst/>
            </a:prstGeom>
            <a:noFill/>
            <a:ln w="15875">
              <a:solidFill>
                <a:srgbClr val="00FF00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62" name="Line 30">
              <a:extLst>
                <a:ext uri="{FF2B5EF4-FFF2-40B4-BE49-F238E27FC236}">
                  <a16:creationId xmlns:a16="http://schemas.microsoft.com/office/drawing/2014/main" id="{3FF70BD0-AFBF-4870-B774-7A6732336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8" y="2343"/>
              <a:ext cx="116" cy="18"/>
            </a:xfrm>
            <a:prstGeom prst="line">
              <a:avLst/>
            </a:prstGeom>
            <a:noFill/>
            <a:ln w="15875">
              <a:solidFill>
                <a:srgbClr val="00FF00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63" name="Line 31">
              <a:extLst>
                <a:ext uri="{FF2B5EF4-FFF2-40B4-BE49-F238E27FC236}">
                  <a16:creationId xmlns:a16="http://schemas.microsoft.com/office/drawing/2014/main" id="{A8B57AF9-D0BE-4650-AF72-E2A4BFBF2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369"/>
              <a:ext cx="113" cy="6"/>
            </a:xfrm>
            <a:prstGeom prst="line">
              <a:avLst/>
            </a:prstGeom>
            <a:noFill/>
            <a:ln w="15875">
              <a:solidFill>
                <a:srgbClr val="00FF00"/>
              </a:solidFill>
              <a:round/>
              <a:headEnd/>
              <a:tailEnd type="triangle" w="sm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20" name="Object 32">
              <a:extLst>
                <a:ext uri="{FF2B5EF4-FFF2-40B4-BE49-F238E27FC236}">
                  <a16:creationId xmlns:a16="http://schemas.microsoft.com/office/drawing/2014/main" id="{C5D42E5F-2294-4CF6-ADA9-56C1A1F41A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1525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1" name="公式" r:id="rId5" imgW="203040" imgH="228600" progId="Equation.3">
                    <p:embed/>
                  </p:oleObj>
                </mc:Choice>
                <mc:Fallback>
                  <p:oleObj name="公式" r:id="rId5" imgW="20304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525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65" name="Object 33">
            <a:extLst>
              <a:ext uri="{FF2B5EF4-FFF2-40B4-BE49-F238E27FC236}">
                <a16:creationId xmlns:a16="http://schemas.microsoft.com/office/drawing/2014/main" id="{D84EF49F-9B92-4CB5-B84E-481F50AE0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8363" y="21971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公式" r:id="rId7" imgW="139680" imgH="164880" progId="Equation.3">
                  <p:embed/>
                </p:oleObj>
              </mc:Choice>
              <mc:Fallback>
                <p:oleObj name="公式" r:id="rId7" imgW="139680" imgH="164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2197100"/>
                        <a:ext cx="279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4">
            <a:extLst>
              <a:ext uri="{FF2B5EF4-FFF2-40B4-BE49-F238E27FC236}">
                <a16:creationId xmlns:a16="http://schemas.microsoft.com/office/drawing/2014/main" id="{7483F86E-85EE-4BAC-B9F0-9A5B9BBE8F6B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817688"/>
            <a:ext cx="2520950" cy="2259012"/>
            <a:chOff x="3470" y="1145"/>
            <a:chExt cx="1588" cy="1423"/>
          </a:xfrm>
        </p:grpSpPr>
        <p:sp>
          <p:nvSpPr>
            <p:cNvPr id="120867" name="Arc 35">
              <a:extLst>
                <a:ext uri="{FF2B5EF4-FFF2-40B4-BE49-F238E27FC236}">
                  <a16:creationId xmlns:a16="http://schemas.microsoft.com/office/drawing/2014/main" id="{FD525634-F2B6-4850-8DEB-4398027A1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2296"/>
              <a:ext cx="1502" cy="2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666"/>
                <a:gd name="T1" fmla="*/ 0 h 21600"/>
                <a:gd name="T2" fmla="*/ 19666 w 19666"/>
                <a:gd name="T3" fmla="*/ 12667 h 21600"/>
                <a:gd name="T4" fmla="*/ 0 w 196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66" h="21600" fill="none" extrusionOk="0">
                  <a:moveTo>
                    <a:pt x="-1" y="0"/>
                  </a:moveTo>
                  <a:cubicBezTo>
                    <a:pt x="8472" y="0"/>
                    <a:pt x="16162" y="4953"/>
                    <a:pt x="19666" y="12666"/>
                  </a:cubicBezTo>
                </a:path>
                <a:path w="19666" h="21600" stroke="0" extrusionOk="0">
                  <a:moveTo>
                    <a:pt x="-1" y="0"/>
                  </a:moveTo>
                  <a:cubicBezTo>
                    <a:pt x="8472" y="0"/>
                    <a:pt x="16162" y="4953"/>
                    <a:pt x="19666" y="126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68" name="Arc 36">
              <a:extLst>
                <a:ext uri="{FF2B5EF4-FFF2-40B4-BE49-F238E27FC236}">
                  <a16:creationId xmlns:a16="http://schemas.microsoft.com/office/drawing/2014/main" id="{34E19ADC-F739-4D88-AA9A-53AD60A9F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2080"/>
              <a:ext cx="1588" cy="17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666"/>
                <a:gd name="T1" fmla="*/ 0 h 21600"/>
                <a:gd name="T2" fmla="*/ 19666 w 19666"/>
                <a:gd name="T3" fmla="*/ 12667 h 21600"/>
                <a:gd name="T4" fmla="*/ 0 w 196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66" h="21600" fill="none" extrusionOk="0">
                  <a:moveTo>
                    <a:pt x="-1" y="0"/>
                  </a:moveTo>
                  <a:cubicBezTo>
                    <a:pt x="8472" y="0"/>
                    <a:pt x="16162" y="4953"/>
                    <a:pt x="19666" y="12666"/>
                  </a:cubicBezTo>
                </a:path>
                <a:path w="19666" h="21600" stroke="0" extrusionOk="0">
                  <a:moveTo>
                    <a:pt x="-1" y="0"/>
                  </a:moveTo>
                  <a:cubicBezTo>
                    <a:pt x="8472" y="0"/>
                    <a:pt x="16162" y="4953"/>
                    <a:pt x="19666" y="126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69" name="Arc 37">
              <a:extLst>
                <a:ext uri="{FF2B5EF4-FFF2-40B4-BE49-F238E27FC236}">
                  <a16:creationId xmlns:a16="http://schemas.microsoft.com/office/drawing/2014/main" id="{99CBFE7A-B34E-44A0-A9D9-C56735BEE57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70" y="1709"/>
              <a:ext cx="1588" cy="17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666"/>
                <a:gd name="T1" fmla="*/ 0 h 21600"/>
                <a:gd name="T2" fmla="*/ 19666 w 19666"/>
                <a:gd name="T3" fmla="*/ 12667 h 21600"/>
                <a:gd name="T4" fmla="*/ 0 w 196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66" h="21600" fill="none" extrusionOk="0">
                  <a:moveTo>
                    <a:pt x="-1" y="0"/>
                  </a:moveTo>
                  <a:cubicBezTo>
                    <a:pt x="8472" y="0"/>
                    <a:pt x="16162" y="4953"/>
                    <a:pt x="19666" y="12666"/>
                  </a:cubicBezTo>
                </a:path>
                <a:path w="19666" h="21600" stroke="0" extrusionOk="0">
                  <a:moveTo>
                    <a:pt x="-1" y="0"/>
                  </a:moveTo>
                  <a:cubicBezTo>
                    <a:pt x="8472" y="0"/>
                    <a:pt x="16162" y="4953"/>
                    <a:pt x="19666" y="126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70" name="Arc 38">
              <a:extLst>
                <a:ext uri="{FF2B5EF4-FFF2-40B4-BE49-F238E27FC236}">
                  <a16:creationId xmlns:a16="http://schemas.microsoft.com/office/drawing/2014/main" id="{EA7A9247-C078-4498-AC51-2AC413C6F6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70" y="1145"/>
              <a:ext cx="1588" cy="5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666"/>
                <a:gd name="T1" fmla="*/ 0 h 21600"/>
                <a:gd name="T2" fmla="*/ 19666 w 19666"/>
                <a:gd name="T3" fmla="*/ 12667 h 21600"/>
                <a:gd name="T4" fmla="*/ 0 w 196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66" h="21600" fill="none" extrusionOk="0">
                  <a:moveTo>
                    <a:pt x="-1" y="0"/>
                  </a:moveTo>
                  <a:cubicBezTo>
                    <a:pt x="8472" y="0"/>
                    <a:pt x="16162" y="4953"/>
                    <a:pt x="19666" y="12666"/>
                  </a:cubicBezTo>
                </a:path>
                <a:path w="19666" h="21600" stroke="0" extrusionOk="0">
                  <a:moveTo>
                    <a:pt x="-1" y="0"/>
                  </a:moveTo>
                  <a:cubicBezTo>
                    <a:pt x="8472" y="0"/>
                    <a:pt x="16162" y="4953"/>
                    <a:pt x="19666" y="126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0871" name="Text Box 39">
            <a:extLst>
              <a:ext uri="{FF2B5EF4-FFF2-40B4-BE49-F238E27FC236}">
                <a16:creationId xmlns:a16="http://schemas.microsoft.com/office/drawing/2014/main" id="{B8474C73-D8E8-4837-9CB4-962C5EDD7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1488"/>
            <a:ext cx="6480175" cy="586957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磁场强度</a:t>
            </a:r>
            <a:r>
              <a:rPr lang="en-US" altLang="zh-CN" sz="3200" i="1" dirty="0">
                <a:solidFill>
                  <a:srgbClr val="00FFFF"/>
                </a:solidFill>
              </a:rPr>
              <a:t>H</a:t>
            </a:r>
            <a:r>
              <a:rPr lang="zh-CN" altLang="en-US" sz="3200" dirty="0">
                <a:solidFill>
                  <a:srgbClr val="FFFF00"/>
                </a:solidFill>
              </a:rPr>
              <a:t>的安培环路定理</a:t>
            </a:r>
          </a:p>
        </p:txBody>
      </p:sp>
      <p:graphicFrame>
        <p:nvGraphicFramePr>
          <p:cNvPr id="120872" name="Object 40">
            <a:extLst>
              <a:ext uri="{FF2B5EF4-FFF2-40B4-BE49-F238E27FC236}">
                <a16:creationId xmlns:a16="http://schemas.microsoft.com/office/drawing/2014/main" id="{51E0564C-5F3C-43B4-8028-DA147D76F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1644650"/>
          <a:ext cx="2887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公式" r:id="rId9" imgW="1257120" imgH="291960" progId="Equation.3">
                  <p:embed/>
                </p:oleObj>
              </mc:Choice>
              <mc:Fallback>
                <p:oleObj name="公式" r:id="rId9" imgW="1257120" imgH="2919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644650"/>
                        <a:ext cx="28876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1">
            <a:extLst>
              <a:ext uri="{FF2B5EF4-FFF2-40B4-BE49-F238E27FC236}">
                <a16:creationId xmlns:a16="http://schemas.microsoft.com/office/drawing/2014/main" id="{17ABEF49-FD32-4E11-A5D7-25757B7A8D0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276475"/>
            <a:ext cx="1728788" cy="1514475"/>
            <a:chOff x="3696" y="1434"/>
            <a:chExt cx="1089" cy="954"/>
          </a:xfrm>
        </p:grpSpPr>
        <p:sp>
          <p:nvSpPr>
            <p:cNvPr id="120874" name="Freeform 42">
              <a:extLst>
                <a:ext uri="{FF2B5EF4-FFF2-40B4-BE49-F238E27FC236}">
                  <a16:creationId xmlns:a16="http://schemas.microsoft.com/office/drawing/2014/main" id="{7728540F-53D6-4FFA-9237-39859F5A6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434"/>
              <a:ext cx="1089" cy="954"/>
            </a:xfrm>
            <a:custGeom>
              <a:avLst/>
              <a:gdLst/>
              <a:ahLst/>
              <a:cxnLst>
                <a:cxn ang="0">
                  <a:pos x="125" y="240"/>
                </a:cxn>
                <a:cxn ang="0">
                  <a:pos x="281" y="33"/>
                </a:cxn>
                <a:cxn ang="0">
                  <a:pos x="406" y="41"/>
                </a:cxn>
                <a:cxn ang="0">
                  <a:pos x="492" y="10"/>
                </a:cxn>
                <a:cxn ang="0">
                  <a:pos x="632" y="18"/>
                </a:cxn>
                <a:cxn ang="0">
                  <a:pos x="764" y="119"/>
                </a:cxn>
                <a:cxn ang="0">
                  <a:pos x="842" y="275"/>
                </a:cxn>
                <a:cxn ang="0">
                  <a:pos x="920" y="500"/>
                </a:cxn>
                <a:cxn ang="0">
                  <a:pos x="803" y="687"/>
                </a:cxn>
                <a:cxn ang="0">
                  <a:pos x="593" y="742"/>
                </a:cxn>
                <a:cxn ang="0">
                  <a:pos x="367" y="928"/>
                </a:cxn>
                <a:cxn ang="0">
                  <a:pos x="110" y="897"/>
                </a:cxn>
                <a:cxn ang="0">
                  <a:pos x="17" y="679"/>
                </a:cxn>
                <a:cxn ang="0">
                  <a:pos x="9" y="524"/>
                </a:cxn>
                <a:cxn ang="0">
                  <a:pos x="63" y="352"/>
                </a:cxn>
                <a:cxn ang="0">
                  <a:pos x="125" y="240"/>
                </a:cxn>
              </a:cxnLst>
              <a:rect l="0" t="0" r="r" b="b"/>
              <a:pathLst>
                <a:path w="927" h="954">
                  <a:moveTo>
                    <a:pt x="125" y="240"/>
                  </a:moveTo>
                  <a:cubicBezTo>
                    <a:pt x="161" y="187"/>
                    <a:pt x="234" y="66"/>
                    <a:pt x="281" y="33"/>
                  </a:cubicBezTo>
                  <a:cubicBezTo>
                    <a:pt x="328" y="0"/>
                    <a:pt x="371" y="45"/>
                    <a:pt x="406" y="41"/>
                  </a:cubicBezTo>
                  <a:cubicBezTo>
                    <a:pt x="441" y="37"/>
                    <a:pt x="454" y="14"/>
                    <a:pt x="492" y="10"/>
                  </a:cubicBezTo>
                  <a:cubicBezTo>
                    <a:pt x="530" y="6"/>
                    <a:pt x="587" y="0"/>
                    <a:pt x="632" y="18"/>
                  </a:cubicBezTo>
                  <a:cubicBezTo>
                    <a:pt x="677" y="36"/>
                    <a:pt x="729" y="76"/>
                    <a:pt x="764" y="119"/>
                  </a:cubicBezTo>
                  <a:cubicBezTo>
                    <a:pt x="799" y="162"/>
                    <a:pt x="816" y="212"/>
                    <a:pt x="842" y="275"/>
                  </a:cubicBezTo>
                  <a:cubicBezTo>
                    <a:pt x="868" y="338"/>
                    <a:pt x="927" y="431"/>
                    <a:pt x="920" y="500"/>
                  </a:cubicBezTo>
                  <a:cubicBezTo>
                    <a:pt x="913" y="569"/>
                    <a:pt x="858" y="647"/>
                    <a:pt x="803" y="687"/>
                  </a:cubicBezTo>
                  <a:cubicBezTo>
                    <a:pt x="748" y="727"/>
                    <a:pt x="666" y="702"/>
                    <a:pt x="593" y="742"/>
                  </a:cubicBezTo>
                  <a:cubicBezTo>
                    <a:pt x="520" y="782"/>
                    <a:pt x="447" y="902"/>
                    <a:pt x="367" y="928"/>
                  </a:cubicBezTo>
                  <a:cubicBezTo>
                    <a:pt x="287" y="954"/>
                    <a:pt x="168" y="939"/>
                    <a:pt x="110" y="897"/>
                  </a:cubicBezTo>
                  <a:cubicBezTo>
                    <a:pt x="52" y="855"/>
                    <a:pt x="34" y="741"/>
                    <a:pt x="17" y="679"/>
                  </a:cubicBezTo>
                  <a:cubicBezTo>
                    <a:pt x="0" y="617"/>
                    <a:pt x="1" y="578"/>
                    <a:pt x="9" y="524"/>
                  </a:cubicBezTo>
                  <a:cubicBezTo>
                    <a:pt x="17" y="470"/>
                    <a:pt x="44" y="396"/>
                    <a:pt x="63" y="352"/>
                  </a:cubicBezTo>
                  <a:cubicBezTo>
                    <a:pt x="82" y="308"/>
                    <a:pt x="89" y="293"/>
                    <a:pt x="125" y="2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75" name="Line 43">
              <a:extLst>
                <a:ext uri="{FF2B5EF4-FFF2-40B4-BE49-F238E27FC236}">
                  <a16:creationId xmlns:a16="http://schemas.microsoft.com/office/drawing/2014/main" id="{E31B0201-1E82-443A-9757-8D1A09BB8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3" y="1633"/>
              <a:ext cx="59" cy="75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76" name="Line 44">
              <a:extLst>
                <a:ext uri="{FF2B5EF4-FFF2-40B4-BE49-F238E27FC236}">
                  <a16:creationId xmlns:a16="http://schemas.microsoft.com/office/drawing/2014/main" id="{141C17F2-C904-49E0-81EC-4E6C1D142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4" y="1922"/>
              <a:ext cx="34" cy="99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triangl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20877" name="Object 45">
            <a:extLst>
              <a:ext uri="{FF2B5EF4-FFF2-40B4-BE49-F238E27FC236}">
                <a16:creationId xmlns:a16="http://schemas.microsoft.com/office/drawing/2014/main" id="{41BD01F5-EF85-4D5C-9AE1-D4BDBCC7E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3573463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公式" r:id="rId11" imgW="152280" imgH="203040" progId="Equation.3">
                  <p:embed/>
                </p:oleObj>
              </mc:Choice>
              <mc:Fallback>
                <p:oleObj name="公式" r:id="rId11" imgW="152280" imgH="2030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573463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5791" dir="2021404" algn="ctr" rotWithShape="0">
                          <a:schemeClr val="tx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78" name="Text Box 46">
            <a:extLst>
              <a:ext uri="{FF2B5EF4-FFF2-40B4-BE49-F238E27FC236}">
                <a16:creationId xmlns:a16="http://schemas.microsoft.com/office/drawing/2014/main" id="{95DE1294-711E-47FC-8379-9353F734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565400"/>
            <a:ext cx="4546600" cy="5191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FFFF00"/>
                </a:solidFill>
              </a:rPr>
              <a:t>I</a:t>
            </a:r>
            <a:r>
              <a:rPr lang="en-US" altLang="zh-CN" i="1">
                <a:solidFill>
                  <a:srgbClr val="FFFF00"/>
                </a:solidFill>
                <a:cs typeface="Times New Roman" pitchFamily="18" charset="0"/>
              </a:rPr>
              <a:t>'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：被</a:t>
            </a:r>
            <a:r>
              <a:rPr lang="en-US" altLang="zh-CN" i="1">
                <a:effectLst>
                  <a:outerShdw blurRad="38100" dist="38100" dir="2700000" algn="tl">
                    <a:srgbClr val="808080"/>
                  </a:outerShdw>
                </a:effectLst>
              </a:rPr>
              <a:t>L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包围的</a:t>
            </a:r>
            <a:r>
              <a:rPr lang="zh-CN" altLang="en-US">
                <a:solidFill>
                  <a:srgbClr val="FFFF00"/>
                </a:solidFill>
              </a:rPr>
              <a:t>总磁化电流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；</a:t>
            </a:r>
          </a:p>
        </p:txBody>
      </p:sp>
      <p:sp>
        <p:nvSpPr>
          <p:cNvPr id="120879" name="Text Box 47">
            <a:extLst>
              <a:ext uri="{FF2B5EF4-FFF2-40B4-BE49-F238E27FC236}">
                <a16:creationId xmlns:a16="http://schemas.microsoft.com/office/drawing/2014/main" id="{C3FC258A-53B5-488C-AEC0-9BCB8DF11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3300413"/>
            <a:ext cx="45688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 dirty="0">
                <a:solidFill>
                  <a:srgbClr val="FFFF00"/>
                </a:solidFill>
              </a:rPr>
              <a:t>I</a:t>
            </a:r>
            <a:r>
              <a:rPr lang="en-US" altLang="zh-CN" baseline="-25000" dirty="0">
                <a:solidFill>
                  <a:srgbClr val="FFFF00"/>
                </a:solidFill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：被</a:t>
            </a:r>
            <a:r>
              <a:rPr lang="en-US" altLang="zh-CN" i="1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L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包围的</a:t>
            </a:r>
            <a:r>
              <a:rPr lang="zh-CN" altLang="en-US" dirty="0">
                <a:solidFill>
                  <a:srgbClr val="FFFF00"/>
                </a:solidFill>
              </a:rPr>
              <a:t>总自由电流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；</a:t>
            </a:r>
          </a:p>
        </p:txBody>
      </p:sp>
      <p:graphicFrame>
        <p:nvGraphicFramePr>
          <p:cNvPr id="120884" name="Object 52">
            <a:extLst>
              <a:ext uri="{FF2B5EF4-FFF2-40B4-BE49-F238E27FC236}">
                <a16:creationId xmlns:a16="http://schemas.microsoft.com/office/drawing/2014/main" id="{789A2F65-A40B-462C-8AAB-DA4626979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156200"/>
          <a:ext cx="6127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公式" r:id="rId13" imgW="266400" imgH="164880" progId="Equation.3">
                  <p:embed/>
                </p:oleObj>
              </mc:Choice>
              <mc:Fallback>
                <p:oleObj name="公式" r:id="rId13" imgW="266400" imgH="1648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56200"/>
                        <a:ext cx="6127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5" name="Object 53">
            <a:extLst>
              <a:ext uri="{FF2B5EF4-FFF2-40B4-BE49-F238E27FC236}">
                <a16:creationId xmlns:a16="http://schemas.microsoft.com/office/drawing/2014/main" id="{B5B37567-A11E-40EC-8F4A-534C0BBE2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013325"/>
          <a:ext cx="14859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公式" r:id="rId15" imgW="647640" imgH="291960" progId="Equation.3">
                  <p:embed/>
                </p:oleObj>
              </mc:Choice>
              <mc:Fallback>
                <p:oleObj name="公式" r:id="rId15" imgW="647640" imgH="2919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13325"/>
                        <a:ext cx="14859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6" name="Object 54">
            <a:extLst>
              <a:ext uri="{FF2B5EF4-FFF2-40B4-BE49-F238E27FC236}">
                <a16:creationId xmlns:a16="http://schemas.microsoft.com/office/drawing/2014/main" id="{7C889542-B8E0-4ACC-9E2B-213E5B5BC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7788" y="5013325"/>
          <a:ext cx="9921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公式" r:id="rId17" imgW="431640" imgH="317160" progId="Equation.3">
                  <p:embed/>
                </p:oleObj>
              </mc:Choice>
              <mc:Fallback>
                <p:oleObj name="公式" r:id="rId17" imgW="431640" imgH="3171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5013325"/>
                        <a:ext cx="9921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7" name="Object 55">
            <a:extLst>
              <a:ext uri="{FF2B5EF4-FFF2-40B4-BE49-F238E27FC236}">
                <a16:creationId xmlns:a16="http://schemas.microsoft.com/office/drawing/2014/main" id="{2B9862B3-0A81-4229-9C32-AF36CC5BE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5805488"/>
          <a:ext cx="35274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公式" r:id="rId19" imgW="1536480" imgH="368280" progId="Equation.3">
                  <p:embed/>
                </p:oleObj>
              </mc:Choice>
              <mc:Fallback>
                <p:oleObj name="公式" r:id="rId19" imgW="1536480" imgH="3682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5805488"/>
                        <a:ext cx="35274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6">
            <a:extLst>
              <a:ext uri="{FF2B5EF4-FFF2-40B4-BE49-F238E27FC236}">
                <a16:creationId xmlns:a16="http://schemas.microsoft.com/office/drawing/2014/main" id="{00E64A1E-1C26-45FA-AD37-76673451D3DA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5661025"/>
            <a:ext cx="2519362" cy="1079500"/>
            <a:chOff x="1474" y="3022"/>
            <a:chExt cx="1587" cy="680"/>
          </a:xfrm>
        </p:grpSpPr>
        <p:sp useBgFill="1">
          <p:nvSpPr>
            <p:cNvPr id="120889" name="Rectangle 57">
              <a:extLst>
                <a:ext uri="{FF2B5EF4-FFF2-40B4-BE49-F238E27FC236}">
                  <a16:creationId xmlns:a16="http://schemas.microsoft.com/office/drawing/2014/main" id="{E2FA2ADD-5C18-4AA1-B6B6-1BE45B54C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022"/>
              <a:ext cx="1587" cy="680"/>
            </a:xfrm>
            <a:prstGeom prst="rect">
              <a:avLst/>
            </a:prstGeom>
            <a:ln w="25400">
              <a:noFill/>
              <a:miter lim="800000"/>
              <a:headEnd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17" name="Object 58">
              <a:extLst>
                <a:ext uri="{FF2B5EF4-FFF2-40B4-BE49-F238E27FC236}">
                  <a16:creationId xmlns:a16="http://schemas.microsoft.com/office/drawing/2014/main" id="{0C5A5783-471C-4C52-95F1-033A70E602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3158"/>
            <a:ext cx="771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9" name="公式" r:id="rId21" imgW="533160" imgH="291960" progId="Equation.3">
                    <p:embed/>
                  </p:oleObj>
                </mc:Choice>
                <mc:Fallback>
                  <p:oleObj name="公式" r:id="rId21" imgW="533160" imgH="29196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158"/>
                          <a:ext cx="771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59">
              <a:extLst>
                <a:ext uri="{FF2B5EF4-FFF2-40B4-BE49-F238E27FC236}">
                  <a16:creationId xmlns:a16="http://schemas.microsoft.com/office/drawing/2014/main" id="{2E9CA86A-AE83-43CA-B1D3-E970E2C878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6" y="3234"/>
            <a:ext cx="49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0" name="公式" r:id="rId23" imgW="342720" imgH="228600" progId="Equation.3">
                    <p:embed/>
                  </p:oleObj>
                </mc:Choice>
                <mc:Fallback>
                  <p:oleObj name="公式" r:id="rId23" imgW="34272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3234"/>
                          <a:ext cx="496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300" fill="hold"/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1" grpId="0"/>
      <p:bldP spid="120878" grpId="0"/>
      <p:bldP spid="1208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>
            <a:extLst>
              <a:ext uri="{FF2B5EF4-FFF2-40B4-BE49-F238E27FC236}">
                <a16:creationId xmlns:a16="http://schemas.microsoft.com/office/drawing/2014/main" id="{B9520DF6-9321-4502-AD8A-DAF10C86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1488"/>
            <a:ext cx="6480175" cy="579437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FFFF00"/>
                </a:solidFill>
              </a:rPr>
              <a:t>七、静电场的基本方程</a:t>
            </a:r>
          </a:p>
        </p:txBody>
      </p:sp>
      <p:graphicFrame>
        <p:nvGraphicFramePr>
          <p:cNvPr id="134147" name="Object 3">
            <a:extLst>
              <a:ext uri="{FF2B5EF4-FFF2-40B4-BE49-F238E27FC236}">
                <a16:creationId xmlns:a16="http://schemas.microsoft.com/office/drawing/2014/main" id="{8F69FF75-6264-40B7-BFBF-236C793629D0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47813" y="1203325"/>
          <a:ext cx="18002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公式" r:id="rId3" imgW="698400" imgH="279360" progId="Equation.3">
                  <p:embed/>
                </p:oleObj>
              </mc:Choice>
              <mc:Fallback>
                <p:oleObj name="公式" r:id="rId3" imgW="698400" imgH="279360" progId="Equation.3">
                  <p:embed/>
                  <p:pic>
                    <p:nvPicPr>
                      <p:cNvPr id="134147" name="Object 3">
                        <a:extLst>
                          <a:ext uri="{FF2B5EF4-FFF2-40B4-BE49-F238E27FC236}">
                            <a16:creationId xmlns:a16="http://schemas.microsoft.com/office/drawing/2014/main" id="{8F69FF75-6264-40B7-BFBF-236C793629D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03325"/>
                        <a:ext cx="18002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E7FCA19D-7675-4780-9E48-0A7BB0DC37F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1989138"/>
          <a:ext cx="20875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公式" r:id="rId5" imgW="1041120" imgH="368280" progId="Equation.3">
                  <p:embed/>
                </p:oleObj>
              </mc:Choice>
              <mc:Fallback>
                <p:oleObj name="公式" r:id="rId5" imgW="1041120" imgH="368280" progId="Equation.3">
                  <p:embed/>
                  <p:pic>
                    <p:nvPicPr>
                      <p:cNvPr id="134148" name="Object 4">
                        <a:extLst>
                          <a:ext uri="{FF2B5EF4-FFF2-40B4-BE49-F238E27FC236}">
                            <a16:creationId xmlns:a16="http://schemas.microsoft.com/office/drawing/2014/main" id="{E7FCA19D-7675-4780-9E48-0A7BB0DC37F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89138"/>
                        <a:ext cx="208756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2B3587DA-B424-4D6F-956D-5D00F40662E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47813" y="2727325"/>
          <a:ext cx="2089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公式" r:id="rId7" imgW="990360" imgH="253800" progId="Equation.3">
                  <p:embed/>
                </p:oleObj>
              </mc:Choice>
              <mc:Fallback>
                <p:oleObj name="公式" r:id="rId7" imgW="990360" imgH="253800" progId="Equation.3">
                  <p:embed/>
                  <p:pic>
                    <p:nvPicPr>
                      <p:cNvPr id="134149" name="Object 5">
                        <a:extLst>
                          <a:ext uri="{FF2B5EF4-FFF2-40B4-BE49-F238E27FC236}">
                            <a16:creationId xmlns:a16="http://schemas.microsoft.com/office/drawing/2014/main" id="{2B3587DA-B424-4D6F-956D-5D00F40662E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27325"/>
                        <a:ext cx="20891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Text Box 6">
            <a:extLst>
              <a:ext uri="{FF2B5EF4-FFF2-40B4-BE49-F238E27FC236}">
                <a16:creationId xmlns:a16="http://schemas.microsoft.com/office/drawing/2014/main" id="{AE907F2F-624B-4323-BB43-BB07E78E9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1254125"/>
            <a:ext cx="3457575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（对任意闭合曲线）</a:t>
            </a:r>
          </a:p>
        </p:txBody>
      </p:sp>
      <p:sp>
        <p:nvSpPr>
          <p:cNvPr id="134151" name="Text Box 7">
            <a:extLst>
              <a:ext uri="{FF2B5EF4-FFF2-40B4-BE49-F238E27FC236}">
                <a16:creationId xmlns:a16="http://schemas.microsoft.com/office/drawing/2014/main" id="{640088BA-AAF4-469A-B5E5-9DC5D3E3C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973263"/>
            <a:ext cx="3457575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（对任意闭合曲面）</a:t>
            </a:r>
          </a:p>
        </p:txBody>
      </p:sp>
      <p:sp>
        <p:nvSpPr>
          <p:cNvPr id="134152" name="Text Box 8">
            <a:extLst>
              <a:ext uri="{FF2B5EF4-FFF2-40B4-BE49-F238E27FC236}">
                <a16:creationId xmlns:a16="http://schemas.microsoft.com/office/drawing/2014/main" id="{4BAC7DA2-C397-432E-9902-07DA23EF2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4388"/>
            <a:ext cx="6480175" cy="579437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FFFF00"/>
                </a:solidFill>
              </a:rPr>
              <a:t>八、恒定磁场的基本方程</a:t>
            </a:r>
          </a:p>
        </p:txBody>
      </p:sp>
      <p:graphicFrame>
        <p:nvGraphicFramePr>
          <p:cNvPr id="134153" name="Object 9">
            <a:extLst>
              <a:ext uri="{FF2B5EF4-FFF2-40B4-BE49-F238E27FC236}">
                <a16:creationId xmlns:a16="http://schemas.microsoft.com/office/drawing/2014/main" id="{52FF76A3-D35B-4373-872F-3422D3A81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005263"/>
          <a:ext cx="21605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公式" r:id="rId9" imgW="965160" imgH="368280" progId="Equation.3">
                  <p:embed/>
                </p:oleObj>
              </mc:Choice>
              <mc:Fallback>
                <p:oleObj name="公式" r:id="rId9" imgW="965160" imgH="368280" progId="Equation.3">
                  <p:embed/>
                  <p:pic>
                    <p:nvPicPr>
                      <p:cNvPr id="134153" name="Object 9">
                        <a:extLst>
                          <a:ext uri="{FF2B5EF4-FFF2-40B4-BE49-F238E27FC236}">
                            <a16:creationId xmlns:a16="http://schemas.microsoft.com/office/drawing/2014/main" id="{52FF76A3-D35B-4373-872F-3422D3A81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5263"/>
                        <a:ext cx="21605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>
            <a:extLst>
              <a:ext uri="{FF2B5EF4-FFF2-40B4-BE49-F238E27FC236}">
                <a16:creationId xmlns:a16="http://schemas.microsoft.com/office/drawing/2014/main" id="{9151C736-88EA-448F-A051-7C20CAAA9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821363"/>
          <a:ext cx="2752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公式" r:id="rId11" imgW="1104840" imgH="253800" progId="Equation.3">
                  <p:embed/>
                </p:oleObj>
              </mc:Choice>
              <mc:Fallback>
                <p:oleObj name="公式" r:id="rId11" imgW="1104840" imgH="253800" progId="Equation.3">
                  <p:embed/>
                  <p:pic>
                    <p:nvPicPr>
                      <p:cNvPr id="134154" name="Object 10">
                        <a:extLst>
                          <a:ext uri="{FF2B5EF4-FFF2-40B4-BE49-F238E27FC236}">
                            <a16:creationId xmlns:a16="http://schemas.microsoft.com/office/drawing/2014/main" id="{9151C736-88EA-448F-A051-7C20CAAA9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21363"/>
                        <a:ext cx="27527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>
            <a:extLst>
              <a:ext uri="{FF2B5EF4-FFF2-40B4-BE49-F238E27FC236}">
                <a16:creationId xmlns:a16="http://schemas.microsoft.com/office/drawing/2014/main" id="{4CCA6C72-E973-4D3A-ABB0-3E822F604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956175"/>
          <a:ext cx="1727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公式" r:id="rId13" imgW="761760" imgH="279360" progId="Equation.3">
                  <p:embed/>
                </p:oleObj>
              </mc:Choice>
              <mc:Fallback>
                <p:oleObj name="公式" r:id="rId13" imgW="761760" imgH="279360" progId="Equation.3">
                  <p:embed/>
                  <p:pic>
                    <p:nvPicPr>
                      <p:cNvPr id="134155" name="Object 11">
                        <a:extLst>
                          <a:ext uri="{FF2B5EF4-FFF2-40B4-BE49-F238E27FC236}">
                            <a16:creationId xmlns:a16="http://schemas.microsoft.com/office/drawing/2014/main" id="{4CCA6C72-E973-4D3A-ABB0-3E822F604C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56175"/>
                        <a:ext cx="1727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6" name="Text Box 12">
            <a:extLst>
              <a:ext uri="{FF2B5EF4-FFF2-40B4-BE49-F238E27FC236}">
                <a16:creationId xmlns:a16="http://schemas.microsoft.com/office/drawing/2014/main" id="{7FF0D032-729E-4A82-B0EB-C94B0CDC1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4076700"/>
            <a:ext cx="3457575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（对任意闭合曲线）</a:t>
            </a:r>
          </a:p>
        </p:txBody>
      </p:sp>
      <p:sp>
        <p:nvSpPr>
          <p:cNvPr id="134157" name="Text Box 13">
            <a:extLst>
              <a:ext uri="{FF2B5EF4-FFF2-40B4-BE49-F238E27FC236}">
                <a16:creationId xmlns:a16="http://schemas.microsoft.com/office/drawing/2014/main" id="{97EE2259-8B9A-4D84-8077-D5CB4DFAF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4941888"/>
            <a:ext cx="3457575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（对任意闭合曲面）</a:t>
            </a:r>
          </a:p>
        </p:txBody>
      </p:sp>
    </p:spTree>
    <p:extLst>
      <p:ext uri="{BB962C8B-B14F-4D97-AF65-F5344CB8AC3E}">
        <p14:creationId xmlns:p14="http://schemas.microsoft.com/office/powerpoint/2010/main" val="1334993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/>
      <p:bldP spid="134151" grpId="0"/>
      <p:bldP spid="134152" grpId="0"/>
      <p:bldP spid="134156" grpId="0"/>
      <p:bldP spid="1341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8" name="Oval 48" descr="深色横线">
            <a:extLst>
              <a:ext uri="{FF2B5EF4-FFF2-40B4-BE49-F238E27FC236}">
                <a16:creationId xmlns:a16="http://schemas.microsoft.com/office/drawing/2014/main" id="{238C344B-80FE-4D9A-8B6A-0BF9DF86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8050"/>
            <a:ext cx="1584325" cy="288925"/>
          </a:xfrm>
          <a:prstGeom prst="ellipse">
            <a:avLst/>
          </a:prstGeom>
          <a:pattFill prst="dkHorz">
            <a:fgClr>
              <a:srgbClr val="0066FF">
                <a:alpha val="70000"/>
              </a:srgbClr>
            </a:fgClr>
            <a:bgClr>
              <a:schemeClr val="tx2">
                <a:alpha val="70000"/>
              </a:schemeClr>
            </a:bgClr>
          </a:pattFill>
          <a:ln w="25400">
            <a:noFill/>
            <a:round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8289" name="Picture 49" descr="归纳2">
            <a:extLst>
              <a:ext uri="{FF2B5EF4-FFF2-40B4-BE49-F238E27FC236}">
                <a16:creationId xmlns:a16="http://schemas.microsoft.com/office/drawing/2014/main" id="{0969B7D2-B58D-4488-BC29-BBFE7EBC1CE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20713"/>
            <a:ext cx="952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90" name="Text Box 50">
            <a:extLst>
              <a:ext uri="{FF2B5EF4-FFF2-40B4-BE49-F238E27FC236}">
                <a16:creationId xmlns:a16="http://schemas.microsoft.com/office/drawing/2014/main" id="{AF761090-63EA-45B9-9140-057167B1D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327150"/>
            <a:ext cx="2695266" cy="525401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40161" dir="1106097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磁介质的分类：</a:t>
            </a: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AACA1EF3-07B6-4E78-BD9F-683BD1039C3D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989138"/>
            <a:ext cx="5883275" cy="528637"/>
            <a:chOff x="884" y="1253"/>
            <a:chExt cx="3706" cy="333"/>
          </a:xfrm>
        </p:grpSpPr>
        <p:sp>
          <p:nvSpPr>
            <p:cNvPr id="138294" name="Text Box 54">
              <a:extLst>
                <a:ext uri="{FF2B5EF4-FFF2-40B4-BE49-F238E27FC236}">
                  <a16:creationId xmlns:a16="http://schemas.microsoft.com/office/drawing/2014/main" id="{3B67473B-7B7E-4FB4-9824-58882E18D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253"/>
              <a:ext cx="32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>
              <a:outerShdw dist="40161" dir="11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FFFF"/>
                  </a:solidFill>
                </a:rPr>
                <a:t>顺磁质：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介质内</a:t>
              </a:r>
              <a:r>
                <a:rPr lang="en-US" altLang="zh-CN" i="1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B</a:t>
              </a:r>
              <a:r>
                <a:rPr lang="en-US" altLang="zh-CN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 &gt; </a:t>
              </a:r>
              <a:r>
                <a:rPr lang="en-US" altLang="zh-CN" i="1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0  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；</a:t>
              </a:r>
              <a:endParaRPr lang="zh-CN" altLang="en-US">
                <a:solidFill>
                  <a:srgbClr val="00FFFF"/>
                </a:solidFill>
              </a:endParaRPr>
            </a:p>
          </p:txBody>
        </p:sp>
        <p:graphicFrame>
          <p:nvGraphicFramePr>
            <p:cNvPr id="31748" name="Object 55">
              <a:extLst>
                <a:ext uri="{FF2B5EF4-FFF2-40B4-BE49-F238E27FC236}">
                  <a16:creationId xmlns:a16="http://schemas.microsoft.com/office/drawing/2014/main" id="{FE1BEEFA-555F-4C3E-BEEC-D84AEBD4AF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5" y="1256"/>
            <a:ext cx="125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1" name="公式" r:id="rId4" imgW="901440" imgH="228600" progId="Equation.3">
                    <p:embed/>
                  </p:oleObj>
                </mc:Choice>
                <mc:Fallback>
                  <p:oleObj name="公式" r:id="rId4" imgW="901440" imgH="228600" progId="Equation.3">
                    <p:embed/>
                    <p:pic>
                      <p:nvPicPr>
                        <p:cNvPr id="31748" name="Object 55">
                          <a:extLst>
                            <a:ext uri="{FF2B5EF4-FFF2-40B4-BE49-F238E27FC236}">
                              <a16:creationId xmlns:a16="http://schemas.microsoft.com/office/drawing/2014/main" id="{FE1BEEFA-555F-4C3E-BEEC-D84AEBD4AF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1256"/>
                          <a:ext cx="125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45791" dir="2021404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6">
            <a:extLst>
              <a:ext uri="{FF2B5EF4-FFF2-40B4-BE49-F238E27FC236}">
                <a16:creationId xmlns:a16="http://schemas.microsoft.com/office/drawing/2014/main" id="{0248FDEA-C196-498C-A8E9-2E473387F736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617788"/>
            <a:ext cx="5951538" cy="523875"/>
            <a:chOff x="884" y="1652"/>
            <a:chExt cx="3749" cy="330"/>
          </a:xfrm>
        </p:grpSpPr>
        <p:sp>
          <p:nvSpPr>
            <p:cNvPr id="138297" name="Text Box 57">
              <a:extLst>
                <a:ext uri="{FF2B5EF4-FFF2-40B4-BE49-F238E27FC236}">
                  <a16:creationId xmlns:a16="http://schemas.microsoft.com/office/drawing/2014/main" id="{9D6F40F0-43C0-4A69-B39D-CF9A3AA2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53"/>
              <a:ext cx="32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>
              <a:outerShdw dist="40161" dir="11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FFFF"/>
                  </a:solidFill>
                </a:rPr>
                <a:t>抗磁质：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介质内</a:t>
              </a:r>
              <a:r>
                <a:rPr lang="en-US" altLang="zh-CN" i="1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B</a:t>
              </a:r>
              <a:r>
                <a:rPr lang="en-US" altLang="zh-CN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 &lt; </a:t>
              </a:r>
              <a:r>
                <a:rPr lang="en-US" altLang="zh-CN" i="1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0  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；</a:t>
              </a:r>
              <a:endParaRPr lang="zh-CN" altLang="en-US">
                <a:solidFill>
                  <a:srgbClr val="00FFFF"/>
                </a:solidFill>
              </a:endParaRPr>
            </a:p>
          </p:txBody>
        </p:sp>
        <p:graphicFrame>
          <p:nvGraphicFramePr>
            <p:cNvPr id="31747" name="Object 58">
              <a:extLst>
                <a:ext uri="{FF2B5EF4-FFF2-40B4-BE49-F238E27FC236}">
                  <a16:creationId xmlns:a16="http://schemas.microsoft.com/office/drawing/2014/main" id="{197A0CBD-180F-4DD2-8885-1CFF9A1A24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6" y="1652"/>
            <a:ext cx="130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2" name="公式" r:id="rId6" imgW="939600" imgH="228600" progId="Equation.3">
                    <p:embed/>
                  </p:oleObj>
                </mc:Choice>
                <mc:Fallback>
                  <p:oleObj name="公式" r:id="rId6" imgW="939600" imgH="228600" progId="Equation.3">
                    <p:embed/>
                    <p:pic>
                      <p:nvPicPr>
                        <p:cNvPr id="31747" name="Object 58">
                          <a:extLst>
                            <a:ext uri="{FF2B5EF4-FFF2-40B4-BE49-F238E27FC236}">
                              <a16:creationId xmlns:a16="http://schemas.microsoft.com/office/drawing/2014/main" id="{197A0CBD-180F-4DD2-8885-1CFF9A1A24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1652"/>
                          <a:ext cx="130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45791" dir="2021404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E4A4D2B2-6BAE-432C-86ED-BC89BB4E9C4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267075"/>
            <a:ext cx="5446713" cy="519113"/>
            <a:chOff x="884" y="1653"/>
            <a:chExt cx="3431" cy="327"/>
          </a:xfrm>
        </p:grpSpPr>
        <p:sp>
          <p:nvSpPr>
            <p:cNvPr id="138300" name="Text Box 60">
              <a:extLst>
                <a:ext uri="{FF2B5EF4-FFF2-40B4-BE49-F238E27FC236}">
                  <a16:creationId xmlns:a16="http://schemas.microsoft.com/office/drawing/2014/main" id="{1FD107AE-F9AF-4561-8440-13A6CE84D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53"/>
              <a:ext cx="32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>
              <a:outerShdw dist="40161" dir="1106097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00FFFF"/>
                  </a:solidFill>
                </a:rPr>
                <a:t>铁磁质：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介质内</a:t>
              </a:r>
              <a:r>
                <a:rPr lang="en-US" altLang="zh-CN" i="1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B</a:t>
              </a:r>
              <a:r>
                <a:rPr lang="en-US" altLang="zh-CN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 》</a:t>
              </a:r>
              <a:r>
                <a:rPr lang="en-US" altLang="zh-CN" i="1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B</a:t>
              </a:r>
              <a:r>
                <a:rPr lang="en-US" altLang="zh-CN" baseline="-25000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0  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；</a:t>
              </a:r>
              <a:endParaRPr lang="zh-CN" altLang="en-US">
                <a:solidFill>
                  <a:srgbClr val="00FFFF"/>
                </a:solidFill>
              </a:endParaRPr>
            </a:p>
          </p:txBody>
        </p:sp>
        <p:graphicFrame>
          <p:nvGraphicFramePr>
            <p:cNvPr id="31746" name="Object 61">
              <a:extLst>
                <a:ext uri="{FF2B5EF4-FFF2-40B4-BE49-F238E27FC236}">
                  <a16:creationId xmlns:a16="http://schemas.microsoft.com/office/drawing/2014/main" id="{20F8239C-CCF6-4BEE-9A78-510EF37FEE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4" y="1661"/>
            <a:ext cx="67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3" name="公式" r:id="rId8" imgW="482400" imgH="215640" progId="Equation.3">
                    <p:embed/>
                  </p:oleObj>
                </mc:Choice>
                <mc:Fallback>
                  <p:oleObj name="公式" r:id="rId8" imgW="482400" imgH="215640" progId="Equation.3">
                    <p:embed/>
                    <p:pic>
                      <p:nvPicPr>
                        <p:cNvPr id="31746" name="Object 61">
                          <a:extLst>
                            <a:ext uri="{FF2B5EF4-FFF2-40B4-BE49-F238E27FC236}">
                              <a16:creationId xmlns:a16="http://schemas.microsoft.com/office/drawing/2014/main" id="{20F8239C-CCF6-4BEE-9A78-510EF37FEE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1661"/>
                          <a:ext cx="67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45791" dir="2021404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433">
            <a:extLst>
              <a:ext uri="{FF2B5EF4-FFF2-40B4-BE49-F238E27FC236}">
                <a16:creationId xmlns:a16="http://schemas.microsoft.com/office/drawing/2014/main" id="{FAA17C83-5A63-4381-8ABE-442CE8B9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745893"/>
            <a:ext cx="3095625" cy="5191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: 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相对磁导率。</a:t>
            </a:r>
          </a:p>
        </p:txBody>
      </p:sp>
      <p:graphicFrame>
        <p:nvGraphicFramePr>
          <p:cNvPr id="15" name="Object 436">
            <a:extLst>
              <a:ext uri="{FF2B5EF4-FFF2-40B4-BE49-F238E27FC236}">
                <a16:creationId xmlns:a16="http://schemas.microsoft.com/office/drawing/2014/main" id="{54FE83E2-25ED-44AA-BB3F-A93781DF34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976272"/>
              </p:ext>
            </p:extLst>
          </p:nvPr>
        </p:nvGraphicFramePr>
        <p:xfrm>
          <a:off x="467222" y="4745893"/>
          <a:ext cx="463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公式" r:id="rId10" imgW="190440" imgH="228600" progId="Equation.3">
                  <p:embed/>
                </p:oleObj>
              </mc:Choice>
              <mc:Fallback>
                <p:oleObj name="公式" r:id="rId10" imgW="190440" imgH="228600" progId="Equation.3">
                  <p:embed/>
                  <p:pic>
                    <p:nvPicPr>
                      <p:cNvPr id="101812" name="Object 436">
                        <a:extLst>
                          <a:ext uri="{FF2B5EF4-FFF2-40B4-BE49-F238E27FC236}">
                            <a16:creationId xmlns:a16="http://schemas.microsoft.com/office/drawing/2014/main" id="{675DB087-8C7E-4F95-884B-64E96EF8E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22" y="4745893"/>
                        <a:ext cx="4635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40">
            <a:extLst>
              <a:ext uri="{FF2B5EF4-FFF2-40B4-BE49-F238E27FC236}">
                <a16:creationId xmlns:a16="http://schemas.microsoft.com/office/drawing/2014/main" id="{C136B999-4396-47C2-998B-F9570A118183}"/>
              </a:ext>
            </a:extLst>
          </p:cNvPr>
          <p:cNvGrpSpPr>
            <a:grpSpLocks/>
          </p:cNvGrpSpPr>
          <p:nvPr/>
        </p:nvGrpSpPr>
        <p:grpSpPr bwMode="auto">
          <a:xfrm>
            <a:off x="3726359" y="4745893"/>
            <a:ext cx="4878388" cy="561975"/>
            <a:chOff x="2348" y="3430"/>
            <a:chExt cx="3073" cy="354"/>
          </a:xfrm>
        </p:grpSpPr>
        <p:sp>
          <p:nvSpPr>
            <p:cNvPr id="17" name="Text Box 437">
              <a:extLst>
                <a:ext uri="{FF2B5EF4-FFF2-40B4-BE49-F238E27FC236}">
                  <a16:creationId xmlns:a16="http://schemas.microsoft.com/office/drawing/2014/main" id="{8F872817-59FC-4190-9CF6-601D01964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430"/>
              <a:ext cx="20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med" len="lg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: 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磁化率 </a:t>
              </a:r>
              <a:r>
                <a:rPr lang="en-US" altLang="zh-CN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(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无单位</a:t>
              </a:r>
              <a:r>
                <a:rPr lang="en-US" altLang="zh-CN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)</a:t>
              </a:r>
              <a:r>
                <a:rPr lang="zh-CN" altLang="en-US"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。</a:t>
              </a:r>
            </a:p>
          </p:txBody>
        </p:sp>
        <p:graphicFrame>
          <p:nvGraphicFramePr>
            <p:cNvPr id="18" name="Object 438">
              <a:extLst>
                <a:ext uri="{FF2B5EF4-FFF2-40B4-BE49-F238E27FC236}">
                  <a16:creationId xmlns:a16="http://schemas.microsoft.com/office/drawing/2014/main" id="{2225813E-344B-4648-8FA9-4835455804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8" y="3454"/>
            <a:ext cx="99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5" name="公式" r:id="rId12" imgW="711000" imgH="228600" progId="Equation.3">
                    <p:embed/>
                  </p:oleObj>
                </mc:Choice>
                <mc:Fallback>
                  <p:oleObj name="公式" r:id="rId12" imgW="711000" imgH="228600" progId="Equation.3">
                    <p:embed/>
                    <p:pic>
                      <p:nvPicPr>
                        <p:cNvPr id="10245" name="Object 438">
                          <a:extLst>
                            <a:ext uri="{FF2B5EF4-FFF2-40B4-BE49-F238E27FC236}">
                              <a16:creationId xmlns:a16="http://schemas.microsoft.com/office/drawing/2014/main" id="{6D476BAD-83A3-4A68-BEAC-D7A97741D0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8" y="3454"/>
                          <a:ext cx="990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9669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8" grpId="0" animBg="1"/>
      <p:bldP spid="13829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AutoShape 2">
            <a:extLst>
              <a:ext uri="{FF2B5EF4-FFF2-40B4-BE49-F238E27FC236}">
                <a16:creationId xmlns:a16="http://schemas.microsoft.com/office/drawing/2014/main" id="{C0967135-4F1A-41E6-B1E6-CE677B90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1366837" cy="287337"/>
          </a:xfrm>
          <a:prstGeom prst="octagon">
            <a:avLst>
              <a:gd name="adj" fmla="val 50000"/>
            </a:avLst>
          </a:prstGeom>
          <a:pattFill prst="dkHorz">
            <a:fgClr>
              <a:srgbClr val="0066FF">
                <a:alpha val="80000"/>
              </a:srgbClr>
            </a:fgClr>
            <a:bgClr>
              <a:schemeClr val="tx2">
                <a:alpha val="80000"/>
              </a:schemeClr>
            </a:bgClr>
          </a:pattFill>
          <a:ln w="19050">
            <a:noFill/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775" name="Picture 3" descr="归纳2">
            <a:extLst>
              <a:ext uri="{FF2B5EF4-FFF2-40B4-BE49-F238E27FC236}">
                <a16:creationId xmlns:a16="http://schemas.microsoft.com/office/drawing/2014/main" id="{79188348-F26A-43D6-BA54-F92CAE980C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41375"/>
            <a:ext cx="952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2" name="Text Box 4">
            <a:extLst>
              <a:ext uri="{FF2B5EF4-FFF2-40B4-BE49-F238E27FC236}">
                <a16:creationId xmlns:a16="http://schemas.microsoft.com/office/drawing/2014/main" id="{98F91AF5-269C-4B2C-A3AD-E09C4530E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671638"/>
            <a:ext cx="3835400" cy="525401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H 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的安培环路定理：</a:t>
            </a:r>
          </a:p>
        </p:txBody>
      </p:sp>
      <p:graphicFrame>
        <p:nvGraphicFramePr>
          <p:cNvPr id="135173" name="Object 5">
            <a:extLst>
              <a:ext uri="{FF2B5EF4-FFF2-40B4-BE49-F238E27FC236}">
                <a16:creationId xmlns:a16="http://schemas.microsoft.com/office/drawing/2014/main" id="{EC608DD0-B2B7-40FD-AC55-3AB682235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511425"/>
          <a:ext cx="23891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公式" r:id="rId4" imgW="1041120" imgH="368280" progId="Equation.3">
                  <p:embed/>
                </p:oleObj>
              </mc:Choice>
              <mc:Fallback>
                <p:oleObj name="公式" r:id="rId4" imgW="1041120" imgH="368280" progId="Equation.3">
                  <p:embed/>
                  <p:pic>
                    <p:nvPicPr>
                      <p:cNvPr id="135173" name="Object 5">
                        <a:extLst>
                          <a:ext uri="{FF2B5EF4-FFF2-40B4-BE49-F238E27FC236}">
                            <a16:creationId xmlns:a16="http://schemas.microsoft.com/office/drawing/2014/main" id="{EC608DD0-B2B7-40FD-AC55-3AB682235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11425"/>
                        <a:ext cx="23891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Text Box 6">
            <a:extLst>
              <a:ext uri="{FF2B5EF4-FFF2-40B4-BE49-F238E27FC236}">
                <a16:creationId xmlns:a16="http://schemas.microsoft.com/office/drawing/2014/main" id="{CD9FA7DC-1E17-4AB8-954C-CD097FA84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557588"/>
            <a:ext cx="4627563" cy="525401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H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、</a:t>
            </a:r>
            <a:r>
              <a:rPr lang="en-US" altLang="zh-CN" i="1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、</a:t>
            </a:r>
            <a:r>
              <a:rPr lang="en-US" altLang="zh-CN" i="1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M 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间的关系：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167A227-0CF4-4B5A-ADA9-4B1CD77F9FF4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4337050"/>
            <a:ext cx="5376863" cy="989013"/>
            <a:chOff x="1092" y="2732"/>
            <a:chExt cx="3387" cy="623"/>
          </a:xfrm>
        </p:grpSpPr>
        <p:graphicFrame>
          <p:nvGraphicFramePr>
            <p:cNvPr id="32771" name="Object 8">
              <a:extLst>
                <a:ext uri="{FF2B5EF4-FFF2-40B4-BE49-F238E27FC236}">
                  <a16:creationId xmlns:a16="http://schemas.microsoft.com/office/drawing/2014/main" id="{0F4B8CD8-3C0A-44F7-B0BB-A9CBB53DBB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2" y="2732"/>
            <a:ext cx="1284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6" name="公式" r:id="rId6" imgW="838080" imgH="431640" progId="Equation.3">
                    <p:embed/>
                  </p:oleObj>
                </mc:Choice>
                <mc:Fallback>
                  <p:oleObj name="公式" r:id="rId6" imgW="838080" imgH="431640" progId="Equation.3">
                    <p:embed/>
                    <p:pic>
                      <p:nvPicPr>
                        <p:cNvPr id="32771" name="Object 8">
                          <a:extLst>
                            <a:ext uri="{FF2B5EF4-FFF2-40B4-BE49-F238E27FC236}">
                              <a16:creationId xmlns:a16="http://schemas.microsoft.com/office/drawing/2014/main" id="{0F4B8CD8-3C0A-44F7-B0BB-A9CBB53DBB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2732"/>
                          <a:ext cx="1284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9">
              <a:extLst>
                <a:ext uri="{FF2B5EF4-FFF2-40B4-BE49-F238E27FC236}">
                  <a16:creationId xmlns:a16="http://schemas.microsoft.com/office/drawing/2014/main" id="{05882702-1350-4A3F-AB17-9FB35172AA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6" y="2839"/>
            <a:ext cx="101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7" name="公式" r:id="rId8" imgW="660240" imgH="253800" progId="Equation.3">
                    <p:embed/>
                  </p:oleObj>
                </mc:Choice>
                <mc:Fallback>
                  <p:oleObj name="公式" r:id="rId8" imgW="660240" imgH="253800" progId="Equation.3">
                    <p:embed/>
                    <p:pic>
                      <p:nvPicPr>
                        <p:cNvPr id="32772" name="Object 9">
                          <a:extLst>
                            <a:ext uri="{FF2B5EF4-FFF2-40B4-BE49-F238E27FC236}">
                              <a16:creationId xmlns:a16="http://schemas.microsoft.com/office/drawing/2014/main" id="{05882702-1350-4A3F-AB17-9FB35172AA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2839"/>
                          <a:ext cx="101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40161" dir="1106097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10">
              <a:extLst>
                <a:ext uri="{FF2B5EF4-FFF2-40B4-BE49-F238E27FC236}">
                  <a16:creationId xmlns:a16="http://schemas.microsoft.com/office/drawing/2014/main" id="{AF5534C2-6C17-41E3-BFF6-55B6D65D5C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3" y="2840"/>
            <a:ext cx="897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8" name="公式" r:id="rId10" imgW="583920" imgH="241200" progId="Equation.3">
                    <p:embed/>
                  </p:oleObj>
                </mc:Choice>
                <mc:Fallback>
                  <p:oleObj name="公式" r:id="rId10" imgW="583920" imgH="241200" progId="Equation.3">
                    <p:embed/>
                    <p:pic>
                      <p:nvPicPr>
                        <p:cNvPr id="32773" name="Object 10">
                          <a:extLst>
                            <a:ext uri="{FF2B5EF4-FFF2-40B4-BE49-F238E27FC236}">
                              <a16:creationId xmlns:a16="http://schemas.microsoft.com/office/drawing/2014/main" id="{AF5534C2-6C17-41E3-BFF6-55B6D65D5C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2840"/>
                          <a:ext cx="897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40161" dir="1106097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15">
            <a:extLst>
              <a:ext uri="{FF2B5EF4-FFF2-40B4-BE49-F238E27FC236}">
                <a16:creationId xmlns:a16="http://schemas.microsoft.com/office/drawing/2014/main" id="{E3A0AFB3-F831-4FFE-B657-30D2252A5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5513388"/>
            <a:ext cx="4265612" cy="579437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l-GR" altLang="zh-CN" sz="3200" b="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☻</a:t>
            </a:r>
            <a:r>
              <a:rPr lang="en-US" altLang="zh-CN" sz="1600" b="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  <a:latin typeface="华文中宋" pitchFamily="2" charset="-122"/>
              </a:rPr>
              <a:t>磁介质中</a:t>
            </a:r>
            <a:r>
              <a:rPr lang="zh-CN" altLang="en-US" dirty="0">
                <a:solidFill>
                  <a:srgbClr val="00FF00"/>
                </a:solidFill>
              </a:rPr>
              <a:t>毕－萨定律</a:t>
            </a:r>
            <a:r>
              <a:rPr lang="zh-CN" altLang="en-US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：</a:t>
            </a:r>
            <a:endParaRPr lang="zh-CN" altLang="el-GR" dirty="0">
              <a:effectLst>
                <a:outerShdw blurRad="38100" dist="38100" dir="2700000" algn="tl">
                  <a:srgbClr val="808080"/>
                </a:outerShdw>
              </a:effectLst>
              <a:latin typeface="华文中宋" pitchFamily="2" charset="-122"/>
            </a:endParaRPr>
          </a:p>
        </p:txBody>
      </p:sp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F922D21D-6C0C-4FA4-B45E-EDA06EAA9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0088" y="5335588"/>
          <a:ext cx="3124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公式" r:id="rId12" imgW="1282680" imgH="431640" progId="Equation.3">
                  <p:embed/>
                </p:oleObj>
              </mc:Choice>
              <mc:Fallback>
                <p:oleObj name="公式" r:id="rId12" imgW="1282680" imgH="431640" progId="Equation.3">
                  <p:embed/>
                  <p:pic>
                    <p:nvPicPr>
                      <p:cNvPr id="124944" name="Object 16">
                        <a:extLst>
                          <a:ext uri="{FF2B5EF4-FFF2-40B4-BE49-F238E27FC236}">
                            <a16:creationId xmlns:a16="http://schemas.microsoft.com/office/drawing/2014/main" id="{CF1AD93D-AB50-487A-97A5-05BFE646DE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5335588"/>
                        <a:ext cx="3124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123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repeatCount="4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  <p:bldP spid="13517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2" name="Group 2">
            <a:extLst>
              <a:ext uri="{FF2B5EF4-FFF2-40B4-BE49-F238E27FC236}">
                <a16:creationId xmlns:a16="http://schemas.microsoft.com/office/drawing/2014/main" id="{6C79160C-33A7-4312-9032-8406D0D5E793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5373688"/>
            <a:ext cx="1511300" cy="647700"/>
            <a:chOff x="3289" y="2273"/>
            <a:chExt cx="952" cy="408"/>
          </a:xfrm>
        </p:grpSpPr>
        <p:sp>
          <p:nvSpPr>
            <p:cNvPr id="139267" name="Rectangle 3">
              <a:extLst>
                <a:ext uri="{FF2B5EF4-FFF2-40B4-BE49-F238E27FC236}">
                  <a16:creationId xmlns:a16="http://schemas.microsoft.com/office/drawing/2014/main" id="{32B65CDD-A344-42CB-8CE3-8EBE65B2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273"/>
              <a:ext cx="952" cy="408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3801" name="Object 4">
              <a:extLst>
                <a:ext uri="{FF2B5EF4-FFF2-40B4-BE49-F238E27FC236}">
                  <a16:creationId xmlns:a16="http://schemas.microsoft.com/office/drawing/2014/main" id="{F622F9A4-91A5-4B39-8A01-982F1BE30D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5" y="2346"/>
            <a:ext cx="7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2" name="公式" r:id="rId3" imgW="393480" imgH="177480" progId="Equation.3">
                    <p:embed/>
                  </p:oleObj>
                </mc:Choice>
                <mc:Fallback>
                  <p:oleObj name="公式" r:id="rId3" imgW="393480" imgH="177480" progId="Equation.3">
                    <p:embed/>
                    <p:pic>
                      <p:nvPicPr>
                        <p:cNvPr id="33801" name="Object 4">
                          <a:extLst>
                            <a:ext uri="{FF2B5EF4-FFF2-40B4-BE49-F238E27FC236}">
                              <a16:creationId xmlns:a16="http://schemas.microsoft.com/office/drawing/2014/main" id="{F622F9A4-91A5-4B39-8A01-982F1BE30D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2346"/>
                          <a:ext cx="74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A4DA65EA-B01B-49D8-B9B4-A57C0DCB1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608138"/>
            <a:ext cx="4392612" cy="647700"/>
          </a:xfrm>
          <a:prstGeom prst="rect">
            <a:avLst/>
          </a:prstGeom>
          <a:solidFill>
            <a:srgbClr val="3366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804" name="Group 6">
            <a:extLst>
              <a:ext uri="{FF2B5EF4-FFF2-40B4-BE49-F238E27FC236}">
                <a16:creationId xmlns:a16="http://schemas.microsoft.com/office/drawing/2014/main" id="{60DCE045-2AFD-498A-8248-CA4CE48B0AC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96900"/>
            <a:ext cx="6985000" cy="528638"/>
            <a:chOff x="657" y="437"/>
            <a:chExt cx="3822" cy="333"/>
          </a:xfrm>
        </p:grpSpPr>
        <p:sp>
          <p:nvSpPr>
            <p:cNvPr id="139271" name="Text Box 7">
              <a:extLst>
                <a:ext uri="{FF2B5EF4-FFF2-40B4-BE49-F238E27FC236}">
                  <a16:creationId xmlns:a16="http://schemas.microsoft.com/office/drawing/2014/main" id="{DF969D95-85F8-448F-A056-D0911F2E3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437"/>
              <a:ext cx="3822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med" len="lg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FF00"/>
                  </a:solidFill>
                </a:rPr>
                <a:t>4.</a:t>
              </a:r>
              <a:r>
                <a:rPr lang="zh-CN" altLang="en-US">
                  <a:solidFill>
                    <a:srgbClr val="FFFF00"/>
                  </a:solidFill>
                </a:rPr>
                <a:t>有磁介质时求磁场问题的一般方法：</a:t>
              </a:r>
            </a:p>
          </p:txBody>
        </p:sp>
        <p:sp>
          <p:nvSpPr>
            <p:cNvPr id="139272" name="Line 8">
              <a:extLst>
                <a:ext uri="{FF2B5EF4-FFF2-40B4-BE49-F238E27FC236}">
                  <a16:creationId xmlns:a16="http://schemas.microsoft.com/office/drawing/2014/main" id="{9462DFEA-7A73-47C6-80C0-ED46AF38E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" y="770"/>
              <a:ext cx="3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9273" name="Text Box 9">
            <a:extLst>
              <a:ext uri="{FF2B5EF4-FFF2-40B4-BE49-F238E27FC236}">
                <a16:creationId xmlns:a16="http://schemas.microsoft.com/office/drawing/2014/main" id="{B24A82A4-1BBE-48D3-A8E8-81D130AC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68463"/>
            <a:ext cx="4360863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>
            <a:outerShdw dist="63500" dir="2212194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自由电流</a:t>
            </a:r>
            <a:r>
              <a:rPr lang="en-US" altLang="zh-CN">
                <a:effectLst>
                  <a:outerShdw blurRad="38100" dist="38100" dir="2700000" algn="tl">
                    <a:srgbClr val="808080"/>
                  </a:outerShdw>
                </a:effectLst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传导电流</a:t>
            </a:r>
            <a:r>
              <a:rPr lang="en-US" altLang="zh-CN">
                <a:effectLst>
                  <a:outerShdw blurRad="38100" dist="38100" dir="2700000" algn="tl">
                    <a:srgbClr val="808080"/>
                  </a:outerShdw>
                </a:effectLst>
              </a:rPr>
              <a:t>)</a:t>
            </a:r>
            <a:r>
              <a:rPr lang="en-US" altLang="zh-CN" i="1">
                <a:solidFill>
                  <a:srgbClr val="FFFF00"/>
                </a:solidFill>
              </a:rPr>
              <a:t>I</a:t>
            </a:r>
            <a:r>
              <a:rPr lang="en-US" altLang="zh-CN" baseline="-25000">
                <a:solidFill>
                  <a:srgbClr val="FFFF00"/>
                </a:solidFill>
              </a:rPr>
              <a:t>0</a:t>
            </a:r>
            <a:r>
              <a:rPr lang="en-US" altLang="zh-CN" i="1" baseline="-25000">
                <a:solidFill>
                  <a:srgbClr val="FFFF00"/>
                </a:solidFill>
              </a:rPr>
              <a:t>i </a:t>
            </a:r>
            <a:r>
              <a:rPr lang="zh-CN" altLang="en-US">
                <a:effectLst>
                  <a:outerShdw blurRad="38100" dist="38100" dir="2700000" algn="tl">
                    <a:srgbClr val="808080"/>
                  </a:outerShdw>
                </a:effectLst>
              </a:rPr>
              <a:t>分布</a:t>
            </a:r>
          </a:p>
        </p:txBody>
      </p:sp>
      <p:sp>
        <p:nvSpPr>
          <p:cNvPr id="139274" name="Line 10">
            <a:extLst>
              <a:ext uri="{FF2B5EF4-FFF2-40B4-BE49-F238E27FC236}">
                <a16:creationId xmlns:a16="http://schemas.microsoft.com/office/drawing/2014/main" id="{B6A5DB43-0A4D-4788-8966-4008EB23B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268538"/>
            <a:ext cx="0" cy="12969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3794" name="Object 11">
            <a:extLst>
              <a:ext uri="{FF2B5EF4-FFF2-40B4-BE49-F238E27FC236}">
                <a16:creationId xmlns:a16="http://schemas.microsoft.com/office/drawing/2014/main" id="{102EFCE7-7768-4C3D-9179-2C01C4931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5275" y="2620963"/>
          <a:ext cx="19542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公式" r:id="rId5" imgW="977760" imgH="368280" progId="Equation.3">
                  <p:embed/>
                </p:oleObj>
              </mc:Choice>
              <mc:Fallback>
                <p:oleObj name="公式" r:id="rId5" imgW="977760" imgH="368280" progId="Equation.3">
                  <p:embed/>
                  <p:pic>
                    <p:nvPicPr>
                      <p:cNvPr id="33794" name="Object 11">
                        <a:extLst>
                          <a:ext uri="{FF2B5EF4-FFF2-40B4-BE49-F238E27FC236}">
                            <a16:creationId xmlns:a16="http://schemas.microsoft.com/office/drawing/2014/main" id="{102EFCE7-7768-4C3D-9179-2C01C4931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620963"/>
                        <a:ext cx="19542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56796" dir="1593903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7" name="Group 12">
            <a:extLst>
              <a:ext uri="{FF2B5EF4-FFF2-40B4-BE49-F238E27FC236}">
                <a16:creationId xmlns:a16="http://schemas.microsoft.com/office/drawing/2014/main" id="{446AE135-FFE8-4285-A959-B44E0509DE47}"/>
              </a:ext>
            </a:extLst>
          </p:cNvPr>
          <p:cNvGrpSpPr>
            <a:grpSpLocks/>
          </p:cNvGrpSpPr>
          <p:nvPr/>
        </p:nvGrpSpPr>
        <p:grpSpPr bwMode="auto">
          <a:xfrm>
            <a:off x="1933575" y="3603625"/>
            <a:ext cx="1511300" cy="647700"/>
            <a:chOff x="1218" y="2270"/>
            <a:chExt cx="952" cy="408"/>
          </a:xfrm>
        </p:grpSpPr>
        <p:sp>
          <p:nvSpPr>
            <p:cNvPr id="139277" name="Rectangle 13">
              <a:extLst>
                <a:ext uri="{FF2B5EF4-FFF2-40B4-BE49-F238E27FC236}">
                  <a16:creationId xmlns:a16="http://schemas.microsoft.com/office/drawing/2014/main" id="{95C163A7-3328-4BDD-A7D8-00EEF1D00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270"/>
              <a:ext cx="952" cy="408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3800" name="Object 14">
              <a:extLst>
                <a:ext uri="{FF2B5EF4-FFF2-40B4-BE49-F238E27FC236}">
                  <a16:creationId xmlns:a16="http://schemas.microsoft.com/office/drawing/2014/main" id="{287F9020-9EFE-4DF4-8F7F-DB0321FBD9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2" y="2315"/>
            <a:ext cx="76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4" name="公式" r:id="rId7" imgW="406080" imgH="215640" progId="Equation.3">
                    <p:embed/>
                  </p:oleObj>
                </mc:Choice>
                <mc:Fallback>
                  <p:oleObj name="公式" r:id="rId7" imgW="406080" imgH="215640" progId="Equation.3">
                    <p:embed/>
                    <p:pic>
                      <p:nvPicPr>
                        <p:cNvPr id="33800" name="Object 14">
                          <a:extLst>
                            <a:ext uri="{FF2B5EF4-FFF2-40B4-BE49-F238E27FC236}">
                              <a16:creationId xmlns:a16="http://schemas.microsoft.com/office/drawing/2014/main" id="{287F9020-9EFE-4DF4-8F7F-DB0321FBD9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2315"/>
                          <a:ext cx="76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279" name="Line 15">
            <a:extLst>
              <a:ext uri="{FF2B5EF4-FFF2-40B4-BE49-F238E27FC236}">
                <a16:creationId xmlns:a16="http://schemas.microsoft.com/office/drawing/2014/main" id="{BC1D8F2A-152A-4142-8668-F093A36F3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4271963"/>
            <a:ext cx="0" cy="10255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809" name="Group 16">
            <a:extLst>
              <a:ext uri="{FF2B5EF4-FFF2-40B4-BE49-F238E27FC236}">
                <a16:creationId xmlns:a16="http://schemas.microsoft.com/office/drawing/2014/main" id="{DF90F7A3-5421-440C-B500-74E921C296ED}"/>
              </a:ext>
            </a:extLst>
          </p:cNvPr>
          <p:cNvGrpSpPr>
            <a:grpSpLocks/>
          </p:cNvGrpSpPr>
          <p:nvPr/>
        </p:nvGrpSpPr>
        <p:grpSpPr bwMode="auto">
          <a:xfrm>
            <a:off x="1936750" y="5340350"/>
            <a:ext cx="1511300" cy="647700"/>
            <a:chOff x="1220" y="3364"/>
            <a:chExt cx="952" cy="408"/>
          </a:xfrm>
        </p:grpSpPr>
        <p:sp>
          <p:nvSpPr>
            <p:cNvPr id="139281" name="Rectangle 17">
              <a:extLst>
                <a:ext uri="{FF2B5EF4-FFF2-40B4-BE49-F238E27FC236}">
                  <a16:creationId xmlns:a16="http://schemas.microsoft.com/office/drawing/2014/main" id="{DE15224B-611E-453A-A050-897C53CD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3364"/>
              <a:ext cx="952" cy="408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3799" name="Object 18">
              <a:extLst>
                <a:ext uri="{FF2B5EF4-FFF2-40B4-BE49-F238E27FC236}">
                  <a16:creationId xmlns:a16="http://schemas.microsoft.com/office/drawing/2014/main" id="{C7FA0A63-AFB1-428C-BB19-C88CF5A877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2" y="3409"/>
            <a:ext cx="6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5" name="公式" r:id="rId9" imgW="368280" imgH="215640" progId="Equation.3">
                    <p:embed/>
                  </p:oleObj>
                </mc:Choice>
                <mc:Fallback>
                  <p:oleObj name="公式" r:id="rId9" imgW="368280" imgH="215640" progId="Equation.3">
                    <p:embed/>
                    <p:pic>
                      <p:nvPicPr>
                        <p:cNvPr id="33799" name="Object 18">
                          <a:extLst>
                            <a:ext uri="{FF2B5EF4-FFF2-40B4-BE49-F238E27FC236}">
                              <a16:creationId xmlns:a16="http://schemas.microsoft.com/office/drawing/2014/main" id="{C7FA0A63-AFB1-428C-BB19-C88CF5A877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3409"/>
                          <a:ext cx="69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283" name="Line 19">
            <a:extLst>
              <a:ext uri="{FF2B5EF4-FFF2-40B4-BE49-F238E27FC236}">
                <a16:creationId xmlns:a16="http://schemas.microsoft.com/office/drawing/2014/main" id="{47CFD46E-3067-4ECB-83EE-D840CBC92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3990975"/>
            <a:ext cx="172878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3795" name="Object 20">
            <a:extLst>
              <a:ext uri="{FF2B5EF4-FFF2-40B4-BE49-F238E27FC236}">
                <a16:creationId xmlns:a16="http://schemas.microsoft.com/office/drawing/2014/main" id="{B99A953E-2A9C-401D-8634-F2D475A18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8" y="3497263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公式" r:id="rId11" imgW="660240" imgH="253800" progId="Equation.3">
                  <p:embed/>
                </p:oleObj>
              </mc:Choice>
              <mc:Fallback>
                <p:oleObj name="公式" r:id="rId11" imgW="660240" imgH="253800" progId="Equation.3">
                  <p:embed/>
                  <p:pic>
                    <p:nvPicPr>
                      <p:cNvPr id="33795" name="Object 20">
                        <a:extLst>
                          <a:ext uri="{FF2B5EF4-FFF2-40B4-BE49-F238E27FC236}">
                            <a16:creationId xmlns:a16="http://schemas.microsoft.com/office/drawing/2014/main" id="{B99A953E-2A9C-401D-8634-F2D475A18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3497263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0161" dir="1106097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21">
            <a:extLst>
              <a:ext uri="{FF2B5EF4-FFF2-40B4-BE49-F238E27FC236}">
                <a16:creationId xmlns:a16="http://schemas.microsoft.com/office/drawing/2014/main" id="{116E8B97-F94C-4450-9C56-FBD92F7C1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530725"/>
          <a:ext cx="1090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公式" r:id="rId13" imgW="545760" imgH="241200" progId="Equation.3">
                  <p:embed/>
                </p:oleObj>
              </mc:Choice>
              <mc:Fallback>
                <p:oleObj name="公式" r:id="rId13" imgW="545760" imgH="241200" progId="Equation.3">
                  <p:embed/>
                  <p:pic>
                    <p:nvPicPr>
                      <p:cNvPr id="33796" name="Object 21">
                        <a:extLst>
                          <a:ext uri="{FF2B5EF4-FFF2-40B4-BE49-F238E27FC236}">
                            <a16:creationId xmlns:a16="http://schemas.microsoft.com/office/drawing/2014/main" id="{116E8B97-F94C-4450-9C56-FBD92F7C1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30725"/>
                        <a:ext cx="1090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0161" dir="1106097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1" name="Group 22">
            <a:extLst>
              <a:ext uri="{FF2B5EF4-FFF2-40B4-BE49-F238E27FC236}">
                <a16:creationId xmlns:a16="http://schemas.microsoft.com/office/drawing/2014/main" id="{00740A19-06C0-4EAE-B45B-01646348EB9D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3619500"/>
            <a:ext cx="1511300" cy="647700"/>
            <a:chOff x="3292" y="3385"/>
            <a:chExt cx="952" cy="408"/>
          </a:xfrm>
        </p:grpSpPr>
        <p:sp>
          <p:nvSpPr>
            <p:cNvPr id="139287" name="Rectangle 23">
              <a:extLst>
                <a:ext uri="{FF2B5EF4-FFF2-40B4-BE49-F238E27FC236}">
                  <a16:creationId xmlns:a16="http://schemas.microsoft.com/office/drawing/2014/main" id="{6A2AE571-B5FB-4184-AB26-9FBBE2BD6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3385"/>
              <a:ext cx="952" cy="408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3798" name="Object 24">
              <a:extLst>
                <a:ext uri="{FF2B5EF4-FFF2-40B4-BE49-F238E27FC236}">
                  <a16:creationId xmlns:a16="http://schemas.microsoft.com/office/drawing/2014/main" id="{32B8EF46-E1B2-4C91-B839-0594415B65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4" y="3430"/>
            <a:ext cx="81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8" name="公式" r:id="rId15" imgW="431640" imgH="215640" progId="Equation.3">
                    <p:embed/>
                  </p:oleObj>
                </mc:Choice>
                <mc:Fallback>
                  <p:oleObj name="公式" r:id="rId15" imgW="431640" imgH="215640" progId="Equation.3">
                    <p:embed/>
                    <p:pic>
                      <p:nvPicPr>
                        <p:cNvPr id="33798" name="Object 24">
                          <a:extLst>
                            <a:ext uri="{FF2B5EF4-FFF2-40B4-BE49-F238E27FC236}">
                              <a16:creationId xmlns:a16="http://schemas.microsoft.com/office/drawing/2014/main" id="{32B8EF46-E1B2-4C91-B839-0594415B65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4" y="3430"/>
                          <a:ext cx="81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56796" dir="1593903" algn="ctr" rotWithShape="0">
                            <a:schemeClr val="tx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289" name="Line 25">
            <a:extLst>
              <a:ext uri="{FF2B5EF4-FFF2-40B4-BE49-F238E27FC236}">
                <a16:creationId xmlns:a16="http://schemas.microsoft.com/office/drawing/2014/main" id="{D5285A8D-AE5A-479C-A826-2B39E209B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8050" y="4276725"/>
            <a:ext cx="0" cy="103981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3797" name="Object 26">
            <a:extLst>
              <a:ext uri="{FF2B5EF4-FFF2-40B4-BE49-F238E27FC236}">
                <a16:creationId xmlns:a16="http://schemas.microsoft.com/office/drawing/2014/main" id="{376C2506-23D4-4755-AC59-2ED25CD28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4463" y="4581525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公式" r:id="rId17" imgW="723600" imgH="253800" progId="Equation.3">
                  <p:embed/>
                </p:oleObj>
              </mc:Choice>
              <mc:Fallback>
                <p:oleObj name="公式" r:id="rId17" imgW="723600" imgH="253800" progId="Equation.3">
                  <p:embed/>
                  <p:pic>
                    <p:nvPicPr>
                      <p:cNvPr id="33797" name="Object 26">
                        <a:extLst>
                          <a:ext uri="{FF2B5EF4-FFF2-40B4-BE49-F238E27FC236}">
                            <a16:creationId xmlns:a16="http://schemas.microsoft.com/office/drawing/2014/main" id="{376C2506-23D4-4755-AC59-2ED25CD28B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4581525"/>
                        <a:ext cx="144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40161" dir="1106097" algn="ctr" rotWithShape="0">
                          <a:schemeClr val="tx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01895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大学物理OfficeXp版">
  <a:themeElements>
    <a:clrScheme name="大学物理OfficeXp版 11">
      <a:dk1>
        <a:srgbClr val="808080"/>
      </a:dk1>
      <a:lt1>
        <a:srgbClr val="FFFFFF"/>
      </a:lt1>
      <a:dk2>
        <a:srgbClr val="000099"/>
      </a:dk2>
      <a:lt2>
        <a:srgbClr val="000000"/>
      </a:lt2>
      <a:accent1>
        <a:srgbClr val="00CC99"/>
      </a:accent1>
      <a:accent2>
        <a:srgbClr val="000000"/>
      </a:accent2>
      <a:accent3>
        <a:srgbClr val="AAAACA"/>
      </a:accent3>
      <a:accent4>
        <a:srgbClr val="DADADA"/>
      </a:accent4>
      <a:accent5>
        <a:srgbClr val="AAE2CA"/>
      </a:accent5>
      <a:accent6>
        <a:srgbClr val="000000"/>
      </a:accent6>
      <a:hlink>
        <a:srgbClr val="CCCCFF"/>
      </a:hlink>
      <a:folHlink>
        <a:srgbClr val="B2B2B2"/>
      </a:folHlink>
    </a:clrScheme>
    <a:fontScheme name="大学物理OfficeXp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>
            <a:alpha val="39999"/>
          </a:srgbClr>
        </a:solidFill>
        <a:ln w="25400" cap="flat" cmpd="sng" algn="ctr">
          <a:noFill/>
          <a:prstDash val="solid"/>
          <a:round/>
          <a:headEnd type="none" w="med" len="med"/>
          <a:tailEnd type="triangle" w="med" len="lg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>
            <a:alpha val="39999"/>
          </a:srgbClr>
        </a:solidFill>
        <a:ln w="25400" cap="flat" cmpd="sng" algn="ctr">
          <a:noFill/>
          <a:prstDash val="solid"/>
          <a:round/>
          <a:headEnd type="none" w="med" len="med"/>
          <a:tailEnd type="triangle" w="med" len="lg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大学物理OfficeXp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 8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OfficeXp版 9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 10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FFFFFF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E7E7E7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OfficeXp版 11">
        <a:dk1>
          <a:srgbClr val="808080"/>
        </a:dk1>
        <a:lt1>
          <a:srgbClr val="FFFFFF"/>
        </a:lt1>
        <a:dk2>
          <a:srgbClr val="000099"/>
        </a:dk2>
        <a:lt2>
          <a:srgbClr val="000000"/>
        </a:lt2>
        <a:accent1>
          <a:srgbClr val="00CC99"/>
        </a:accent1>
        <a:accent2>
          <a:srgbClr val="000000"/>
        </a:accent2>
        <a:accent3>
          <a:srgbClr val="AAAACA"/>
        </a:accent3>
        <a:accent4>
          <a:srgbClr val="DADADA"/>
        </a:accent4>
        <a:accent5>
          <a:srgbClr val="AAE2CA"/>
        </a:accent5>
        <a:accent6>
          <a:srgbClr val="0000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大学物理OfficeXp版</Template>
  <TotalTime>1650</TotalTime>
  <Words>423</Words>
  <Application>Microsoft Office PowerPoint</Application>
  <PresentationFormat>全屏显示(4:3)</PresentationFormat>
  <Paragraphs>65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华文中宋</vt:lpstr>
      <vt:lpstr>华文细黑</vt:lpstr>
      <vt:lpstr>宋体</vt:lpstr>
      <vt:lpstr>幼圆</vt:lpstr>
      <vt:lpstr>文鼎ＰＯＰ－４</vt:lpstr>
      <vt:lpstr>Century Schoolbook</vt:lpstr>
      <vt:lpstr>Times New Roman</vt:lpstr>
      <vt:lpstr>大学物理OfficeXp版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南京邮电学院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杨茂田</dc:creator>
  <cp:lastModifiedBy>Demon</cp:lastModifiedBy>
  <cp:revision>158</cp:revision>
  <dcterms:created xsi:type="dcterms:W3CDTF">2003-06-15T09:14:02Z</dcterms:created>
  <dcterms:modified xsi:type="dcterms:W3CDTF">2017-12-22T12:31:05Z</dcterms:modified>
</cp:coreProperties>
</file>