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40"/>
  </p:notes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51" r:id="rId33"/>
    <p:sldId id="452" r:id="rId34"/>
    <p:sldId id="446" r:id="rId35"/>
    <p:sldId id="447" r:id="rId36"/>
    <p:sldId id="448" r:id="rId37"/>
    <p:sldId id="449" r:id="rId38"/>
    <p:sldId id="450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幼圆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>
          <p15:clr>
            <a:srgbClr val="A4A3A4"/>
          </p15:clr>
        </p15:guide>
        <p15:guide id="2" pos="42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6666FF"/>
    <a:srgbClr val="FF7C80"/>
    <a:srgbClr val="5F5F5F"/>
    <a:srgbClr val="FF99FF"/>
    <a:srgbClr val="FF6699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66" autoAdjust="0"/>
  </p:normalViewPr>
  <p:slideViewPr>
    <p:cSldViewPr>
      <p:cViewPr varScale="1">
        <p:scale>
          <a:sx n="83" d="100"/>
          <a:sy n="83" d="100"/>
        </p:scale>
        <p:origin x="1286" y="77"/>
      </p:cViewPr>
      <p:guideLst>
        <p:guide orient="horz" pos="1480"/>
        <p:guide pos="4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png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7" Type="http://schemas.openxmlformats.org/officeDocument/2006/relationships/image" Target="../media/image128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/Relationships>
</file>

<file path=ppt/drawings/_rels/vmlDrawing12.vml.rels><?xml version="1.0" encoding="UTF-8" standalone="yes"?>
<Relationships xmlns="http://schemas.openxmlformats.org/package/2006/relationships"><Relationship Id="rId26" Type="http://schemas.openxmlformats.org/officeDocument/2006/relationships/image" Target="../media/image157.emf"/><Relationship Id="rId21" Type="http://schemas.openxmlformats.org/officeDocument/2006/relationships/image" Target="../media/image152.emf"/><Relationship Id="rId42" Type="http://schemas.openxmlformats.org/officeDocument/2006/relationships/image" Target="../media/image173.emf"/><Relationship Id="rId47" Type="http://schemas.openxmlformats.org/officeDocument/2006/relationships/image" Target="../media/image178.emf"/><Relationship Id="rId63" Type="http://schemas.openxmlformats.org/officeDocument/2006/relationships/image" Target="../media/image194.emf"/><Relationship Id="rId68" Type="http://schemas.openxmlformats.org/officeDocument/2006/relationships/image" Target="../media/image199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6" Type="http://schemas.openxmlformats.org/officeDocument/2006/relationships/image" Target="../media/image147.emf"/><Relationship Id="rId29" Type="http://schemas.openxmlformats.org/officeDocument/2006/relationships/image" Target="../media/image160.emf"/><Relationship Id="rId11" Type="http://schemas.openxmlformats.org/officeDocument/2006/relationships/image" Target="../media/image142.emf"/><Relationship Id="rId24" Type="http://schemas.openxmlformats.org/officeDocument/2006/relationships/image" Target="../media/image155.emf"/><Relationship Id="rId32" Type="http://schemas.openxmlformats.org/officeDocument/2006/relationships/image" Target="../media/image163.emf"/><Relationship Id="rId37" Type="http://schemas.openxmlformats.org/officeDocument/2006/relationships/image" Target="../media/image168.emf"/><Relationship Id="rId40" Type="http://schemas.openxmlformats.org/officeDocument/2006/relationships/image" Target="../media/image171.emf"/><Relationship Id="rId45" Type="http://schemas.openxmlformats.org/officeDocument/2006/relationships/image" Target="../media/image176.emf"/><Relationship Id="rId53" Type="http://schemas.openxmlformats.org/officeDocument/2006/relationships/image" Target="../media/image184.emf"/><Relationship Id="rId58" Type="http://schemas.openxmlformats.org/officeDocument/2006/relationships/image" Target="../media/image189.emf"/><Relationship Id="rId66" Type="http://schemas.openxmlformats.org/officeDocument/2006/relationships/image" Target="../media/image197.emf"/><Relationship Id="rId5" Type="http://schemas.openxmlformats.org/officeDocument/2006/relationships/image" Target="../media/image136.emf"/><Relationship Id="rId61" Type="http://schemas.openxmlformats.org/officeDocument/2006/relationships/image" Target="../media/image192.emf"/><Relationship Id="rId19" Type="http://schemas.openxmlformats.org/officeDocument/2006/relationships/image" Target="../media/image150.emf"/><Relationship Id="rId14" Type="http://schemas.openxmlformats.org/officeDocument/2006/relationships/image" Target="../media/image145.emf"/><Relationship Id="rId22" Type="http://schemas.openxmlformats.org/officeDocument/2006/relationships/image" Target="../media/image153.emf"/><Relationship Id="rId27" Type="http://schemas.openxmlformats.org/officeDocument/2006/relationships/image" Target="../media/image158.emf"/><Relationship Id="rId30" Type="http://schemas.openxmlformats.org/officeDocument/2006/relationships/image" Target="../media/image161.emf"/><Relationship Id="rId35" Type="http://schemas.openxmlformats.org/officeDocument/2006/relationships/image" Target="../media/image166.emf"/><Relationship Id="rId43" Type="http://schemas.openxmlformats.org/officeDocument/2006/relationships/image" Target="../media/image174.emf"/><Relationship Id="rId48" Type="http://schemas.openxmlformats.org/officeDocument/2006/relationships/image" Target="../media/image179.emf"/><Relationship Id="rId56" Type="http://schemas.openxmlformats.org/officeDocument/2006/relationships/image" Target="../media/image187.emf"/><Relationship Id="rId64" Type="http://schemas.openxmlformats.org/officeDocument/2006/relationships/image" Target="../media/image195.emf"/><Relationship Id="rId69" Type="http://schemas.openxmlformats.org/officeDocument/2006/relationships/image" Target="../media/image200.emf"/><Relationship Id="rId8" Type="http://schemas.openxmlformats.org/officeDocument/2006/relationships/image" Target="../media/image139.emf"/><Relationship Id="rId51" Type="http://schemas.openxmlformats.org/officeDocument/2006/relationships/image" Target="../media/image182.emf"/><Relationship Id="rId3" Type="http://schemas.openxmlformats.org/officeDocument/2006/relationships/image" Target="../media/image134.emf"/><Relationship Id="rId12" Type="http://schemas.openxmlformats.org/officeDocument/2006/relationships/image" Target="../media/image143.emf"/><Relationship Id="rId17" Type="http://schemas.openxmlformats.org/officeDocument/2006/relationships/image" Target="../media/image148.emf"/><Relationship Id="rId25" Type="http://schemas.openxmlformats.org/officeDocument/2006/relationships/image" Target="../media/image156.emf"/><Relationship Id="rId33" Type="http://schemas.openxmlformats.org/officeDocument/2006/relationships/image" Target="../media/image164.emf"/><Relationship Id="rId38" Type="http://schemas.openxmlformats.org/officeDocument/2006/relationships/image" Target="../media/image169.emf"/><Relationship Id="rId46" Type="http://schemas.openxmlformats.org/officeDocument/2006/relationships/image" Target="../media/image177.emf"/><Relationship Id="rId59" Type="http://schemas.openxmlformats.org/officeDocument/2006/relationships/image" Target="../media/image190.emf"/><Relationship Id="rId67" Type="http://schemas.openxmlformats.org/officeDocument/2006/relationships/image" Target="../media/image198.emf"/><Relationship Id="rId20" Type="http://schemas.openxmlformats.org/officeDocument/2006/relationships/image" Target="../media/image151.emf"/><Relationship Id="rId41" Type="http://schemas.openxmlformats.org/officeDocument/2006/relationships/image" Target="../media/image172.emf"/><Relationship Id="rId54" Type="http://schemas.openxmlformats.org/officeDocument/2006/relationships/image" Target="../media/image185.emf"/><Relationship Id="rId62" Type="http://schemas.openxmlformats.org/officeDocument/2006/relationships/image" Target="../media/image193.emf"/><Relationship Id="rId70" Type="http://schemas.openxmlformats.org/officeDocument/2006/relationships/image" Target="../media/image201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15" Type="http://schemas.openxmlformats.org/officeDocument/2006/relationships/image" Target="../media/image146.emf"/><Relationship Id="rId23" Type="http://schemas.openxmlformats.org/officeDocument/2006/relationships/image" Target="../media/image154.emf"/><Relationship Id="rId28" Type="http://schemas.openxmlformats.org/officeDocument/2006/relationships/image" Target="../media/image159.emf"/><Relationship Id="rId36" Type="http://schemas.openxmlformats.org/officeDocument/2006/relationships/image" Target="../media/image167.emf"/><Relationship Id="rId49" Type="http://schemas.openxmlformats.org/officeDocument/2006/relationships/image" Target="../media/image180.emf"/><Relationship Id="rId57" Type="http://schemas.openxmlformats.org/officeDocument/2006/relationships/image" Target="../media/image188.emf"/><Relationship Id="rId10" Type="http://schemas.openxmlformats.org/officeDocument/2006/relationships/image" Target="../media/image141.emf"/><Relationship Id="rId31" Type="http://schemas.openxmlformats.org/officeDocument/2006/relationships/image" Target="../media/image162.emf"/><Relationship Id="rId44" Type="http://schemas.openxmlformats.org/officeDocument/2006/relationships/image" Target="../media/image175.emf"/><Relationship Id="rId52" Type="http://schemas.openxmlformats.org/officeDocument/2006/relationships/image" Target="../media/image183.emf"/><Relationship Id="rId60" Type="http://schemas.openxmlformats.org/officeDocument/2006/relationships/image" Target="../media/image191.emf"/><Relationship Id="rId65" Type="http://schemas.openxmlformats.org/officeDocument/2006/relationships/image" Target="../media/image196.emf"/><Relationship Id="rId4" Type="http://schemas.openxmlformats.org/officeDocument/2006/relationships/image" Target="../media/image135.emf"/><Relationship Id="rId9" Type="http://schemas.openxmlformats.org/officeDocument/2006/relationships/image" Target="../media/image140.emf"/><Relationship Id="rId13" Type="http://schemas.openxmlformats.org/officeDocument/2006/relationships/image" Target="../media/image144.emf"/><Relationship Id="rId18" Type="http://schemas.openxmlformats.org/officeDocument/2006/relationships/image" Target="../media/image149.emf"/><Relationship Id="rId39" Type="http://schemas.openxmlformats.org/officeDocument/2006/relationships/image" Target="../media/image170.emf"/><Relationship Id="rId34" Type="http://schemas.openxmlformats.org/officeDocument/2006/relationships/image" Target="../media/image165.emf"/><Relationship Id="rId50" Type="http://schemas.openxmlformats.org/officeDocument/2006/relationships/image" Target="../media/image181.emf"/><Relationship Id="rId55" Type="http://schemas.openxmlformats.org/officeDocument/2006/relationships/image" Target="../media/image18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Relationship Id="rId4" Type="http://schemas.openxmlformats.org/officeDocument/2006/relationships/image" Target="../media/image205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image" Target="../media/image208.emf"/><Relationship Id="rId7" Type="http://schemas.openxmlformats.org/officeDocument/2006/relationships/image" Target="../media/image212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Relationship Id="rId6" Type="http://schemas.openxmlformats.org/officeDocument/2006/relationships/image" Target="../media/image211.emf"/><Relationship Id="rId11" Type="http://schemas.openxmlformats.org/officeDocument/2006/relationships/image" Target="../media/image216.emf"/><Relationship Id="rId5" Type="http://schemas.openxmlformats.org/officeDocument/2006/relationships/image" Target="../media/image210.emf"/><Relationship Id="rId10" Type="http://schemas.openxmlformats.org/officeDocument/2006/relationships/image" Target="../media/image215.emf"/><Relationship Id="rId4" Type="http://schemas.openxmlformats.org/officeDocument/2006/relationships/image" Target="../media/image209.emf"/><Relationship Id="rId9" Type="http://schemas.openxmlformats.org/officeDocument/2006/relationships/image" Target="../media/image21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emf"/><Relationship Id="rId7" Type="http://schemas.openxmlformats.org/officeDocument/2006/relationships/image" Target="../media/image226.emf"/><Relationship Id="rId2" Type="http://schemas.openxmlformats.org/officeDocument/2006/relationships/image" Target="../media/image221.emf"/><Relationship Id="rId1" Type="http://schemas.openxmlformats.org/officeDocument/2006/relationships/image" Target="../media/image220.emf"/><Relationship Id="rId6" Type="http://schemas.openxmlformats.org/officeDocument/2006/relationships/image" Target="../media/image225.emf"/><Relationship Id="rId5" Type="http://schemas.openxmlformats.org/officeDocument/2006/relationships/image" Target="../media/image224.emf"/><Relationship Id="rId4" Type="http://schemas.openxmlformats.org/officeDocument/2006/relationships/image" Target="../media/image22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emf"/><Relationship Id="rId1" Type="http://schemas.openxmlformats.org/officeDocument/2006/relationships/image" Target="../media/image22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3" Type="http://schemas.openxmlformats.org/officeDocument/2006/relationships/image" Target="../media/image231.emf"/><Relationship Id="rId7" Type="http://schemas.openxmlformats.org/officeDocument/2006/relationships/image" Target="../media/image235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6" Type="http://schemas.openxmlformats.org/officeDocument/2006/relationships/image" Target="../media/image234.emf"/><Relationship Id="rId5" Type="http://schemas.openxmlformats.org/officeDocument/2006/relationships/image" Target="../media/image233.emf"/><Relationship Id="rId4" Type="http://schemas.openxmlformats.org/officeDocument/2006/relationships/image" Target="../media/image232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4" Type="http://schemas.openxmlformats.org/officeDocument/2006/relationships/image" Target="../media/image244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emf"/><Relationship Id="rId2" Type="http://schemas.openxmlformats.org/officeDocument/2006/relationships/image" Target="../media/image246.png"/><Relationship Id="rId1" Type="http://schemas.openxmlformats.org/officeDocument/2006/relationships/image" Target="../media/image245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3" Type="http://schemas.openxmlformats.org/officeDocument/2006/relationships/image" Target="../media/image252.emf"/><Relationship Id="rId7" Type="http://schemas.openxmlformats.org/officeDocument/2006/relationships/image" Target="../media/image256.emf"/><Relationship Id="rId2" Type="http://schemas.openxmlformats.org/officeDocument/2006/relationships/image" Target="../media/image251.emf"/><Relationship Id="rId1" Type="http://schemas.openxmlformats.org/officeDocument/2006/relationships/image" Target="../media/image250.emf"/><Relationship Id="rId6" Type="http://schemas.openxmlformats.org/officeDocument/2006/relationships/image" Target="../media/image255.emf"/><Relationship Id="rId5" Type="http://schemas.openxmlformats.org/officeDocument/2006/relationships/image" Target="../media/image254.emf"/><Relationship Id="rId4" Type="http://schemas.openxmlformats.org/officeDocument/2006/relationships/image" Target="../media/image253.emf"/><Relationship Id="rId9" Type="http://schemas.openxmlformats.org/officeDocument/2006/relationships/image" Target="../media/image25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3" Type="http://schemas.openxmlformats.org/officeDocument/2006/relationships/image" Target="../media/image261.emf"/><Relationship Id="rId7" Type="http://schemas.openxmlformats.org/officeDocument/2006/relationships/image" Target="../media/image265.emf"/><Relationship Id="rId2" Type="http://schemas.openxmlformats.org/officeDocument/2006/relationships/image" Target="../media/image260.emf"/><Relationship Id="rId1" Type="http://schemas.openxmlformats.org/officeDocument/2006/relationships/image" Target="../media/image259.emf"/><Relationship Id="rId6" Type="http://schemas.openxmlformats.org/officeDocument/2006/relationships/image" Target="../media/image264.emf"/><Relationship Id="rId5" Type="http://schemas.openxmlformats.org/officeDocument/2006/relationships/image" Target="../media/image263.emf"/><Relationship Id="rId4" Type="http://schemas.openxmlformats.org/officeDocument/2006/relationships/image" Target="../media/image262.emf"/><Relationship Id="rId9" Type="http://schemas.openxmlformats.org/officeDocument/2006/relationships/image" Target="../media/image267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13" Type="http://schemas.openxmlformats.org/officeDocument/2006/relationships/image" Target="../media/image280.emf"/><Relationship Id="rId3" Type="http://schemas.openxmlformats.org/officeDocument/2006/relationships/image" Target="../media/image270.emf"/><Relationship Id="rId7" Type="http://schemas.openxmlformats.org/officeDocument/2006/relationships/image" Target="../media/image274.emf"/><Relationship Id="rId12" Type="http://schemas.openxmlformats.org/officeDocument/2006/relationships/image" Target="../media/image279.emf"/><Relationship Id="rId2" Type="http://schemas.openxmlformats.org/officeDocument/2006/relationships/image" Target="../media/image269.emf"/><Relationship Id="rId16" Type="http://schemas.openxmlformats.org/officeDocument/2006/relationships/image" Target="../media/image283.emf"/><Relationship Id="rId1" Type="http://schemas.openxmlformats.org/officeDocument/2006/relationships/image" Target="../media/image268.emf"/><Relationship Id="rId6" Type="http://schemas.openxmlformats.org/officeDocument/2006/relationships/image" Target="../media/image273.emf"/><Relationship Id="rId11" Type="http://schemas.openxmlformats.org/officeDocument/2006/relationships/image" Target="../media/image278.emf"/><Relationship Id="rId5" Type="http://schemas.openxmlformats.org/officeDocument/2006/relationships/image" Target="../media/image272.emf"/><Relationship Id="rId15" Type="http://schemas.openxmlformats.org/officeDocument/2006/relationships/image" Target="../media/image282.emf"/><Relationship Id="rId10" Type="http://schemas.openxmlformats.org/officeDocument/2006/relationships/image" Target="../media/image277.emf"/><Relationship Id="rId4" Type="http://schemas.openxmlformats.org/officeDocument/2006/relationships/image" Target="../media/image271.emf"/><Relationship Id="rId9" Type="http://schemas.openxmlformats.org/officeDocument/2006/relationships/image" Target="../media/image276.emf"/><Relationship Id="rId14" Type="http://schemas.openxmlformats.org/officeDocument/2006/relationships/image" Target="../media/image281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emf"/><Relationship Id="rId3" Type="http://schemas.openxmlformats.org/officeDocument/2006/relationships/image" Target="../media/image286.emf"/><Relationship Id="rId7" Type="http://schemas.openxmlformats.org/officeDocument/2006/relationships/image" Target="../media/image290.emf"/><Relationship Id="rId2" Type="http://schemas.openxmlformats.org/officeDocument/2006/relationships/image" Target="../media/image285.emf"/><Relationship Id="rId1" Type="http://schemas.openxmlformats.org/officeDocument/2006/relationships/image" Target="../media/image284.emf"/><Relationship Id="rId6" Type="http://schemas.openxmlformats.org/officeDocument/2006/relationships/image" Target="../media/image289.emf"/><Relationship Id="rId5" Type="http://schemas.openxmlformats.org/officeDocument/2006/relationships/image" Target="../media/image288.emf"/><Relationship Id="rId4" Type="http://schemas.openxmlformats.org/officeDocument/2006/relationships/image" Target="../media/image287.emf"/><Relationship Id="rId9" Type="http://schemas.openxmlformats.org/officeDocument/2006/relationships/image" Target="../media/image292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emf"/><Relationship Id="rId3" Type="http://schemas.openxmlformats.org/officeDocument/2006/relationships/image" Target="../media/image246.png"/><Relationship Id="rId7" Type="http://schemas.openxmlformats.org/officeDocument/2006/relationships/image" Target="../media/image298.png"/><Relationship Id="rId12" Type="http://schemas.openxmlformats.org/officeDocument/2006/relationships/image" Target="../media/image303.emf"/><Relationship Id="rId2" Type="http://schemas.openxmlformats.org/officeDocument/2006/relationships/image" Target="../media/image294.emf"/><Relationship Id="rId1" Type="http://schemas.openxmlformats.org/officeDocument/2006/relationships/image" Target="../media/image293.emf"/><Relationship Id="rId6" Type="http://schemas.openxmlformats.org/officeDocument/2006/relationships/image" Target="../media/image297.emf"/><Relationship Id="rId11" Type="http://schemas.openxmlformats.org/officeDocument/2006/relationships/image" Target="../media/image302.emf"/><Relationship Id="rId5" Type="http://schemas.openxmlformats.org/officeDocument/2006/relationships/image" Target="../media/image296.emf"/><Relationship Id="rId10" Type="http://schemas.openxmlformats.org/officeDocument/2006/relationships/image" Target="../media/image301.emf"/><Relationship Id="rId4" Type="http://schemas.openxmlformats.org/officeDocument/2006/relationships/image" Target="../media/image295.emf"/><Relationship Id="rId9" Type="http://schemas.openxmlformats.org/officeDocument/2006/relationships/image" Target="../media/image300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6.emf"/><Relationship Id="rId2" Type="http://schemas.openxmlformats.org/officeDocument/2006/relationships/image" Target="../media/image305.emf"/><Relationship Id="rId1" Type="http://schemas.openxmlformats.org/officeDocument/2006/relationships/image" Target="../media/image304.emf"/><Relationship Id="rId5" Type="http://schemas.openxmlformats.org/officeDocument/2006/relationships/image" Target="../media/image308.png"/><Relationship Id="rId4" Type="http://schemas.openxmlformats.org/officeDocument/2006/relationships/image" Target="../media/image307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image" Target="../media/image310.emf"/><Relationship Id="rId1" Type="http://schemas.openxmlformats.org/officeDocument/2006/relationships/image" Target="../media/image309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emf"/><Relationship Id="rId3" Type="http://schemas.openxmlformats.org/officeDocument/2006/relationships/image" Target="../media/image314.emf"/><Relationship Id="rId7" Type="http://schemas.openxmlformats.org/officeDocument/2006/relationships/image" Target="../media/image318.emf"/><Relationship Id="rId2" Type="http://schemas.openxmlformats.org/officeDocument/2006/relationships/image" Target="../media/image313.emf"/><Relationship Id="rId1" Type="http://schemas.openxmlformats.org/officeDocument/2006/relationships/image" Target="../media/image312.emf"/><Relationship Id="rId6" Type="http://schemas.openxmlformats.org/officeDocument/2006/relationships/image" Target="../media/image317.emf"/><Relationship Id="rId5" Type="http://schemas.openxmlformats.org/officeDocument/2006/relationships/image" Target="../media/image316.emf"/><Relationship Id="rId10" Type="http://schemas.openxmlformats.org/officeDocument/2006/relationships/image" Target="../media/image321.emf"/><Relationship Id="rId4" Type="http://schemas.openxmlformats.org/officeDocument/2006/relationships/image" Target="../media/image315.emf"/><Relationship Id="rId9" Type="http://schemas.openxmlformats.org/officeDocument/2006/relationships/image" Target="../media/image32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17" Type="http://schemas.openxmlformats.org/officeDocument/2006/relationships/image" Target="../media/image37.emf"/><Relationship Id="rId2" Type="http://schemas.openxmlformats.org/officeDocument/2006/relationships/image" Target="../media/image22.emf"/><Relationship Id="rId16" Type="http://schemas.openxmlformats.org/officeDocument/2006/relationships/image" Target="../media/image36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5" Type="http://schemas.openxmlformats.org/officeDocument/2006/relationships/image" Target="../media/image3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Relationship Id="rId14" Type="http://schemas.openxmlformats.org/officeDocument/2006/relationships/image" Target="../media/image34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emf"/><Relationship Id="rId13" Type="http://schemas.openxmlformats.org/officeDocument/2006/relationships/image" Target="../media/image334.emf"/><Relationship Id="rId3" Type="http://schemas.openxmlformats.org/officeDocument/2006/relationships/image" Target="../media/image324.emf"/><Relationship Id="rId7" Type="http://schemas.openxmlformats.org/officeDocument/2006/relationships/image" Target="../media/image328.emf"/><Relationship Id="rId12" Type="http://schemas.openxmlformats.org/officeDocument/2006/relationships/image" Target="../media/image333.emf"/><Relationship Id="rId2" Type="http://schemas.openxmlformats.org/officeDocument/2006/relationships/image" Target="../media/image323.emf"/><Relationship Id="rId16" Type="http://schemas.openxmlformats.org/officeDocument/2006/relationships/image" Target="../media/image337.emf"/><Relationship Id="rId1" Type="http://schemas.openxmlformats.org/officeDocument/2006/relationships/image" Target="../media/image322.emf"/><Relationship Id="rId6" Type="http://schemas.openxmlformats.org/officeDocument/2006/relationships/image" Target="../media/image327.emf"/><Relationship Id="rId11" Type="http://schemas.openxmlformats.org/officeDocument/2006/relationships/image" Target="../media/image332.emf"/><Relationship Id="rId5" Type="http://schemas.openxmlformats.org/officeDocument/2006/relationships/image" Target="../media/image326.emf"/><Relationship Id="rId15" Type="http://schemas.openxmlformats.org/officeDocument/2006/relationships/image" Target="../media/image336.emf"/><Relationship Id="rId10" Type="http://schemas.openxmlformats.org/officeDocument/2006/relationships/image" Target="../media/image331.emf"/><Relationship Id="rId4" Type="http://schemas.openxmlformats.org/officeDocument/2006/relationships/image" Target="../media/image325.emf"/><Relationship Id="rId9" Type="http://schemas.openxmlformats.org/officeDocument/2006/relationships/image" Target="../media/image330.emf"/><Relationship Id="rId14" Type="http://schemas.openxmlformats.org/officeDocument/2006/relationships/image" Target="../media/image335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emf"/><Relationship Id="rId2" Type="http://schemas.openxmlformats.org/officeDocument/2006/relationships/image" Target="../media/image339.emf"/><Relationship Id="rId1" Type="http://schemas.openxmlformats.org/officeDocument/2006/relationships/image" Target="../media/image338.emf"/><Relationship Id="rId5" Type="http://schemas.openxmlformats.org/officeDocument/2006/relationships/image" Target="../media/image342.emf"/><Relationship Id="rId4" Type="http://schemas.openxmlformats.org/officeDocument/2006/relationships/image" Target="../media/image341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image" Target="../media/image51.emf"/><Relationship Id="rId18" Type="http://schemas.openxmlformats.org/officeDocument/2006/relationships/image" Target="../media/image56.emf"/><Relationship Id="rId3" Type="http://schemas.openxmlformats.org/officeDocument/2006/relationships/image" Target="../media/image41.emf"/><Relationship Id="rId21" Type="http://schemas.openxmlformats.org/officeDocument/2006/relationships/image" Target="../media/image59.emf"/><Relationship Id="rId7" Type="http://schemas.openxmlformats.org/officeDocument/2006/relationships/image" Target="../media/image45.emf"/><Relationship Id="rId12" Type="http://schemas.openxmlformats.org/officeDocument/2006/relationships/image" Target="../media/image50.emf"/><Relationship Id="rId17" Type="http://schemas.openxmlformats.org/officeDocument/2006/relationships/image" Target="../media/image55.emf"/><Relationship Id="rId2" Type="http://schemas.openxmlformats.org/officeDocument/2006/relationships/image" Target="../media/image40.emf"/><Relationship Id="rId16" Type="http://schemas.openxmlformats.org/officeDocument/2006/relationships/image" Target="../media/image54.emf"/><Relationship Id="rId20" Type="http://schemas.openxmlformats.org/officeDocument/2006/relationships/image" Target="../media/image58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11" Type="http://schemas.openxmlformats.org/officeDocument/2006/relationships/image" Target="../media/image49.emf"/><Relationship Id="rId5" Type="http://schemas.openxmlformats.org/officeDocument/2006/relationships/image" Target="../media/image43.emf"/><Relationship Id="rId15" Type="http://schemas.openxmlformats.org/officeDocument/2006/relationships/image" Target="../media/image53.emf"/><Relationship Id="rId10" Type="http://schemas.openxmlformats.org/officeDocument/2006/relationships/image" Target="../media/image48.emf"/><Relationship Id="rId19" Type="http://schemas.openxmlformats.org/officeDocument/2006/relationships/image" Target="../media/image57.emf"/><Relationship Id="rId4" Type="http://schemas.openxmlformats.org/officeDocument/2006/relationships/image" Target="../media/image42.emf"/><Relationship Id="rId9" Type="http://schemas.openxmlformats.org/officeDocument/2006/relationships/image" Target="../media/image47.emf"/><Relationship Id="rId14" Type="http://schemas.openxmlformats.org/officeDocument/2006/relationships/image" Target="../media/image52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73.emf"/><Relationship Id="rId3" Type="http://schemas.openxmlformats.org/officeDocument/2006/relationships/image" Target="../media/image63.emf"/><Relationship Id="rId7" Type="http://schemas.openxmlformats.org/officeDocument/2006/relationships/image" Target="../media/image67.emf"/><Relationship Id="rId12" Type="http://schemas.openxmlformats.org/officeDocument/2006/relationships/image" Target="../media/image72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11" Type="http://schemas.openxmlformats.org/officeDocument/2006/relationships/image" Target="../media/image71.emf"/><Relationship Id="rId5" Type="http://schemas.openxmlformats.org/officeDocument/2006/relationships/image" Target="../media/image65.emf"/><Relationship Id="rId15" Type="http://schemas.openxmlformats.org/officeDocument/2006/relationships/image" Target="../media/image75.emf"/><Relationship Id="rId10" Type="http://schemas.openxmlformats.org/officeDocument/2006/relationships/image" Target="../media/image70.emf"/><Relationship Id="rId4" Type="http://schemas.openxmlformats.org/officeDocument/2006/relationships/image" Target="../media/image64.emf"/><Relationship Id="rId9" Type="http://schemas.openxmlformats.org/officeDocument/2006/relationships/image" Target="../media/image69.emf"/><Relationship Id="rId14" Type="http://schemas.openxmlformats.org/officeDocument/2006/relationships/image" Target="../media/image7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4" Type="http://schemas.openxmlformats.org/officeDocument/2006/relationships/image" Target="../media/image8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image" Target="../media/image90.emf"/><Relationship Id="rId7" Type="http://schemas.openxmlformats.org/officeDocument/2006/relationships/image" Target="../media/image94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9" Type="http://schemas.openxmlformats.org/officeDocument/2006/relationships/image" Target="../media/image9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image" Target="../media/image109.emf"/><Relationship Id="rId18" Type="http://schemas.openxmlformats.org/officeDocument/2006/relationships/image" Target="../media/image114.emf"/><Relationship Id="rId3" Type="http://schemas.openxmlformats.org/officeDocument/2006/relationships/image" Target="../media/image99.emf"/><Relationship Id="rId21" Type="http://schemas.openxmlformats.org/officeDocument/2006/relationships/image" Target="../media/image117.emf"/><Relationship Id="rId7" Type="http://schemas.openxmlformats.org/officeDocument/2006/relationships/image" Target="../media/image103.emf"/><Relationship Id="rId12" Type="http://schemas.openxmlformats.org/officeDocument/2006/relationships/image" Target="../media/image108.emf"/><Relationship Id="rId17" Type="http://schemas.openxmlformats.org/officeDocument/2006/relationships/image" Target="../media/image113.emf"/><Relationship Id="rId25" Type="http://schemas.openxmlformats.org/officeDocument/2006/relationships/image" Target="../media/image121.emf"/><Relationship Id="rId2" Type="http://schemas.openxmlformats.org/officeDocument/2006/relationships/image" Target="../media/image98.emf"/><Relationship Id="rId16" Type="http://schemas.openxmlformats.org/officeDocument/2006/relationships/image" Target="../media/image112.emf"/><Relationship Id="rId20" Type="http://schemas.openxmlformats.org/officeDocument/2006/relationships/image" Target="../media/image116.emf"/><Relationship Id="rId1" Type="http://schemas.openxmlformats.org/officeDocument/2006/relationships/image" Target="../media/image97.emf"/><Relationship Id="rId6" Type="http://schemas.openxmlformats.org/officeDocument/2006/relationships/image" Target="../media/image102.emf"/><Relationship Id="rId11" Type="http://schemas.openxmlformats.org/officeDocument/2006/relationships/image" Target="../media/image107.emf"/><Relationship Id="rId24" Type="http://schemas.openxmlformats.org/officeDocument/2006/relationships/image" Target="../media/image120.emf"/><Relationship Id="rId5" Type="http://schemas.openxmlformats.org/officeDocument/2006/relationships/image" Target="../media/image101.emf"/><Relationship Id="rId15" Type="http://schemas.openxmlformats.org/officeDocument/2006/relationships/image" Target="../media/image111.emf"/><Relationship Id="rId23" Type="http://schemas.openxmlformats.org/officeDocument/2006/relationships/image" Target="../media/image119.emf"/><Relationship Id="rId10" Type="http://schemas.openxmlformats.org/officeDocument/2006/relationships/image" Target="../media/image106.emf"/><Relationship Id="rId19" Type="http://schemas.openxmlformats.org/officeDocument/2006/relationships/image" Target="../media/image115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Relationship Id="rId14" Type="http://schemas.openxmlformats.org/officeDocument/2006/relationships/image" Target="../media/image110.emf"/><Relationship Id="rId22" Type="http://schemas.openxmlformats.org/officeDocument/2006/relationships/image" Target="../media/image1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FE386E56-82F7-4C35-905B-F3BB4CD039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A47F47D-1520-4148-AF58-125E44BFBC1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8A1B26B-3337-499A-B074-FE118B6FC6E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FF5ADF24-398D-43D0-AA10-41FEB32739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6685BCCA-9665-429C-A2CD-4FF36A2E16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20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7" name="Rectangle 7">
            <a:extLst>
              <a:ext uri="{FF2B5EF4-FFF2-40B4-BE49-F238E27FC236}">
                <a16:creationId xmlns:a16="http://schemas.microsoft.com/office/drawing/2014/main" id="{614BE58D-1B55-4CA3-A44A-952A0B1176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36ECBA7-9D22-4812-A68C-A283EE3E7E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32FA4F5-F409-44EA-A0BF-AD601FEFC7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987EF-1FD8-447D-AC87-5E6A291AD98A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E42FF8F-2180-4179-A775-C6F11DD92F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CC9B9F4-CD84-48EF-9609-34585C165D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3DF61-4D61-4DC0-B430-A40F1194B5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76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E23ED6-6558-4263-A704-8E51C57A27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90EDA-C472-4A0B-B911-D6AC8A4DA673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DD8606-6BB3-4C58-AC23-518785E01D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6B01173-EFB5-4CCD-A633-4FF2227803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E7D7B-AF84-42DC-99EF-FD684AB08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09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67A7BA1-9A7A-414D-A99A-7261763F08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B34E61-AAB4-42F0-B9FE-CF47914742C7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AADD578-664A-4B53-88A3-4C6EB06FA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B57DCC-2D39-4F73-8C7D-D270309E40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AC580-23BE-480C-A897-9A5956EA00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98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701327F-0764-4D90-A012-39FDC6443D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7A31C-CB4E-45F9-BBE9-F4DE69D239ED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2F1AD1-2250-42F7-BA24-FEF0753BC0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9F85DB5-2487-4E23-B89C-73E547725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7BD89D-AEFF-4D00-8223-EE8D829241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3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1E92C1-94B0-4F4F-910B-8878A8EAAF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087585-4BAD-4CA8-9842-878510F9D58E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C76C184-43B9-43ED-8FB1-8ADAF979E8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EDC7A85-52B5-4A89-B7E9-5B75AF4C71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D77F-D557-40C4-ACFC-2A0A6D5C8E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04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D6AC6C-796E-4F81-9EB9-B3C8587C5D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90799-453D-46AD-9278-3339ED5860A8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B415B2-A741-44CE-92C9-D6770FBD1C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AE24719-B3B6-444D-A91F-F8E53E2BFD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DFFC2-7CA0-43DD-A1BB-AB5F1187DD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950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273A87D-C912-49D6-807D-39038A84B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611A8-05B5-447F-949C-042AB7C4A1B8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C13AD95-9154-41DE-AA35-A470A8402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5F5B39C-3C9E-4ACD-99C2-6C0287CC37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85CC0-0BE0-4B8D-BB51-E2C9C6D010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13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2EF8A2-786A-401D-B036-3AA4E50BB0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81B3D-61F9-4916-9D4A-665AF7D2ED1E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5F7190D-F98F-452E-A284-14A48E597C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F48CFA4-D8FD-47C4-B56F-C3DA3ED821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E695F-7B11-4B40-90CB-6EB423626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4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6E7B307-EE09-4467-972E-5495758D98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0730-D06D-4555-BE9D-D55B2551CCCA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0CB53D2-8E81-4A6A-A8BA-17633B3958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9AAB07-00A5-4656-914B-07FFAFC726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83AE8-A250-445E-BA82-15F568826D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016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3186D5-F8C6-4C5F-9627-2E0D684CC8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0E56A-7F09-4463-98FB-37EF417C9FEF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9E8368-BF1E-4BBB-AC47-2DCAAF983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CF3D538-2704-4942-AF63-5C01FA6D67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5D90F-9DB5-4C51-9E1B-E576CFF479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639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A8C91-4898-43F9-8C72-2758980ADB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CC6E-8918-41FA-928F-7B635BB01913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D5993E-71D5-4297-B24A-869D4393EE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A62DFD1-D607-4F5E-984E-8E88FE4EC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1A79F-1CB1-4961-85C1-FEAF0268CD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05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幻灯片1">
            <a:extLst>
              <a:ext uri="{FF2B5EF4-FFF2-40B4-BE49-F238E27FC236}">
                <a16:creationId xmlns:a16="http://schemas.microsoft.com/office/drawing/2014/main" id="{89142EB4-B755-4330-9F6B-69CDFE23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6700" cy="68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3B2E094-DB35-4D28-A6F7-3D374E593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27F5EE6-8032-435D-BD48-E6CA8D27D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6F613B76-384E-4462-A30E-0914E262FD6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effectLst/>
                <a:ea typeface="+mn-ea"/>
              </a:defRPr>
            </a:lvl1pPr>
          </a:lstStyle>
          <a:p>
            <a:pPr>
              <a:defRPr/>
            </a:pPr>
            <a:fld id="{24064CDE-A03F-4BC3-A4F4-9AC702A16D20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143366" name="Rectangle 6">
            <a:extLst>
              <a:ext uri="{FF2B5EF4-FFF2-40B4-BE49-F238E27FC236}">
                <a16:creationId xmlns:a16="http://schemas.microsoft.com/office/drawing/2014/main" id="{A0F914FF-2B85-4971-BD18-669D85E898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7" name="Rectangle 7">
            <a:extLst>
              <a:ext uri="{FF2B5EF4-FFF2-40B4-BE49-F238E27FC236}">
                <a16:creationId xmlns:a16="http://schemas.microsoft.com/office/drawing/2014/main" id="{BAFB0411-2935-49EA-B9F8-C0BBC25B74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53AC54-46EF-4B77-B5F6-E3E738747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5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2.e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emf"/><Relationship Id="rId20" Type="http://schemas.openxmlformats.org/officeDocument/2006/relationships/image" Target="../media/image96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9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3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4.emf"/><Relationship Id="rId26" Type="http://schemas.openxmlformats.org/officeDocument/2006/relationships/image" Target="../media/image108.emf"/><Relationship Id="rId39" Type="http://schemas.openxmlformats.org/officeDocument/2006/relationships/oleObject" Target="../embeddings/oleObject110.bin"/><Relationship Id="rId21" Type="http://schemas.openxmlformats.org/officeDocument/2006/relationships/oleObject" Target="../embeddings/oleObject101.bin"/><Relationship Id="rId34" Type="http://schemas.openxmlformats.org/officeDocument/2006/relationships/image" Target="../media/image112.emf"/><Relationship Id="rId42" Type="http://schemas.openxmlformats.org/officeDocument/2006/relationships/image" Target="../media/image116.emf"/><Relationship Id="rId47" Type="http://schemas.openxmlformats.org/officeDocument/2006/relationships/oleObject" Target="../embeddings/oleObject114.bin"/><Relationship Id="rId50" Type="http://schemas.openxmlformats.org/officeDocument/2006/relationships/image" Target="../media/image120.emf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emf"/><Relationship Id="rId29" Type="http://schemas.openxmlformats.org/officeDocument/2006/relationships/oleObject" Target="../embeddings/oleObject105.bin"/><Relationship Id="rId11" Type="http://schemas.openxmlformats.org/officeDocument/2006/relationships/oleObject" Target="../embeddings/oleObject96.bin"/><Relationship Id="rId24" Type="http://schemas.openxmlformats.org/officeDocument/2006/relationships/image" Target="../media/image107.emf"/><Relationship Id="rId32" Type="http://schemas.openxmlformats.org/officeDocument/2006/relationships/image" Target="../media/image111.emf"/><Relationship Id="rId37" Type="http://schemas.openxmlformats.org/officeDocument/2006/relationships/oleObject" Target="../embeddings/oleObject109.bin"/><Relationship Id="rId40" Type="http://schemas.openxmlformats.org/officeDocument/2006/relationships/image" Target="../media/image115.emf"/><Relationship Id="rId45" Type="http://schemas.openxmlformats.org/officeDocument/2006/relationships/oleObject" Target="../embeddings/oleObject113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23" Type="http://schemas.openxmlformats.org/officeDocument/2006/relationships/oleObject" Target="../embeddings/oleObject102.bin"/><Relationship Id="rId28" Type="http://schemas.openxmlformats.org/officeDocument/2006/relationships/image" Target="../media/image109.emf"/><Relationship Id="rId36" Type="http://schemas.openxmlformats.org/officeDocument/2006/relationships/image" Target="../media/image113.emf"/><Relationship Id="rId49" Type="http://schemas.openxmlformats.org/officeDocument/2006/relationships/oleObject" Target="../embeddings/oleObject115.bin"/><Relationship Id="rId10" Type="http://schemas.openxmlformats.org/officeDocument/2006/relationships/image" Target="../media/image100.emf"/><Relationship Id="rId19" Type="http://schemas.openxmlformats.org/officeDocument/2006/relationships/oleObject" Target="../embeddings/oleObject100.bin"/><Relationship Id="rId31" Type="http://schemas.openxmlformats.org/officeDocument/2006/relationships/oleObject" Target="../embeddings/oleObject106.bin"/><Relationship Id="rId44" Type="http://schemas.openxmlformats.org/officeDocument/2006/relationships/image" Target="../media/image117.emf"/><Relationship Id="rId52" Type="http://schemas.openxmlformats.org/officeDocument/2006/relationships/image" Target="../media/image121.emf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2.emf"/><Relationship Id="rId22" Type="http://schemas.openxmlformats.org/officeDocument/2006/relationships/image" Target="../media/image106.emf"/><Relationship Id="rId27" Type="http://schemas.openxmlformats.org/officeDocument/2006/relationships/oleObject" Target="../embeddings/oleObject104.bin"/><Relationship Id="rId30" Type="http://schemas.openxmlformats.org/officeDocument/2006/relationships/image" Target="../media/image110.emf"/><Relationship Id="rId35" Type="http://schemas.openxmlformats.org/officeDocument/2006/relationships/oleObject" Target="../embeddings/oleObject108.bin"/><Relationship Id="rId43" Type="http://schemas.openxmlformats.org/officeDocument/2006/relationships/oleObject" Target="../embeddings/oleObject112.bin"/><Relationship Id="rId48" Type="http://schemas.openxmlformats.org/officeDocument/2006/relationships/image" Target="../media/image119.emf"/><Relationship Id="rId8" Type="http://schemas.openxmlformats.org/officeDocument/2006/relationships/image" Target="../media/image99.emf"/><Relationship Id="rId51" Type="http://schemas.openxmlformats.org/officeDocument/2006/relationships/oleObject" Target="../embeddings/oleObject116.bin"/><Relationship Id="rId3" Type="http://schemas.openxmlformats.org/officeDocument/2006/relationships/oleObject" Target="../embeddings/oleObject92.bin"/><Relationship Id="rId12" Type="http://schemas.openxmlformats.org/officeDocument/2006/relationships/image" Target="../media/image101.emf"/><Relationship Id="rId17" Type="http://schemas.openxmlformats.org/officeDocument/2006/relationships/oleObject" Target="../embeddings/oleObject99.bin"/><Relationship Id="rId25" Type="http://schemas.openxmlformats.org/officeDocument/2006/relationships/oleObject" Target="../embeddings/oleObject103.bin"/><Relationship Id="rId33" Type="http://schemas.openxmlformats.org/officeDocument/2006/relationships/oleObject" Target="../embeddings/oleObject107.bin"/><Relationship Id="rId38" Type="http://schemas.openxmlformats.org/officeDocument/2006/relationships/image" Target="../media/image114.emf"/><Relationship Id="rId46" Type="http://schemas.openxmlformats.org/officeDocument/2006/relationships/image" Target="../media/image118.emf"/><Relationship Id="rId20" Type="http://schemas.openxmlformats.org/officeDocument/2006/relationships/image" Target="../media/image105.emf"/><Relationship Id="rId41" Type="http://schemas.openxmlformats.org/officeDocument/2006/relationships/oleObject" Target="../embeddings/oleObject11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9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6.emf"/><Relationship Id="rId17" Type="http://schemas.openxmlformats.org/officeDocument/2006/relationships/image" Target="../media/image12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3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3.e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image" Target="../media/image127.emf"/><Relationship Id="rId10" Type="http://schemas.openxmlformats.org/officeDocument/2006/relationships/image" Target="../media/image125.emf"/><Relationship Id="rId4" Type="http://schemas.openxmlformats.org/officeDocument/2006/relationships/image" Target="../media/image122.emf"/><Relationship Id="rId9" Type="http://schemas.openxmlformats.org/officeDocument/2006/relationships/oleObject" Target="../embeddings/oleObject120.bin"/><Relationship Id="rId14" Type="http://schemas.openxmlformats.org/officeDocument/2006/relationships/oleObject" Target="../embeddings/oleObject12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0.e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9.emf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oleObject" Target="../embeddings/oleObject184.bin"/><Relationship Id="rId21" Type="http://schemas.openxmlformats.org/officeDocument/2006/relationships/oleObject" Target="../embeddings/oleObject136.bin"/><Relationship Id="rId42" Type="http://schemas.openxmlformats.org/officeDocument/2006/relationships/image" Target="../media/image151.emf"/><Relationship Id="rId63" Type="http://schemas.openxmlformats.org/officeDocument/2006/relationships/oleObject" Target="../embeddings/oleObject157.bin"/><Relationship Id="rId84" Type="http://schemas.openxmlformats.org/officeDocument/2006/relationships/image" Target="../media/image172.emf"/><Relationship Id="rId138" Type="http://schemas.openxmlformats.org/officeDocument/2006/relationships/image" Target="../media/image199.emf"/><Relationship Id="rId107" Type="http://schemas.openxmlformats.org/officeDocument/2006/relationships/oleObject" Target="../embeddings/oleObject179.bin"/><Relationship Id="rId11" Type="http://schemas.openxmlformats.org/officeDocument/2006/relationships/oleObject" Target="../embeddings/oleObject131.bin"/><Relationship Id="rId32" Type="http://schemas.openxmlformats.org/officeDocument/2006/relationships/image" Target="../media/image146.emf"/><Relationship Id="rId37" Type="http://schemas.openxmlformats.org/officeDocument/2006/relationships/oleObject" Target="../embeddings/oleObject144.bin"/><Relationship Id="rId53" Type="http://schemas.openxmlformats.org/officeDocument/2006/relationships/oleObject" Target="../embeddings/oleObject152.bin"/><Relationship Id="rId58" Type="http://schemas.openxmlformats.org/officeDocument/2006/relationships/image" Target="../media/image159.emf"/><Relationship Id="rId74" Type="http://schemas.openxmlformats.org/officeDocument/2006/relationships/image" Target="../media/image167.emf"/><Relationship Id="rId79" Type="http://schemas.openxmlformats.org/officeDocument/2006/relationships/oleObject" Target="../embeddings/oleObject165.bin"/><Relationship Id="rId102" Type="http://schemas.openxmlformats.org/officeDocument/2006/relationships/image" Target="../media/image181.emf"/><Relationship Id="rId123" Type="http://schemas.openxmlformats.org/officeDocument/2006/relationships/oleObject" Target="../embeddings/oleObject187.bin"/><Relationship Id="rId128" Type="http://schemas.openxmlformats.org/officeDocument/2006/relationships/image" Target="../media/image194.emf"/><Relationship Id="rId5" Type="http://schemas.openxmlformats.org/officeDocument/2006/relationships/oleObject" Target="../embeddings/oleObject128.bin"/><Relationship Id="rId90" Type="http://schemas.openxmlformats.org/officeDocument/2006/relationships/image" Target="../media/image175.emf"/><Relationship Id="rId95" Type="http://schemas.openxmlformats.org/officeDocument/2006/relationships/oleObject" Target="../embeddings/oleObject173.bin"/><Relationship Id="rId22" Type="http://schemas.openxmlformats.org/officeDocument/2006/relationships/image" Target="../media/image141.emf"/><Relationship Id="rId27" Type="http://schemas.openxmlformats.org/officeDocument/2006/relationships/oleObject" Target="../embeddings/oleObject139.bin"/><Relationship Id="rId43" Type="http://schemas.openxmlformats.org/officeDocument/2006/relationships/oleObject" Target="../embeddings/oleObject147.bin"/><Relationship Id="rId48" Type="http://schemas.openxmlformats.org/officeDocument/2006/relationships/image" Target="../media/image154.emf"/><Relationship Id="rId64" Type="http://schemas.openxmlformats.org/officeDocument/2006/relationships/image" Target="../media/image162.emf"/><Relationship Id="rId69" Type="http://schemas.openxmlformats.org/officeDocument/2006/relationships/oleObject" Target="../embeddings/oleObject160.bin"/><Relationship Id="rId113" Type="http://schemas.openxmlformats.org/officeDocument/2006/relationships/oleObject" Target="../embeddings/oleObject182.bin"/><Relationship Id="rId118" Type="http://schemas.openxmlformats.org/officeDocument/2006/relationships/image" Target="../media/image189.emf"/><Relationship Id="rId134" Type="http://schemas.openxmlformats.org/officeDocument/2006/relationships/image" Target="../media/image197.emf"/><Relationship Id="rId139" Type="http://schemas.openxmlformats.org/officeDocument/2006/relationships/oleObject" Target="../embeddings/oleObject195.bin"/><Relationship Id="rId80" Type="http://schemas.openxmlformats.org/officeDocument/2006/relationships/image" Target="../media/image170.emf"/><Relationship Id="rId85" Type="http://schemas.openxmlformats.org/officeDocument/2006/relationships/oleObject" Target="../embeddings/oleObject168.bin"/><Relationship Id="rId12" Type="http://schemas.openxmlformats.org/officeDocument/2006/relationships/image" Target="../media/image136.emf"/><Relationship Id="rId17" Type="http://schemas.openxmlformats.org/officeDocument/2006/relationships/oleObject" Target="../embeddings/oleObject134.bin"/><Relationship Id="rId33" Type="http://schemas.openxmlformats.org/officeDocument/2006/relationships/oleObject" Target="../embeddings/oleObject142.bin"/><Relationship Id="rId38" Type="http://schemas.openxmlformats.org/officeDocument/2006/relationships/image" Target="../media/image149.emf"/><Relationship Id="rId59" Type="http://schemas.openxmlformats.org/officeDocument/2006/relationships/oleObject" Target="../embeddings/oleObject155.bin"/><Relationship Id="rId103" Type="http://schemas.openxmlformats.org/officeDocument/2006/relationships/oleObject" Target="../embeddings/oleObject177.bin"/><Relationship Id="rId108" Type="http://schemas.openxmlformats.org/officeDocument/2006/relationships/image" Target="../media/image184.emf"/><Relationship Id="rId124" Type="http://schemas.openxmlformats.org/officeDocument/2006/relationships/image" Target="../media/image192.emf"/><Relationship Id="rId129" Type="http://schemas.openxmlformats.org/officeDocument/2006/relationships/oleObject" Target="../embeddings/oleObject190.bin"/><Relationship Id="rId54" Type="http://schemas.openxmlformats.org/officeDocument/2006/relationships/image" Target="../media/image157.emf"/><Relationship Id="rId70" Type="http://schemas.openxmlformats.org/officeDocument/2006/relationships/image" Target="../media/image165.emf"/><Relationship Id="rId75" Type="http://schemas.openxmlformats.org/officeDocument/2006/relationships/oleObject" Target="../embeddings/oleObject163.bin"/><Relationship Id="rId91" Type="http://schemas.openxmlformats.org/officeDocument/2006/relationships/oleObject" Target="../embeddings/oleObject171.bin"/><Relationship Id="rId96" Type="http://schemas.openxmlformats.org/officeDocument/2006/relationships/image" Target="../media/image178.emf"/><Relationship Id="rId140" Type="http://schemas.openxmlformats.org/officeDocument/2006/relationships/image" Target="../media/image20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3.emf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44.emf"/><Relationship Id="rId49" Type="http://schemas.openxmlformats.org/officeDocument/2006/relationships/oleObject" Target="../embeddings/oleObject150.bin"/><Relationship Id="rId114" Type="http://schemas.openxmlformats.org/officeDocument/2006/relationships/image" Target="../media/image187.emf"/><Relationship Id="rId119" Type="http://schemas.openxmlformats.org/officeDocument/2006/relationships/oleObject" Target="../embeddings/oleObject185.bin"/><Relationship Id="rId44" Type="http://schemas.openxmlformats.org/officeDocument/2006/relationships/image" Target="../media/image152.emf"/><Relationship Id="rId60" Type="http://schemas.openxmlformats.org/officeDocument/2006/relationships/image" Target="../media/image160.emf"/><Relationship Id="rId65" Type="http://schemas.openxmlformats.org/officeDocument/2006/relationships/oleObject" Target="../embeddings/oleObject158.bin"/><Relationship Id="rId81" Type="http://schemas.openxmlformats.org/officeDocument/2006/relationships/oleObject" Target="../embeddings/oleObject166.bin"/><Relationship Id="rId86" Type="http://schemas.openxmlformats.org/officeDocument/2006/relationships/image" Target="../media/image173.emf"/><Relationship Id="rId130" Type="http://schemas.openxmlformats.org/officeDocument/2006/relationships/image" Target="../media/image195.emf"/><Relationship Id="rId135" Type="http://schemas.openxmlformats.org/officeDocument/2006/relationships/oleObject" Target="../embeddings/oleObject193.bin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39.emf"/><Relationship Id="rId39" Type="http://schemas.openxmlformats.org/officeDocument/2006/relationships/oleObject" Target="../embeddings/oleObject145.bin"/><Relationship Id="rId109" Type="http://schemas.openxmlformats.org/officeDocument/2006/relationships/oleObject" Target="../embeddings/oleObject180.bin"/><Relationship Id="rId34" Type="http://schemas.openxmlformats.org/officeDocument/2006/relationships/image" Target="../media/image147.emf"/><Relationship Id="rId50" Type="http://schemas.openxmlformats.org/officeDocument/2006/relationships/image" Target="../media/image155.emf"/><Relationship Id="rId55" Type="http://schemas.openxmlformats.org/officeDocument/2006/relationships/oleObject" Target="../embeddings/oleObject153.bin"/><Relationship Id="rId76" Type="http://schemas.openxmlformats.org/officeDocument/2006/relationships/image" Target="../media/image168.emf"/><Relationship Id="rId97" Type="http://schemas.openxmlformats.org/officeDocument/2006/relationships/oleObject" Target="../embeddings/oleObject174.bin"/><Relationship Id="rId104" Type="http://schemas.openxmlformats.org/officeDocument/2006/relationships/image" Target="../media/image182.emf"/><Relationship Id="rId120" Type="http://schemas.openxmlformats.org/officeDocument/2006/relationships/image" Target="../media/image190.emf"/><Relationship Id="rId125" Type="http://schemas.openxmlformats.org/officeDocument/2006/relationships/oleObject" Target="../embeddings/oleObject188.bin"/><Relationship Id="rId141" Type="http://schemas.openxmlformats.org/officeDocument/2006/relationships/oleObject" Target="../embeddings/oleObject196.bin"/><Relationship Id="rId7" Type="http://schemas.openxmlformats.org/officeDocument/2006/relationships/oleObject" Target="../embeddings/oleObject129.bin"/><Relationship Id="rId71" Type="http://schemas.openxmlformats.org/officeDocument/2006/relationships/oleObject" Target="../embeddings/oleObject161.bin"/><Relationship Id="rId92" Type="http://schemas.openxmlformats.org/officeDocument/2006/relationships/image" Target="../media/image176.emf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140.bin"/><Relationship Id="rId24" Type="http://schemas.openxmlformats.org/officeDocument/2006/relationships/image" Target="../media/image142.emf"/><Relationship Id="rId40" Type="http://schemas.openxmlformats.org/officeDocument/2006/relationships/image" Target="../media/image150.emf"/><Relationship Id="rId45" Type="http://schemas.openxmlformats.org/officeDocument/2006/relationships/oleObject" Target="../embeddings/oleObject148.bin"/><Relationship Id="rId66" Type="http://schemas.openxmlformats.org/officeDocument/2006/relationships/image" Target="../media/image163.emf"/><Relationship Id="rId87" Type="http://schemas.openxmlformats.org/officeDocument/2006/relationships/oleObject" Target="../embeddings/oleObject169.bin"/><Relationship Id="rId110" Type="http://schemas.openxmlformats.org/officeDocument/2006/relationships/image" Target="../media/image185.emf"/><Relationship Id="rId115" Type="http://schemas.openxmlformats.org/officeDocument/2006/relationships/oleObject" Target="../embeddings/oleObject183.bin"/><Relationship Id="rId131" Type="http://schemas.openxmlformats.org/officeDocument/2006/relationships/oleObject" Target="../embeddings/oleObject191.bin"/><Relationship Id="rId136" Type="http://schemas.openxmlformats.org/officeDocument/2006/relationships/image" Target="../media/image198.emf"/><Relationship Id="rId61" Type="http://schemas.openxmlformats.org/officeDocument/2006/relationships/oleObject" Target="../embeddings/oleObject156.bin"/><Relationship Id="rId82" Type="http://schemas.openxmlformats.org/officeDocument/2006/relationships/image" Target="../media/image171.emf"/><Relationship Id="rId19" Type="http://schemas.openxmlformats.org/officeDocument/2006/relationships/oleObject" Target="../embeddings/oleObject135.bin"/><Relationship Id="rId14" Type="http://schemas.openxmlformats.org/officeDocument/2006/relationships/image" Target="../media/image137.emf"/><Relationship Id="rId30" Type="http://schemas.openxmlformats.org/officeDocument/2006/relationships/image" Target="../media/image145.emf"/><Relationship Id="rId35" Type="http://schemas.openxmlformats.org/officeDocument/2006/relationships/oleObject" Target="../embeddings/oleObject143.bin"/><Relationship Id="rId56" Type="http://schemas.openxmlformats.org/officeDocument/2006/relationships/image" Target="../media/image158.emf"/><Relationship Id="rId77" Type="http://schemas.openxmlformats.org/officeDocument/2006/relationships/oleObject" Target="../embeddings/oleObject164.bin"/><Relationship Id="rId100" Type="http://schemas.openxmlformats.org/officeDocument/2006/relationships/image" Target="../media/image180.emf"/><Relationship Id="rId105" Type="http://schemas.openxmlformats.org/officeDocument/2006/relationships/oleObject" Target="../embeddings/oleObject178.bin"/><Relationship Id="rId126" Type="http://schemas.openxmlformats.org/officeDocument/2006/relationships/image" Target="../media/image193.emf"/><Relationship Id="rId8" Type="http://schemas.openxmlformats.org/officeDocument/2006/relationships/image" Target="../media/image134.emf"/><Relationship Id="rId51" Type="http://schemas.openxmlformats.org/officeDocument/2006/relationships/oleObject" Target="../embeddings/oleObject151.bin"/><Relationship Id="rId72" Type="http://schemas.openxmlformats.org/officeDocument/2006/relationships/image" Target="../media/image166.emf"/><Relationship Id="rId93" Type="http://schemas.openxmlformats.org/officeDocument/2006/relationships/oleObject" Target="../embeddings/oleObject172.bin"/><Relationship Id="rId98" Type="http://schemas.openxmlformats.org/officeDocument/2006/relationships/image" Target="../media/image179.emf"/><Relationship Id="rId121" Type="http://schemas.openxmlformats.org/officeDocument/2006/relationships/oleObject" Target="../embeddings/oleObject186.bin"/><Relationship Id="rId142" Type="http://schemas.openxmlformats.org/officeDocument/2006/relationships/image" Target="../media/image201.emf"/><Relationship Id="rId3" Type="http://schemas.openxmlformats.org/officeDocument/2006/relationships/oleObject" Target="../embeddings/oleObject127.bin"/><Relationship Id="rId25" Type="http://schemas.openxmlformats.org/officeDocument/2006/relationships/oleObject" Target="../embeddings/oleObject138.bin"/><Relationship Id="rId46" Type="http://schemas.openxmlformats.org/officeDocument/2006/relationships/image" Target="../media/image153.emf"/><Relationship Id="rId67" Type="http://schemas.openxmlformats.org/officeDocument/2006/relationships/oleObject" Target="../embeddings/oleObject159.bin"/><Relationship Id="rId116" Type="http://schemas.openxmlformats.org/officeDocument/2006/relationships/image" Target="../media/image188.emf"/><Relationship Id="rId137" Type="http://schemas.openxmlformats.org/officeDocument/2006/relationships/oleObject" Target="../embeddings/oleObject194.bin"/><Relationship Id="rId20" Type="http://schemas.openxmlformats.org/officeDocument/2006/relationships/image" Target="../media/image140.emf"/><Relationship Id="rId41" Type="http://schemas.openxmlformats.org/officeDocument/2006/relationships/oleObject" Target="../embeddings/oleObject146.bin"/><Relationship Id="rId62" Type="http://schemas.openxmlformats.org/officeDocument/2006/relationships/image" Target="../media/image161.emf"/><Relationship Id="rId83" Type="http://schemas.openxmlformats.org/officeDocument/2006/relationships/oleObject" Target="../embeddings/oleObject167.bin"/><Relationship Id="rId88" Type="http://schemas.openxmlformats.org/officeDocument/2006/relationships/image" Target="../media/image174.emf"/><Relationship Id="rId111" Type="http://schemas.openxmlformats.org/officeDocument/2006/relationships/oleObject" Target="../embeddings/oleObject181.bin"/><Relationship Id="rId132" Type="http://schemas.openxmlformats.org/officeDocument/2006/relationships/image" Target="../media/image196.emf"/><Relationship Id="rId15" Type="http://schemas.openxmlformats.org/officeDocument/2006/relationships/oleObject" Target="../embeddings/oleObject133.bin"/><Relationship Id="rId36" Type="http://schemas.openxmlformats.org/officeDocument/2006/relationships/image" Target="../media/image148.emf"/><Relationship Id="rId57" Type="http://schemas.openxmlformats.org/officeDocument/2006/relationships/oleObject" Target="../embeddings/oleObject154.bin"/><Relationship Id="rId106" Type="http://schemas.openxmlformats.org/officeDocument/2006/relationships/image" Target="../media/image183.emf"/><Relationship Id="rId127" Type="http://schemas.openxmlformats.org/officeDocument/2006/relationships/oleObject" Target="../embeddings/oleObject189.bin"/><Relationship Id="rId10" Type="http://schemas.openxmlformats.org/officeDocument/2006/relationships/image" Target="../media/image135.emf"/><Relationship Id="rId31" Type="http://schemas.openxmlformats.org/officeDocument/2006/relationships/oleObject" Target="../embeddings/oleObject141.bin"/><Relationship Id="rId52" Type="http://schemas.openxmlformats.org/officeDocument/2006/relationships/image" Target="../media/image156.emf"/><Relationship Id="rId73" Type="http://schemas.openxmlformats.org/officeDocument/2006/relationships/oleObject" Target="../embeddings/oleObject162.bin"/><Relationship Id="rId78" Type="http://schemas.openxmlformats.org/officeDocument/2006/relationships/image" Target="../media/image169.emf"/><Relationship Id="rId94" Type="http://schemas.openxmlformats.org/officeDocument/2006/relationships/image" Target="../media/image177.emf"/><Relationship Id="rId99" Type="http://schemas.openxmlformats.org/officeDocument/2006/relationships/oleObject" Target="../embeddings/oleObject175.bin"/><Relationship Id="rId101" Type="http://schemas.openxmlformats.org/officeDocument/2006/relationships/oleObject" Target="../embeddings/oleObject176.bin"/><Relationship Id="rId122" Type="http://schemas.openxmlformats.org/officeDocument/2006/relationships/image" Target="../media/image191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30.bin"/><Relationship Id="rId26" Type="http://schemas.openxmlformats.org/officeDocument/2006/relationships/image" Target="../media/image143.emf"/><Relationship Id="rId47" Type="http://schemas.openxmlformats.org/officeDocument/2006/relationships/oleObject" Target="../embeddings/oleObject149.bin"/><Relationship Id="rId68" Type="http://schemas.openxmlformats.org/officeDocument/2006/relationships/image" Target="../media/image164.emf"/><Relationship Id="rId89" Type="http://schemas.openxmlformats.org/officeDocument/2006/relationships/oleObject" Target="../embeddings/oleObject170.bin"/><Relationship Id="rId112" Type="http://schemas.openxmlformats.org/officeDocument/2006/relationships/image" Target="../media/image186.emf"/><Relationship Id="rId133" Type="http://schemas.openxmlformats.org/officeDocument/2006/relationships/oleObject" Target="../embeddings/oleObject192.bin"/><Relationship Id="rId16" Type="http://schemas.openxmlformats.org/officeDocument/2006/relationships/image" Target="../media/image138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9.bin"/><Relationship Id="rId3" Type="http://schemas.openxmlformats.org/officeDocument/2006/relationships/oleObject" Target="../embeddings/oleObject197.bin"/><Relationship Id="rId7" Type="http://schemas.openxmlformats.org/officeDocument/2006/relationships/image" Target="../media/image20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98.bin"/><Relationship Id="rId11" Type="http://schemas.openxmlformats.org/officeDocument/2006/relationships/image" Target="../media/image205.emf"/><Relationship Id="rId5" Type="http://schemas.openxmlformats.org/officeDocument/2006/relationships/hyperlink" Target="&#30913;&#21333;&#26497;_&#30334;&#24230;&#30334;&#31185;.mht" TargetMode="External"/><Relationship Id="rId10" Type="http://schemas.openxmlformats.org/officeDocument/2006/relationships/oleObject" Target="../embeddings/oleObject200.bin"/><Relationship Id="rId4" Type="http://schemas.openxmlformats.org/officeDocument/2006/relationships/image" Target="../media/image202.emf"/><Relationship Id="rId9" Type="http://schemas.openxmlformats.org/officeDocument/2006/relationships/image" Target="../media/image20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emf"/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213.emf"/><Relationship Id="rId3" Type="http://schemas.openxmlformats.org/officeDocument/2006/relationships/oleObject" Target="../embeddings/oleObject201.bin"/><Relationship Id="rId21" Type="http://schemas.openxmlformats.org/officeDocument/2006/relationships/oleObject" Target="../embeddings/oleObject210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10.emf"/><Relationship Id="rId17" Type="http://schemas.openxmlformats.org/officeDocument/2006/relationships/oleObject" Target="../embeddings/oleObject2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07.emf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216.emf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1.bin"/><Relationship Id="rId10" Type="http://schemas.openxmlformats.org/officeDocument/2006/relationships/image" Target="../media/image209.emf"/><Relationship Id="rId19" Type="http://schemas.openxmlformats.org/officeDocument/2006/relationships/oleObject" Target="../embeddings/oleObject209.bin"/><Relationship Id="rId4" Type="http://schemas.openxmlformats.org/officeDocument/2006/relationships/image" Target="../media/image206.e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11.emf"/><Relationship Id="rId22" Type="http://schemas.openxmlformats.org/officeDocument/2006/relationships/image" Target="../media/image21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e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18.emf"/><Relationship Id="rId5" Type="http://schemas.openxmlformats.org/officeDocument/2006/relationships/oleObject" Target="../embeddings/oleObject213.bin"/><Relationship Id="rId4" Type="http://schemas.openxmlformats.org/officeDocument/2006/relationships/image" Target="../media/image21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emf"/><Relationship Id="rId13" Type="http://schemas.openxmlformats.org/officeDocument/2006/relationships/oleObject" Target="../embeddings/oleObject220.bin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22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21.e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5" Type="http://schemas.openxmlformats.org/officeDocument/2006/relationships/oleObject" Target="../embeddings/oleObject221.bin"/><Relationship Id="rId10" Type="http://schemas.openxmlformats.org/officeDocument/2006/relationships/image" Target="../media/image223.emf"/><Relationship Id="rId4" Type="http://schemas.openxmlformats.org/officeDocument/2006/relationships/image" Target="../media/image220.e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2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28.e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2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image" Target="../media/image233.emf"/><Relationship Id="rId18" Type="http://schemas.openxmlformats.org/officeDocument/2006/relationships/oleObject" Target="../embeddings/oleObject231.bin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23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30.emf"/><Relationship Id="rId11" Type="http://schemas.openxmlformats.org/officeDocument/2006/relationships/image" Target="../media/image83.png"/><Relationship Id="rId5" Type="http://schemas.openxmlformats.org/officeDocument/2006/relationships/oleObject" Target="../embeddings/oleObject225.bin"/><Relationship Id="rId15" Type="http://schemas.openxmlformats.org/officeDocument/2006/relationships/image" Target="../media/image234.emf"/><Relationship Id="rId10" Type="http://schemas.openxmlformats.org/officeDocument/2006/relationships/image" Target="../media/image232.emf"/><Relationship Id="rId19" Type="http://schemas.openxmlformats.org/officeDocument/2006/relationships/image" Target="../media/image236.e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27.bin"/><Relationship Id="rId14" Type="http://schemas.openxmlformats.org/officeDocument/2006/relationships/oleObject" Target="../embeddings/oleObject22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3" Type="http://schemas.openxmlformats.org/officeDocument/2006/relationships/image" Target="../media/image83.png"/><Relationship Id="rId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7.emf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39.emf"/><Relationship Id="rId4" Type="http://schemas.openxmlformats.org/officeDocument/2006/relationships/image" Target="../media/image240.jpeg"/><Relationship Id="rId9" Type="http://schemas.openxmlformats.org/officeDocument/2006/relationships/oleObject" Target="../embeddings/oleObject23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3" Type="http://schemas.openxmlformats.org/officeDocument/2006/relationships/oleObject" Target="../embeddings/oleObject235.bin"/><Relationship Id="rId7" Type="http://schemas.openxmlformats.org/officeDocument/2006/relationships/image" Target="../media/image8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42.emf"/><Relationship Id="rId11" Type="http://schemas.openxmlformats.org/officeDocument/2006/relationships/image" Target="../media/image244.emf"/><Relationship Id="rId5" Type="http://schemas.openxmlformats.org/officeDocument/2006/relationships/oleObject" Target="../embeddings/oleObject236.bin"/><Relationship Id="rId10" Type="http://schemas.openxmlformats.org/officeDocument/2006/relationships/oleObject" Target="../embeddings/oleObject238.bin"/><Relationship Id="rId4" Type="http://schemas.openxmlformats.org/officeDocument/2006/relationships/image" Target="../media/image241.emf"/><Relationship Id="rId9" Type="http://schemas.openxmlformats.org/officeDocument/2006/relationships/image" Target="../media/image24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e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46.png"/><Relationship Id="rId11" Type="http://schemas.openxmlformats.org/officeDocument/2006/relationships/oleObject" Target="../embeddings/oleObject243.bin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248.emf"/><Relationship Id="rId4" Type="http://schemas.openxmlformats.org/officeDocument/2006/relationships/image" Target="../media/image245.emf"/><Relationship Id="rId9" Type="http://schemas.openxmlformats.org/officeDocument/2006/relationships/oleObject" Target="../embeddings/oleObject24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oleObject" Target="../embeddings/oleObject249.bin"/><Relationship Id="rId18" Type="http://schemas.openxmlformats.org/officeDocument/2006/relationships/image" Target="../media/image257.emf"/><Relationship Id="rId3" Type="http://schemas.openxmlformats.org/officeDocument/2006/relationships/oleObject" Target="../embeddings/oleObject244.bin"/><Relationship Id="rId21" Type="http://schemas.openxmlformats.org/officeDocument/2006/relationships/image" Target="../media/image83.png"/><Relationship Id="rId7" Type="http://schemas.openxmlformats.org/officeDocument/2006/relationships/oleObject" Target="../embeddings/oleObject246.bin"/><Relationship Id="rId12" Type="http://schemas.openxmlformats.org/officeDocument/2006/relationships/image" Target="../media/image254.emf"/><Relationship Id="rId17" Type="http://schemas.openxmlformats.org/officeDocument/2006/relationships/oleObject" Target="../embeddings/oleObject2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6.emf"/><Relationship Id="rId20" Type="http://schemas.openxmlformats.org/officeDocument/2006/relationships/image" Target="../media/image258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51.emf"/><Relationship Id="rId11" Type="http://schemas.openxmlformats.org/officeDocument/2006/relationships/oleObject" Target="../embeddings/oleObject248.bin"/><Relationship Id="rId5" Type="http://schemas.openxmlformats.org/officeDocument/2006/relationships/oleObject" Target="../embeddings/oleObject245.bin"/><Relationship Id="rId15" Type="http://schemas.openxmlformats.org/officeDocument/2006/relationships/oleObject" Target="../embeddings/oleObject250.bin"/><Relationship Id="rId10" Type="http://schemas.openxmlformats.org/officeDocument/2006/relationships/image" Target="../media/image253.emf"/><Relationship Id="rId19" Type="http://schemas.openxmlformats.org/officeDocument/2006/relationships/oleObject" Target="../embeddings/oleObject252.bin"/><Relationship Id="rId4" Type="http://schemas.openxmlformats.org/officeDocument/2006/relationships/image" Target="../media/image250.emf"/><Relationship Id="rId9" Type="http://schemas.openxmlformats.org/officeDocument/2006/relationships/oleObject" Target="../embeddings/oleObject247.bin"/><Relationship Id="rId14" Type="http://schemas.openxmlformats.org/officeDocument/2006/relationships/image" Target="../media/image25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e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66.emf"/><Relationship Id="rId3" Type="http://schemas.openxmlformats.org/officeDocument/2006/relationships/oleObject" Target="../embeddings/oleObject253.bin"/><Relationship Id="rId21" Type="http://schemas.openxmlformats.org/officeDocument/2006/relationships/image" Target="../media/image83.png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63.emf"/><Relationship Id="rId17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5.emf"/><Relationship Id="rId20" Type="http://schemas.openxmlformats.org/officeDocument/2006/relationships/image" Target="../media/image267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60.emf"/><Relationship Id="rId11" Type="http://schemas.openxmlformats.org/officeDocument/2006/relationships/oleObject" Target="../embeddings/oleObject257.bin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10" Type="http://schemas.openxmlformats.org/officeDocument/2006/relationships/image" Target="../media/image262.emf"/><Relationship Id="rId19" Type="http://schemas.openxmlformats.org/officeDocument/2006/relationships/oleObject" Target="../embeddings/oleObject261.bin"/><Relationship Id="rId4" Type="http://schemas.openxmlformats.org/officeDocument/2006/relationships/image" Target="../media/image259.e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64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7.bin"/><Relationship Id="rId18" Type="http://schemas.openxmlformats.org/officeDocument/2006/relationships/image" Target="../media/image275.emf"/><Relationship Id="rId26" Type="http://schemas.openxmlformats.org/officeDocument/2006/relationships/image" Target="../media/image279.emf"/><Relationship Id="rId3" Type="http://schemas.openxmlformats.org/officeDocument/2006/relationships/oleObject" Target="../embeddings/oleObject262.bin"/><Relationship Id="rId21" Type="http://schemas.openxmlformats.org/officeDocument/2006/relationships/oleObject" Target="../embeddings/oleObject271.bin"/><Relationship Id="rId34" Type="http://schemas.openxmlformats.org/officeDocument/2006/relationships/image" Target="../media/image283.emf"/><Relationship Id="rId7" Type="http://schemas.openxmlformats.org/officeDocument/2006/relationships/oleObject" Target="../embeddings/oleObject264.bin"/><Relationship Id="rId12" Type="http://schemas.openxmlformats.org/officeDocument/2006/relationships/image" Target="../media/image272.emf"/><Relationship Id="rId17" Type="http://schemas.openxmlformats.org/officeDocument/2006/relationships/oleObject" Target="../embeddings/oleObject269.bin"/><Relationship Id="rId25" Type="http://schemas.openxmlformats.org/officeDocument/2006/relationships/oleObject" Target="../embeddings/oleObject273.bin"/><Relationship Id="rId33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4.emf"/><Relationship Id="rId20" Type="http://schemas.openxmlformats.org/officeDocument/2006/relationships/image" Target="../media/image276.emf"/><Relationship Id="rId29" Type="http://schemas.openxmlformats.org/officeDocument/2006/relationships/oleObject" Target="../embeddings/oleObject275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69.emf"/><Relationship Id="rId11" Type="http://schemas.openxmlformats.org/officeDocument/2006/relationships/oleObject" Target="../embeddings/oleObject266.bin"/><Relationship Id="rId24" Type="http://schemas.openxmlformats.org/officeDocument/2006/relationships/image" Target="../media/image278.emf"/><Relationship Id="rId32" Type="http://schemas.openxmlformats.org/officeDocument/2006/relationships/image" Target="../media/image282.emf"/><Relationship Id="rId5" Type="http://schemas.openxmlformats.org/officeDocument/2006/relationships/oleObject" Target="../embeddings/oleObject263.bin"/><Relationship Id="rId15" Type="http://schemas.openxmlformats.org/officeDocument/2006/relationships/oleObject" Target="../embeddings/oleObject268.bin"/><Relationship Id="rId23" Type="http://schemas.openxmlformats.org/officeDocument/2006/relationships/oleObject" Target="../embeddings/oleObject272.bin"/><Relationship Id="rId28" Type="http://schemas.openxmlformats.org/officeDocument/2006/relationships/image" Target="../media/image280.emf"/><Relationship Id="rId10" Type="http://schemas.openxmlformats.org/officeDocument/2006/relationships/image" Target="../media/image271.emf"/><Relationship Id="rId19" Type="http://schemas.openxmlformats.org/officeDocument/2006/relationships/oleObject" Target="../embeddings/oleObject270.bin"/><Relationship Id="rId31" Type="http://schemas.openxmlformats.org/officeDocument/2006/relationships/oleObject" Target="../embeddings/oleObject276.bin"/><Relationship Id="rId4" Type="http://schemas.openxmlformats.org/officeDocument/2006/relationships/image" Target="../media/image268.emf"/><Relationship Id="rId9" Type="http://schemas.openxmlformats.org/officeDocument/2006/relationships/oleObject" Target="../embeddings/oleObject265.bin"/><Relationship Id="rId14" Type="http://schemas.openxmlformats.org/officeDocument/2006/relationships/image" Target="../media/image273.emf"/><Relationship Id="rId22" Type="http://schemas.openxmlformats.org/officeDocument/2006/relationships/image" Target="../media/image277.emf"/><Relationship Id="rId27" Type="http://schemas.openxmlformats.org/officeDocument/2006/relationships/oleObject" Target="../embeddings/oleObject274.bin"/><Relationship Id="rId30" Type="http://schemas.openxmlformats.org/officeDocument/2006/relationships/image" Target="../media/image281.emf"/><Relationship Id="rId8" Type="http://schemas.openxmlformats.org/officeDocument/2006/relationships/image" Target="../media/image270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13" Type="http://schemas.openxmlformats.org/officeDocument/2006/relationships/oleObject" Target="../embeddings/oleObject283.bin"/><Relationship Id="rId18" Type="http://schemas.openxmlformats.org/officeDocument/2006/relationships/image" Target="../media/image291.emf"/><Relationship Id="rId3" Type="http://schemas.openxmlformats.org/officeDocument/2006/relationships/oleObject" Target="../embeddings/oleObject278.bin"/><Relationship Id="rId7" Type="http://schemas.openxmlformats.org/officeDocument/2006/relationships/oleObject" Target="../embeddings/oleObject280.bin"/><Relationship Id="rId12" Type="http://schemas.openxmlformats.org/officeDocument/2006/relationships/image" Target="../media/image288.emf"/><Relationship Id="rId17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0.emf"/><Relationship Id="rId20" Type="http://schemas.openxmlformats.org/officeDocument/2006/relationships/image" Target="../media/image292.e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85.emf"/><Relationship Id="rId11" Type="http://schemas.openxmlformats.org/officeDocument/2006/relationships/oleObject" Target="../embeddings/oleObject282.bin"/><Relationship Id="rId5" Type="http://schemas.openxmlformats.org/officeDocument/2006/relationships/oleObject" Target="../embeddings/oleObject279.bin"/><Relationship Id="rId15" Type="http://schemas.openxmlformats.org/officeDocument/2006/relationships/oleObject" Target="../embeddings/oleObject284.bin"/><Relationship Id="rId10" Type="http://schemas.openxmlformats.org/officeDocument/2006/relationships/image" Target="../media/image287.emf"/><Relationship Id="rId19" Type="http://schemas.openxmlformats.org/officeDocument/2006/relationships/oleObject" Target="../embeddings/oleObject286.bin"/><Relationship Id="rId4" Type="http://schemas.openxmlformats.org/officeDocument/2006/relationships/image" Target="../media/image284.emf"/><Relationship Id="rId9" Type="http://schemas.openxmlformats.org/officeDocument/2006/relationships/oleObject" Target="../embeddings/oleObject281.bin"/><Relationship Id="rId14" Type="http://schemas.openxmlformats.org/officeDocument/2006/relationships/image" Target="../media/image28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Relationship Id="rId22" Type="http://schemas.openxmlformats.org/officeDocument/2006/relationships/image" Target="../media/image11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296.emf"/><Relationship Id="rId18" Type="http://schemas.openxmlformats.org/officeDocument/2006/relationships/oleObject" Target="../embeddings/oleObject295.bin"/><Relationship Id="rId26" Type="http://schemas.openxmlformats.org/officeDocument/2006/relationships/image" Target="../media/image302.emf"/><Relationship Id="rId3" Type="http://schemas.openxmlformats.org/officeDocument/2006/relationships/oleObject" Target="../embeddings/oleObject287.bin"/><Relationship Id="rId21" Type="http://schemas.openxmlformats.org/officeDocument/2006/relationships/image" Target="../media/image300.emf"/><Relationship Id="rId7" Type="http://schemas.openxmlformats.org/officeDocument/2006/relationships/oleObject" Target="../embeddings/oleObject289.bin"/><Relationship Id="rId12" Type="http://schemas.openxmlformats.org/officeDocument/2006/relationships/oleObject" Target="../embeddings/oleObject292.bin"/><Relationship Id="rId17" Type="http://schemas.openxmlformats.org/officeDocument/2006/relationships/image" Target="../media/image298.png"/><Relationship Id="rId25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4.bin"/><Relationship Id="rId20" Type="http://schemas.openxmlformats.org/officeDocument/2006/relationships/oleObject" Target="../embeddings/oleObject296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94.emf"/><Relationship Id="rId11" Type="http://schemas.openxmlformats.org/officeDocument/2006/relationships/oleObject" Target="../embeddings/oleObject291.bin"/><Relationship Id="rId24" Type="http://schemas.openxmlformats.org/officeDocument/2006/relationships/image" Target="../media/image301.emf"/><Relationship Id="rId5" Type="http://schemas.openxmlformats.org/officeDocument/2006/relationships/oleObject" Target="../embeddings/oleObject288.bin"/><Relationship Id="rId15" Type="http://schemas.openxmlformats.org/officeDocument/2006/relationships/image" Target="../media/image297.emf"/><Relationship Id="rId23" Type="http://schemas.openxmlformats.org/officeDocument/2006/relationships/oleObject" Target="../embeddings/oleObject298.bin"/><Relationship Id="rId28" Type="http://schemas.openxmlformats.org/officeDocument/2006/relationships/image" Target="../media/image303.emf"/><Relationship Id="rId10" Type="http://schemas.openxmlformats.org/officeDocument/2006/relationships/image" Target="../media/image295.emf"/><Relationship Id="rId19" Type="http://schemas.openxmlformats.org/officeDocument/2006/relationships/image" Target="../media/image299.emf"/><Relationship Id="rId4" Type="http://schemas.openxmlformats.org/officeDocument/2006/relationships/image" Target="../media/image293.emf"/><Relationship Id="rId9" Type="http://schemas.openxmlformats.org/officeDocument/2006/relationships/oleObject" Target="../embeddings/oleObject290.bin"/><Relationship Id="rId14" Type="http://schemas.openxmlformats.org/officeDocument/2006/relationships/oleObject" Target="../embeddings/oleObject293.bin"/><Relationship Id="rId22" Type="http://schemas.openxmlformats.org/officeDocument/2006/relationships/oleObject" Target="../embeddings/oleObject297.bin"/><Relationship Id="rId27" Type="http://schemas.openxmlformats.org/officeDocument/2006/relationships/oleObject" Target="../embeddings/oleObject30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05.emf"/><Relationship Id="rId12" Type="http://schemas.openxmlformats.org/officeDocument/2006/relationships/image" Target="../media/image308.png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307.emf"/><Relationship Id="rId5" Type="http://schemas.openxmlformats.org/officeDocument/2006/relationships/image" Target="../media/image304.emf"/><Relationship Id="rId10" Type="http://schemas.openxmlformats.org/officeDocument/2006/relationships/oleObject" Target="../embeddings/oleObject304.bin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306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10.emf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06.bin"/><Relationship Id="rId5" Type="http://schemas.openxmlformats.org/officeDocument/2006/relationships/image" Target="../media/image309.emf"/><Relationship Id="rId4" Type="http://schemas.openxmlformats.org/officeDocument/2006/relationships/oleObject" Target="../embeddings/oleObject30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e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319.emf"/><Relationship Id="rId3" Type="http://schemas.openxmlformats.org/officeDocument/2006/relationships/oleObject" Target="../embeddings/oleObject307.bin"/><Relationship Id="rId21" Type="http://schemas.openxmlformats.org/officeDocument/2006/relationships/oleObject" Target="../embeddings/oleObject316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316.emf"/><Relationship Id="rId17" Type="http://schemas.openxmlformats.org/officeDocument/2006/relationships/oleObject" Target="../embeddings/oleObject3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8.emf"/><Relationship Id="rId20" Type="http://schemas.openxmlformats.org/officeDocument/2006/relationships/image" Target="../media/image320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13.e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315.emf"/><Relationship Id="rId19" Type="http://schemas.openxmlformats.org/officeDocument/2006/relationships/oleObject" Target="../embeddings/oleObject315.bin"/><Relationship Id="rId4" Type="http://schemas.openxmlformats.org/officeDocument/2006/relationships/image" Target="../media/image312.e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317.emf"/><Relationship Id="rId22" Type="http://schemas.openxmlformats.org/officeDocument/2006/relationships/image" Target="../media/image32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6.emf"/><Relationship Id="rId18" Type="http://schemas.openxmlformats.org/officeDocument/2006/relationships/oleObject" Target="../embeddings/oleObject324.bin"/><Relationship Id="rId26" Type="http://schemas.openxmlformats.org/officeDocument/2006/relationships/oleObject" Target="../embeddings/oleObject328.bin"/><Relationship Id="rId3" Type="http://schemas.openxmlformats.org/officeDocument/2006/relationships/image" Target="../media/image83.png"/><Relationship Id="rId21" Type="http://schemas.openxmlformats.org/officeDocument/2006/relationships/image" Target="../media/image330.emf"/><Relationship Id="rId34" Type="http://schemas.openxmlformats.org/officeDocument/2006/relationships/oleObject" Target="../embeddings/oleObject332.bin"/><Relationship Id="rId7" Type="http://schemas.openxmlformats.org/officeDocument/2006/relationships/image" Target="../media/image323.emf"/><Relationship Id="rId12" Type="http://schemas.openxmlformats.org/officeDocument/2006/relationships/oleObject" Target="../embeddings/oleObject321.bin"/><Relationship Id="rId17" Type="http://schemas.openxmlformats.org/officeDocument/2006/relationships/image" Target="../media/image328.emf"/><Relationship Id="rId25" Type="http://schemas.openxmlformats.org/officeDocument/2006/relationships/image" Target="../media/image332.emf"/><Relationship Id="rId33" Type="http://schemas.openxmlformats.org/officeDocument/2006/relationships/image" Target="../media/image33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3.bin"/><Relationship Id="rId20" Type="http://schemas.openxmlformats.org/officeDocument/2006/relationships/oleObject" Target="../embeddings/oleObject325.bin"/><Relationship Id="rId29" Type="http://schemas.openxmlformats.org/officeDocument/2006/relationships/image" Target="../media/image334.emf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18.bin"/><Relationship Id="rId11" Type="http://schemas.openxmlformats.org/officeDocument/2006/relationships/image" Target="../media/image325.emf"/><Relationship Id="rId24" Type="http://schemas.openxmlformats.org/officeDocument/2006/relationships/oleObject" Target="../embeddings/oleObject327.bin"/><Relationship Id="rId32" Type="http://schemas.openxmlformats.org/officeDocument/2006/relationships/oleObject" Target="../embeddings/oleObject331.bin"/><Relationship Id="rId5" Type="http://schemas.openxmlformats.org/officeDocument/2006/relationships/image" Target="../media/image322.emf"/><Relationship Id="rId15" Type="http://schemas.openxmlformats.org/officeDocument/2006/relationships/image" Target="../media/image327.emf"/><Relationship Id="rId23" Type="http://schemas.openxmlformats.org/officeDocument/2006/relationships/image" Target="../media/image331.emf"/><Relationship Id="rId28" Type="http://schemas.openxmlformats.org/officeDocument/2006/relationships/oleObject" Target="../embeddings/oleObject329.bin"/><Relationship Id="rId10" Type="http://schemas.openxmlformats.org/officeDocument/2006/relationships/oleObject" Target="../embeddings/oleObject320.bin"/><Relationship Id="rId19" Type="http://schemas.openxmlformats.org/officeDocument/2006/relationships/image" Target="../media/image329.emf"/><Relationship Id="rId31" Type="http://schemas.openxmlformats.org/officeDocument/2006/relationships/image" Target="../media/image335.emf"/><Relationship Id="rId4" Type="http://schemas.openxmlformats.org/officeDocument/2006/relationships/oleObject" Target="../embeddings/oleObject317.bin"/><Relationship Id="rId9" Type="http://schemas.openxmlformats.org/officeDocument/2006/relationships/image" Target="../media/image324.emf"/><Relationship Id="rId14" Type="http://schemas.openxmlformats.org/officeDocument/2006/relationships/oleObject" Target="../embeddings/oleObject322.bin"/><Relationship Id="rId22" Type="http://schemas.openxmlformats.org/officeDocument/2006/relationships/oleObject" Target="../embeddings/oleObject326.bin"/><Relationship Id="rId27" Type="http://schemas.openxmlformats.org/officeDocument/2006/relationships/image" Target="../media/image333.emf"/><Relationship Id="rId30" Type="http://schemas.openxmlformats.org/officeDocument/2006/relationships/oleObject" Target="../embeddings/oleObject330.bin"/><Relationship Id="rId35" Type="http://schemas.openxmlformats.org/officeDocument/2006/relationships/image" Target="../media/image337.emf"/><Relationship Id="rId8" Type="http://schemas.openxmlformats.org/officeDocument/2006/relationships/oleObject" Target="../embeddings/oleObject319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13" Type="http://schemas.openxmlformats.org/officeDocument/2006/relationships/image" Target="../media/image342.emf"/><Relationship Id="rId3" Type="http://schemas.openxmlformats.org/officeDocument/2006/relationships/image" Target="../media/image83.png"/><Relationship Id="rId7" Type="http://schemas.openxmlformats.org/officeDocument/2006/relationships/image" Target="../media/image339.emf"/><Relationship Id="rId12" Type="http://schemas.openxmlformats.org/officeDocument/2006/relationships/oleObject" Target="../embeddings/oleObject3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34.bin"/><Relationship Id="rId11" Type="http://schemas.openxmlformats.org/officeDocument/2006/relationships/image" Target="../media/image341.emf"/><Relationship Id="rId5" Type="http://schemas.openxmlformats.org/officeDocument/2006/relationships/image" Target="../media/image338.emf"/><Relationship Id="rId10" Type="http://schemas.openxmlformats.org/officeDocument/2006/relationships/oleObject" Target="../embeddings/oleObject336.bin"/><Relationship Id="rId4" Type="http://schemas.openxmlformats.org/officeDocument/2006/relationships/oleObject" Target="../embeddings/oleObject333.bin"/><Relationship Id="rId9" Type="http://schemas.openxmlformats.org/officeDocument/2006/relationships/image" Target="../media/image34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8.emf"/><Relationship Id="rId26" Type="http://schemas.openxmlformats.org/officeDocument/2006/relationships/image" Target="../media/image32.emf"/><Relationship Id="rId21" Type="http://schemas.openxmlformats.org/officeDocument/2006/relationships/oleObject" Target="../embeddings/oleObject29.bin"/><Relationship Id="rId34" Type="http://schemas.openxmlformats.org/officeDocument/2006/relationships/image" Target="../media/image36.emf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7.bin"/><Relationship Id="rId25" Type="http://schemas.openxmlformats.org/officeDocument/2006/relationships/oleObject" Target="../embeddings/oleObject31.bin"/><Relationship Id="rId3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29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4.bin"/><Relationship Id="rId24" Type="http://schemas.openxmlformats.org/officeDocument/2006/relationships/image" Target="../media/image31.emf"/><Relationship Id="rId32" Type="http://schemas.openxmlformats.org/officeDocument/2006/relationships/image" Target="../media/image35.emf"/><Relationship Id="rId37" Type="http://schemas.openxmlformats.org/officeDocument/2006/relationships/image" Target="../media/image38.png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23" Type="http://schemas.openxmlformats.org/officeDocument/2006/relationships/oleObject" Target="../embeddings/oleObject30.bin"/><Relationship Id="rId28" Type="http://schemas.openxmlformats.org/officeDocument/2006/relationships/image" Target="../media/image33.emf"/><Relationship Id="rId36" Type="http://schemas.openxmlformats.org/officeDocument/2006/relationships/image" Target="../media/image37.emf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8.bin"/><Relationship Id="rId31" Type="http://schemas.openxmlformats.org/officeDocument/2006/relationships/oleObject" Target="../embeddings/oleObject34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emf"/><Relationship Id="rId22" Type="http://schemas.openxmlformats.org/officeDocument/2006/relationships/image" Target="../media/image30.emf"/><Relationship Id="rId27" Type="http://schemas.openxmlformats.org/officeDocument/2006/relationships/oleObject" Target="../embeddings/oleObject32.bin"/><Relationship Id="rId30" Type="http://schemas.openxmlformats.org/officeDocument/2006/relationships/image" Target="../media/image34.emf"/><Relationship Id="rId35" Type="http://schemas.openxmlformats.org/officeDocument/2006/relationships/oleObject" Target="../embeddings/oleObject36.bin"/><Relationship Id="rId8" Type="http://schemas.openxmlformats.org/officeDocument/2006/relationships/image" Target="../media/image23.emf"/><Relationship Id="rId3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6.emf"/><Relationship Id="rId26" Type="http://schemas.openxmlformats.org/officeDocument/2006/relationships/image" Target="../media/image50.emf"/><Relationship Id="rId39" Type="http://schemas.openxmlformats.org/officeDocument/2006/relationships/oleObject" Target="../embeddings/oleObject55.bin"/><Relationship Id="rId21" Type="http://schemas.openxmlformats.org/officeDocument/2006/relationships/oleObject" Target="../embeddings/oleObject46.bin"/><Relationship Id="rId34" Type="http://schemas.openxmlformats.org/officeDocument/2006/relationships/image" Target="../media/image54.emf"/><Relationship Id="rId42" Type="http://schemas.openxmlformats.org/officeDocument/2006/relationships/image" Target="../media/image58.emf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e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9.emf"/><Relationship Id="rId32" Type="http://schemas.openxmlformats.org/officeDocument/2006/relationships/image" Target="../media/image53.emf"/><Relationship Id="rId37" Type="http://schemas.openxmlformats.org/officeDocument/2006/relationships/oleObject" Target="../embeddings/oleObject54.bin"/><Relationship Id="rId40" Type="http://schemas.openxmlformats.org/officeDocument/2006/relationships/image" Target="../media/image57.emf"/><Relationship Id="rId45" Type="http://schemas.openxmlformats.org/officeDocument/2006/relationships/image" Target="../media/image60.png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51.emf"/><Relationship Id="rId36" Type="http://schemas.openxmlformats.org/officeDocument/2006/relationships/image" Target="../media/image55.emf"/><Relationship Id="rId10" Type="http://schemas.openxmlformats.org/officeDocument/2006/relationships/image" Target="../media/image42.e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4" Type="http://schemas.openxmlformats.org/officeDocument/2006/relationships/image" Target="../media/image59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4.emf"/><Relationship Id="rId22" Type="http://schemas.openxmlformats.org/officeDocument/2006/relationships/image" Target="../media/image48.e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2.emf"/><Relationship Id="rId35" Type="http://schemas.openxmlformats.org/officeDocument/2006/relationships/oleObject" Target="../embeddings/oleObject53.bin"/><Relationship Id="rId43" Type="http://schemas.openxmlformats.org/officeDocument/2006/relationships/oleObject" Target="../embeddings/oleObject57.bin"/><Relationship Id="rId8" Type="http://schemas.openxmlformats.org/officeDocument/2006/relationships/image" Target="../media/image41.emf"/><Relationship Id="rId3" Type="http://schemas.openxmlformats.org/officeDocument/2006/relationships/oleObject" Target="../embeddings/oleObject37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33" Type="http://schemas.openxmlformats.org/officeDocument/2006/relationships/oleObject" Target="../embeddings/oleObject52.bin"/><Relationship Id="rId38" Type="http://schemas.openxmlformats.org/officeDocument/2006/relationships/image" Target="../media/image56.emf"/><Relationship Id="rId20" Type="http://schemas.openxmlformats.org/officeDocument/2006/relationships/image" Target="../media/image47.emf"/><Relationship Id="rId41" Type="http://schemas.openxmlformats.org/officeDocument/2006/relationships/oleObject" Target="../embeddings/oleObject56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8.emf"/><Relationship Id="rId26" Type="http://schemas.openxmlformats.org/officeDocument/2006/relationships/image" Target="../media/image72.e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34" Type="http://schemas.openxmlformats.org/officeDocument/2006/relationships/image" Target="../media/image13.png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5.emf"/><Relationship Id="rId17" Type="http://schemas.openxmlformats.org/officeDocument/2006/relationships/oleObject" Target="../embeddings/oleObject65.bin"/><Relationship Id="rId25" Type="http://schemas.openxmlformats.org/officeDocument/2006/relationships/oleObject" Target="../embeddings/oleObject69.bin"/><Relationship Id="rId33" Type="http://schemas.openxmlformats.org/officeDocument/2006/relationships/image" Target="../media/image7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29" Type="http://schemas.openxmlformats.org/officeDocument/2006/relationships/oleObject" Target="../embeddings/oleObject7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62.bin"/><Relationship Id="rId24" Type="http://schemas.openxmlformats.org/officeDocument/2006/relationships/image" Target="../media/image71.emf"/><Relationship Id="rId32" Type="http://schemas.openxmlformats.org/officeDocument/2006/relationships/image" Target="../media/image75.emf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23" Type="http://schemas.openxmlformats.org/officeDocument/2006/relationships/oleObject" Target="../embeddings/oleObject68.bin"/><Relationship Id="rId28" Type="http://schemas.openxmlformats.org/officeDocument/2006/relationships/image" Target="../media/image73.emf"/><Relationship Id="rId10" Type="http://schemas.openxmlformats.org/officeDocument/2006/relationships/image" Target="../media/image64.emf"/><Relationship Id="rId19" Type="http://schemas.openxmlformats.org/officeDocument/2006/relationships/oleObject" Target="../embeddings/oleObject66.bin"/><Relationship Id="rId31" Type="http://schemas.openxmlformats.org/officeDocument/2006/relationships/oleObject" Target="../embeddings/oleObject72.bin"/><Relationship Id="rId4" Type="http://schemas.openxmlformats.org/officeDocument/2006/relationships/image" Target="../media/image61.e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6.emf"/><Relationship Id="rId22" Type="http://schemas.openxmlformats.org/officeDocument/2006/relationships/image" Target="../media/image70.emf"/><Relationship Id="rId27" Type="http://schemas.openxmlformats.org/officeDocument/2006/relationships/oleObject" Target="../embeddings/oleObject70.bin"/><Relationship Id="rId30" Type="http://schemas.openxmlformats.org/officeDocument/2006/relationships/image" Target="../media/image74.emf"/><Relationship Id="rId8" Type="http://schemas.openxmlformats.org/officeDocument/2006/relationships/image" Target="../media/image6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8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image" Target="../media/image83.png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85.emf"/><Relationship Id="rId11" Type="http://schemas.openxmlformats.org/officeDocument/2006/relationships/image" Target="../media/image83.png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120B73-58AF-471D-8ED6-1D554F8C640B}"/>
              </a:ext>
            </a:extLst>
          </p:cNvPr>
          <p:cNvSpPr txBox="1"/>
          <p:nvPr/>
        </p:nvSpPr>
        <p:spPr>
          <a:xfrm>
            <a:off x="2005013" y="2781300"/>
            <a:ext cx="5133975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第四章知识点总结</a:t>
            </a:r>
            <a:endParaRPr lang="en-US" altLang="zh-C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日期占位符 1">
            <a:extLst>
              <a:ext uri="{FF2B5EF4-FFF2-40B4-BE49-F238E27FC236}">
                <a16:creationId xmlns:a16="http://schemas.microsoft.com/office/drawing/2014/main" id="{3FD9F91D-2AB3-4FA6-8746-C2795507F4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495722-B4A0-453D-9E0C-E10CB625C846}" type="datetime9">
              <a:rPr lang="en-US"/>
              <a:pPr>
                <a:defRPr/>
              </a:pPr>
              <a:t>12/22/2017 5:35:32 PM</a:t>
            </a:fld>
            <a:endParaRPr lang="en-US" altLang="zh-CN"/>
          </a:p>
        </p:txBody>
      </p:sp>
      <p:sp>
        <p:nvSpPr>
          <p:cNvPr id="12291" name="灯片编号占位符 3">
            <a:extLst>
              <a:ext uri="{FF2B5EF4-FFF2-40B4-BE49-F238E27FC236}">
                <a16:creationId xmlns:a16="http://schemas.microsoft.com/office/drawing/2014/main" id="{372B0423-4B20-4C04-AD49-279FED6756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4B1A8E-424E-4EB5-BA01-284E48EBFF4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  <p:grpSp>
        <p:nvGrpSpPr>
          <p:cNvPr id="12292" name="Group 331">
            <a:extLst>
              <a:ext uri="{FF2B5EF4-FFF2-40B4-BE49-F238E27FC236}">
                <a16:creationId xmlns:a16="http://schemas.microsoft.com/office/drawing/2014/main" id="{FE970082-1C66-4BA8-93C6-C2CCD52703D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5257800" cy="3124200"/>
            <a:chOff x="2256" y="2064"/>
            <a:chExt cx="3312" cy="1968"/>
          </a:xfrm>
        </p:grpSpPr>
        <p:grpSp>
          <p:nvGrpSpPr>
            <p:cNvPr id="12296" name="Group 332">
              <a:extLst>
                <a:ext uri="{FF2B5EF4-FFF2-40B4-BE49-F238E27FC236}">
                  <a16:creationId xmlns:a16="http://schemas.microsoft.com/office/drawing/2014/main" id="{7585064A-81BA-41C6-9943-DBE66343B8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064"/>
              <a:ext cx="3312" cy="1968"/>
              <a:chOff x="2256" y="2064"/>
              <a:chExt cx="3312" cy="1968"/>
            </a:xfrm>
          </p:grpSpPr>
          <p:sp>
            <p:nvSpPr>
              <p:cNvPr id="158029" name="Rectangle 333">
                <a:extLst>
                  <a:ext uri="{FF2B5EF4-FFF2-40B4-BE49-F238E27FC236}">
                    <a16:creationId xmlns:a16="http://schemas.microsoft.com/office/drawing/2014/main" id="{F2C5A2BA-B699-4E68-BB63-5B0F5AE65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3312" cy="1968"/>
              </a:xfrm>
              <a:prstGeom prst="rect">
                <a:avLst/>
              </a:prstGeom>
              <a:solidFill>
                <a:schemeClr val="bg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30" name="Rectangle 334">
                <a:extLst>
                  <a:ext uri="{FF2B5EF4-FFF2-40B4-BE49-F238E27FC236}">
                    <a16:creationId xmlns:a16="http://schemas.microsoft.com/office/drawing/2014/main" id="{3869FB9F-8292-4BBC-A0C2-5311CDBAF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1" name="Rectangle 335">
                <a:extLst>
                  <a:ext uri="{FF2B5EF4-FFF2-40B4-BE49-F238E27FC236}">
                    <a16:creationId xmlns:a16="http://schemas.microsoft.com/office/drawing/2014/main" id="{068FE86B-3176-493C-AA82-8D44E5E3F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1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2" name="Rectangle 336">
                <a:extLst>
                  <a:ext uri="{FF2B5EF4-FFF2-40B4-BE49-F238E27FC236}">
                    <a16:creationId xmlns:a16="http://schemas.microsoft.com/office/drawing/2014/main" id="{A69508E5-2CC5-46FC-A199-A0868A635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3" name="Rectangle 337">
                <a:extLst>
                  <a:ext uri="{FF2B5EF4-FFF2-40B4-BE49-F238E27FC236}">
                    <a16:creationId xmlns:a16="http://schemas.microsoft.com/office/drawing/2014/main" id="{EB755179-B815-4283-82A5-1E05C91DE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7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4" name="Rectangle 338">
                <a:extLst>
                  <a:ext uri="{FF2B5EF4-FFF2-40B4-BE49-F238E27FC236}">
                    <a16:creationId xmlns:a16="http://schemas.microsoft.com/office/drawing/2014/main" id="{6A51C1C1-FE6B-47AD-AC4A-66A250B452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5" name="Rectangle 339">
                <a:extLst>
                  <a:ext uri="{FF2B5EF4-FFF2-40B4-BE49-F238E27FC236}">
                    <a16:creationId xmlns:a16="http://schemas.microsoft.com/office/drawing/2014/main" id="{19503B94-3D63-4996-8308-082547C71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6" name="Rectangle 340">
                <a:extLst>
                  <a:ext uri="{FF2B5EF4-FFF2-40B4-BE49-F238E27FC236}">
                    <a16:creationId xmlns:a16="http://schemas.microsoft.com/office/drawing/2014/main" id="{1FF230D1-FEE4-4598-BD25-95463C4B2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7" name="Rectangle 341">
                <a:extLst>
                  <a:ext uri="{FF2B5EF4-FFF2-40B4-BE49-F238E27FC236}">
                    <a16:creationId xmlns:a16="http://schemas.microsoft.com/office/drawing/2014/main" id="{5CB9A7F3-2CEC-44E3-A5D5-57D92ECAA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8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8" name="Rectangle 342">
                <a:extLst>
                  <a:ext uri="{FF2B5EF4-FFF2-40B4-BE49-F238E27FC236}">
                    <a16:creationId xmlns:a16="http://schemas.microsoft.com/office/drawing/2014/main" id="{A01EF14F-58C1-41BA-8026-250777F95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39" name="Rectangle 343">
                <a:extLst>
                  <a:ext uri="{FF2B5EF4-FFF2-40B4-BE49-F238E27FC236}">
                    <a16:creationId xmlns:a16="http://schemas.microsoft.com/office/drawing/2014/main" id="{F521CC4B-6B9A-4543-B8CC-7DAEF83DF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0" name="Rectangle 344">
                <a:extLst>
                  <a:ext uri="{FF2B5EF4-FFF2-40B4-BE49-F238E27FC236}">
                    <a16:creationId xmlns:a16="http://schemas.microsoft.com/office/drawing/2014/main" id="{361A7437-A81A-4AE4-B08C-36090D9B9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1" name="Rectangle 345">
                <a:extLst>
                  <a:ext uri="{FF2B5EF4-FFF2-40B4-BE49-F238E27FC236}">
                    <a16:creationId xmlns:a16="http://schemas.microsoft.com/office/drawing/2014/main" id="{94C5CEE3-5071-4BD3-86C2-615D3E4AB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9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2" name="Rectangle 346">
                <a:extLst>
                  <a:ext uri="{FF2B5EF4-FFF2-40B4-BE49-F238E27FC236}">
                    <a16:creationId xmlns:a16="http://schemas.microsoft.com/office/drawing/2014/main" id="{FF38C0FC-B7D4-4485-95BA-25E23020C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7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3" name="Rectangle 347">
                <a:extLst>
                  <a:ext uri="{FF2B5EF4-FFF2-40B4-BE49-F238E27FC236}">
                    <a16:creationId xmlns:a16="http://schemas.microsoft.com/office/drawing/2014/main" id="{E9D648EE-4EC9-459B-89DA-CCBF37FF9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4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4" name="Rectangle 348">
                <a:extLst>
                  <a:ext uri="{FF2B5EF4-FFF2-40B4-BE49-F238E27FC236}">
                    <a16:creationId xmlns:a16="http://schemas.microsoft.com/office/drawing/2014/main" id="{5E2F67DF-CD3B-47CE-A46C-46CBCB5B5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2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5" name="Rectangle 349">
                <a:extLst>
                  <a:ext uri="{FF2B5EF4-FFF2-40B4-BE49-F238E27FC236}">
                    <a16:creationId xmlns:a16="http://schemas.microsoft.com/office/drawing/2014/main" id="{EC093150-C9C3-4346-8095-9117BC607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3586"/>
                <a:ext cx="123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lIns="0" tIns="0" rIns="0" bIns="0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sz="2000">
                    <a:solidFill>
                      <a:srgbClr val="FF7C80"/>
                    </a:solidFill>
                    <a:latin typeface="Symbol" pitchFamily="18" charset="2"/>
                    <a:ea typeface="文鼎CS中等线" pitchFamily="49" charset="-122"/>
                  </a:rPr>
                  <a:t>Ä</a:t>
                </a:r>
                <a:endParaRPr lang="en-US" altLang="zh-CN" sz="3200">
                  <a:solidFill>
                    <a:srgbClr val="FF7C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文鼎CS中等线" pitchFamily="49" charset="-122"/>
                </a:endParaRPr>
              </a:p>
            </p:txBody>
          </p:sp>
          <p:sp>
            <p:nvSpPr>
              <p:cNvPr id="158046" name="Oval 350">
                <a:extLst>
                  <a:ext uri="{FF2B5EF4-FFF2-40B4-BE49-F238E27FC236}">
                    <a16:creationId xmlns:a16="http://schemas.microsoft.com/office/drawing/2014/main" id="{2A92138A-E07B-4855-B4B2-99B6A187C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47" name="Oval 351">
                <a:extLst>
                  <a:ext uri="{FF2B5EF4-FFF2-40B4-BE49-F238E27FC236}">
                    <a16:creationId xmlns:a16="http://schemas.microsoft.com/office/drawing/2014/main" id="{02AADCA1-FB68-4210-90A2-F3AEA5185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48" name="Oval 352">
                <a:extLst>
                  <a:ext uri="{FF2B5EF4-FFF2-40B4-BE49-F238E27FC236}">
                    <a16:creationId xmlns:a16="http://schemas.microsoft.com/office/drawing/2014/main" id="{4F1A28B6-C450-4492-809C-92C582FDE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49" name="Oval 353">
                <a:extLst>
                  <a:ext uri="{FF2B5EF4-FFF2-40B4-BE49-F238E27FC236}">
                    <a16:creationId xmlns:a16="http://schemas.microsoft.com/office/drawing/2014/main" id="{919E744A-847D-4ACC-B600-7914D751B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0" name="Oval 354">
                <a:extLst>
                  <a:ext uri="{FF2B5EF4-FFF2-40B4-BE49-F238E27FC236}">
                    <a16:creationId xmlns:a16="http://schemas.microsoft.com/office/drawing/2014/main" id="{564B8B6A-2239-41B8-B51C-161CA564E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1" name="Oval 355">
                <a:extLst>
                  <a:ext uri="{FF2B5EF4-FFF2-40B4-BE49-F238E27FC236}">
                    <a16:creationId xmlns:a16="http://schemas.microsoft.com/office/drawing/2014/main" id="{9A4450D7-3FA6-4D21-848B-06C53CA15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2" name="Oval 356">
                <a:extLst>
                  <a:ext uri="{FF2B5EF4-FFF2-40B4-BE49-F238E27FC236}">
                    <a16:creationId xmlns:a16="http://schemas.microsoft.com/office/drawing/2014/main" id="{AE997335-589D-404E-8122-F3E0B2047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3" name="Oval 357">
                <a:extLst>
                  <a:ext uri="{FF2B5EF4-FFF2-40B4-BE49-F238E27FC236}">
                    <a16:creationId xmlns:a16="http://schemas.microsoft.com/office/drawing/2014/main" id="{611DF5BA-7CDE-46F3-BCDF-E5F1D7639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4" name="Oval 358">
                <a:extLst>
                  <a:ext uri="{FF2B5EF4-FFF2-40B4-BE49-F238E27FC236}">
                    <a16:creationId xmlns:a16="http://schemas.microsoft.com/office/drawing/2014/main" id="{2E5F1BFF-A772-4940-8DF4-3FD9E8464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5" name="Oval 359">
                <a:extLst>
                  <a:ext uri="{FF2B5EF4-FFF2-40B4-BE49-F238E27FC236}">
                    <a16:creationId xmlns:a16="http://schemas.microsoft.com/office/drawing/2014/main" id="{17F62FA5-4C90-4099-980A-25886D971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6" name="Oval 360">
                <a:extLst>
                  <a:ext uri="{FF2B5EF4-FFF2-40B4-BE49-F238E27FC236}">
                    <a16:creationId xmlns:a16="http://schemas.microsoft.com/office/drawing/2014/main" id="{F8CC4DFE-88BA-43D6-84EB-23C73CC3C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7" name="Oval 361">
                <a:extLst>
                  <a:ext uri="{FF2B5EF4-FFF2-40B4-BE49-F238E27FC236}">
                    <a16:creationId xmlns:a16="http://schemas.microsoft.com/office/drawing/2014/main" id="{01C8314B-AF0E-4293-8952-08FB3AB51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8" name="Oval 362">
                <a:extLst>
                  <a:ext uri="{FF2B5EF4-FFF2-40B4-BE49-F238E27FC236}">
                    <a16:creationId xmlns:a16="http://schemas.microsoft.com/office/drawing/2014/main" id="{C07222D6-38F2-4C4A-929D-E2715BF3C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59" name="Oval 363">
                <a:extLst>
                  <a:ext uri="{FF2B5EF4-FFF2-40B4-BE49-F238E27FC236}">
                    <a16:creationId xmlns:a16="http://schemas.microsoft.com/office/drawing/2014/main" id="{58E5CC75-D428-4C31-B4CC-1FAB95FC8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0" name="Oval 364">
                <a:extLst>
                  <a:ext uri="{FF2B5EF4-FFF2-40B4-BE49-F238E27FC236}">
                    <a16:creationId xmlns:a16="http://schemas.microsoft.com/office/drawing/2014/main" id="{C008B5B9-9C0F-4542-883F-5207D961C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1" name="Oval 365">
                <a:extLst>
                  <a:ext uri="{FF2B5EF4-FFF2-40B4-BE49-F238E27FC236}">
                    <a16:creationId xmlns:a16="http://schemas.microsoft.com/office/drawing/2014/main" id="{30ADA8CF-96F7-4516-BFC6-072E81D2E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2" name="Oval 366">
                <a:extLst>
                  <a:ext uri="{FF2B5EF4-FFF2-40B4-BE49-F238E27FC236}">
                    <a16:creationId xmlns:a16="http://schemas.microsoft.com/office/drawing/2014/main" id="{CAFD1092-F03C-41E8-BFC5-1A16BBA29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3" name="Oval 367">
                <a:extLst>
                  <a:ext uri="{FF2B5EF4-FFF2-40B4-BE49-F238E27FC236}">
                    <a16:creationId xmlns:a16="http://schemas.microsoft.com/office/drawing/2014/main" id="{B5E72AA8-0F98-431C-AEA3-FE19E7BEE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4" name="Oval 368">
                <a:extLst>
                  <a:ext uri="{FF2B5EF4-FFF2-40B4-BE49-F238E27FC236}">
                    <a16:creationId xmlns:a16="http://schemas.microsoft.com/office/drawing/2014/main" id="{8A1D39D0-3F5E-4E49-9CA6-84D6AAF19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5" name="Oval 369">
                <a:extLst>
                  <a:ext uri="{FF2B5EF4-FFF2-40B4-BE49-F238E27FC236}">
                    <a16:creationId xmlns:a16="http://schemas.microsoft.com/office/drawing/2014/main" id="{054218B4-FCC2-4BD9-A9CE-76921B303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6" name="Oval 370">
                <a:extLst>
                  <a:ext uri="{FF2B5EF4-FFF2-40B4-BE49-F238E27FC236}">
                    <a16:creationId xmlns:a16="http://schemas.microsoft.com/office/drawing/2014/main" id="{A26D681E-0D60-4C41-9BCC-1C015E10F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7" name="Oval 371">
                <a:extLst>
                  <a:ext uri="{FF2B5EF4-FFF2-40B4-BE49-F238E27FC236}">
                    <a16:creationId xmlns:a16="http://schemas.microsoft.com/office/drawing/2014/main" id="{742959AD-3919-44AB-993B-A195AF0C1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8" name="Oval 372">
                <a:extLst>
                  <a:ext uri="{FF2B5EF4-FFF2-40B4-BE49-F238E27FC236}">
                    <a16:creationId xmlns:a16="http://schemas.microsoft.com/office/drawing/2014/main" id="{9EF9BC08-BA2B-404B-984B-18BFD7645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69" name="Oval 373">
                <a:extLst>
                  <a:ext uri="{FF2B5EF4-FFF2-40B4-BE49-F238E27FC236}">
                    <a16:creationId xmlns:a16="http://schemas.microsoft.com/office/drawing/2014/main" id="{7D416761-2C67-468D-93B1-9320C9DC1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0" name="Oval 374">
                <a:extLst>
                  <a:ext uri="{FF2B5EF4-FFF2-40B4-BE49-F238E27FC236}">
                    <a16:creationId xmlns:a16="http://schemas.microsoft.com/office/drawing/2014/main" id="{7B9089EF-AD54-488A-AAC0-E02B156B1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1" name="Oval 375">
                <a:extLst>
                  <a:ext uri="{FF2B5EF4-FFF2-40B4-BE49-F238E27FC236}">
                    <a16:creationId xmlns:a16="http://schemas.microsoft.com/office/drawing/2014/main" id="{1658C560-D454-4140-97CB-8DD500693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2" name="Oval 376">
                <a:extLst>
                  <a:ext uri="{FF2B5EF4-FFF2-40B4-BE49-F238E27FC236}">
                    <a16:creationId xmlns:a16="http://schemas.microsoft.com/office/drawing/2014/main" id="{482489E9-F96F-4730-8462-6FCCC25CE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3" name="Oval 377">
                <a:extLst>
                  <a:ext uri="{FF2B5EF4-FFF2-40B4-BE49-F238E27FC236}">
                    <a16:creationId xmlns:a16="http://schemas.microsoft.com/office/drawing/2014/main" id="{F0FDDB8C-F446-4B8B-933B-F9AF0DAD2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4" name="Oval 378">
                <a:extLst>
                  <a:ext uri="{FF2B5EF4-FFF2-40B4-BE49-F238E27FC236}">
                    <a16:creationId xmlns:a16="http://schemas.microsoft.com/office/drawing/2014/main" id="{5AD093E5-744B-4E69-A62B-1C7EAF797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5" name="Oval 379">
                <a:extLst>
                  <a:ext uri="{FF2B5EF4-FFF2-40B4-BE49-F238E27FC236}">
                    <a16:creationId xmlns:a16="http://schemas.microsoft.com/office/drawing/2014/main" id="{1407E070-B063-44DD-8369-053D98FB9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6" name="Oval 380">
                <a:extLst>
                  <a:ext uri="{FF2B5EF4-FFF2-40B4-BE49-F238E27FC236}">
                    <a16:creationId xmlns:a16="http://schemas.microsoft.com/office/drawing/2014/main" id="{10CDD912-CDD6-46EF-989A-D82516434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7" name="Oval 381">
                <a:extLst>
                  <a:ext uri="{FF2B5EF4-FFF2-40B4-BE49-F238E27FC236}">
                    <a16:creationId xmlns:a16="http://schemas.microsoft.com/office/drawing/2014/main" id="{54B6B747-99F6-45EC-AC1B-633C5BB7A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8" name="Oval 382">
                <a:extLst>
                  <a:ext uri="{FF2B5EF4-FFF2-40B4-BE49-F238E27FC236}">
                    <a16:creationId xmlns:a16="http://schemas.microsoft.com/office/drawing/2014/main" id="{B80E897C-C8F1-4794-ACFA-568CC5FDD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592"/>
                <a:ext cx="144" cy="144"/>
              </a:xfrm>
              <a:prstGeom prst="ellipse">
                <a:avLst/>
              </a:prstGeom>
              <a:noFill/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79" name="Oval 383">
                <a:extLst>
                  <a:ext uri="{FF2B5EF4-FFF2-40B4-BE49-F238E27FC236}">
                    <a16:creationId xmlns:a16="http://schemas.microsoft.com/office/drawing/2014/main" id="{1B58A787-698E-4370-BECC-7FF73C3BE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0" y="2640"/>
                <a:ext cx="48" cy="48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rgbClr val="FF9999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80" name="Rectangle 384">
                <a:extLst>
                  <a:ext uri="{FF2B5EF4-FFF2-40B4-BE49-F238E27FC236}">
                    <a16:creationId xmlns:a16="http://schemas.microsoft.com/office/drawing/2014/main" id="{DE8AABD5-F8A0-477D-B97C-DF4E5F5B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736"/>
                <a:ext cx="2544" cy="864"/>
              </a:xfrm>
              <a:prstGeom prst="rect">
                <a:avLst/>
              </a:prstGeom>
              <a:gradFill rotWithShape="0">
                <a:gsLst>
                  <a:gs pos="0">
                    <a:srgbClr val="9999FF">
                      <a:gamma/>
                      <a:shade val="46275"/>
                      <a:invGamma/>
                    </a:srgbClr>
                  </a:gs>
                  <a:gs pos="50000">
                    <a:srgbClr val="9999FF"/>
                  </a:gs>
                  <a:gs pos="100000">
                    <a:srgbClr val="9999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3333CC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2297" name="Group 385">
              <a:extLst>
                <a:ext uri="{FF2B5EF4-FFF2-40B4-BE49-F238E27FC236}">
                  <a16:creationId xmlns:a16="http://schemas.microsoft.com/office/drawing/2014/main" id="{155DEA05-69FB-4A61-BCFC-7525881FA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2" y="2208"/>
              <a:ext cx="968" cy="1488"/>
              <a:chOff x="3272" y="2112"/>
              <a:chExt cx="968" cy="1488"/>
            </a:xfrm>
          </p:grpSpPr>
          <p:sp>
            <p:nvSpPr>
              <p:cNvPr id="158082" name="Line 386">
                <a:extLst>
                  <a:ext uri="{FF2B5EF4-FFF2-40B4-BE49-F238E27FC236}">
                    <a16:creationId xmlns:a16="http://schemas.microsoft.com/office/drawing/2014/main" id="{5375D33F-4279-42BF-993D-2CB0BE9DB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2" y="2640"/>
                <a:ext cx="808" cy="432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8083" name="Freeform 387">
                <a:extLst>
                  <a:ext uri="{FF2B5EF4-FFF2-40B4-BE49-F238E27FC236}">
                    <a16:creationId xmlns:a16="http://schemas.microsoft.com/office/drawing/2014/main" id="{2A42FD4B-705D-4F65-82C5-F6397BD17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" y="2899"/>
                <a:ext cx="64" cy="150"/>
              </a:xfrm>
              <a:custGeom>
                <a:avLst/>
                <a:gdLst/>
                <a:ahLst/>
                <a:cxnLst>
                  <a:cxn ang="0">
                    <a:pos x="57" y="150"/>
                  </a:cxn>
                  <a:cxn ang="0">
                    <a:pos x="54" y="70"/>
                  </a:cxn>
                  <a:cxn ang="0">
                    <a:pos x="0" y="0"/>
                  </a:cxn>
                </a:cxnLst>
                <a:rect l="0" t="0" r="r" b="b"/>
                <a:pathLst>
                  <a:path w="64" h="150">
                    <a:moveTo>
                      <a:pt x="57" y="150"/>
                    </a:moveTo>
                    <a:cubicBezTo>
                      <a:pt x="56" y="137"/>
                      <a:pt x="64" y="95"/>
                      <a:pt x="54" y="70"/>
                    </a:cubicBezTo>
                    <a:cubicBezTo>
                      <a:pt x="44" y="45"/>
                      <a:pt x="11" y="15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99CC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2314" name="Object 11">
                <a:extLst>
                  <a:ext uri="{FF2B5EF4-FFF2-40B4-BE49-F238E27FC236}">
                    <a16:creationId xmlns:a16="http://schemas.microsoft.com/office/drawing/2014/main" id="{9871E221-09F2-4703-B352-BE515E7D11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04" y="2832"/>
              <a:ext cx="140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74" name="公式" r:id="rId3" imgW="121838" imgH="198147" progId="Equation.3">
                      <p:embed/>
                    </p:oleObj>
                  </mc:Choice>
                  <mc:Fallback>
                    <p:oleObj name="公式" r:id="rId3" imgW="121838" imgH="198147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4" y="2832"/>
                            <a:ext cx="140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315" name="Group 389">
                <a:extLst>
                  <a:ext uri="{FF2B5EF4-FFF2-40B4-BE49-F238E27FC236}">
                    <a16:creationId xmlns:a16="http://schemas.microsoft.com/office/drawing/2014/main" id="{130CFB6C-815D-44EF-BF0F-EFEAEA9D18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2112"/>
                <a:ext cx="304" cy="1488"/>
                <a:chOff x="3936" y="2112"/>
                <a:chExt cx="304" cy="1488"/>
              </a:xfrm>
            </p:grpSpPr>
            <p:sp>
              <p:nvSpPr>
                <p:cNvPr id="158086" name="Line 390">
                  <a:extLst>
                    <a:ext uri="{FF2B5EF4-FFF2-40B4-BE49-F238E27FC236}">
                      <a16:creationId xmlns:a16="http://schemas.microsoft.com/office/drawing/2014/main" id="{31B7024B-0DDE-4356-92CB-C58C6666C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35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8087" name="Line 391">
                  <a:extLst>
                    <a:ext uri="{FF2B5EF4-FFF2-40B4-BE49-F238E27FC236}">
                      <a16:creationId xmlns:a16="http://schemas.microsoft.com/office/drawing/2014/main" id="{6B20B7D4-5CE7-4A7F-8DCC-5E007F3A5E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0" y="2352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8088" name="Line 392">
                  <a:extLst>
                    <a:ext uri="{FF2B5EF4-FFF2-40B4-BE49-F238E27FC236}">
                      <a16:creationId xmlns:a16="http://schemas.microsoft.com/office/drawing/2014/main" id="{052F85E1-A11A-4555-BEF9-2BB40B0CBB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40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rgbClr val="00CC99"/>
                  </a:solidFill>
                  <a:round/>
                  <a:headEnd type="triangle" w="sm" len="lg"/>
                  <a:tailEnd type="triangle" w="sm" len="lg"/>
                </a:ln>
                <a:effectLst>
                  <a:outerShdw dist="17961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8089" name="Line 393">
                  <a:extLst>
                    <a:ext uri="{FF2B5EF4-FFF2-40B4-BE49-F238E27FC236}">
                      <a16:creationId xmlns:a16="http://schemas.microsoft.com/office/drawing/2014/main" id="{DFF22E8E-E5DC-44C4-AC82-9292D99BA6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2" y="2496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rgbClr val="FF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58090" name="Line 394">
                  <a:extLst>
                    <a:ext uri="{FF2B5EF4-FFF2-40B4-BE49-F238E27FC236}">
                      <a16:creationId xmlns:a16="http://schemas.microsoft.com/office/drawing/2014/main" id="{43C67734-4F49-4E61-8F54-0AAA161E7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40" y="2496"/>
                  <a:ext cx="0" cy="1104"/>
                </a:xfrm>
                <a:prstGeom prst="line">
                  <a:avLst/>
                </a:prstGeom>
                <a:noFill/>
                <a:ln w="19050">
                  <a:solidFill>
                    <a:srgbClr val="FFCC99"/>
                  </a:solidFill>
                  <a:prstDash val="lg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12321" name="Object 12">
                  <a:extLst>
                    <a:ext uri="{FF2B5EF4-FFF2-40B4-BE49-F238E27FC236}">
                      <a16:creationId xmlns:a16="http://schemas.microsoft.com/office/drawing/2014/main" id="{2F5FCE45-C41C-4F53-8C1D-FBAB4F5B39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36" y="2112"/>
                <a:ext cx="304" cy="2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75" name="公式" r:id="rId5" imgW="198171" imgH="167531" progId="Equation.3">
                        <p:embed/>
                      </p:oleObj>
                    </mc:Choice>
                    <mc:Fallback>
                      <p:oleObj name="公式" r:id="rId5" imgW="198171" imgH="167531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36" y="2112"/>
                              <a:ext cx="304" cy="2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1796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2298" name="Group 396">
              <a:extLst>
                <a:ext uri="{FF2B5EF4-FFF2-40B4-BE49-F238E27FC236}">
                  <a16:creationId xmlns:a16="http://schemas.microsoft.com/office/drawing/2014/main" id="{88E9BB8E-F5AC-4015-B79D-E0F0823379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736"/>
              <a:ext cx="3024" cy="672"/>
              <a:chOff x="2496" y="2736"/>
              <a:chExt cx="3024" cy="672"/>
            </a:xfrm>
          </p:grpSpPr>
          <p:grpSp>
            <p:nvGrpSpPr>
              <p:cNvPr id="12299" name="Group 397">
                <a:extLst>
                  <a:ext uri="{FF2B5EF4-FFF2-40B4-BE49-F238E27FC236}">
                    <a16:creationId xmlns:a16="http://schemas.microsoft.com/office/drawing/2014/main" id="{19594D7D-27DA-4383-AC18-4E756E936C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736"/>
                <a:ext cx="3024" cy="672"/>
                <a:chOff x="2496" y="2736"/>
                <a:chExt cx="3024" cy="672"/>
              </a:xfrm>
            </p:grpSpPr>
            <p:graphicFrame>
              <p:nvGraphicFramePr>
                <p:cNvPr id="12302" name="Object 7">
                  <a:extLst>
                    <a:ext uri="{FF2B5EF4-FFF2-40B4-BE49-F238E27FC236}">
                      <a16:creationId xmlns:a16="http://schemas.microsoft.com/office/drawing/2014/main" id="{2EF501B7-BF0B-46BF-A301-0AF648036EA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64" y="3208"/>
                <a:ext cx="19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376" name="公式" r:id="rId7" imgW="160005" imgH="167531" progId="Equation.3">
                        <p:embed/>
                      </p:oleObj>
                    </mc:Choice>
                    <mc:Fallback>
                      <p:oleObj name="公式" r:id="rId7" imgW="160005" imgH="167531" progId="Equation.3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" y="3208"/>
                              <a:ext cx="19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1796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2303" name="Group 399">
                  <a:extLst>
                    <a:ext uri="{FF2B5EF4-FFF2-40B4-BE49-F238E27FC236}">
                      <a16:creationId xmlns:a16="http://schemas.microsoft.com/office/drawing/2014/main" id="{A6EFB9D7-8645-4104-AA6D-E39CD7CEE7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2736"/>
                  <a:ext cx="3024" cy="668"/>
                  <a:chOff x="2496" y="2736"/>
                  <a:chExt cx="3024" cy="668"/>
                </a:xfrm>
              </p:grpSpPr>
              <p:sp>
                <p:nvSpPr>
                  <p:cNvPr id="158096" name="Line 400">
                    <a:extLst>
                      <a:ext uri="{FF2B5EF4-FFF2-40B4-BE49-F238E27FC236}">
                        <a16:creationId xmlns:a16="http://schemas.microsoft.com/office/drawing/2014/main" id="{1298D24B-1494-42A7-8419-27996729D8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496" y="3168"/>
                    <a:ext cx="302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8097" name="Line 401">
                    <a:extLst>
                      <a:ext uri="{FF2B5EF4-FFF2-40B4-BE49-F238E27FC236}">
                        <a16:creationId xmlns:a16="http://schemas.microsoft.com/office/drawing/2014/main" id="{AB770DDF-69FF-4BFF-ABDC-53B4237835F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688" y="2736"/>
                    <a:ext cx="768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8098" name="Line 402">
                    <a:extLst>
                      <a:ext uri="{FF2B5EF4-FFF2-40B4-BE49-F238E27FC236}">
                        <a16:creationId xmlns:a16="http://schemas.microsoft.com/office/drawing/2014/main" id="{BA50E7D1-45B7-46D4-9973-1C739FF9F0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2736"/>
                    <a:ext cx="1680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prstDash val="dash"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12307" name="Object 8">
                    <a:extLst>
                      <a:ext uri="{FF2B5EF4-FFF2-40B4-BE49-F238E27FC236}">
                        <a16:creationId xmlns:a16="http://schemas.microsoft.com/office/drawing/2014/main" id="{A77C77DD-73FB-4B1D-97D4-282C4DD7C75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12" y="2784"/>
                  <a:ext cx="197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77" name="Equation" r:id="rId9" imgW="167589" imgH="205740" progId="Equation.3">
                          <p:embed/>
                        </p:oleObj>
                      </mc:Choice>
                      <mc:Fallback>
                        <p:oleObj name="Equation" r:id="rId9" imgW="167589" imgH="205740" progId="Equation.3">
                          <p:embed/>
                          <p:pic>
                            <p:nvPicPr>
                              <p:cNvPr id="0" name="Object 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12" y="2784"/>
                                <a:ext cx="197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58100" name="Freeform 404">
                    <a:extLst>
                      <a:ext uri="{FF2B5EF4-FFF2-40B4-BE49-F238E27FC236}">
                        <a16:creationId xmlns:a16="http://schemas.microsoft.com/office/drawing/2014/main" id="{31B6D0E1-E548-4298-A85A-632073A309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12" y="3056"/>
                    <a:ext cx="480" cy="112"/>
                  </a:xfrm>
                  <a:custGeom>
                    <a:avLst/>
                    <a:gdLst/>
                    <a:ahLst/>
                    <a:cxnLst>
                      <a:cxn ang="0">
                        <a:pos x="480" y="112"/>
                      </a:cxn>
                      <a:cxn ang="0">
                        <a:pos x="240" y="16"/>
                      </a:cxn>
                      <a:cxn ang="0">
                        <a:pos x="0" y="16"/>
                      </a:cxn>
                    </a:cxnLst>
                    <a:rect l="0" t="0" r="r" b="b"/>
                    <a:pathLst>
                      <a:path w="480" h="112">
                        <a:moveTo>
                          <a:pt x="480" y="112"/>
                        </a:moveTo>
                        <a:cubicBezTo>
                          <a:pt x="400" y="72"/>
                          <a:pt x="320" y="32"/>
                          <a:pt x="240" y="16"/>
                        </a:cubicBezTo>
                        <a:cubicBezTo>
                          <a:pt x="160" y="0"/>
                          <a:pt x="80" y="8"/>
                          <a:pt x="0" y="16"/>
                        </a:cubicBezTo>
                      </a:path>
                    </a:pathLst>
                  </a:custGeom>
                  <a:noFill/>
                  <a:ln w="19050" cmpd="sng">
                    <a:solidFill>
                      <a:schemeClr val="tx2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58101" name="Freeform 405">
                    <a:extLst>
                      <a:ext uri="{FF2B5EF4-FFF2-40B4-BE49-F238E27FC236}">
                        <a16:creationId xmlns:a16="http://schemas.microsoft.com/office/drawing/2014/main" id="{256CC60B-EED9-435F-B47C-D9A145F1D6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272" y="2976"/>
                    <a:ext cx="56" cy="192"/>
                  </a:xfrm>
                  <a:custGeom>
                    <a:avLst/>
                    <a:gdLst/>
                    <a:ahLst/>
                    <a:cxnLst>
                      <a:cxn ang="0">
                        <a:pos x="48" y="192"/>
                      </a:cxn>
                      <a:cxn ang="0">
                        <a:pos x="48" y="96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56" h="192">
                        <a:moveTo>
                          <a:pt x="48" y="192"/>
                        </a:moveTo>
                        <a:cubicBezTo>
                          <a:pt x="52" y="160"/>
                          <a:pt x="56" y="128"/>
                          <a:pt x="48" y="96"/>
                        </a:cubicBezTo>
                        <a:cubicBezTo>
                          <a:pt x="40" y="64"/>
                          <a:pt x="20" y="32"/>
                          <a:pt x="0" y="0"/>
                        </a:cubicBezTo>
                      </a:path>
                    </a:pathLst>
                  </a:custGeom>
                  <a:noFill/>
                  <a:ln w="19050" cap="flat" cmpd="sng">
                    <a:solidFill>
                      <a:schemeClr val="tx2"/>
                    </a:solidFill>
                    <a:prstDash val="lgDash"/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12310" name="Object 9">
                    <a:extLst>
                      <a:ext uri="{FF2B5EF4-FFF2-40B4-BE49-F238E27FC236}">
                        <a16:creationId xmlns:a16="http://schemas.microsoft.com/office/drawing/2014/main" id="{813A5397-FBA9-4D6C-A192-9C507EA79FF3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59" y="2928"/>
                  <a:ext cx="198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78" name="Equation" r:id="rId11" imgW="167589" imgH="205740" progId="Equation.3">
                          <p:embed/>
                        </p:oleObj>
                      </mc:Choice>
                      <mc:Fallback>
                        <p:oleObj name="Equation" r:id="rId11" imgW="167589" imgH="205740" progId="Equation.3">
                          <p:embed/>
                          <p:pic>
                            <p:nvPicPr>
                              <p:cNvPr id="0" name="Object 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59" y="2928"/>
                                <a:ext cx="198" cy="24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2311" name="Object 10">
                    <a:extLst>
                      <a:ext uri="{FF2B5EF4-FFF2-40B4-BE49-F238E27FC236}">
                        <a16:creationId xmlns:a16="http://schemas.microsoft.com/office/drawing/2014/main" id="{A2F6EA27-0769-42A9-816F-55E26257D7B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280" y="3168"/>
                  <a:ext cx="236" cy="23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2379" name="公式" r:id="rId13" imgW="129423" imgH="129567" progId="Equation.3">
                          <p:embed/>
                        </p:oleObj>
                      </mc:Choice>
                      <mc:Fallback>
                        <p:oleObj name="公式" r:id="rId13" imgW="129423" imgH="129567" progId="Equation.3">
                          <p:embed/>
                          <p:pic>
                            <p:nvPicPr>
                              <p:cNvPr id="0" name="Object 1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280" y="3168"/>
                                <a:ext cx="236" cy="23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19050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1796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58104" name="Line 408">
                <a:extLst>
                  <a:ext uri="{FF2B5EF4-FFF2-40B4-BE49-F238E27FC236}">
                    <a16:creationId xmlns:a16="http://schemas.microsoft.com/office/drawing/2014/main" id="{D42A19D6-6634-42C1-B723-44AAB00C28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2" y="2736"/>
                <a:ext cx="0" cy="432"/>
              </a:xfrm>
              <a:prstGeom prst="line">
                <a:avLst/>
              </a:prstGeom>
              <a:noFill/>
              <a:ln w="19050">
                <a:solidFill>
                  <a:srgbClr val="FFCC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2301" name="Object 6">
                <a:extLst>
                  <a:ext uri="{FF2B5EF4-FFF2-40B4-BE49-F238E27FC236}">
                    <a16:creationId xmlns:a16="http://schemas.microsoft.com/office/drawing/2014/main" id="{C1EBBFDF-9F7A-41F9-940E-5DFD3A40BE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60" y="2928"/>
              <a:ext cx="196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80" name="公式" r:id="rId15" imgW="160005" imgH="159938" progId="Equation.3">
                      <p:embed/>
                    </p:oleObj>
                  </mc:Choice>
                  <mc:Fallback>
                    <p:oleObj name="公式" r:id="rId15" imgW="160005" imgH="159938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0" y="2928"/>
                            <a:ext cx="196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1796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09925" name="Object 5">
            <a:extLst>
              <a:ext uri="{FF2B5EF4-FFF2-40B4-BE49-F238E27FC236}">
                <a16:creationId xmlns:a16="http://schemas.microsoft.com/office/drawing/2014/main" id="{AF5E6372-DE6B-4D15-A256-6037DC0F6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" y="1790700"/>
          <a:ext cx="34559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Equation" r:id="rId17" imgW="1615460" imgH="396294" progId="Equation.3">
                  <p:embed/>
                </p:oleObj>
              </mc:Choice>
              <mc:Fallback>
                <p:oleObj name="Equation" r:id="rId17" imgW="1615460" imgH="39629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1790700"/>
                        <a:ext cx="34559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Text Box 55">
            <a:extLst>
              <a:ext uri="{FF2B5EF4-FFF2-40B4-BE49-F238E27FC236}">
                <a16:creationId xmlns:a16="http://schemas.microsoft.com/office/drawing/2014/main" id="{27ADC02B-3DF3-4D9F-BF07-9553DCB02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730250"/>
            <a:ext cx="853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latin typeface="幼圆" pitchFamily="49" charset="-122"/>
              </a:rPr>
              <a:t>例题：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求长直螺线管内磁感强度的分布。</a:t>
            </a:r>
          </a:p>
        </p:txBody>
      </p:sp>
      <p:graphicFrame>
        <p:nvGraphicFramePr>
          <p:cNvPr id="95" name="Object 1024">
            <a:extLst>
              <a:ext uri="{FF2B5EF4-FFF2-40B4-BE49-F238E27FC236}">
                <a16:creationId xmlns:a16="http://schemas.microsoft.com/office/drawing/2014/main" id="{6B16AD4B-858E-4918-B083-58574C930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7525" y="1751013"/>
          <a:ext cx="25749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2" name="公式" r:id="rId19" imgW="1150615" imgH="396294" progId="Equation.3">
                  <p:embed/>
                </p:oleObj>
              </mc:Choice>
              <mc:Fallback>
                <p:oleObj name="公式" r:id="rId19" imgW="1150615" imgH="396294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1751013"/>
                        <a:ext cx="2574925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日期占位符 1">
            <a:extLst>
              <a:ext uri="{FF2B5EF4-FFF2-40B4-BE49-F238E27FC236}">
                <a16:creationId xmlns:a16="http://schemas.microsoft.com/office/drawing/2014/main" id="{B68C36B0-4F28-4A69-8FCE-628A52B996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5BF90C-CAC2-4C24-8C91-A9D536A2FAC8}" type="datetime9">
              <a:rPr lang="en-US"/>
              <a:pPr>
                <a:defRPr/>
              </a:pPr>
              <a:t>12/22/2017 5:35:32 PM</a:t>
            </a:fld>
            <a:endParaRPr lang="en-US" altLang="zh-CN"/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E9846642-8000-48F9-877D-6CD0F5DF90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34CE4-A44F-4E9E-8B12-8B24537B5D35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  <p:graphicFrame>
        <p:nvGraphicFramePr>
          <p:cNvPr id="212996" name="Object 1028">
            <a:extLst>
              <a:ext uri="{FF2B5EF4-FFF2-40B4-BE49-F238E27FC236}">
                <a16:creationId xmlns:a16="http://schemas.microsoft.com/office/drawing/2014/main" id="{8C1E38EF-F52A-4B35-B79C-33F42307F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2820988"/>
          <a:ext cx="22336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公式" r:id="rId3" imgW="1135446" imgH="396294" progId="Equation.3">
                  <p:embed/>
                </p:oleObj>
              </mc:Choice>
              <mc:Fallback>
                <p:oleObj name="公式" r:id="rId3" imgW="1135446" imgH="396294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820988"/>
                        <a:ext cx="223361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1029">
            <a:extLst>
              <a:ext uri="{FF2B5EF4-FFF2-40B4-BE49-F238E27FC236}">
                <a16:creationId xmlns:a16="http://schemas.microsoft.com/office/drawing/2014/main" id="{20407633-B37B-480D-9133-461AC8C4C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1963" y="5311775"/>
          <a:ext cx="10652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公式" r:id="rId5" imgW="563931" imgH="396294" progId="Equation.3">
                  <p:embed/>
                </p:oleObj>
              </mc:Choice>
              <mc:Fallback>
                <p:oleObj name="公式" r:id="rId5" imgW="563931" imgH="396294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5311775"/>
                        <a:ext cx="1065212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640">
            <a:extLst>
              <a:ext uri="{FF2B5EF4-FFF2-40B4-BE49-F238E27FC236}">
                <a16:creationId xmlns:a16="http://schemas.microsoft.com/office/drawing/2014/main" id="{FC57CA90-5039-4B07-9A17-034F36FA8A1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290763"/>
            <a:ext cx="4648200" cy="4114800"/>
            <a:chOff x="2592" y="1440"/>
            <a:chExt cx="2928" cy="2592"/>
          </a:xfrm>
        </p:grpSpPr>
        <p:grpSp>
          <p:nvGrpSpPr>
            <p:cNvPr id="13322" name="Group 448">
              <a:extLst>
                <a:ext uri="{FF2B5EF4-FFF2-40B4-BE49-F238E27FC236}">
                  <a16:creationId xmlns:a16="http://schemas.microsoft.com/office/drawing/2014/main" id="{B484F666-D704-424C-AB72-5D71DE5C5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440"/>
              <a:ext cx="2928" cy="2592"/>
              <a:chOff x="2592" y="1440"/>
              <a:chExt cx="2928" cy="2592"/>
            </a:xfrm>
          </p:grpSpPr>
          <p:grpSp>
            <p:nvGrpSpPr>
              <p:cNvPr id="13345" name="Group 449">
                <a:extLst>
                  <a:ext uri="{FF2B5EF4-FFF2-40B4-BE49-F238E27FC236}">
                    <a16:creationId xmlns:a16="http://schemas.microsoft.com/office/drawing/2014/main" id="{2CA9E942-3057-4312-A0EF-BF8E3C627D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440"/>
                <a:ext cx="2928" cy="2592"/>
                <a:chOff x="2496" y="1440"/>
                <a:chExt cx="2928" cy="2592"/>
              </a:xfrm>
            </p:grpSpPr>
            <p:grpSp>
              <p:nvGrpSpPr>
                <p:cNvPr id="13424" name="Group 450">
                  <a:extLst>
                    <a:ext uri="{FF2B5EF4-FFF2-40B4-BE49-F238E27FC236}">
                      <a16:creationId xmlns:a16="http://schemas.microsoft.com/office/drawing/2014/main" id="{A28BB4AB-9522-4C34-AA0C-5BC0AFBB9F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55" y="2340"/>
                  <a:ext cx="1392" cy="1200"/>
                  <a:chOff x="3255" y="2352"/>
                  <a:chExt cx="1392" cy="1200"/>
                </a:xfrm>
              </p:grpSpPr>
              <p:sp>
                <p:nvSpPr>
                  <p:cNvPr id="172483" name="Line 451">
                    <a:extLst>
                      <a:ext uri="{FF2B5EF4-FFF2-40B4-BE49-F238E27FC236}">
                        <a16:creationId xmlns:a16="http://schemas.microsoft.com/office/drawing/2014/main" id="{F5ADE05B-6DA4-4A97-A544-0DAFDA7D17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55" y="2784"/>
                    <a:ext cx="1392" cy="768"/>
                  </a:xfrm>
                  <a:prstGeom prst="line">
                    <a:avLst/>
                  </a:prstGeom>
                  <a:noFill/>
                  <a:ln w="19050">
                    <a:solidFill>
                      <a:srgbClr val="6666FF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84" name="Line 452">
                    <a:extLst>
                      <a:ext uri="{FF2B5EF4-FFF2-40B4-BE49-F238E27FC236}">
                        <a16:creationId xmlns:a16="http://schemas.microsoft.com/office/drawing/2014/main" id="{34ACA37E-B1C6-4FD3-B94A-44D1D5D22C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4338" y="2352"/>
                    <a:ext cx="288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p:grpSp>
            <p:grpSp>
              <p:nvGrpSpPr>
                <p:cNvPr id="13425" name="Group 453">
                  <a:extLst>
                    <a:ext uri="{FF2B5EF4-FFF2-40B4-BE49-F238E27FC236}">
                      <a16:creationId xmlns:a16="http://schemas.microsoft.com/office/drawing/2014/main" id="{D9641823-53A0-4289-894A-3C52FE1679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1440"/>
                  <a:ext cx="2928" cy="2592"/>
                  <a:chOff x="2496" y="1440"/>
                  <a:chExt cx="2928" cy="2592"/>
                </a:xfrm>
              </p:grpSpPr>
              <p:grpSp>
                <p:nvGrpSpPr>
                  <p:cNvPr id="13429" name="Group 454">
                    <a:extLst>
                      <a:ext uri="{FF2B5EF4-FFF2-40B4-BE49-F238E27FC236}">
                        <a16:creationId xmlns:a16="http://schemas.microsoft.com/office/drawing/2014/main" id="{315B34AB-E5A2-4368-80F5-9671D0F2A5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62" y="2976"/>
                    <a:ext cx="253" cy="262"/>
                    <a:chOff x="4062" y="3072"/>
                    <a:chExt cx="253" cy="262"/>
                  </a:xfrm>
                </p:grpSpPr>
                <p:sp>
                  <p:nvSpPr>
                    <p:cNvPr id="172487" name="Freeform 455">
                      <a:extLst>
                        <a:ext uri="{FF2B5EF4-FFF2-40B4-BE49-F238E27FC236}">
                          <a16:creationId xmlns:a16="http://schemas.microsoft.com/office/drawing/2014/main" id="{38C8DC1B-2FBC-4D59-AF14-E5D3C12F83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51" y="3136"/>
                      <a:ext cx="64" cy="176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176"/>
                        </a:cxn>
                        <a:cxn ang="0">
                          <a:pos x="18" y="73"/>
                        </a:cxn>
                        <a:cxn ang="0">
                          <a:pos x="64" y="0"/>
                        </a:cxn>
                      </a:cxnLst>
                      <a:rect l="0" t="0" r="r" b="b"/>
                      <a:pathLst>
                        <a:path w="64" h="176">
                          <a:moveTo>
                            <a:pt x="0" y="176"/>
                          </a:moveTo>
                          <a:cubicBezTo>
                            <a:pt x="3" y="159"/>
                            <a:pt x="7" y="102"/>
                            <a:pt x="18" y="73"/>
                          </a:cubicBezTo>
                          <a:cubicBezTo>
                            <a:pt x="29" y="44"/>
                            <a:pt x="54" y="15"/>
                            <a:pt x="64" y="0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rgbClr val="FF6699"/>
                      </a:solidFill>
                      <a:prstDash val="solid"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aphicFrame>
                  <p:nvGraphicFramePr>
                    <p:cNvPr id="13511" name="Object 1053">
                      <a:extLst>
                        <a:ext uri="{FF2B5EF4-FFF2-40B4-BE49-F238E27FC236}">
                          <a16:creationId xmlns:a16="http://schemas.microsoft.com/office/drawing/2014/main" id="{E27422E0-3744-455F-AD19-89C14DCD5632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062" y="3072"/>
                    <a:ext cx="164" cy="26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3516" name="Equation" r:id="rId7" imgW="121838" imgH="198147" progId="Equation.3">
                            <p:embed/>
                          </p:oleObj>
                        </mc:Choice>
                        <mc:Fallback>
                          <p:oleObj name="Equation" r:id="rId7" imgW="121838" imgH="198147" progId="Equation.3">
                            <p:embed/>
                            <p:pic>
                              <p:nvPicPr>
                                <p:cNvPr id="0" name="Object 105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62" y="3072"/>
                                  <a:ext cx="164" cy="26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72489" name="Rectangle 457">
                    <a:extLst>
                      <a:ext uri="{FF2B5EF4-FFF2-40B4-BE49-F238E27FC236}">
                        <a16:creationId xmlns:a16="http://schemas.microsoft.com/office/drawing/2014/main" id="{BBB245FA-333B-46B3-A684-CEB452914A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1440"/>
                    <a:ext cx="2928" cy="2592"/>
                  </a:xfrm>
                  <a:prstGeom prst="rect">
                    <a:avLst/>
                  </a:prstGeom>
                  <a:solidFill>
                    <a:schemeClr val="bg2"/>
                  </a:solidFill>
                  <a:ln w="19050">
                    <a:solidFill>
                      <a:schemeClr val="tx1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0" name="Rectangle 458">
                    <a:extLst>
                      <a:ext uri="{FF2B5EF4-FFF2-40B4-BE49-F238E27FC236}">
                        <a16:creationId xmlns:a16="http://schemas.microsoft.com/office/drawing/2014/main" id="{A8EA622A-3287-45B6-ABCB-A379638543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64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1" name="Oval 459">
                    <a:extLst>
                      <a:ext uri="{FF2B5EF4-FFF2-40B4-BE49-F238E27FC236}">
                        <a16:creationId xmlns:a16="http://schemas.microsoft.com/office/drawing/2014/main" id="{4F0D3732-CBC0-47D9-8186-6E47177E20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66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2" name="Rectangle 460">
                    <a:extLst>
                      <a:ext uri="{FF2B5EF4-FFF2-40B4-BE49-F238E27FC236}">
                        <a16:creationId xmlns:a16="http://schemas.microsoft.com/office/drawing/2014/main" id="{0E9CAD88-584A-49BC-9CD9-4724AC2355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71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3" name="Oval 461">
                    <a:extLst>
                      <a:ext uri="{FF2B5EF4-FFF2-40B4-BE49-F238E27FC236}">
                        <a16:creationId xmlns:a16="http://schemas.microsoft.com/office/drawing/2014/main" id="{83024382-AD47-4E64-B1BD-CC2E726D33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73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4" name="Rectangle 462">
                    <a:extLst>
                      <a:ext uri="{FF2B5EF4-FFF2-40B4-BE49-F238E27FC236}">
                        <a16:creationId xmlns:a16="http://schemas.microsoft.com/office/drawing/2014/main" id="{22DF23A5-3055-42B7-A1F3-965D079650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78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5" name="Oval 463">
                    <a:extLst>
                      <a:ext uri="{FF2B5EF4-FFF2-40B4-BE49-F238E27FC236}">
                        <a16:creationId xmlns:a16="http://schemas.microsoft.com/office/drawing/2014/main" id="{5446F1EC-1BEA-42EE-AEB2-1C64C89B82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80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6" name="Rectangle 464">
                    <a:extLst>
                      <a:ext uri="{FF2B5EF4-FFF2-40B4-BE49-F238E27FC236}">
                        <a16:creationId xmlns:a16="http://schemas.microsoft.com/office/drawing/2014/main" id="{FB78505D-DA5E-41FE-9EEE-142A370541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85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7" name="Oval 465">
                    <a:extLst>
                      <a:ext uri="{FF2B5EF4-FFF2-40B4-BE49-F238E27FC236}">
                        <a16:creationId xmlns:a16="http://schemas.microsoft.com/office/drawing/2014/main" id="{51E705F4-7BA7-4C85-9B7D-5FAD03DEFE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87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8" name="Rectangle 466">
                    <a:extLst>
                      <a:ext uri="{FF2B5EF4-FFF2-40B4-BE49-F238E27FC236}">
                        <a16:creationId xmlns:a16="http://schemas.microsoft.com/office/drawing/2014/main" id="{1D64AE0B-2E00-43EB-8D92-9663E104A1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920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499" name="Oval 467">
                    <a:extLst>
                      <a:ext uri="{FF2B5EF4-FFF2-40B4-BE49-F238E27FC236}">
                        <a16:creationId xmlns:a16="http://schemas.microsoft.com/office/drawing/2014/main" id="{5D0E9D41-6273-43E1-8D31-987B8988FE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94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0" name="Rectangle 468">
                    <a:extLst>
                      <a:ext uri="{FF2B5EF4-FFF2-40B4-BE49-F238E27FC236}">
                        <a16:creationId xmlns:a16="http://schemas.microsoft.com/office/drawing/2014/main" id="{042A17EF-BE9F-44EE-94FB-75C2C80CBE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1990"/>
                    <a:ext cx="68" cy="68"/>
                  </a:xfrm>
                  <a:prstGeom prst="rect">
                    <a:avLst/>
                  </a:prstGeom>
                  <a:solidFill>
                    <a:schemeClr val="accent1">
                      <a:alpha val="50000"/>
                    </a:schemeClr>
                  </a:solidFill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1" name="Oval 469">
                    <a:extLst>
                      <a:ext uri="{FF2B5EF4-FFF2-40B4-BE49-F238E27FC236}">
                        <a16:creationId xmlns:a16="http://schemas.microsoft.com/office/drawing/2014/main" id="{69196A77-3AB8-40F7-B42A-B02AFC0B8B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201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2" name="Rectangle 470">
                    <a:extLst>
                      <a:ext uri="{FF2B5EF4-FFF2-40B4-BE49-F238E27FC236}">
                        <a16:creationId xmlns:a16="http://schemas.microsoft.com/office/drawing/2014/main" id="{3E0F133E-72EA-4066-A81E-DDE9362996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2058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3" name="Oval 471">
                    <a:extLst>
                      <a:ext uri="{FF2B5EF4-FFF2-40B4-BE49-F238E27FC236}">
                        <a16:creationId xmlns:a16="http://schemas.microsoft.com/office/drawing/2014/main" id="{4A65AD6F-E0D8-4D49-88A2-7944ACA2B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2080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4" name="Rectangle 472">
                    <a:extLst>
                      <a:ext uri="{FF2B5EF4-FFF2-40B4-BE49-F238E27FC236}">
                        <a16:creationId xmlns:a16="http://schemas.microsoft.com/office/drawing/2014/main" id="{1A0F7675-14DD-4FED-BF28-E2691A1683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0" y="2128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5" name="Oval 473">
                    <a:extLst>
                      <a:ext uri="{FF2B5EF4-FFF2-40B4-BE49-F238E27FC236}">
                        <a16:creationId xmlns:a16="http://schemas.microsoft.com/office/drawing/2014/main" id="{F50AF2EF-A45D-4428-B14F-E198A2E965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2150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6" name="Rectangle 474">
                    <a:extLst>
                      <a:ext uri="{FF2B5EF4-FFF2-40B4-BE49-F238E27FC236}">
                        <a16:creationId xmlns:a16="http://schemas.microsoft.com/office/drawing/2014/main" id="{77D3871F-C7EA-4496-AC19-A52CDB5031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196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7" name="Oval 475">
                    <a:extLst>
                      <a:ext uri="{FF2B5EF4-FFF2-40B4-BE49-F238E27FC236}">
                        <a16:creationId xmlns:a16="http://schemas.microsoft.com/office/drawing/2014/main" id="{9222BD5A-0028-4B4C-80F8-10D850A85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218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8" name="Rectangle 476">
                    <a:extLst>
                      <a:ext uri="{FF2B5EF4-FFF2-40B4-BE49-F238E27FC236}">
                        <a16:creationId xmlns:a16="http://schemas.microsoft.com/office/drawing/2014/main" id="{C6444422-A33B-48BD-BDB8-9B5254E381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266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09" name="Oval 477">
                    <a:extLst>
                      <a:ext uri="{FF2B5EF4-FFF2-40B4-BE49-F238E27FC236}">
                        <a16:creationId xmlns:a16="http://schemas.microsoft.com/office/drawing/2014/main" id="{443FFBF3-796E-4AF3-9F20-7105A038303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288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0" name="Rectangle 478">
                    <a:extLst>
                      <a:ext uri="{FF2B5EF4-FFF2-40B4-BE49-F238E27FC236}">
                        <a16:creationId xmlns:a16="http://schemas.microsoft.com/office/drawing/2014/main" id="{C3353AA5-C3C2-4F16-9048-B5C30D8F54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33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1" name="Oval 479">
                    <a:extLst>
                      <a:ext uri="{FF2B5EF4-FFF2-40B4-BE49-F238E27FC236}">
                        <a16:creationId xmlns:a16="http://schemas.microsoft.com/office/drawing/2014/main" id="{B7334FEC-64CE-4401-AE66-9C2E38F099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35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2" name="Rectangle 480">
                    <a:extLst>
                      <a:ext uri="{FF2B5EF4-FFF2-40B4-BE49-F238E27FC236}">
                        <a16:creationId xmlns:a16="http://schemas.microsoft.com/office/drawing/2014/main" id="{C35BCE64-7B21-4680-B4E0-CBCAF13F02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40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3" name="Oval 481">
                    <a:extLst>
                      <a:ext uri="{FF2B5EF4-FFF2-40B4-BE49-F238E27FC236}">
                        <a16:creationId xmlns:a16="http://schemas.microsoft.com/office/drawing/2014/main" id="{71CCF4B5-0490-440F-B576-6DBAC1668B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42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4" name="Rectangle 482">
                    <a:extLst>
                      <a:ext uri="{FF2B5EF4-FFF2-40B4-BE49-F238E27FC236}">
                        <a16:creationId xmlns:a16="http://schemas.microsoft.com/office/drawing/2014/main" id="{97F85D8F-C937-4127-9F7D-B708601141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47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5" name="Oval 483">
                    <a:extLst>
                      <a:ext uri="{FF2B5EF4-FFF2-40B4-BE49-F238E27FC236}">
                        <a16:creationId xmlns:a16="http://schemas.microsoft.com/office/drawing/2014/main" id="{B087091A-BC8B-49ED-B118-476BD24C0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49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6" name="Rectangle 484">
                    <a:extLst>
                      <a:ext uri="{FF2B5EF4-FFF2-40B4-BE49-F238E27FC236}">
                        <a16:creationId xmlns:a16="http://schemas.microsoft.com/office/drawing/2014/main" id="{90AA2BA3-8FA4-4004-B41B-6A3386D2D0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54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7" name="Oval 485">
                    <a:extLst>
                      <a:ext uri="{FF2B5EF4-FFF2-40B4-BE49-F238E27FC236}">
                        <a16:creationId xmlns:a16="http://schemas.microsoft.com/office/drawing/2014/main" id="{B80C9990-9C4B-4E8F-B76D-7188BC8C09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56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8" name="Rectangle 486">
                    <a:extLst>
                      <a:ext uri="{FF2B5EF4-FFF2-40B4-BE49-F238E27FC236}">
                        <a16:creationId xmlns:a16="http://schemas.microsoft.com/office/drawing/2014/main" id="{DDED5F3D-820B-46F1-AD6B-58C00F20E1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610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19" name="Oval 487">
                    <a:extLst>
                      <a:ext uri="{FF2B5EF4-FFF2-40B4-BE49-F238E27FC236}">
                        <a16:creationId xmlns:a16="http://schemas.microsoft.com/office/drawing/2014/main" id="{1F062CAD-9589-493D-A93F-DEE4E24E36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63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0" name="Rectangle 488">
                    <a:extLst>
                      <a:ext uri="{FF2B5EF4-FFF2-40B4-BE49-F238E27FC236}">
                        <a16:creationId xmlns:a16="http://schemas.microsoft.com/office/drawing/2014/main" id="{AB5A8B0D-F1BD-4AE0-B04B-39DDBB89D9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1" y="2680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1" name="Oval 489">
                    <a:extLst>
                      <a:ext uri="{FF2B5EF4-FFF2-40B4-BE49-F238E27FC236}">
                        <a16:creationId xmlns:a16="http://schemas.microsoft.com/office/drawing/2014/main" id="{172D63E4-F095-4840-AB38-E6A6DE791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5" y="270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2" name="Rectangle 490">
                    <a:extLst>
                      <a:ext uri="{FF2B5EF4-FFF2-40B4-BE49-F238E27FC236}">
                        <a16:creationId xmlns:a16="http://schemas.microsoft.com/office/drawing/2014/main" id="{A6E64AF6-A1A0-4FF7-A11D-F471DA38EC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2748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3" name="Oval 491">
                    <a:extLst>
                      <a:ext uri="{FF2B5EF4-FFF2-40B4-BE49-F238E27FC236}">
                        <a16:creationId xmlns:a16="http://schemas.microsoft.com/office/drawing/2014/main" id="{45A63837-ACDE-40E3-BF3B-67659CF0AC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2770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4" name="Rectangle 492">
                    <a:extLst>
                      <a:ext uri="{FF2B5EF4-FFF2-40B4-BE49-F238E27FC236}">
                        <a16:creationId xmlns:a16="http://schemas.microsoft.com/office/drawing/2014/main" id="{4AAA565B-21D3-4BF1-9A5D-FE7F04CE9C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2818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5" name="Oval 493">
                    <a:extLst>
                      <a:ext uri="{FF2B5EF4-FFF2-40B4-BE49-F238E27FC236}">
                        <a16:creationId xmlns:a16="http://schemas.microsoft.com/office/drawing/2014/main" id="{BC4BD641-7313-4698-B4F3-B2A0E8A5CC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2840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6" name="Rectangle 494">
                    <a:extLst>
                      <a:ext uri="{FF2B5EF4-FFF2-40B4-BE49-F238E27FC236}">
                        <a16:creationId xmlns:a16="http://schemas.microsoft.com/office/drawing/2014/main" id="{8298FDB6-BE88-4C95-B683-2A7E62C2B3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2886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7" name="Oval 495">
                    <a:extLst>
                      <a:ext uri="{FF2B5EF4-FFF2-40B4-BE49-F238E27FC236}">
                        <a16:creationId xmlns:a16="http://schemas.microsoft.com/office/drawing/2014/main" id="{D465667E-C4E0-4AD0-B23C-2165D02D20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2908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8" name="Rectangle 496">
                    <a:extLst>
                      <a:ext uri="{FF2B5EF4-FFF2-40B4-BE49-F238E27FC236}">
                        <a16:creationId xmlns:a16="http://schemas.microsoft.com/office/drawing/2014/main" id="{722E589B-72F6-4447-B6AE-49467D4936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2956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29" name="Oval 497">
                    <a:extLst>
                      <a:ext uri="{FF2B5EF4-FFF2-40B4-BE49-F238E27FC236}">
                        <a16:creationId xmlns:a16="http://schemas.microsoft.com/office/drawing/2014/main" id="{6C765CB2-2678-47DC-B409-58A31675EB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2978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0" name="Rectangle 498">
                    <a:extLst>
                      <a:ext uri="{FF2B5EF4-FFF2-40B4-BE49-F238E27FC236}">
                        <a16:creationId xmlns:a16="http://schemas.microsoft.com/office/drawing/2014/main" id="{0CF1ACD5-3A3B-41A3-A2F8-70291C13CC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02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1" name="Oval 499">
                    <a:extLst>
                      <a:ext uri="{FF2B5EF4-FFF2-40B4-BE49-F238E27FC236}">
                        <a16:creationId xmlns:a16="http://schemas.microsoft.com/office/drawing/2014/main" id="{1552D611-68C2-4100-9368-923CB34CFC0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04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2" name="Rectangle 500">
                    <a:extLst>
                      <a:ext uri="{FF2B5EF4-FFF2-40B4-BE49-F238E27FC236}">
                        <a16:creationId xmlns:a16="http://schemas.microsoft.com/office/drawing/2014/main" id="{B8F87E1F-6B24-4700-A391-826A66E986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094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3" name="Oval 501">
                    <a:extLst>
                      <a:ext uri="{FF2B5EF4-FFF2-40B4-BE49-F238E27FC236}">
                        <a16:creationId xmlns:a16="http://schemas.microsoft.com/office/drawing/2014/main" id="{E72A1D48-869B-4A8B-A84E-A2DF58D8FA7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116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4" name="Rectangle 502">
                    <a:extLst>
                      <a:ext uri="{FF2B5EF4-FFF2-40B4-BE49-F238E27FC236}">
                        <a16:creationId xmlns:a16="http://schemas.microsoft.com/office/drawing/2014/main" id="{66DDDBFC-637F-4C21-9387-8764AC0BEC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16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5" name="Oval 503">
                    <a:extLst>
                      <a:ext uri="{FF2B5EF4-FFF2-40B4-BE49-F238E27FC236}">
                        <a16:creationId xmlns:a16="http://schemas.microsoft.com/office/drawing/2014/main" id="{A8A98FCB-F281-482B-BE4A-D435F99D9F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18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6" name="Rectangle 504">
                    <a:extLst>
                      <a:ext uri="{FF2B5EF4-FFF2-40B4-BE49-F238E27FC236}">
                        <a16:creationId xmlns:a16="http://schemas.microsoft.com/office/drawing/2014/main" id="{37C2AB28-2E04-4747-8F97-DAA92C3C5C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232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7" name="Oval 505">
                    <a:extLst>
                      <a:ext uri="{FF2B5EF4-FFF2-40B4-BE49-F238E27FC236}">
                        <a16:creationId xmlns:a16="http://schemas.microsoft.com/office/drawing/2014/main" id="{0A5B9E36-AB56-46A4-B33E-F822FF361C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254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8" name="Line 506">
                    <a:extLst>
                      <a:ext uri="{FF2B5EF4-FFF2-40B4-BE49-F238E27FC236}">
                        <a16:creationId xmlns:a16="http://schemas.microsoft.com/office/drawing/2014/main" id="{34A73A08-96A8-4063-8DF3-D7320AAC2B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488"/>
                    <a:ext cx="0" cy="1920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39" name="Line 507">
                    <a:extLst>
                      <a:ext uri="{FF2B5EF4-FFF2-40B4-BE49-F238E27FC236}">
                        <a16:creationId xmlns:a16="http://schemas.microsoft.com/office/drawing/2014/main" id="{2031665B-CD99-4609-9067-1A1A0090AF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6" y="2784"/>
                    <a:ext cx="230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hlink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40" name="Line 508">
                    <a:extLst>
                      <a:ext uri="{FF2B5EF4-FFF2-40B4-BE49-F238E27FC236}">
                        <a16:creationId xmlns:a16="http://schemas.microsoft.com/office/drawing/2014/main" id="{234E1D80-5A90-4124-875E-9194A8F29E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6" y="2016"/>
                    <a:ext cx="1440" cy="768"/>
                  </a:xfrm>
                  <a:prstGeom prst="line">
                    <a:avLst/>
                  </a:prstGeom>
                  <a:noFill/>
                  <a:ln w="19050">
                    <a:solidFill>
                      <a:srgbClr val="6666FF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13482" name="Object 1047">
                    <a:extLst>
                      <a:ext uri="{FF2B5EF4-FFF2-40B4-BE49-F238E27FC236}">
                        <a16:creationId xmlns:a16="http://schemas.microsoft.com/office/drawing/2014/main" id="{86415961-5E2C-4E0E-A59D-FB8C6576454C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721" y="2089"/>
                  <a:ext cx="197" cy="24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17" name="Equation" r:id="rId9" imgW="160005" imgH="198147" progId="Equation.3">
                          <p:embed/>
                        </p:oleObj>
                      </mc:Choice>
                      <mc:Fallback>
                        <p:oleObj name="Equation" r:id="rId9" imgW="160005" imgH="198147" progId="Equation.3">
                          <p:embed/>
                          <p:pic>
                            <p:nvPicPr>
                              <p:cNvPr id="0" name="Object 104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21" y="2089"/>
                                <a:ext cx="197" cy="24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483" name="Object 1048">
                    <a:extLst>
                      <a:ext uri="{FF2B5EF4-FFF2-40B4-BE49-F238E27FC236}">
                        <a16:creationId xmlns:a16="http://schemas.microsoft.com/office/drawing/2014/main" id="{266AF71C-C4D5-42B5-A8C8-7E77A2B30A8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305" y="1488"/>
                  <a:ext cx="166" cy="19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18" name="Equation" r:id="rId11" imgW="129423" imgH="159938" progId="Equation.3">
                          <p:embed/>
                        </p:oleObj>
                      </mc:Choice>
                      <mc:Fallback>
                        <p:oleObj name="Equation" r:id="rId11" imgW="129423" imgH="159938" progId="Equation.3">
                          <p:embed/>
                          <p:pic>
                            <p:nvPicPr>
                              <p:cNvPr id="0" name="Object 1048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305" y="1488"/>
                                <a:ext cx="166" cy="19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484" name="Object 1049">
                    <a:extLst>
                      <a:ext uri="{FF2B5EF4-FFF2-40B4-BE49-F238E27FC236}">
                        <a16:creationId xmlns:a16="http://schemas.microsoft.com/office/drawing/2014/main" id="{C093999D-E39A-487A-AD03-2798B7E20D5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5088" y="2577"/>
                  <a:ext cx="166" cy="16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19" name="Equation" r:id="rId13" imgW="129423" imgH="129567" progId="Equation.3">
                          <p:embed/>
                        </p:oleObj>
                      </mc:Choice>
                      <mc:Fallback>
                        <p:oleObj name="Equation" r:id="rId13" imgW="129423" imgH="129567" progId="Equation.3">
                          <p:embed/>
                          <p:pic>
                            <p:nvPicPr>
                              <p:cNvPr id="0" name="Object 104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088" y="2577"/>
                                <a:ext cx="166" cy="166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72544" name="Line 512">
                    <a:extLst>
                      <a:ext uri="{FF2B5EF4-FFF2-40B4-BE49-F238E27FC236}">
                        <a16:creationId xmlns:a16="http://schemas.microsoft.com/office/drawing/2014/main" id="{06F5CFF4-298A-4038-B591-836268621C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29" y="2352"/>
                    <a:ext cx="267" cy="432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1"/>
                    </a:solidFill>
                    <a:round/>
                    <a:headEnd type="none" w="sm" len="lg"/>
                    <a:tailEnd type="triangle" w="sm" len="lg"/>
                  </a:ln>
                  <a:effectLst/>
                </p:spPr>
                <p:txBody>
                  <a:bodyPr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aphicFrame>
                <p:nvGraphicFramePr>
                  <p:cNvPr id="13486" name="Object 1050">
                    <a:extLst>
                      <a:ext uri="{FF2B5EF4-FFF2-40B4-BE49-F238E27FC236}">
                        <a16:creationId xmlns:a16="http://schemas.microsoft.com/office/drawing/2014/main" id="{F8A93375-26BA-47B2-BB8C-2A401465BD71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651" y="2130"/>
                  <a:ext cx="272" cy="25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20" name="Equation" r:id="rId15" imgW="220924" imgH="205740" progId="Equation.3">
                          <p:embed/>
                        </p:oleObj>
                      </mc:Choice>
                      <mc:Fallback>
                        <p:oleObj name="Equation" r:id="rId15" imgW="220924" imgH="205740" progId="Equation.3">
                          <p:embed/>
                          <p:pic>
                            <p:nvPicPr>
                              <p:cNvPr id="0" name="Object 105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651" y="2130"/>
                                <a:ext cx="272" cy="25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3487" name="Object 1051">
                    <a:extLst>
                      <a:ext uri="{FF2B5EF4-FFF2-40B4-BE49-F238E27FC236}">
                        <a16:creationId xmlns:a16="http://schemas.microsoft.com/office/drawing/2014/main" id="{34858704-0F93-402B-8B5C-7D9E4D23D14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495" y="2815"/>
                  <a:ext cx="222" cy="22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521" name="Equation" r:id="rId17" imgW="160005" imgH="159938" progId="Equation.3">
                          <p:embed/>
                        </p:oleObj>
                      </mc:Choice>
                      <mc:Fallback>
                        <p:oleObj name="Equation" r:id="rId17" imgW="160005" imgH="159938" progId="Equation.3">
                          <p:embed/>
                          <p:pic>
                            <p:nvPicPr>
                              <p:cNvPr id="0" name="Object 105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495" y="2815"/>
                                <a:ext cx="222" cy="22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72547" name="Rectangle 515">
                    <a:extLst>
                      <a:ext uri="{FF2B5EF4-FFF2-40B4-BE49-F238E27FC236}">
                        <a16:creationId xmlns:a16="http://schemas.microsoft.com/office/drawing/2014/main" id="{C4B4746F-3343-4759-AF5A-FA98E216B9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300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48" name="Oval 516">
                    <a:extLst>
                      <a:ext uri="{FF2B5EF4-FFF2-40B4-BE49-F238E27FC236}">
                        <a16:creationId xmlns:a16="http://schemas.microsoft.com/office/drawing/2014/main" id="{6BFD6EA2-2DA5-47C9-A4ED-955704AEBAA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32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49" name="Rectangle 517">
                    <a:extLst>
                      <a:ext uri="{FF2B5EF4-FFF2-40B4-BE49-F238E27FC236}">
                        <a16:creationId xmlns:a16="http://schemas.microsoft.com/office/drawing/2014/main" id="{E3011863-53FA-4AE0-AA42-3B5134719D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2" y="3370"/>
                    <a:ext cx="68" cy="6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2"/>
                    </a:solidFill>
                    <a:miter lim="800000"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72550" name="Oval 518">
                    <a:extLst>
                      <a:ext uri="{FF2B5EF4-FFF2-40B4-BE49-F238E27FC236}">
                        <a16:creationId xmlns:a16="http://schemas.microsoft.com/office/drawing/2014/main" id="{EBC82869-97E1-4DB5-BC51-7E5BC33E32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06" y="3392"/>
                    <a:ext cx="23" cy="23"/>
                  </a:xfrm>
                  <a:prstGeom prst="ellipse">
                    <a:avLst/>
                  </a:prstGeom>
                  <a:solidFill>
                    <a:schemeClr val="tx2"/>
                  </a:solidFill>
                  <a:ln w="19050">
                    <a:noFill/>
                    <a:round/>
                    <a:headEnd type="none" w="sm" len="lg"/>
                    <a:tailEnd type="none" w="sm" len="lg"/>
                  </a:ln>
                  <a:effectLst/>
                </p:spPr>
                <p:txBody>
                  <a:bodyPr wrap="none" anchor="ctr"/>
                  <a:lstStyle/>
                  <a:p>
                    <a:pPr algn="ctr" eaLnBrk="1" hangingPunct="1">
                      <a:defRPr/>
                    </a:pPr>
                    <a:endParaRPr lang="zh-CN" altLang="en-US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  <p:grpSp>
                <p:nvGrpSpPr>
                  <p:cNvPr id="13492" name="Group 519">
                    <a:extLst>
                      <a:ext uri="{FF2B5EF4-FFF2-40B4-BE49-F238E27FC236}">
                        <a16:creationId xmlns:a16="http://schemas.microsoft.com/office/drawing/2014/main" id="{3AE42593-CD01-4404-A1D1-1379B2A6875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81" y="3439"/>
                    <a:ext cx="70" cy="482"/>
                    <a:chOff x="3277" y="3340"/>
                    <a:chExt cx="68" cy="482"/>
                  </a:xfrm>
                </p:grpSpPr>
                <p:sp>
                  <p:nvSpPr>
                    <p:cNvPr id="172552" name="Rectangle 520">
                      <a:extLst>
                        <a:ext uri="{FF2B5EF4-FFF2-40B4-BE49-F238E27FC236}">
                          <a16:creationId xmlns:a16="http://schemas.microsoft.com/office/drawing/2014/main" id="{AA2D8088-E28F-4205-AEDC-799E8297F3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340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3" name="Oval 521">
                      <a:extLst>
                        <a:ext uri="{FF2B5EF4-FFF2-40B4-BE49-F238E27FC236}">
                          <a16:creationId xmlns:a16="http://schemas.microsoft.com/office/drawing/2014/main" id="{FFFAC8E0-0FF8-4328-AA1E-16E255892A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362"/>
                      <a:ext cx="19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4" name="Rectangle 522">
                      <a:extLst>
                        <a:ext uri="{FF2B5EF4-FFF2-40B4-BE49-F238E27FC236}">
                          <a16:creationId xmlns:a16="http://schemas.microsoft.com/office/drawing/2014/main" id="{EDF558DA-46BA-4D57-9138-5E9087FFAD1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408"/>
                      <a:ext cx="68" cy="68"/>
                    </a:xfrm>
                    <a:prstGeom prst="rect">
                      <a:avLst/>
                    </a:prstGeom>
                    <a:solidFill>
                      <a:schemeClr val="accent1">
                        <a:alpha val="50000"/>
                      </a:schemeClr>
                    </a:solidFill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5" name="Oval 523">
                      <a:extLst>
                        <a:ext uri="{FF2B5EF4-FFF2-40B4-BE49-F238E27FC236}">
                          <a16:creationId xmlns:a16="http://schemas.microsoft.com/office/drawing/2014/main" id="{D9568B65-AD3A-45B9-B164-4899696AC66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430"/>
                      <a:ext cx="19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6" name="Rectangle 524">
                      <a:extLst>
                        <a:ext uri="{FF2B5EF4-FFF2-40B4-BE49-F238E27FC236}">
                          <a16:creationId xmlns:a16="http://schemas.microsoft.com/office/drawing/2014/main" id="{675FB420-678A-4A81-90E4-4841B2CA1AE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478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7" name="Oval 525">
                      <a:extLst>
                        <a:ext uri="{FF2B5EF4-FFF2-40B4-BE49-F238E27FC236}">
                          <a16:creationId xmlns:a16="http://schemas.microsoft.com/office/drawing/2014/main" id="{ABD910EA-6E22-4527-A574-4C865363EA7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500"/>
                      <a:ext cx="19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8" name="Rectangle 526">
                      <a:extLst>
                        <a:ext uri="{FF2B5EF4-FFF2-40B4-BE49-F238E27FC236}">
                          <a16:creationId xmlns:a16="http://schemas.microsoft.com/office/drawing/2014/main" id="{6523BCA8-E834-45D5-9128-92C3BA2B66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546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59" name="Oval 527">
                      <a:extLst>
                        <a:ext uri="{FF2B5EF4-FFF2-40B4-BE49-F238E27FC236}">
                          <a16:creationId xmlns:a16="http://schemas.microsoft.com/office/drawing/2014/main" id="{D3274CB8-EF0D-4834-9DED-991456D56B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568"/>
                      <a:ext cx="19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0" name="Rectangle 528">
                      <a:extLst>
                        <a:ext uri="{FF2B5EF4-FFF2-40B4-BE49-F238E27FC236}">
                          <a16:creationId xmlns:a16="http://schemas.microsoft.com/office/drawing/2014/main" id="{9CBC2E48-42D4-4844-9F5C-F9DC0B6D95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616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1" name="Oval 529">
                      <a:extLst>
                        <a:ext uri="{FF2B5EF4-FFF2-40B4-BE49-F238E27FC236}">
                          <a16:creationId xmlns:a16="http://schemas.microsoft.com/office/drawing/2014/main" id="{6D83620C-4F36-4DBC-B8FE-B29B5AB43E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638"/>
                      <a:ext cx="19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2" name="Rectangle 530">
                      <a:extLst>
                        <a:ext uri="{FF2B5EF4-FFF2-40B4-BE49-F238E27FC236}">
                          <a16:creationId xmlns:a16="http://schemas.microsoft.com/office/drawing/2014/main" id="{03C904C0-7D7F-4E36-B96A-AEDD51FB79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684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3" name="Oval 531">
                      <a:extLst>
                        <a:ext uri="{FF2B5EF4-FFF2-40B4-BE49-F238E27FC236}">
                          <a16:creationId xmlns:a16="http://schemas.microsoft.com/office/drawing/2014/main" id="{3D194229-5065-41D2-B50C-820F6DF1323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706"/>
                      <a:ext cx="19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4" name="Rectangle 532">
                      <a:extLst>
                        <a:ext uri="{FF2B5EF4-FFF2-40B4-BE49-F238E27FC236}">
                          <a16:creationId xmlns:a16="http://schemas.microsoft.com/office/drawing/2014/main" id="{5C52441F-CEF0-40C8-B011-29A310CE0B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77" y="3754"/>
                      <a:ext cx="68" cy="68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2"/>
                      </a:solidFill>
                      <a:miter lim="800000"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sp>
                  <p:nvSpPr>
                    <p:cNvPr id="172565" name="Oval 533">
                      <a:extLst>
                        <a:ext uri="{FF2B5EF4-FFF2-40B4-BE49-F238E27FC236}">
                          <a16:creationId xmlns:a16="http://schemas.microsoft.com/office/drawing/2014/main" id="{A8A22BA0-9B66-4481-91B4-47D77D9A93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1" y="3776"/>
                      <a:ext cx="19" cy="23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19050">
                      <a:noFill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 wrap="none" anchor="ctr"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</p:grpSp>
              <p:grpSp>
                <p:nvGrpSpPr>
                  <p:cNvPr id="13493" name="Group 534">
                    <a:extLst>
                      <a:ext uri="{FF2B5EF4-FFF2-40B4-BE49-F238E27FC236}">
                        <a16:creationId xmlns:a16="http://schemas.microsoft.com/office/drawing/2014/main" id="{BADE8C20-3250-435B-BD0F-C3F4C76AD3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80" y="2544"/>
                    <a:ext cx="240" cy="310"/>
                    <a:chOff x="4080" y="2544"/>
                    <a:chExt cx="240" cy="310"/>
                  </a:xfrm>
                </p:grpSpPr>
                <p:sp>
                  <p:nvSpPr>
                    <p:cNvPr id="172567" name="Freeform 535">
                      <a:extLst>
                        <a:ext uri="{FF2B5EF4-FFF2-40B4-BE49-F238E27FC236}">
                          <a16:creationId xmlns:a16="http://schemas.microsoft.com/office/drawing/2014/main" id="{44318D14-710C-40F9-A605-D78C42BE31E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271" y="2592"/>
                      <a:ext cx="49" cy="192"/>
                    </a:xfrm>
                    <a:custGeom>
                      <a:avLst/>
                      <a:gdLst/>
                      <a:ahLst/>
                      <a:cxnLst>
                        <a:cxn ang="0">
                          <a:pos x="49" y="0"/>
                        </a:cxn>
                        <a:cxn ang="0">
                          <a:pos x="8" y="87"/>
                        </a:cxn>
                        <a:cxn ang="0">
                          <a:pos x="1" y="192"/>
                        </a:cxn>
                      </a:cxnLst>
                      <a:rect l="0" t="0" r="r" b="b"/>
                      <a:pathLst>
                        <a:path w="49" h="192">
                          <a:moveTo>
                            <a:pt x="49" y="0"/>
                          </a:moveTo>
                          <a:cubicBezTo>
                            <a:pt x="42" y="15"/>
                            <a:pt x="16" y="55"/>
                            <a:pt x="8" y="87"/>
                          </a:cubicBezTo>
                          <a:cubicBezTo>
                            <a:pt x="0" y="119"/>
                            <a:pt x="2" y="170"/>
                            <a:pt x="1" y="192"/>
                          </a:cubicBezTo>
                        </a:path>
                      </a:pathLst>
                    </a:custGeom>
                    <a:noFill/>
                    <a:ln w="19050" cap="flat" cmpd="sng">
                      <a:solidFill>
                        <a:schemeClr val="tx1"/>
                      </a:solidFill>
                      <a:prstDash val="solid"/>
                      <a:round/>
                      <a:headEnd type="none" w="sm" len="lg"/>
                      <a:tailEnd type="none" w="sm" len="lg"/>
                    </a:ln>
                    <a:effectLst/>
                  </p:spPr>
                  <p:txBody>
                    <a:bodyPr/>
                    <a:lstStyle/>
                    <a:p>
                      <a:pPr algn="ctr" eaLnBrk="1" hangingPunct="1">
                        <a:defRPr/>
                      </a:pPr>
                      <a:endParaRPr lang="zh-CN" altLang="en-US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p:txBody>
                </p:sp>
                <p:graphicFrame>
                  <p:nvGraphicFramePr>
                    <p:cNvPr id="13495" name="Object 1052">
                      <a:extLst>
                        <a:ext uri="{FF2B5EF4-FFF2-40B4-BE49-F238E27FC236}">
                          <a16:creationId xmlns:a16="http://schemas.microsoft.com/office/drawing/2014/main" id="{5576F54F-54FD-4EDC-A356-567C3A5A95B9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4080" y="2544"/>
                    <a:ext cx="194" cy="31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3522" name="Equation" r:id="rId19" imgW="121838" imgH="198147" progId="Equation.3">
                            <p:embed/>
                          </p:oleObj>
                        </mc:Choice>
                        <mc:Fallback>
                          <p:oleObj name="Equation" r:id="rId19" imgW="121838" imgH="198147" progId="Equation.3">
                            <p:embed/>
                            <p:pic>
                              <p:nvPicPr>
                                <p:cNvPr id="0" name="Object 105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080" y="2544"/>
                                  <a:ext cx="194" cy="31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sp>
              <p:nvSpPr>
                <p:cNvPr id="172569" name="Line 537">
                  <a:extLst>
                    <a:ext uri="{FF2B5EF4-FFF2-40B4-BE49-F238E27FC236}">
                      <a16:creationId xmlns:a16="http://schemas.microsoft.com/office/drawing/2014/main" id="{FBC1C42E-CC35-4B3D-B94C-98B24EBA53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26" y="1776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13427" name="Object 1045">
                  <a:extLst>
                    <a:ext uri="{FF2B5EF4-FFF2-40B4-BE49-F238E27FC236}">
                      <a16:creationId xmlns:a16="http://schemas.microsoft.com/office/drawing/2014/main" id="{61926EA6-92F8-4491-ADE0-D6E66A98F29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656" y="2352"/>
                <a:ext cx="15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23" name="Equation" r:id="rId21" imgW="121838" imgH="198147" progId="Equation.3">
                        <p:embed/>
                      </p:oleObj>
                    </mc:Choice>
                    <mc:Fallback>
                      <p:oleObj name="Equation" r:id="rId21" imgW="121838" imgH="198147" progId="Equation.3">
                        <p:embed/>
                        <p:pic>
                          <p:nvPicPr>
                            <p:cNvPr id="0" name="Object 10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56" y="2352"/>
                              <a:ext cx="150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428" name="Object 1046">
                  <a:extLst>
                    <a:ext uri="{FF2B5EF4-FFF2-40B4-BE49-F238E27FC236}">
                      <a16:creationId xmlns:a16="http://schemas.microsoft.com/office/drawing/2014/main" id="{3B912D74-8269-44B7-AC48-894805A693B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49" y="2585"/>
                <a:ext cx="197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24" name="Equation" r:id="rId23" imgW="160005" imgH="167531" progId="Equation.3">
                        <p:embed/>
                      </p:oleObj>
                    </mc:Choice>
                    <mc:Fallback>
                      <p:oleObj name="Equation" r:id="rId23" imgW="160005" imgH="167531" progId="Equation.3">
                        <p:embed/>
                        <p:pic>
                          <p:nvPicPr>
                            <p:cNvPr id="0" name="Object 10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49" y="2585"/>
                              <a:ext cx="197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3346" name="Group 540">
                <a:extLst>
                  <a:ext uri="{FF2B5EF4-FFF2-40B4-BE49-F238E27FC236}">
                    <a16:creationId xmlns:a16="http://schemas.microsoft.com/office/drawing/2014/main" id="{EEA89F5D-2437-49E1-9853-FE60A65AAD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8" y="2976"/>
                <a:ext cx="253" cy="262"/>
                <a:chOff x="4062" y="3072"/>
                <a:chExt cx="253" cy="262"/>
              </a:xfrm>
            </p:grpSpPr>
            <p:sp>
              <p:nvSpPr>
                <p:cNvPr id="172573" name="Freeform 541">
                  <a:extLst>
                    <a:ext uri="{FF2B5EF4-FFF2-40B4-BE49-F238E27FC236}">
                      <a16:creationId xmlns:a16="http://schemas.microsoft.com/office/drawing/2014/main" id="{63426419-CF94-4621-808B-F5A7E1299C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1" y="3136"/>
                  <a:ext cx="64" cy="176"/>
                </a:xfrm>
                <a:custGeom>
                  <a:avLst/>
                  <a:gdLst/>
                  <a:ahLst/>
                  <a:cxnLst>
                    <a:cxn ang="0">
                      <a:pos x="0" y="176"/>
                    </a:cxn>
                    <a:cxn ang="0">
                      <a:pos x="18" y="73"/>
                    </a:cxn>
                    <a:cxn ang="0">
                      <a:pos x="64" y="0"/>
                    </a:cxn>
                  </a:cxnLst>
                  <a:rect l="0" t="0" r="r" b="b"/>
                  <a:pathLst>
                    <a:path w="64" h="176">
                      <a:moveTo>
                        <a:pt x="0" y="176"/>
                      </a:moveTo>
                      <a:cubicBezTo>
                        <a:pt x="3" y="159"/>
                        <a:pt x="7" y="102"/>
                        <a:pt x="18" y="73"/>
                      </a:cubicBezTo>
                      <a:cubicBezTo>
                        <a:pt x="29" y="44"/>
                        <a:pt x="54" y="15"/>
                        <a:pt x="64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6699"/>
                  </a:solidFill>
                  <a:prstDash val="solid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13423" name="Object 1044">
                  <a:extLst>
                    <a:ext uri="{FF2B5EF4-FFF2-40B4-BE49-F238E27FC236}">
                      <a16:creationId xmlns:a16="http://schemas.microsoft.com/office/drawing/2014/main" id="{4611F49B-6A6E-4E3A-BD45-91B3267A7E6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62" y="3072"/>
                <a:ext cx="164" cy="2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25" name="Equation" r:id="rId25" imgW="121838" imgH="198147" progId="Equation.3">
                        <p:embed/>
                      </p:oleObj>
                    </mc:Choice>
                    <mc:Fallback>
                      <p:oleObj name="Equation" r:id="rId25" imgW="121838" imgH="198147" progId="Equation.3">
                        <p:embed/>
                        <p:pic>
                          <p:nvPicPr>
                            <p:cNvPr id="0" name="Object 104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62" y="3072"/>
                              <a:ext cx="164" cy="26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2575" name="Rectangle 543">
                <a:extLst>
                  <a:ext uri="{FF2B5EF4-FFF2-40B4-BE49-F238E27FC236}">
                    <a16:creationId xmlns:a16="http://schemas.microsoft.com/office/drawing/2014/main" id="{08FC999E-23E8-4703-AD88-42AFFF07E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2928" cy="2592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76" name="Rectangle 544">
                <a:extLst>
                  <a:ext uri="{FF2B5EF4-FFF2-40B4-BE49-F238E27FC236}">
                    <a16:creationId xmlns:a16="http://schemas.microsoft.com/office/drawing/2014/main" id="{F910CA24-416F-45D4-8895-A75512C7B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64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77" name="Oval 545">
                <a:extLst>
                  <a:ext uri="{FF2B5EF4-FFF2-40B4-BE49-F238E27FC236}">
                    <a16:creationId xmlns:a16="http://schemas.microsoft.com/office/drawing/2014/main" id="{618DD8C8-70EE-46CC-A7DA-18AA38C2E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166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78" name="Rectangle 546">
                <a:extLst>
                  <a:ext uri="{FF2B5EF4-FFF2-40B4-BE49-F238E27FC236}">
                    <a16:creationId xmlns:a16="http://schemas.microsoft.com/office/drawing/2014/main" id="{5EF0632D-64E8-42DD-A17E-61A75C479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71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79" name="Oval 547">
                <a:extLst>
                  <a:ext uri="{FF2B5EF4-FFF2-40B4-BE49-F238E27FC236}">
                    <a16:creationId xmlns:a16="http://schemas.microsoft.com/office/drawing/2014/main" id="{D2F5B76A-5168-40D4-9CB0-97A5482B1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173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0" name="Rectangle 548">
                <a:extLst>
                  <a:ext uri="{FF2B5EF4-FFF2-40B4-BE49-F238E27FC236}">
                    <a16:creationId xmlns:a16="http://schemas.microsoft.com/office/drawing/2014/main" id="{87A07B91-825D-4E8A-BFD2-115A94F0F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78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1" name="Oval 549">
                <a:extLst>
                  <a:ext uri="{FF2B5EF4-FFF2-40B4-BE49-F238E27FC236}">
                    <a16:creationId xmlns:a16="http://schemas.microsoft.com/office/drawing/2014/main" id="{9E9C034F-4006-41CB-89B6-C2B0C2776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180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2" name="Rectangle 550">
                <a:extLst>
                  <a:ext uri="{FF2B5EF4-FFF2-40B4-BE49-F238E27FC236}">
                    <a16:creationId xmlns:a16="http://schemas.microsoft.com/office/drawing/2014/main" id="{5E269B93-433B-47C3-9ACC-BE2E13B101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85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3" name="Oval 551">
                <a:extLst>
                  <a:ext uri="{FF2B5EF4-FFF2-40B4-BE49-F238E27FC236}">
                    <a16:creationId xmlns:a16="http://schemas.microsoft.com/office/drawing/2014/main" id="{2974C828-C421-40CD-A541-0DAD3421E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187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4" name="Rectangle 552">
                <a:extLst>
                  <a:ext uri="{FF2B5EF4-FFF2-40B4-BE49-F238E27FC236}">
                    <a16:creationId xmlns:a16="http://schemas.microsoft.com/office/drawing/2014/main" id="{F2F7F99D-CE18-4E72-9C4F-29C01C22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920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5" name="Oval 553">
                <a:extLst>
                  <a:ext uri="{FF2B5EF4-FFF2-40B4-BE49-F238E27FC236}">
                    <a16:creationId xmlns:a16="http://schemas.microsoft.com/office/drawing/2014/main" id="{6A87F168-39B3-4DBD-9180-2B5FD3E52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194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6" name="Rectangle 554">
                <a:extLst>
                  <a:ext uri="{FF2B5EF4-FFF2-40B4-BE49-F238E27FC236}">
                    <a16:creationId xmlns:a16="http://schemas.microsoft.com/office/drawing/2014/main" id="{80E94CD3-3F7D-4921-B61B-DD40FBF9F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1990"/>
                <a:ext cx="68" cy="68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rgbClr val="FF66CC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7" name="Oval 555">
                <a:extLst>
                  <a:ext uri="{FF2B5EF4-FFF2-40B4-BE49-F238E27FC236}">
                    <a16:creationId xmlns:a16="http://schemas.microsoft.com/office/drawing/2014/main" id="{4A41D5D0-5B14-4DEA-B317-EDDD0BDB7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201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8" name="Rectangle 556">
                <a:extLst>
                  <a:ext uri="{FF2B5EF4-FFF2-40B4-BE49-F238E27FC236}">
                    <a16:creationId xmlns:a16="http://schemas.microsoft.com/office/drawing/2014/main" id="{B141762F-9682-43F8-99C2-1889B207B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2058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89" name="Oval 557">
                <a:extLst>
                  <a:ext uri="{FF2B5EF4-FFF2-40B4-BE49-F238E27FC236}">
                    <a16:creationId xmlns:a16="http://schemas.microsoft.com/office/drawing/2014/main" id="{BA2EB86A-B8C3-41C8-AC27-9B9FFFBB5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2080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0" name="Rectangle 558">
                <a:extLst>
                  <a:ext uri="{FF2B5EF4-FFF2-40B4-BE49-F238E27FC236}">
                    <a16:creationId xmlns:a16="http://schemas.microsoft.com/office/drawing/2014/main" id="{57E253E4-38FB-4994-94C3-3AEE5286F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6" y="2128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1" name="Oval 559">
                <a:extLst>
                  <a:ext uri="{FF2B5EF4-FFF2-40B4-BE49-F238E27FC236}">
                    <a16:creationId xmlns:a16="http://schemas.microsoft.com/office/drawing/2014/main" id="{7B2CF4EF-8F19-40A9-BA5E-601226DDA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2150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2" name="Rectangle 560">
                <a:extLst>
                  <a:ext uri="{FF2B5EF4-FFF2-40B4-BE49-F238E27FC236}">
                    <a16:creationId xmlns:a16="http://schemas.microsoft.com/office/drawing/2014/main" id="{F4A0A42A-6F60-439A-B5A5-DEB50E683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196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3" name="Oval 561">
                <a:extLst>
                  <a:ext uri="{FF2B5EF4-FFF2-40B4-BE49-F238E27FC236}">
                    <a16:creationId xmlns:a16="http://schemas.microsoft.com/office/drawing/2014/main" id="{AEAF0E93-0C8D-49A0-AD16-8D00B9EBA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218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4" name="Rectangle 562">
                <a:extLst>
                  <a:ext uri="{FF2B5EF4-FFF2-40B4-BE49-F238E27FC236}">
                    <a16:creationId xmlns:a16="http://schemas.microsoft.com/office/drawing/2014/main" id="{DF2738B2-C42A-4BC1-ABFE-EED2FC58D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266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5" name="Oval 563">
                <a:extLst>
                  <a:ext uri="{FF2B5EF4-FFF2-40B4-BE49-F238E27FC236}">
                    <a16:creationId xmlns:a16="http://schemas.microsoft.com/office/drawing/2014/main" id="{AA92C575-1DE2-46BF-8116-CF55E03DE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288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6" name="Rectangle 564">
                <a:extLst>
                  <a:ext uri="{FF2B5EF4-FFF2-40B4-BE49-F238E27FC236}">
                    <a16:creationId xmlns:a16="http://schemas.microsoft.com/office/drawing/2014/main" id="{10979BF7-FEDC-4851-838E-C63EF0502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33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7" name="Oval 565">
                <a:extLst>
                  <a:ext uri="{FF2B5EF4-FFF2-40B4-BE49-F238E27FC236}">
                    <a16:creationId xmlns:a16="http://schemas.microsoft.com/office/drawing/2014/main" id="{D41C13C8-B3BC-48DC-B0FA-AFEB5944E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35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8" name="Rectangle 566">
                <a:extLst>
                  <a:ext uri="{FF2B5EF4-FFF2-40B4-BE49-F238E27FC236}">
                    <a16:creationId xmlns:a16="http://schemas.microsoft.com/office/drawing/2014/main" id="{FA5D68E4-176A-4080-955C-82FFA7988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40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599" name="Oval 567">
                <a:extLst>
                  <a:ext uri="{FF2B5EF4-FFF2-40B4-BE49-F238E27FC236}">
                    <a16:creationId xmlns:a16="http://schemas.microsoft.com/office/drawing/2014/main" id="{EA705C1D-9D07-4AD7-8285-695BE57EA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42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0" name="Rectangle 568">
                <a:extLst>
                  <a:ext uri="{FF2B5EF4-FFF2-40B4-BE49-F238E27FC236}">
                    <a16:creationId xmlns:a16="http://schemas.microsoft.com/office/drawing/2014/main" id="{B17F42CB-9505-4BC1-863C-3414E7639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47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1" name="Oval 569">
                <a:extLst>
                  <a:ext uri="{FF2B5EF4-FFF2-40B4-BE49-F238E27FC236}">
                    <a16:creationId xmlns:a16="http://schemas.microsoft.com/office/drawing/2014/main" id="{56B46AEC-5786-40FB-ADF9-BC03F6456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49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2" name="Rectangle 570">
                <a:extLst>
                  <a:ext uri="{FF2B5EF4-FFF2-40B4-BE49-F238E27FC236}">
                    <a16:creationId xmlns:a16="http://schemas.microsoft.com/office/drawing/2014/main" id="{DCB2D861-C35F-4B19-B7EA-3A2023C91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54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3" name="Oval 571">
                <a:extLst>
                  <a:ext uri="{FF2B5EF4-FFF2-40B4-BE49-F238E27FC236}">
                    <a16:creationId xmlns:a16="http://schemas.microsoft.com/office/drawing/2014/main" id="{9950EA4B-F545-494B-A027-DAE5F62B4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56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4" name="Rectangle 572">
                <a:extLst>
                  <a:ext uri="{FF2B5EF4-FFF2-40B4-BE49-F238E27FC236}">
                    <a16:creationId xmlns:a16="http://schemas.microsoft.com/office/drawing/2014/main" id="{DFB229C2-CB3D-4BFC-BF0C-AF0B19DF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610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5" name="Oval 573">
                <a:extLst>
                  <a:ext uri="{FF2B5EF4-FFF2-40B4-BE49-F238E27FC236}">
                    <a16:creationId xmlns:a16="http://schemas.microsoft.com/office/drawing/2014/main" id="{F84F3E27-6261-447E-849E-8B63368F6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63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6" name="Rectangle 574">
                <a:extLst>
                  <a:ext uri="{FF2B5EF4-FFF2-40B4-BE49-F238E27FC236}">
                    <a16:creationId xmlns:a16="http://schemas.microsoft.com/office/drawing/2014/main" id="{3F75E02B-DBF0-4F59-B4B7-DEF557A71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7" y="2680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7" name="Oval 575">
                <a:extLst>
                  <a:ext uri="{FF2B5EF4-FFF2-40B4-BE49-F238E27FC236}">
                    <a16:creationId xmlns:a16="http://schemas.microsoft.com/office/drawing/2014/main" id="{5576D552-700C-43C4-823F-BAFD6DE2F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1" y="270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8" name="Rectangle 576">
                <a:extLst>
                  <a:ext uri="{FF2B5EF4-FFF2-40B4-BE49-F238E27FC236}">
                    <a16:creationId xmlns:a16="http://schemas.microsoft.com/office/drawing/2014/main" id="{71EC9E9D-829E-43E3-A8C9-BDEDBCA28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748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09" name="Oval 577">
                <a:extLst>
                  <a:ext uri="{FF2B5EF4-FFF2-40B4-BE49-F238E27FC236}">
                    <a16:creationId xmlns:a16="http://schemas.microsoft.com/office/drawing/2014/main" id="{6C933777-AE05-44D4-9D0A-D2E6CDD76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770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0" name="Rectangle 578">
                <a:extLst>
                  <a:ext uri="{FF2B5EF4-FFF2-40B4-BE49-F238E27FC236}">
                    <a16:creationId xmlns:a16="http://schemas.microsoft.com/office/drawing/2014/main" id="{7DE2774E-028D-4432-B060-2ED036E6B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818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1" name="Oval 579">
                <a:extLst>
                  <a:ext uri="{FF2B5EF4-FFF2-40B4-BE49-F238E27FC236}">
                    <a16:creationId xmlns:a16="http://schemas.microsoft.com/office/drawing/2014/main" id="{3BA8A56B-903E-4235-B2A5-BBE86003A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840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2" name="Rectangle 580">
                <a:extLst>
                  <a:ext uri="{FF2B5EF4-FFF2-40B4-BE49-F238E27FC236}">
                    <a16:creationId xmlns:a16="http://schemas.microsoft.com/office/drawing/2014/main" id="{5C12C727-81A6-4994-82C6-7EA417CFA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886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3" name="Oval 581">
                <a:extLst>
                  <a:ext uri="{FF2B5EF4-FFF2-40B4-BE49-F238E27FC236}">
                    <a16:creationId xmlns:a16="http://schemas.microsoft.com/office/drawing/2014/main" id="{69E46CD6-1E88-4821-A10F-5B702DED4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908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4" name="Rectangle 582">
                <a:extLst>
                  <a:ext uri="{FF2B5EF4-FFF2-40B4-BE49-F238E27FC236}">
                    <a16:creationId xmlns:a16="http://schemas.microsoft.com/office/drawing/2014/main" id="{0AB6D254-A4D9-4CAF-9005-8411ADE99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2956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5" name="Oval 583">
                <a:extLst>
                  <a:ext uri="{FF2B5EF4-FFF2-40B4-BE49-F238E27FC236}">
                    <a16:creationId xmlns:a16="http://schemas.microsoft.com/office/drawing/2014/main" id="{2BB725FD-B128-49B8-9318-1FE93BF11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2978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6" name="Rectangle 584">
                <a:extLst>
                  <a:ext uri="{FF2B5EF4-FFF2-40B4-BE49-F238E27FC236}">
                    <a16:creationId xmlns:a16="http://schemas.microsoft.com/office/drawing/2014/main" id="{043A1F4D-0559-4395-8CDC-44707A4F8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02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7" name="Oval 585">
                <a:extLst>
                  <a:ext uri="{FF2B5EF4-FFF2-40B4-BE49-F238E27FC236}">
                    <a16:creationId xmlns:a16="http://schemas.microsoft.com/office/drawing/2014/main" id="{334D9F9E-F06D-467A-9762-042AB87C4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04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8" name="Rectangle 586">
                <a:extLst>
                  <a:ext uri="{FF2B5EF4-FFF2-40B4-BE49-F238E27FC236}">
                    <a16:creationId xmlns:a16="http://schemas.microsoft.com/office/drawing/2014/main" id="{20835115-4D05-4B34-9077-8618140A7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094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19" name="Oval 587">
                <a:extLst>
                  <a:ext uri="{FF2B5EF4-FFF2-40B4-BE49-F238E27FC236}">
                    <a16:creationId xmlns:a16="http://schemas.microsoft.com/office/drawing/2014/main" id="{852E2EAF-FB4B-44F2-8F78-BADD74F85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116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0" name="Rectangle 588">
                <a:extLst>
                  <a:ext uri="{FF2B5EF4-FFF2-40B4-BE49-F238E27FC236}">
                    <a16:creationId xmlns:a16="http://schemas.microsoft.com/office/drawing/2014/main" id="{840FBC3B-5F15-43B9-BBED-2260CE62C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16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1" name="Oval 589">
                <a:extLst>
                  <a:ext uri="{FF2B5EF4-FFF2-40B4-BE49-F238E27FC236}">
                    <a16:creationId xmlns:a16="http://schemas.microsoft.com/office/drawing/2014/main" id="{7582439E-BA86-477E-8E3E-27FC5B4B6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18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2" name="Rectangle 590">
                <a:extLst>
                  <a:ext uri="{FF2B5EF4-FFF2-40B4-BE49-F238E27FC236}">
                    <a16:creationId xmlns:a16="http://schemas.microsoft.com/office/drawing/2014/main" id="{65FC37B7-A1E6-4740-9938-A22EB6B3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232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3" name="Oval 591">
                <a:extLst>
                  <a:ext uri="{FF2B5EF4-FFF2-40B4-BE49-F238E27FC236}">
                    <a16:creationId xmlns:a16="http://schemas.microsoft.com/office/drawing/2014/main" id="{36C29C63-E379-487D-9A1C-BF3BB8AFB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254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4" name="Line 592">
                <a:extLst>
                  <a:ext uri="{FF2B5EF4-FFF2-40B4-BE49-F238E27FC236}">
                    <a16:creationId xmlns:a16="http://schemas.microsoft.com/office/drawing/2014/main" id="{87693A32-DE59-4732-82F2-893F56805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1488"/>
                <a:ext cx="0" cy="2496"/>
              </a:xfrm>
              <a:prstGeom prst="line">
                <a:avLst/>
              </a:prstGeom>
              <a:noFill/>
              <a:ln w="19050">
                <a:solidFill>
                  <a:srgbClr val="99FF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25" name="Line 593">
                <a:extLst>
                  <a:ext uri="{FF2B5EF4-FFF2-40B4-BE49-F238E27FC236}">
                    <a16:creationId xmlns:a16="http://schemas.microsoft.com/office/drawing/2014/main" id="{9E5A9993-B5F4-481B-BD5F-7D861597F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2784"/>
                <a:ext cx="2304" cy="0"/>
              </a:xfrm>
              <a:prstGeom prst="line">
                <a:avLst/>
              </a:prstGeom>
              <a:noFill/>
              <a:ln w="19050">
                <a:solidFill>
                  <a:srgbClr val="99FF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3398" name="Object 1040">
                <a:extLst>
                  <a:ext uri="{FF2B5EF4-FFF2-40B4-BE49-F238E27FC236}">
                    <a16:creationId xmlns:a16="http://schemas.microsoft.com/office/drawing/2014/main" id="{135D6F63-B264-4F97-B734-DFBD6FA4FB2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1" y="1488"/>
              <a:ext cx="166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6" name="Equation" r:id="rId27" imgW="129423" imgH="159938" progId="Equation.3">
                      <p:embed/>
                    </p:oleObj>
                  </mc:Choice>
                  <mc:Fallback>
                    <p:oleObj name="Equation" r:id="rId27" imgW="129423" imgH="159938" progId="Equation.3">
                      <p:embed/>
                      <p:pic>
                        <p:nvPicPr>
                          <p:cNvPr id="0" name="Object 1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1" y="1488"/>
                            <a:ext cx="166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99" name="Object 1041">
                <a:extLst>
                  <a:ext uri="{FF2B5EF4-FFF2-40B4-BE49-F238E27FC236}">
                    <a16:creationId xmlns:a16="http://schemas.microsoft.com/office/drawing/2014/main" id="{35F98DDE-3DE5-4F03-B10C-0EC3A9A9B48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84" y="2577"/>
              <a:ext cx="16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7" name="Equation" r:id="rId29" imgW="129423" imgH="129567" progId="Equation.3">
                      <p:embed/>
                    </p:oleObj>
                  </mc:Choice>
                  <mc:Fallback>
                    <p:oleObj name="Equation" r:id="rId29" imgW="129423" imgH="129567" progId="Equation.3">
                      <p:embed/>
                      <p:pic>
                        <p:nvPicPr>
                          <p:cNvPr id="0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577"/>
                            <a:ext cx="166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400" name="Object 1042">
                <a:extLst>
                  <a:ext uri="{FF2B5EF4-FFF2-40B4-BE49-F238E27FC236}">
                    <a16:creationId xmlns:a16="http://schemas.microsoft.com/office/drawing/2014/main" id="{8B4D8B3B-9BB5-4CDC-8665-A9F4C794B4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1" y="2815"/>
              <a:ext cx="222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8" name="Equation" r:id="rId31" imgW="160005" imgH="159938" progId="Equation.3">
                      <p:embed/>
                    </p:oleObj>
                  </mc:Choice>
                  <mc:Fallback>
                    <p:oleObj name="Equation" r:id="rId31" imgW="160005" imgH="159938" progId="Equation.3">
                      <p:embed/>
                      <p:pic>
                        <p:nvPicPr>
                          <p:cNvPr id="0" name="Object 1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1" y="2815"/>
                            <a:ext cx="222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2629" name="Rectangle 597">
                <a:extLst>
                  <a:ext uri="{FF2B5EF4-FFF2-40B4-BE49-F238E27FC236}">
                    <a16:creationId xmlns:a16="http://schemas.microsoft.com/office/drawing/2014/main" id="{AFBFC59E-7D83-4A17-AD25-8953CA75C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300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30" name="Oval 598">
                <a:extLst>
                  <a:ext uri="{FF2B5EF4-FFF2-40B4-BE49-F238E27FC236}">
                    <a16:creationId xmlns:a16="http://schemas.microsoft.com/office/drawing/2014/main" id="{E6F2585F-B4E6-427E-AAEC-574F24CDC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32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31" name="Rectangle 599">
                <a:extLst>
                  <a:ext uri="{FF2B5EF4-FFF2-40B4-BE49-F238E27FC236}">
                    <a16:creationId xmlns:a16="http://schemas.microsoft.com/office/drawing/2014/main" id="{050FF5CB-662A-4BF8-B523-095FD142F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3370"/>
                <a:ext cx="68" cy="68"/>
              </a:xfrm>
              <a:prstGeom prst="rect">
                <a:avLst/>
              </a:prstGeom>
              <a:noFill/>
              <a:ln w="19050">
                <a:solidFill>
                  <a:schemeClr val="tx2"/>
                </a:solidFill>
                <a:miter lim="800000"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32" name="Oval 600">
                <a:extLst>
                  <a:ext uri="{FF2B5EF4-FFF2-40B4-BE49-F238E27FC236}">
                    <a16:creationId xmlns:a16="http://schemas.microsoft.com/office/drawing/2014/main" id="{31F4ACD7-1BC5-401E-8968-A4AF86FB5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3392"/>
                <a:ext cx="23" cy="23"/>
              </a:xfrm>
              <a:prstGeom prst="ellipse">
                <a:avLst/>
              </a:prstGeom>
              <a:solidFill>
                <a:schemeClr val="tx2"/>
              </a:solidFill>
              <a:ln w="19050">
                <a:noFill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405" name="Group 601">
                <a:extLst>
                  <a:ext uri="{FF2B5EF4-FFF2-40B4-BE49-F238E27FC236}">
                    <a16:creationId xmlns:a16="http://schemas.microsoft.com/office/drawing/2014/main" id="{FB906180-3AED-49CC-8208-7295F544B8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3439"/>
                <a:ext cx="70" cy="482"/>
                <a:chOff x="3277" y="3340"/>
                <a:chExt cx="68" cy="482"/>
              </a:xfrm>
            </p:grpSpPr>
            <p:sp>
              <p:nvSpPr>
                <p:cNvPr id="172634" name="Rectangle 602">
                  <a:extLst>
                    <a:ext uri="{FF2B5EF4-FFF2-40B4-BE49-F238E27FC236}">
                      <a16:creationId xmlns:a16="http://schemas.microsoft.com/office/drawing/2014/main" id="{0841E482-0F8D-487E-A474-C75BE5574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340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35" name="Oval 603">
                  <a:extLst>
                    <a:ext uri="{FF2B5EF4-FFF2-40B4-BE49-F238E27FC236}">
                      <a16:creationId xmlns:a16="http://schemas.microsoft.com/office/drawing/2014/main" id="{791D1F9C-2583-434F-8ECE-F6CB0EB3A5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362"/>
                  <a:ext cx="19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36" name="Rectangle 604">
                  <a:extLst>
                    <a:ext uri="{FF2B5EF4-FFF2-40B4-BE49-F238E27FC236}">
                      <a16:creationId xmlns:a16="http://schemas.microsoft.com/office/drawing/2014/main" id="{9E1EDDE7-23F7-4AFD-BDD5-2D08412625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408"/>
                  <a:ext cx="68" cy="68"/>
                </a:xfrm>
                <a:prstGeom prst="rect">
                  <a:avLst/>
                </a:prstGeom>
                <a:solidFill>
                  <a:srgbClr val="FF66CC"/>
                </a:solidFill>
                <a:ln w="19050">
                  <a:solidFill>
                    <a:srgbClr val="FF66CC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37" name="Oval 605">
                  <a:extLst>
                    <a:ext uri="{FF2B5EF4-FFF2-40B4-BE49-F238E27FC236}">
                      <a16:creationId xmlns:a16="http://schemas.microsoft.com/office/drawing/2014/main" id="{B5D60440-589D-4473-BBA0-39B099526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430"/>
                  <a:ext cx="19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38" name="Rectangle 606">
                  <a:extLst>
                    <a:ext uri="{FF2B5EF4-FFF2-40B4-BE49-F238E27FC236}">
                      <a16:creationId xmlns:a16="http://schemas.microsoft.com/office/drawing/2014/main" id="{76F7A1C7-16FC-473A-834E-881A59B3FE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478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39" name="Oval 607">
                  <a:extLst>
                    <a:ext uri="{FF2B5EF4-FFF2-40B4-BE49-F238E27FC236}">
                      <a16:creationId xmlns:a16="http://schemas.microsoft.com/office/drawing/2014/main" id="{A2285E70-5673-4445-A5B5-229D171260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500"/>
                  <a:ext cx="19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0" name="Rectangle 608">
                  <a:extLst>
                    <a:ext uri="{FF2B5EF4-FFF2-40B4-BE49-F238E27FC236}">
                      <a16:creationId xmlns:a16="http://schemas.microsoft.com/office/drawing/2014/main" id="{17280112-C57F-45D2-96F0-CE803F227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546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1" name="Oval 609">
                  <a:extLst>
                    <a:ext uri="{FF2B5EF4-FFF2-40B4-BE49-F238E27FC236}">
                      <a16:creationId xmlns:a16="http://schemas.microsoft.com/office/drawing/2014/main" id="{3FB93585-3108-482A-B727-5029077C8E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568"/>
                  <a:ext cx="19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2" name="Rectangle 610">
                  <a:extLst>
                    <a:ext uri="{FF2B5EF4-FFF2-40B4-BE49-F238E27FC236}">
                      <a16:creationId xmlns:a16="http://schemas.microsoft.com/office/drawing/2014/main" id="{3F6E04F8-B6DC-4DDF-B70A-987CC0D35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616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3" name="Oval 611">
                  <a:extLst>
                    <a:ext uri="{FF2B5EF4-FFF2-40B4-BE49-F238E27FC236}">
                      <a16:creationId xmlns:a16="http://schemas.microsoft.com/office/drawing/2014/main" id="{CBEC8C2F-EC4B-4849-B7C6-88847ADB54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638"/>
                  <a:ext cx="19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4" name="Rectangle 612">
                  <a:extLst>
                    <a:ext uri="{FF2B5EF4-FFF2-40B4-BE49-F238E27FC236}">
                      <a16:creationId xmlns:a16="http://schemas.microsoft.com/office/drawing/2014/main" id="{8EEDB773-C5C1-4249-A1A2-AB940EBB12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684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5" name="Oval 613">
                  <a:extLst>
                    <a:ext uri="{FF2B5EF4-FFF2-40B4-BE49-F238E27FC236}">
                      <a16:creationId xmlns:a16="http://schemas.microsoft.com/office/drawing/2014/main" id="{F45B3E85-2CDC-436D-9BF7-21577310FF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706"/>
                  <a:ext cx="19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6" name="Rectangle 614">
                  <a:extLst>
                    <a:ext uri="{FF2B5EF4-FFF2-40B4-BE49-F238E27FC236}">
                      <a16:creationId xmlns:a16="http://schemas.microsoft.com/office/drawing/2014/main" id="{BB406A86-772C-4B6A-9320-CA9A903EA5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7" y="3754"/>
                  <a:ext cx="68" cy="68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2647" name="Oval 615">
                  <a:extLst>
                    <a:ext uri="{FF2B5EF4-FFF2-40B4-BE49-F238E27FC236}">
                      <a16:creationId xmlns:a16="http://schemas.microsoft.com/office/drawing/2014/main" id="{0E39376E-3586-4247-9BEA-A3A8D8CC1E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1" y="3776"/>
                  <a:ext cx="19" cy="23"/>
                </a:xfrm>
                <a:prstGeom prst="ellipse">
                  <a:avLst/>
                </a:prstGeom>
                <a:solidFill>
                  <a:schemeClr val="tx2"/>
                </a:solidFill>
                <a:ln w="19050">
                  <a:noFill/>
                  <a:round/>
                  <a:headEnd type="none" w="sm" len="lg"/>
                  <a:tailEnd type="non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172648" name="Line 616">
                <a:extLst>
                  <a:ext uri="{FF2B5EF4-FFF2-40B4-BE49-F238E27FC236}">
                    <a16:creationId xmlns:a16="http://schemas.microsoft.com/office/drawing/2014/main" id="{852E0BEE-2017-42BD-A343-4977724805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22" y="1776"/>
                <a:ext cx="0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3407" name="Object 1043">
                <a:extLst>
                  <a:ext uri="{FF2B5EF4-FFF2-40B4-BE49-F238E27FC236}">
                    <a16:creationId xmlns:a16="http://schemas.microsoft.com/office/drawing/2014/main" id="{15540668-29F9-48FC-9A17-5BBC364225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2832"/>
              <a:ext cx="197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9" name="Equation" r:id="rId33" imgW="160005" imgH="167531" progId="Equation.3">
                      <p:embed/>
                    </p:oleObj>
                  </mc:Choice>
                  <mc:Fallback>
                    <p:oleObj name="Equation" r:id="rId33" imgW="160005" imgH="167531" progId="Equation.3">
                      <p:embed/>
                      <p:pic>
                        <p:nvPicPr>
                          <p:cNvPr id="0" name="Object 10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2832"/>
                            <a:ext cx="197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23" name="Group 618">
              <a:extLst>
                <a:ext uri="{FF2B5EF4-FFF2-40B4-BE49-F238E27FC236}">
                  <a16:creationId xmlns:a16="http://schemas.microsoft.com/office/drawing/2014/main" id="{F9478FF0-28A2-46A9-9087-45BCF63C5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2112"/>
              <a:ext cx="1440" cy="1440"/>
              <a:chOff x="3312" y="2112"/>
              <a:chExt cx="1440" cy="1440"/>
            </a:xfrm>
          </p:grpSpPr>
          <p:sp>
            <p:nvSpPr>
              <p:cNvPr id="172651" name="Line 619">
                <a:extLst>
                  <a:ext uri="{FF2B5EF4-FFF2-40B4-BE49-F238E27FC236}">
                    <a16:creationId xmlns:a16="http://schemas.microsoft.com/office/drawing/2014/main" id="{42BF9F06-2706-4213-BC5A-C53CA8890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2" y="2784"/>
                <a:ext cx="1440" cy="768"/>
              </a:xfrm>
              <a:prstGeom prst="line">
                <a:avLst/>
              </a:prstGeom>
              <a:noFill/>
              <a:ln w="19050">
                <a:solidFill>
                  <a:srgbClr val="9999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339" name="Group 620">
                <a:extLst>
                  <a:ext uri="{FF2B5EF4-FFF2-40B4-BE49-F238E27FC236}">
                    <a16:creationId xmlns:a16="http://schemas.microsoft.com/office/drawing/2014/main" id="{E919E34F-AA77-48E3-990C-A8D27F7F17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3" y="2112"/>
                <a:ext cx="865" cy="1323"/>
                <a:chOff x="3863" y="2112"/>
                <a:chExt cx="865" cy="1323"/>
              </a:xfrm>
            </p:grpSpPr>
            <p:sp>
              <p:nvSpPr>
                <p:cNvPr id="172653" name="Freeform 621">
                  <a:extLst>
                    <a:ext uri="{FF2B5EF4-FFF2-40B4-BE49-F238E27FC236}">
                      <a16:creationId xmlns:a16="http://schemas.microsoft.com/office/drawing/2014/main" id="{3514D481-0909-427C-857E-EB4E1D662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" y="2779"/>
                  <a:ext cx="91" cy="202"/>
                </a:xfrm>
                <a:custGeom>
                  <a:avLst/>
                  <a:gdLst/>
                  <a:ahLst/>
                  <a:cxnLst>
                    <a:cxn ang="0">
                      <a:pos x="37" y="0"/>
                    </a:cxn>
                    <a:cxn ang="0">
                      <a:pos x="9" y="119"/>
                    </a:cxn>
                    <a:cxn ang="0">
                      <a:pos x="91" y="202"/>
                    </a:cxn>
                  </a:cxnLst>
                  <a:rect l="0" t="0" r="r" b="b"/>
                  <a:pathLst>
                    <a:path w="91" h="202">
                      <a:moveTo>
                        <a:pt x="37" y="0"/>
                      </a:moveTo>
                      <a:cubicBezTo>
                        <a:pt x="32" y="20"/>
                        <a:pt x="0" y="85"/>
                        <a:pt x="9" y="119"/>
                      </a:cubicBezTo>
                      <a:cubicBezTo>
                        <a:pt x="18" y="153"/>
                        <a:pt x="74" y="185"/>
                        <a:pt x="91" y="20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13341" name="Object 1037">
                  <a:extLst>
                    <a:ext uri="{FF2B5EF4-FFF2-40B4-BE49-F238E27FC236}">
                      <a16:creationId xmlns:a16="http://schemas.microsoft.com/office/drawing/2014/main" id="{032C1A5D-39B8-4E4F-AD46-8896D205BF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176" y="2784"/>
                <a:ext cx="180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30" name="Equation" r:id="rId35" imgW="121838" imgH="198147" progId="Equation.3">
                        <p:embed/>
                      </p:oleObj>
                    </mc:Choice>
                    <mc:Fallback>
                      <p:oleObj name="Equation" r:id="rId35" imgW="121838" imgH="198147" progId="Equation.3">
                        <p:embed/>
                        <p:pic>
                          <p:nvPicPr>
                            <p:cNvPr id="0" name="Object 103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2784"/>
                              <a:ext cx="180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42" name="Object 1038">
                  <a:extLst>
                    <a:ext uri="{FF2B5EF4-FFF2-40B4-BE49-F238E27FC236}">
                      <a16:creationId xmlns:a16="http://schemas.microsoft.com/office/drawing/2014/main" id="{D3A52F78-3E0D-4A5D-85B0-28E657ECC09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63" y="3238"/>
                <a:ext cx="151" cy="19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31" name="公式" r:id="rId37" imgW="121838" imgH="159938" progId="Equation.3">
                        <p:embed/>
                      </p:oleObj>
                    </mc:Choice>
                    <mc:Fallback>
                      <p:oleObj name="公式" r:id="rId37" imgW="121838" imgH="159938" progId="Equation.3">
                        <p:embed/>
                        <p:pic>
                          <p:nvPicPr>
                            <p:cNvPr id="0" name="Object 10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63" y="3238"/>
                              <a:ext cx="151" cy="19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2656" name="Line 624">
                  <a:extLst>
                    <a:ext uri="{FF2B5EF4-FFF2-40B4-BE49-F238E27FC236}">
                      <a16:creationId xmlns:a16="http://schemas.microsoft.com/office/drawing/2014/main" id="{52F6C410-41B8-4FE4-B03A-9F90C71879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376" y="2272"/>
                  <a:ext cx="352" cy="514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13344" name="Object 1039">
                  <a:extLst>
                    <a:ext uri="{FF2B5EF4-FFF2-40B4-BE49-F238E27FC236}">
                      <a16:creationId xmlns:a16="http://schemas.microsoft.com/office/drawing/2014/main" id="{82F8B817-295B-4FFD-9881-1DC3AC62101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80" y="2112"/>
                <a:ext cx="272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32" name="Equation" r:id="rId39" imgW="220924" imgH="205740" progId="Equation.3">
                        <p:embed/>
                      </p:oleObj>
                    </mc:Choice>
                    <mc:Fallback>
                      <p:oleObj name="Equation" r:id="rId39" imgW="220924" imgH="205740" progId="Equation.3">
                        <p:embed/>
                        <p:pic>
                          <p:nvPicPr>
                            <p:cNvPr id="0" name="Object 10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2112"/>
                              <a:ext cx="272" cy="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324" name="Group 626">
              <a:extLst>
                <a:ext uri="{FF2B5EF4-FFF2-40B4-BE49-F238E27FC236}">
                  <a16:creationId xmlns:a16="http://schemas.microsoft.com/office/drawing/2014/main" id="{AF773211-E9FF-40A7-8F5F-34E0D3C83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" y="2016"/>
              <a:ext cx="2028" cy="804"/>
              <a:chOff x="3312" y="2016"/>
              <a:chExt cx="2028" cy="804"/>
            </a:xfrm>
          </p:grpSpPr>
          <p:grpSp>
            <p:nvGrpSpPr>
              <p:cNvPr id="13330" name="Group 627">
                <a:extLst>
                  <a:ext uri="{FF2B5EF4-FFF2-40B4-BE49-F238E27FC236}">
                    <a16:creationId xmlns:a16="http://schemas.microsoft.com/office/drawing/2014/main" id="{E4139111-2343-4A08-A7D9-863EC224DF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76" y="2532"/>
                <a:ext cx="192" cy="288"/>
                <a:chOff x="4080" y="2544"/>
                <a:chExt cx="240" cy="310"/>
              </a:xfrm>
            </p:grpSpPr>
            <p:sp>
              <p:nvSpPr>
                <p:cNvPr id="172660" name="Freeform 628">
                  <a:extLst>
                    <a:ext uri="{FF2B5EF4-FFF2-40B4-BE49-F238E27FC236}">
                      <a16:creationId xmlns:a16="http://schemas.microsoft.com/office/drawing/2014/main" id="{D8175869-9623-48AD-A516-C4DA6FE169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1" y="2592"/>
                  <a:ext cx="49" cy="192"/>
                </a:xfrm>
                <a:custGeom>
                  <a:avLst/>
                  <a:gdLst/>
                  <a:ahLst/>
                  <a:cxnLst>
                    <a:cxn ang="0">
                      <a:pos x="49" y="0"/>
                    </a:cxn>
                    <a:cxn ang="0">
                      <a:pos x="8" y="87"/>
                    </a:cxn>
                    <a:cxn ang="0">
                      <a:pos x="1" y="192"/>
                    </a:cxn>
                  </a:cxnLst>
                  <a:rect l="0" t="0" r="r" b="b"/>
                  <a:pathLst>
                    <a:path w="49" h="192">
                      <a:moveTo>
                        <a:pt x="49" y="0"/>
                      </a:moveTo>
                      <a:cubicBezTo>
                        <a:pt x="42" y="15"/>
                        <a:pt x="16" y="55"/>
                        <a:pt x="8" y="87"/>
                      </a:cubicBezTo>
                      <a:cubicBezTo>
                        <a:pt x="0" y="119"/>
                        <a:pt x="2" y="170"/>
                        <a:pt x="1" y="192"/>
                      </a:cubicBezTo>
                    </a:path>
                  </a:pathLst>
                </a:cu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lg"/>
                  <a:tailEnd type="none" w="sm" len="lg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13337" name="Object 1036">
                  <a:extLst>
                    <a:ext uri="{FF2B5EF4-FFF2-40B4-BE49-F238E27FC236}">
                      <a16:creationId xmlns:a16="http://schemas.microsoft.com/office/drawing/2014/main" id="{8ECE1955-6401-46B0-A144-B4033CC3D2A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80" y="2544"/>
                <a:ext cx="194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33" name="Equation" r:id="rId41" imgW="121838" imgH="198147" progId="Equation.3">
                        <p:embed/>
                      </p:oleObj>
                    </mc:Choice>
                    <mc:Fallback>
                      <p:oleObj name="Equation" r:id="rId41" imgW="121838" imgH="198147" progId="Equation.3">
                        <p:embed/>
                        <p:pic>
                          <p:nvPicPr>
                            <p:cNvPr id="0" name="Object 10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2544"/>
                              <a:ext cx="194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3331" name="Group 630">
                <a:extLst>
                  <a:ext uri="{FF2B5EF4-FFF2-40B4-BE49-F238E27FC236}">
                    <a16:creationId xmlns:a16="http://schemas.microsoft.com/office/drawing/2014/main" id="{70FF37CB-AACA-4BBD-9A24-90F3D6453D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016"/>
                <a:ext cx="2028" cy="768"/>
                <a:chOff x="3312" y="2016"/>
                <a:chExt cx="2028" cy="768"/>
              </a:xfrm>
            </p:grpSpPr>
            <p:graphicFrame>
              <p:nvGraphicFramePr>
                <p:cNvPr id="13332" name="Object 1034">
                  <a:extLst>
                    <a:ext uri="{FF2B5EF4-FFF2-40B4-BE49-F238E27FC236}">
                      <a16:creationId xmlns:a16="http://schemas.microsoft.com/office/drawing/2014/main" id="{8FDAAD3F-8318-476F-8B44-B068969387E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40" y="2112"/>
                <a:ext cx="151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34" name="公式" r:id="rId43" imgW="121838" imgH="159938" progId="Equation.3">
                        <p:embed/>
                      </p:oleObj>
                    </mc:Choice>
                    <mc:Fallback>
                      <p:oleObj name="公式" r:id="rId43" imgW="121838" imgH="159938" progId="Equation.3">
                        <p:embed/>
                        <p:pic>
                          <p:nvPicPr>
                            <p:cNvPr id="0" name="Object 10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0" y="2112"/>
                              <a:ext cx="151" cy="1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2664" name="Line 632">
                  <a:extLst>
                    <a:ext uri="{FF2B5EF4-FFF2-40B4-BE49-F238E27FC236}">
                      <a16:creationId xmlns:a16="http://schemas.microsoft.com/office/drawing/2014/main" id="{08FFC31A-0B05-4199-BED0-F0A8E807F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25" y="2304"/>
                  <a:ext cx="315" cy="480"/>
                </a:xfrm>
                <a:prstGeom prst="line">
                  <a:avLst/>
                </a:prstGeom>
                <a:noFill/>
                <a:ln w="19050">
                  <a:solidFill>
                    <a:schemeClr val="accent1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13334" name="Object 1035">
                  <a:extLst>
                    <a:ext uri="{FF2B5EF4-FFF2-40B4-BE49-F238E27FC236}">
                      <a16:creationId xmlns:a16="http://schemas.microsoft.com/office/drawing/2014/main" id="{4B447D85-9D88-4030-ABFA-F54E9FC422D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068" y="2128"/>
                <a:ext cx="272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535" name="Equation" r:id="rId45" imgW="220924" imgH="205740" progId="Equation.3">
                        <p:embed/>
                      </p:oleObj>
                    </mc:Choice>
                    <mc:Fallback>
                      <p:oleObj name="Equation" r:id="rId45" imgW="220924" imgH="205740" progId="Equation.3">
                        <p:embed/>
                        <p:pic>
                          <p:nvPicPr>
                            <p:cNvPr id="0" name="Object 10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68" y="2128"/>
                              <a:ext cx="272" cy="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2666" name="Line 634">
                  <a:extLst>
                    <a:ext uri="{FF2B5EF4-FFF2-40B4-BE49-F238E27FC236}">
                      <a16:creationId xmlns:a16="http://schemas.microsoft.com/office/drawing/2014/main" id="{90A532E3-834C-4DE4-AE5C-5A7DB58C6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2016"/>
                  <a:ext cx="1440" cy="768"/>
                </a:xfrm>
                <a:prstGeom prst="line">
                  <a:avLst/>
                </a:prstGeom>
                <a:noFill/>
                <a:ln w="19050">
                  <a:solidFill>
                    <a:srgbClr val="9999FF"/>
                  </a:solidFill>
                  <a:round/>
                  <a:headEnd type="non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3325" name="Group 635">
              <a:extLst>
                <a:ext uri="{FF2B5EF4-FFF2-40B4-BE49-F238E27FC236}">
                  <a16:creationId xmlns:a16="http://schemas.microsoft.com/office/drawing/2014/main" id="{DF9570F3-8BF9-417D-B894-C10B96DE0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9" y="1562"/>
              <a:ext cx="630" cy="1222"/>
              <a:chOff x="4386" y="1554"/>
              <a:chExt cx="630" cy="1222"/>
            </a:xfrm>
          </p:grpSpPr>
          <p:sp>
            <p:nvSpPr>
              <p:cNvPr id="172668" name="Line 636">
                <a:extLst>
                  <a:ext uri="{FF2B5EF4-FFF2-40B4-BE49-F238E27FC236}">
                    <a16:creationId xmlns:a16="http://schemas.microsoft.com/office/drawing/2014/main" id="{B9217805-B5E8-4F73-9DE8-7BF7F5F9B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15" y="1816"/>
                <a:ext cx="0" cy="960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round/>
                <a:headEnd/>
                <a:tailEnd type="triangl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69" name="Line 637">
                <a:extLst>
                  <a:ext uri="{FF2B5EF4-FFF2-40B4-BE49-F238E27FC236}">
                    <a16:creationId xmlns:a16="http://schemas.microsoft.com/office/drawing/2014/main" id="{367ED1AE-AC8E-4263-9369-E141BF3F9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2" y="1800"/>
                <a:ext cx="336" cy="480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prstDash val="dash"/>
                <a:round/>
                <a:headEnd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2670" name="Line 638">
                <a:extLst>
                  <a:ext uri="{FF2B5EF4-FFF2-40B4-BE49-F238E27FC236}">
                    <a16:creationId xmlns:a16="http://schemas.microsoft.com/office/drawing/2014/main" id="{09169E01-8958-48FE-8849-CB5AE5634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728" y="1812"/>
                <a:ext cx="288" cy="480"/>
              </a:xfrm>
              <a:prstGeom prst="line">
                <a:avLst/>
              </a:prstGeom>
              <a:noFill/>
              <a:ln w="19050">
                <a:solidFill>
                  <a:srgbClr val="FF7C80"/>
                </a:solidFill>
                <a:prstDash val="dash"/>
                <a:round/>
                <a:headEnd/>
                <a:tailEnd type="none" w="sm" len="lg"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13329" name="Object 1033">
                <a:extLst>
                  <a:ext uri="{FF2B5EF4-FFF2-40B4-BE49-F238E27FC236}">
                    <a16:creationId xmlns:a16="http://schemas.microsoft.com/office/drawing/2014/main" id="{09AC655A-309C-4FE5-992E-EF691EDC19B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86" y="1554"/>
              <a:ext cx="332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36" name="Equation" r:id="rId47" imgW="274259" imgH="259134" progId="Equation.3">
                      <p:embed/>
                    </p:oleObj>
                  </mc:Choice>
                  <mc:Fallback>
                    <p:oleObj name="Equation" r:id="rId47" imgW="274259" imgH="259134" progId="Equation.3">
                      <p:embed/>
                      <p:pic>
                        <p:nvPicPr>
                          <p:cNvPr id="0" name="Object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6" y="1554"/>
                            <a:ext cx="332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12998" name="Object 1030">
            <a:extLst>
              <a:ext uri="{FF2B5EF4-FFF2-40B4-BE49-F238E27FC236}">
                <a16:creationId xmlns:a16="http://schemas.microsoft.com/office/drawing/2014/main" id="{A69ED09F-F876-4919-B76C-2F73D3150E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213" y="4167188"/>
          <a:ext cx="34512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Equation" r:id="rId49" imgW="1539128" imgH="396294" progId="Equation.3">
                  <p:embed/>
                </p:oleObj>
              </mc:Choice>
              <mc:Fallback>
                <p:oleObj name="Equation" r:id="rId49" imgW="1539128" imgH="396294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167188"/>
                        <a:ext cx="34512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" name="Text Box 2">
            <a:extLst>
              <a:ext uri="{FF2B5EF4-FFF2-40B4-BE49-F238E27FC236}">
                <a16:creationId xmlns:a16="http://schemas.microsoft.com/office/drawing/2014/main" id="{2B03D8F7-A646-4232-BE83-5040BB8D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75" y="585788"/>
            <a:ext cx="8439150" cy="946150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chemeClr val="tx2"/>
                </a:solidFill>
              </a:rPr>
              <a:t>例题：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电流均匀的通过无限长的平面导体薄板，求中轴线上到薄板的距离为</a:t>
            </a:r>
            <a:r>
              <a:rPr kumimoji="0"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处的磁感强度。</a:t>
            </a:r>
          </a:p>
        </p:txBody>
      </p:sp>
      <p:graphicFrame>
        <p:nvGraphicFramePr>
          <p:cNvPr id="210" name="Object 1024">
            <a:extLst>
              <a:ext uri="{FF2B5EF4-FFF2-40B4-BE49-F238E27FC236}">
                <a16:creationId xmlns:a16="http://schemas.microsoft.com/office/drawing/2014/main" id="{EE647287-F2BB-48B8-882E-95C32D8B1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770063"/>
          <a:ext cx="10604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公式" r:id="rId51" imgW="464845" imgH="396294" progId="Equation.3">
                  <p:embed/>
                </p:oleObj>
              </mc:Choice>
              <mc:Fallback>
                <p:oleObj name="公式" r:id="rId51" imgW="464845" imgH="396294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0063"/>
                        <a:ext cx="10604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>
            <a:extLst>
              <a:ext uri="{FF2B5EF4-FFF2-40B4-BE49-F238E27FC236}">
                <a16:creationId xmlns:a16="http://schemas.microsoft.com/office/drawing/2014/main" id="{1E52061B-E509-41B9-8E79-50385E5AE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03263"/>
            <a:ext cx="8610600" cy="1373187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en-US" altLang="zh-CN" dirty="0">
                <a:solidFill>
                  <a:schemeClr val="tx2"/>
                </a:solidFill>
              </a:rPr>
              <a:t>	</a:t>
            </a:r>
            <a:r>
              <a:rPr kumimoji="0" lang="zh-CN" altLang="en-US" dirty="0">
                <a:solidFill>
                  <a:schemeClr val="tx2"/>
                </a:solidFill>
              </a:rPr>
              <a:t>例题：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半径为</a:t>
            </a:r>
            <a:r>
              <a:rPr kumimoji="0"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的薄圆盘均匀带电，电荷面密度为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，若盘绕自身的中心轴线以角速度旋转，求轴线上离盘心为</a:t>
            </a:r>
            <a:r>
              <a:rPr kumimoji="0"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z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处点的磁感强度。</a:t>
            </a:r>
            <a:endParaRPr kumimoji="0"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12394128-50EA-4817-B5C8-52A630A398B7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505200"/>
            <a:ext cx="4191000" cy="2819400"/>
            <a:chOff x="2832" y="2160"/>
            <a:chExt cx="2640" cy="1776"/>
          </a:xfrm>
        </p:grpSpPr>
        <p:sp>
          <p:nvSpPr>
            <p:cNvPr id="173060" name="Rectangle 4">
              <a:extLst>
                <a:ext uri="{FF2B5EF4-FFF2-40B4-BE49-F238E27FC236}">
                  <a16:creationId xmlns:a16="http://schemas.microsoft.com/office/drawing/2014/main" id="{7824C501-771E-4D06-87EC-FA2094790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160"/>
              <a:ext cx="2640" cy="177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61" name="Oval 5">
              <a:extLst>
                <a:ext uri="{FF2B5EF4-FFF2-40B4-BE49-F238E27FC236}">
                  <a16:creationId xmlns:a16="http://schemas.microsoft.com/office/drawing/2014/main" id="{FA3C9406-8107-4201-A471-79EC7A0BC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20"/>
              <a:ext cx="1536" cy="720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round/>
              <a:headEnd type="none" w="sm" len="lg"/>
              <a:tailEnd type="none" w="sm" len="lg"/>
            </a:ln>
            <a:effectLst/>
            <a:scene3d>
              <a:camera prst="legacyObliqueTopRight">
                <a:rot lat="17099998" lon="21299999" rev="0"/>
              </a:camera>
              <a:lightRig rig="legacyFlat3" dir="b"/>
            </a:scene3d>
            <a:sp3d extrusionH="49200" prstMaterial="legacyMatte">
              <a:bevelT w="13500" h="13500" prst="angle"/>
              <a:bevelB w="13500" h="13500" prst="angle"/>
              <a:extrusionClr>
                <a:schemeClr val="tx2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65" name="Oval 9">
              <a:extLst>
                <a:ext uri="{FF2B5EF4-FFF2-40B4-BE49-F238E27FC236}">
                  <a16:creationId xmlns:a16="http://schemas.microsoft.com/office/drawing/2014/main" id="{83B16D11-9F8D-49EB-B4CA-D9E32A664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27"/>
              <a:ext cx="960" cy="288"/>
            </a:xfrm>
            <a:prstGeom prst="ellipse">
              <a:avLst/>
            </a:prstGeom>
            <a:solidFill>
              <a:srgbClr val="993366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66" name="Oval 10">
              <a:extLst>
                <a:ext uri="{FF2B5EF4-FFF2-40B4-BE49-F238E27FC236}">
                  <a16:creationId xmlns:a16="http://schemas.microsoft.com/office/drawing/2014/main" id="{56801A69-0ACF-46C1-BBAC-0CBD92FB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4" y="3351"/>
              <a:ext cx="912" cy="240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tx2">
                    <a:gamma/>
                    <a:shade val="56078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64" name="Line 8">
              <a:extLst>
                <a:ext uri="{FF2B5EF4-FFF2-40B4-BE49-F238E27FC236}">
                  <a16:creationId xmlns:a16="http://schemas.microsoft.com/office/drawing/2014/main" id="{089C1C47-630D-4B36-941A-20442AEE45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544"/>
              <a:ext cx="0" cy="912"/>
            </a:xfrm>
            <a:prstGeom prst="line">
              <a:avLst/>
            </a:prstGeom>
            <a:noFill/>
            <a:ln w="19050">
              <a:solidFill>
                <a:srgbClr val="66FF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67" name="Line 11">
              <a:extLst>
                <a:ext uri="{FF2B5EF4-FFF2-40B4-BE49-F238E27FC236}">
                  <a16:creationId xmlns:a16="http://schemas.microsoft.com/office/drawing/2014/main" id="{1EA45284-3C07-4CDD-AFEC-9ABFF3008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336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4350" name="Object 4">
              <a:extLst>
                <a:ext uri="{FF2B5EF4-FFF2-40B4-BE49-F238E27FC236}">
                  <a16:creationId xmlns:a16="http://schemas.microsoft.com/office/drawing/2014/main" id="{4129BCB4-A1A2-4C1B-850C-66E107765B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2" y="3338"/>
            <a:ext cx="16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9" name="Equation" r:id="rId3" imgW="106670" imgH="121974" progId="Equation.3">
                    <p:embed/>
                  </p:oleObj>
                </mc:Choice>
                <mc:Fallback>
                  <p:oleObj name="Equation" r:id="rId3" imgW="106670" imgH="12197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3338"/>
                          <a:ext cx="16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69" name="Line 13">
              <a:extLst>
                <a:ext uri="{FF2B5EF4-FFF2-40B4-BE49-F238E27FC236}">
                  <a16:creationId xmlns:a16="http://schemas.microsoft.com/office/drawing/2014/main" id="{8BBF1ED3-8AA7-455C-B716-0D4308971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0" y="3264"/>
              <a:ext cx="0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3070" name="Line 14">
              <a:extLst>
                <a:ext uri="{FF2B5EF4-FFF2-40B4-BE49-F238E27FC236}">
                  <a16:creationId xmlns:a16="http://schemas.microsoft.com/office/drawing/2014/main" id="{C81D5856-F50D-4FEA-85F2-384D70C59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1" y="3264"/>
              <a:ext cx="0" cy="19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4353" name="Object 5">
              <a:extLst>
                <a:ext uri="{FF2B5EF4-FFF2-40B4-BE49-F238E27FC236}">
                  <a16:creationId xmlns:a16="http://schemas.microsoft.com/office/drawing/2014/main" id="{1705A60E-9056-4194-8257-04941937B2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1" y="3043"/>
            <a:ext cx="277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0" name="Equation" r:id="rId5" imgW="183002" imgH="167531" progId="Equation.3">
                    <p:embed/>
                  </p:oleObj>
                </mc:Choice>
                <mc:Fallback>
                  <p:oleObj name="Equation" r:id="rId5" imgW="183002" imgH="167531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3043"/>
                          <a:ext cx="277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2" name="Freeform 16">
              <a:extLst>
                <a:ext uri="{FF2B5EF4-FFF2-40B4-BE49-F238E27FC236}">
                  <a16:creationId xmlns:a16="http://schemas.microsoft.com/office/drawing/2014/main" id="{F83A069A-2810-4188-8218-BA06EF723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648"/>
              <a:ext cx="240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42"/>
                </a:cxn>
                <a:cxn ang="0">
                  <a:pos x="138" y="69"/>
                </a:cxn>
                <a:cxn ang="0">
                  <a:pos x="240" y="96"/>
                </a:cxn>
              </a:cxnLst>
              <a:rect l="0" t="0" r="r" b="b"/>
              <a:pathLst>
                <a:path w="240" h="96">
                  <a:moveTo>
                    <a:pt x="0" y="0"/>
                  </a:moveTo>
                  <a:cubicBezTo>
                    <a:pt x="12" y="7"/>
                    <a:pt x="46" y="31"/>
                    <a:pt x="69" y="42"/>
                  </a:cubicBezTo>
                  <a:cubicBezTo>
                    <a:pt x="92" y="53"/>
                    <a:pt x="110" y="60"/>
                    <a:pt x="138" y="69"/>
                  </a:cubicBezTo>
                  <a:cubicBezTo>
                    <a:pt x="166" y="78"/>
                    <a:pt x="219" y="91"/>
                    <a:pt x="240" y="96"/>
                  </a:cubicBezTo>
                </a:path>
              </a:pathLst>
            </a:custGeom>
            <a:noFill/>
            <a:ln w="19050" cap="flat" cmpd="sng">
              <a:solidFill>
                <a:srgbClr val="FF9999"/>
              </a:solidFill>
              <a:prstDash val="solid"/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4355" name="Object 6">
              <a:extLst>
                <a:ext uri="{FF2B5EF4-FFF2-40B4-BE49-F238E27FC236}">
                  <a16:creationId xmlns:a16="http://schemas.microsoft.com/office/drawing/2014/main" id="{C949B62C-AE01-40BB-B7D9-92711BE767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8" y="3734"/>
            <a:ext cx="22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1" name="Equation" r:id="rId7" imgW="144836" imgH="129567" progId="Equation.3">
                    <p:embed/>
                  </p:oleObj>
                </mc:Choice>
                <mc:Fallback>
                  <p:oleObj name="Equation" r:id="rId7" imgW="144836" imgH="12956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3734"/>
                          <a:ext cx="22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Object 7">
              <a:extLst>
                <a:ext uri="{FF2B5EF4-FFF2-40B4-BE49-F238E27FC236}">
                  <a16:creationId xmlns:a16="http://schemas.microsoft.com/office/drawing/2014/main" id="{EE8972AA-7E85-4A67-9419-257A80EECA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9" y="2496"/>
            <a:ext cx="15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2" name="Equation" r:id="rId9" imgW="106670" imgH="129567" progId="Equation.3">
                    <p:embed/>
                  </p:oleObj>
                </mc:Choice>
                <mc:Fallback>
                  <p:oleObj name="Equation" r:id="rId9" imgW="106670" imgH="12956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2496"/>
                          <a:ext cx="15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Object 8">
              <a:extLst>
                <a:ext uri="{FF2B5EF4-FFF2-40B4-BE49-F238E27FC236}">
                  <a16:creationId xmlns:a16="http://schemas.microsoft.com/office/drawing/2014/main" id="{95B50D03-5BF8-497C-B74F-8A833BF0DB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688"/>
            <a:ext cx="153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3" name="Equation" r:id="rId11" imgW="160005" imgH="159938" progId="Equation.3">
                    <p:embed/>
                  </p:oleObj>
                </mc:Choice>
                <mc:Fallback>
                  <p:oleObj name="Equation" r:id="rId11" imgW="160005" imgH="159938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688"/>
                          <a:ext cx="153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076" name="Oval 20">
              <a:extLst>
                <a:ext uri="{FF2B5EF4-FFF2-40B4-BE49-F238E27FC236}">
                  <a16:creationId xmlns:a16="http://schemas.microsoft.com/office/drawing/2014/main" id="{93889FE9-4872-48A6-B109-563D7189C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751"/>
              <a:ext cx="23" cy="23"/>
            </a:xfrm>
            <a:prstGeom prst="ellipse">
              <a:avLst/>
            </a:prstGeom>
            <a:solidFill>
              <a:srgbClr val="6666FF"/>
            </a:solidFill>
            <a:ln w="19050">
              <a:noFill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73090" name="Picture 34">
            <a:extLst>
              <a:ext uri="{FF2B5EF4-FFF2-40B4-BE49-F238E27FC236}">
                <a16:creationId xmlns:a16="http://schemas.microsoft.com/office/drawing/2014/main" id="{8A2F183C-65F0-44DC-B3CD-C62411720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020">
            <a:off x="7092950" y="4365625"/>
            <a:ext cx="792163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" name="Object 21">
            <a:extLst>
              <a:ext uri="{FF2B5EF4-FFF2-40B4-BE49-F238E27FC236}">
                <a16:creationId xmlns:a16="http://schemas.microsoft.com/office/drawing/2014/main" id="{9686417E-0BFD-4B5B-8433-E2E0DCF21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2587625"/>
          <a:ext cx="370046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公式" r:id="rId14" imgW="1859382" imgH="510431" progId="Equation.3">
                  <p:embed/>
                </p:oleObj>
              </mc:Choice>
              <mc:Fallback>
                <p:oleObj name="公式" r:id="rId14" imgW="1859382" imgH="51043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587625"/>
                        <a:ext cx="370046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2">
            <a:extLst>
              <a:ext uri="{FF2B5EF4-FFF2-40B4-BE49-F238E27FC236}">
                <a16:creationId xmlns:a16="http://schemas.microsoft.com/office/drawing/2014/main" id="{D89E6784-A0B7-4B71-90E7-49667504D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4067175"/>
            <a:ext cx="3657600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盘心处</a:t>
            </a:r>
            <a:r>
              <a:rPr kumimoji="0"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z</a:t>
            </a:r>
            <a:r>
              <a:rPr kumimoji="0"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=0</a:t>
            </a:r>
          </a:p>
        </p:txBody>
      </p:sp>
      <p:graphicFrame>
        <p:nvGraphicFramePr>
          <p:cNvPr id="33" name="Object 23">
            <a:extLst>
              <a:ext uri="{FF2B5EF4-FFF2-40B4-BE49-F238E27FC236}">
                <a16:creationId xmlns:a16="http://schemas.microsoft.com/office/drawing/2014/main" id="{A65320FD-1D08-4DD6-B951-B920CABB93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113" y="4997450"/>
          <a:ext cx="16033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16" imgW="777271" imgH="396294" progId="Equation.3">
                  <p:embed/>
                </p:oleObj>
              </mc:Choice>
              <mc:Fallback>
                <p:oleObj name="Equation" r:id="rId16" imgW="777271" imgH="39629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4997450"/>
                        <a:ext cx="16033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  <p:bldP spid="3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475BAC4F-2E9D-426B-A805-EA1008224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92150"/>
            <a:ext cx="46990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）磁感线的切线方向为磁感强度的方向，磁感强度的大小等于磁感线的通量密度。</a:t>
            </a: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9BFD58C9-3C69-4E52-848B-50D9314C8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6338" y="952500"/>
          <a:ext cx="12239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公式" r:id="rId3" imgW="624850" imgH="434258" progId="Equation.3">
                  <p:embed/>
                </p:oleObj>
              </mc:Choice>
              <mc:Fallback>
                <p:oleObj name="公式" r:id="rId3" imgW="624850" imgH="43425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38" y="952500"/>
                        <a:ext cx="122396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0D7AE07E-F1EB-42E6-BC73-BAF152521F51}"/>
              </a:ext>
            </a:extLst>
          </p:cNvPr>
          <p:cNvSpPr/>
          <p:nvPr/>
        </p:nvSpPr>
        <p:spPr>
          <a:xfrm>
            <a:off x="741363" y="2474913"/>
            <a:ext cx="5811837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）磁感线是</a:t>
            </a: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无头无尾的闭合曲线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。</a:t>
            </a:r>
            <a:endParaRPr lang="en-US" dirty="0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8491A8E5-7DDD-430D-96D6-3DE766B4B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3600450"/>
          <a:ext cx="1752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公式" r:id="rId5" imgW="769686" imgH="220926" progId="Equation.3">
                  <p:embed/>
                </p:oleObj>
              </mc:Choice>
              <mc:Fallback>
                <p:oleObj name="公式" r:id="rId5" imgW="769686" imgH="22092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600450"/>
                        <a:ext cx="17526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A5709103-769F-4AAF-AAA0-1B5D9E1054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5725" y="3568700"/>
          <a:ext cx="360838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公式" r:id="rId7" imgW="1607876" imgH="297098" progId="Equation.3">
                  <p:embed/>
                </p:oleObj>
              </mc:Choice>
              <mc:Fallback>
                <p:oleObj name="公式" r:id="rId7" imgW="1607876" imgH="29709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5725" y="3568700"/>
                        <a:ext cx="3608388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6">
            <a:extLst>
              <a:ext uri="{FF2B5EF4-FFF2-40B4-BE49-F238E27FC236}">
                <a16:creationId xmlns:a16="http://schemas.microsoft.com/office/drawing/2014/main" id="{BDCDEA08-EA85-4CDE-A8A9-328C6A1B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3595688"/>
            <a:ext cx="10874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D9566DA8-CDEE-44C5-A90E-588D203706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8D6938-E7B9-4FCE-BD47-FEF41E76959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4ABD5FA3-9BDA-4727-9ECB-01EC1FC8D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1881188"/>
            <a:ext cx="3024188" cy="4572000"/>
          </a:xfrm>
          <a:prstGeom prst="rect">
            <a:avLst/>
          </a:prstGeom>
          <a:gradFill rotWithShape="0">
            <a:gsLst>
              <a:gs pos="0">
                <a:srgbClr val="6666FF"/>
              </a:gs>
              <a:gs pos="100000">
                <a:srgbClr val="6666FF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solidFill>
              <a:srgbClr val="66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21FC4CA8-12E2-4B7B-BA41-CCA39B569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5788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例题：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通过长直载流导线的电流为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，求磁感线通过如图矩形面的磁通量。</a:t>
            </a:r>
          </a:p>
        </p:txBody>
      </p:sp>
      <p:graphicFrame>
        <p:nvGraphicFramePr>
          <p:cNvPr id="61472" name="Object 32">
            <a:extLst>
              <a:ext uri="{FF2B5EF4-FFF2-40B4-BE49-F238E27FC236}">
                <a16:creationId xmlns:a16="http://schemas.microsoft.com/office/drawing/2014/main" id="{10F72E8D-AE2D-4352-B55F-C58AB3C78E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1673225"/>
          <a:ext cx="26527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9" name="公式" r:id="rId3" imgW="1173368" imgH="396294" progId="Equation.3">
                  <p:embed/>
                </p:oleObj>
              </mc:Choice>
              <mc:Fallback>
                <p:oleObj name="公式" r:id="rId3" imgW="1173368" imgH="396294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1673225"/>
                        <a:ext cx="26527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3" name="Object 33">
            <a:extLst>
              <a:ext uri="{FF2B5EF4-FFF2-40B4-BE49-F238E27FC236}">
                <a16:creationId xmlns:a16="http://schemas.microsoft.com/office/drawing/2014/main" id="{0D0808EA-BFDE-4877-8B30-89FBCEFA0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7513" y="2676525"/>
          <a:ext cx="20478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0" name="公式" r:id="rId5" imgW="967857" imgH="396294" progId="Equation.3">
                  <p:embed/>
                </p:oleObj>
              </mc:Choice>
              <mc:Fallback>
                <p:oleObj name="公式" r:id="rId5" imgW="967857" imgH="396294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676525"/>
                        <a:ext cx="20478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0">
            <a:extLst>
              <a:ext uri="{FF2B5EF4-FFF2-40B4-BE49-F238E27FC236}">
                <a16:creationId xmlns:a16="http://schemas.microsoft.com/office/drawing/2014/main" id="{FFB97E25-AC6F-4503-97EC-E73B3FC26D99}"/>
              </a:ext>
            </a:extLst>
          </p:cNvPr>
          <p:cNvGrpSpPr>
            <a:grpSpLocks/>
          </p:cNvGrpSpPr>
          <p:nvPr/>
        </p:nvGrpSpPr>
        <p:grpSpPr bwMode="auto">
          <a:xfrm>
            <a:off x="5765800" y="2052638"/>
            <a:ext cx="2700338" cy="4300537"/>
            <a:chOff x="3533" y="1179"/>
            <a:chExt cx="1701" cy="2709"/>
          </a:xfrm>
        </p:grpSpPr>
        <p:sp>
          <p:nvSpPr>
            <p:cNvPr id="61458" name="Line 18">
              <a:extLst>
                <a:ext uri="{FF2B5EF4-FFF2-40B4-BE49-F238E27FC236}">
                  <a16:creationId xmlns:a16="http://schemas.microsoft.com/office/drawing/2014/main" id="{2D26587F-50AC-4052-AF74-D6C283B82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1253"/>
              <a:ext cx="2" cy="263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9" name="Line 19">
              <a:extLst>
                <a:ext uri="{FF2B5EF4-FFF2-40B4-BE49-F238E27FC236}">
                  <a16:creationId xmlns:a16="http://schemas.microsoft.com/office/drawing/2014/main" id="{DB5DB528-CE67-4FAC-A4FC-AEC981260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0" cy="168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416" name="Object 20">
              <a:extLst>
                <a:ext uri="{FF2B5EF4-FFF2-40B4-BE49-F238E27FC236}">
                  <a16:creationId xmlns:a16="http://schemas.microsoft.com/office/drawing/2014/main" id="{FC7BAC24-F7FA-408E-89A5-0E5173BC9B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3" y="1776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1" name="公式" r:id="rId7" imgW="121838" imgH="159938" progId="Equation.3">
                    <p:embed/>
                  </p:oleObj>
                </mc:Choice>
                <mc:Fallback>
                  <p:oleObj name="公式" r:id="rId7" imgW="121838" imgH="15993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3" y="1776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1" name="Line 21">
              <a:extLst>
                <a:ext uri="{FF2B5EF4-FFF2-40B4-BE49-F238E27FC236}">
                  <a16:creationId xmlns:a16="http://schemas.microsoft.com/office/drawing/2014/main" id="{756DA07B-93A6-431B-832D-115F15E5FD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824"/>
              <a:ext cx="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418" name="Object 38">
              <a:extLst>
                <a:ext uri="{FF2B5EF4-FFF2-40B4-BE49-F238E27FC236}">
                  <a16:creationId xmlns:a16="http://schemas.microsoft.com/office/drawing/2014/main" id="{B3E61DDA-0A25-4588-B8B9-49706085D8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120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2" name="公式" r:id="rId9" imgW="121838" imgH="121974" progId="Equation.3">
                    <p:embed/>
                  </p:oleObj>
                </mc:Choice>
                <mc:Fallback>
                  <p:oleObj name="公式" r:id="rId9" imgW="121838" imgH="121974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20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9" name="Object 39">
              <a:extLst>
                <a:ext uri="{FF2B5EF4-FFF2-40B4-BE49-F238E27FC236}">
                  <a16:creationId xmlns:a16="http://schemas.microsoft.com/office/drawing/2014/main" id="{3A4F1EAC-A542-4EF2-B194-AB3E03D023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1434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3" name="公式" r:id="rId11" imgW="121838" imgH="121974" progId="Equation.3">
                    <p:embed/>
                  </p:oleObj>
                </mc:Choice>
                <mc:Fallback>
                  <p:oleObj name="公式" r:id="rId11" imgW="121838" imgH="121974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434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0" name="Object 40">
              <a:extLst>
                <a:ext uri="{FF2B5EF4-FFF2-40B4-BE49-F238E27FC236}">
                  <a16:creationId xmlns:a16="http://schemas.microsoft.com/office/drawing/2014/main" id="{E1567F79-2619-4A43-B85C-A6C07824EC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166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4" name="公式" r:id="rId13" imgW="121838" imgH="121974" progId="Equation.3">
                    <p:embed/>
                  </p:oleObj>
                </mc:Choice>
                <mc:Fallback>
                  <p:oleObj name="公式" r:id="rId13" imgW="121838" imgH="121974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66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1" name="Object 41">
              <a:extLst>
                <a:ext uri="{FF2B5EF4-FFF2-40B4-BE49-F238E27FC236}">
                  <a16:creationId xmlns:a16="http://schemas.microsoft.com/office/drawing/2014/main" id="{D79C4C6C-3997-41D0-BE98-AF052B2E7B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188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5" name="公式" r:id="rId15" imgW="121838" imgH="121974" progId="Equation.3">
                    <p:embed/>
                  </p:oleObj>
                </mc:Choice>
                <mc:Fallback>
                  <p:oleObj name="公式" r:id="rId15" imgW="121838" imgH="121974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188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2" name="Object 42">
              <a:extLst>
                <a:ext uri="{FF2B5EF4-FFF2-40B4-BE49-F238E27FC236}">
                  <a16:creationId xmlns:a16="http://schemas.microsoft.com/office/drawing/2014/main" id="{B64C466F-E74B-4FF4-BA71-E46A13F61D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211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" name="公式" r:id="rId17" imgW="121838" imgH="121974" progId="Equation.3">
                    <p:embed/>
                  </p:oleObj>
                </mc:Choice>
                <mc:Fallback>
                  <p:oleObj name="公式" r:id="rId17" imgW="121838" imgH="121974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11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3" name="Object 43">
              <a:extLst>
                <a:ext uri="{FF2B5EF4-FFF2-40B4-BE49-F238E27FC236}">
                  <a16:creationId xmlns:a16="http://schemas.microsoft.com/office/drawing/2014/main" id="{53C29C60-07F4-4F82-B31D-8DEC40A336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234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" name="公式" r:id="rId19" imgW="121838" imgH="121974" progId="Equation.3">
                    <p:embed/>
                  </p:oleObj>
                </mc:Choice>
                <mc:Fallback>
                  <p:oleObj name="公式" r:id="rId19" imgW="121838" imgH="121974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34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4" name="Object 44">
              <a:extLst>
                <a:ext uri="{FF2B5EF4-FFF2-40B4-BE49-F238E27FC236}">
                  <a16:creationId xmlns:a16="http://schemas.microsoft.com/office/drawing/2014/main" id="{23316C43-F3AF-41B4-AD10-7D63E4D9C3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2568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8" name="公式" r:id="rId21" imgW="121838" imgH="121974" progId="Equation.3">
                    <p:embed/>
                  </p:oleObj>
                </mc:Choice>
                <mc:Fallback>
                  <p:oleObj name="公式" r:id="rId21" imgW="121838" imgH="121974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568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5" name="Object 45">
              <a:extLst>
                <a:ext uri="{FF2B5EF4-FFF2-40B4-BE49-F238E27FC236}">
                  <a16:creationId xmlns:a16="http://schemas.microsoft.com/office/drawing/2014/main" id="{864C6222-9BA5-4B6E-81C9-AE32C57C5A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279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9" name="公式" r:id="rId23" imgW="121838" imgH="121974" progId="Equation.3">
                    <p:embed/>
                  </p:oleObj>
                </mc:Choice>
                <mc:Fallback>
                  <p:oleObj name="公式" r:id="rId23" imgW="121838" imgH="121974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279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6" name="Object 46">
              <a:extLst>
                <a:ext uri="{FF2B5EF4-FFF2-40B4-BE49-F238E27FC236}">
                  <a16:creationId xmlns:a16="http://schemas.microsoft.com/office/drawing/2014/main" id="{95BAEC5A-D82E-4804-9F78-FC425CBD75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301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0" name="公式" r:id="rId25" imgW="121838" imgH="121974" progId="Equation.3">
                    <p:embed/>
                  </p:oleObj>
                </mc:Choice>
                <mc:Fallback>
                  <p:oleObj name="公式" r:id="rId25" imgW="121838" imgH="121974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301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47">
              <a:extLst>
                <a:ext uri="{FF2B5EF4-FFF2-40B4-BE49-F238E27FC236}">
                  <a16:creationId xmlns:a16="http://schemas.microsoft.com/office/drawing/2014/main" id="{4D1548C2-951C-4FAD-B500-B5A01FCE6D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324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1" name="公式" r:id="rId27" imgW="121838" imgH="121974" progId="Equation.3">
                    <p:embed/>
                  </p:oleObj>
                </mc:Choice>
                <mc:Fallback>
                  <p:oleObj name="公式" r:id="rId27" imgW="121838" imgH="121974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324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8" name="Object 48">
              <a:extLst>
                <a:ext uri="{FF2B5EF4-FFF2-40B4-BE49-F238E27FC236}">
                  <a16:creationId xmlns:a16="http://schemas.microsoft.com/office/drawing/2014/main" id="{7A17AFBC-DB0B-4FA0-915B-73AD1217A3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3466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2" name="公式" r:id="rId29" imgW="121838" imgH="121974" progId="Equation.3">
                    <p:embed/>
                  </p:oleObj>
                </mc:Choice>
                <mc:Fallback>
                  <p:oleObj name="公式" r:id="rId29" imgW="121838" imgH="121974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3466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9" name="Object 49">
              <a:extLst>
                <a:ext uri="{FF2B5EF4-FFF2-40B4-BE49-F238E27FC236}">
                  <a16:creationId xmlns:a16="http://schemas.microsoft.com/office/drawing/2014/main" id="{4F74C227-1BCB-4ABD-98D5-A9298D8C91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3" y="369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3" name="公式" r:id="rId31" imgW="121838" imgH="121974" progId="Equation.3">
                    <p:embed/>
                  </p:oleObj>
                </mc:Choice>
                <mc:Fallback>
                  <p:oleObj name="公式" r:id="rId31" imgW="121838" imgH="121974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3" y="369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0" name="Object 50">
              <a:extLst>
                <a:ext uri="{FF2B5EF4-FFF2-40B4-BE49-F238E27FC236}">
                  <a16:creationId xmlns:a16="http://schemas.microsoft.com/office/drawing/2014/main" id="{EAC20E11-F0D4-4194-BFCB-6E6D2F8CAA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120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4" name="公式" r:id="rId33" imgW="121838" imgH="121974" progId="Equation.3">
                    <p:embed/>
                  </p:oleObj>
                </mc:Choice>
                <mc:Fallback>
                  <p:oleObj name="公式" r:id="rId33" imgW="121838" imgH="121974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20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1" name="Object 51">
              <a:extLst>
                <a:ext uri="{FF2B5EF4-FFF2-40B4-BE49-F238E27FC236}">
                  <a16:creationId xmlns:a16="http://schemas.microsoft.com/office/drawing/2014/main" id="{78410D75-1310-444B-A201-CD6F43A2D5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1434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5" name="公式" r:id="rId35" imgW="121838" imgH="121974" progId="Equation.3">
                    <p:embed/>
                  </p:oleObj>
                </mc:Choice>
                <mc:Fallback>
                  <p:oleObj name="公式" r:id="rId35" imgW="121838" imgH="121974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434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2" name="Object 52">
              <a:extLst>
                <a:ext uri="{FF2B5EF4-FFF2-40B4-BE49-F238E27FC236}">
                  <a16:creationId xmlns:a16="http://schemas.microsoft.com/office/drawing/2014/main" id="{04EF1F83-C253-433E-9196-5BC85D333E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166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6" name="公式" r:id="rId37" imgW="121838" imgH="121974" progId="Equation.3">
                    <p:embed/>
                  </p:oleObj>
                </mc:Choice>
                <mc:Fallback>
                  <p:oleObj name="公式" r:id="rId37" imgW="121838" imgH="121974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66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3" name="Object 53">
              <a:extLst>
                <a:ext uri="{FF2B5EF4-FFF2-40B4-BE49-F238E27FC236}">
                  <a16:creationId xmlns:a16="http://schemas.microsoft.com/office/drawing/2014/main" id="{4BDF5F80-6976-4DDD-A42F-0E4F332E9B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188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7" name="公式" r:id="rId39" imgW="121838" imgH="121974" progId="Equation.3">
                    <p:embed/>
                  </p:oleObj>
                </mc:Choice>
                <mc:Fallback>
                  <p:oleObj name="公式" r:id="rId39" imgW="121838" imgH="121974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88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4" name="Object 54">
              <a:extLst>
                <a:ext uri="{FF2B5EF4-FFF2-40B4-BE49-F238E27FC236}">
                  <a16:creationId xmlns:a16="http://schemas.microsoft.com/office/drawing/2014/main" id="{F6F202CA-9588-4107-BB0D-17B927991B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211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8" name="公式" r:id="rId41" imgW="121838" imgH="121974" progId="Equation.3">
                    <p:embed/>
                  </p:oleObj>
                </mc:Choice>
                <mc:Fallback>
                  <p:oleObj name="公式" r:id="rId41" imgW="121838" imgH="121974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11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5" name="Object 55">
              <a:extLst>
                <a:ext uri="{FF2B5EF4-FFF2-40B4-BE49-F238E27FC236}">
                  <a16:creationId xmlns:a16="http://schemas.microsoft.com/office/drawing/2014/main" id="{8F4B7871-1250-48C8-9AAE-0D7B202C9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234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9" name="公式" r:id="rId43" imgW="121838" imgH="121974" progId="Equation.3">
                    <p:embed/>
                  </p:oleObj>
                </mc:Choice>
                <mc:Fallback>
                  <p:oleObj name="公式" r:id="rId43" imgW="121838" imgH="121974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34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6" name="Object 56">
              <a:extLst>
                <a:ext uri="{FF2B5EF4-FFF2-40B4-BE49-F238E27FC236}">
                  <a16:creationId xmlns:a16="http://schemas.microsoft.com/office/drawing/2014/main" id="{70969729-2076-4883-8B94-C3B16CB8BF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2568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0" name="公式" r:id="rId45" imgW="121838" imgH="121974" progId="Equation.3">
                    <p:embed/>
                  </p:oleObj>
                </mc:Choice>
                <mc:Fallback>
                  <p:oleObj name="公式" r:id="rId45" imgW="121838" imgH="121974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568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7" name="Object 57">
              <a:extLst>
                <a:ext uri="{FF2B5EF4-FFF2-40B4-BE49-F238E27FC236}">
                  <a16:creationId xmlns:a16="http://schemas.microsoft.com/office/drawing/2014/main" id="{D49FB92F-3D49-4B85-807A-BB96EB93C1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279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1" name="公式" r:id="rId47" imgW="121838" imgH="121974" progId="Equation.3">
                    <p:embed/>
                  </p:oleObj>
                </mc:Choice>
                <mc:Fallback>
                  <p:oleObj name="公式" r:id="rId47" imgW="121838" imgH="121974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79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8" name="Object 58">
              <a:extLst>
                <a:ext uri="{FF2B5EF4-FFF2-40B4-BE49-F238E27FC236}">
                  <a16:creationId xmlns:a16="http://schemas.microsoft.com/office/drawing/2014/main" id="{E9178F76-B6D2-485D-A0F3-EB63B2781C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301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2" name="公式" r:id="rId49" imgW="121838" imgH="121974" progId="Equation.3">
                    <p:embed/>
                  </p:oleObj>
                </mc:Choice>
                <mc:Fallback>
                  <p:oleObj name="公式" r:id="rId49" imgW="121838" imgH="121974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01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9" name="Object 59">
              <a:extLst>
                <a:ext uri="{FF2B5EF4-FFF2-40B4-BE49-F238E27FC236}">
                  <a16:creationId xmlns:a16="http://schemas.microsoft.com/office/drawing/2014/main" id="{1A398F76-7646-45ED-9135-5766EA5F4C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324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3" name="公式" r:id="rId51" imgW="121838" imgH="121974" progId="Equation.3">
                    <p:embed/>
                  </p:oleObj>
                </mc:Choice>
                <mc:Fallback>
                  <p:oleObj name="公式" r:id="rId51" imgW="121838" imgH="121974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24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0" name="Object 60">
              <a:extLst>
                <a:ext uri="{FF2B5EF4-FFF2-40B4-BE49-F238E27FC236}">
                  <a16:creationId xmlns:a16="http://schemas.microsoft.com/office/drawing/2014/main" id="{6C91C22E-0313-485F-84D2-55A4F184B1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3466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4" name="公式" r:id="rId53" imgW="121838" imgH="121974" progId="Equation.3">
                    <p:embed/>
                  </p:oleObj>
                </mc:Choice>
                <mc:Fallback>
                  <p:oleObj name="公式" r:id="rId53" imgW="121838" imgH="121974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466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1" name="Object 61">
              <a:extLst>
                <a:ext uri="{FF2B5EF4-FFF2-40B4-BE49-F238E27FC236}">
                  <a16:creationId xmlns:a16="http://schemas.microsoft.com/office/drawing/2014/main" id="{9271B7C4-8934-475A-879A-8FD49E89F6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59" y="369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5" name="公式" r:id="rId55" imgW="121838" imgH="121974" progId="Equation.3">
                    <p:embed/>
                  </p:oleObj>
                </mc:Choice>
                <mc:Fallback>
                  <p:oleObj name="公式" r:id="rId55" imgW="121838" imgH="121974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69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2" name="Object 62">
              <a:extLst>
                <a:ext uri="{FF2B5EF4-FFF2-40B4-BE49-F238E27FC236}">
                  <a16:creationId xmlns:a16="http://schemas.microsoft.com/office/drawing/2014/main" id="{C66E0EF9-250D-442D-903B-5967C4F9C8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20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6" name="公式" r:id="rId57" imgW="121838" imgH="121974" progId="Equation.3">
                    <p:embed/>
                  </p:oleObj>
                </mc:Choice>
                <mc:Fallback>
                  <p:oleObj name="公式" r:id="rId57" imgW="121838" imgH="121974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20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3" name="Object 63">
              <a:extLst>
                <a:ext uri="{FF2B5EF4-FFF2-40B4-BE49-F238E27FC236}">
                  <a16:creationId xmlns:a16="http://schemas.microsoft.com/office/drawing/2014/main" id="{6120447A-215F-41A8-8E91-5A0312728D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434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7" name="公式" r:id="rId59" imgW="121838" imgH="121974" progId="Equation.3">
                    <p:embed/>
                  </p:oleObj>
                </mc:Choice>
                <mc:Fallback>
                  <p:oleObj name="公式" r:id="rId59" imgW="121838" imgH="121974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434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4" name="Object 64">
              <a:extLst>
                <a:ext uri="{FF2B5EF4-FFF2-40B4-BE49-F238E27FC236}">
                  <a16:creationId xmlns:a16="http://schemas.microsoft.com/office/drawing/2014/main" id="{1BD8F22E-0669-40AC-BE0C-EF90D34E48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66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8" name="公式" r:id="rId61" imgW="121838" imgH="121974" progId="Equation.3">
                    <p:embed/>
                  </p:oleObj>
                </mc:Choice>
                <mc:Fallback>
                  <p:oleObj name="公式" r:id="rId61" imgW="121838" imgH="121974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66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5" name="Object 65">
              <a:extLst>
                <a:ext uri="{FF2B5EF4-FFF2-40B4-BE49-F238E27FC236}">
                  <a16:creationId xmlns:a16="http://schemas.microsoft.com/office/drawing/2014/main" id="{1D25F728-FE16-419F-85BD-5B68D2DFBD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188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9" name="公式" r:id="rId63" imgW="121838" imgH="121974" progId="Equation.3">
                    <p:embed/>
                  </p:oleObj>
                </mc:Choice>
                <mc:Fallback>
                  <p:oleObj name="公式" r:id="rId63" imgW="121838" imgH="121974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88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6" name="Object 66">
              <a:extLst>
                <a:ext uri="{FF2B5EF4-FFF2-40B4-BE49-F238E27FC236}">
                  <a16:creationId xmlns:a16="http://schemas.microsoft.com/office/drawing/2014/main" id="{18BC46A9-B91E-4F7E-81A2-F41E1B1C0D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211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0" name="公式" r:id="rId65" imgW="121838" imgH="121974" progId="Equation.3">
                    <p:embed/>
                  </p:oleObj>
                </mc:Choice>
                <mc:Fallback>
                  <p:oleObj name="公式" r:id="rId65" imgW="121838" imgH="121974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11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7" name="Object 67">
              <a:extLst>
                <a:ext uri="{FF2B5EF4-FFF2-40B4-BE49-F238E27FC236}">
                  <a16:creationId xmlns:a16="http://schemas.microsoft.com/office/drawing/2014/main" id="{3514EAC5-C889-4BB7-BBFC-CAB45192BC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234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1" name="公式" r:id="rId67" imgW="121838" imgH="121974" progId="Equation.3">
                    <p:embed/>
                  </p:oleObj>
                </mc:Choice>
                <mc:Fallback>
                  <p:oleObj name="公式" r:id="rId67" imgW="121838" imgH="121974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34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8" name="Object 68">
              <a:extLst>
                <a:ext uri="{FF2B5EF4-FFF2-40B4-BE49-F238E27FC236}">
                  <a16:creationId xmlns:a16="http://schemas.microsoft.com/office/drawing/2014/main" id="{F22DF5E5-9519-4DC6-92F6-8C085A520A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2568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2" name="公式" r:id="rId69" imgW="121838" imgH="121974" progId="Equation.3">
                    <p:embed/>
                  </p:oleObj>
                </mc:Choice>
                <mc:Fallback>
                  <p:oleObj name="公式" r:id="rId69" imgW="121838" imgH="121974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568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49" name="Object 69">
              <a:extLst>
                <a:ext uri="{FF2B5EF4-FFF2-40B4-BE49-F238E27FC236}">
                  <a16:creationId xmlns:a16="http://schemas.microsoft.com/office/drawing/2014/main" id="{1B434EAA-E1D8-4701-AFDB-0CED3AFC32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279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3" name="公式" r:id="rId71" imgW="121838" imgH="121974" progId="Equation.3">
                    <p:embed/>
                  </p:oleObj>
                </mc:Choice>
                <mc:Fallback>
                  <p:oleObj name="公式" r:id="rId71" imgW="121838" imgH="121974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79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0" name="Object 70">
              <a:extLst>
                <a:ext uri="{FF2B5EF4-FFF2-40B4-BE49-F238E27FC236}">
                  <a16:creationId xmlns:a16="http://schemas.microsoft.com/office/drawing/2014/main" id="{382963A7-1D90-42F5-A350-02203449AA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01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4" name="公式" r:id="rId73" imgW="121838" imgH="121974" progId="Equation.3">
                    <p:embed/>
                  </p:oleObj>
                </mc:Choice>
                <mc:Fallback>
                  <p:oleObj name="公式" r:id="rId73" imgW="121838" imgH="121974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01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1" name="Object 71">
              <a:extLst>
                <a:ext uri="{FF2B5EF4-FFF2-40B4-BE49-F238E27FC236}">
                  <a16:creationId xmlns:a16="http://schemas.microsoft.com/office/drawing/2014/main" id="{AB9159A9-1773-42D2-8472-07F1291BC8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24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5" name="公式" r:id="rId75" imgW="121838" imgH="121974" progId="Equation.3">
                    <p:embed/>
                  </p:oleObj>
                </mc:Choice>
                <mc:Fallback>
                  <p:oleObj name="公式" r:id="rId75" imgW="121838" imgH="121974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24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2" name="Object 72">
              <a:extLst>
                <a:ext uri="{FF2B5EF4-FFF2-40B4-BE49-F238E27FC236}">
                  <a16:creationId xmlns:a16="http://schemas.microsoft.com/office/drawing/2014/main" id="{26EC9DEA-A6B6-4179-B85A-06ED58C5C0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466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6" name="公式" r:id="rId77" imgW="121838" imgH="121974" progId="Equation.3">
                    <p:embed/>
                  </p:oleObj>
                </mc:Choice>
                <mc:Fallback>
                  <p:oleObj name="公式" r:id="rId77" imgW="121838" imgH="121974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466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3" name="Object 73">
              <a:extLst>
                <a:ext uri="{FF2B5EF4-FFF2-40B4-BE49-F238E27FC236}">
                  <a16:creationId xmlns:a16="http://schemas.microsoft.com/office/drawing/2014/main" id="{1B6A4D48-B075-40E0-9354-ACA6D64690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2" y="369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7" name="公式" r:id="rId79" imgW="121838" imgH="121974" progId="Equation.3">
                    <p:embed/>
                  </p:oleObj>
                </mc:Choice>
                <mc:Fallback>
                  <p:oleObj name="公式" r:id="rId79" imgW="121838" imgH="121974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69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4" name="Object 74">
              <a:extLst>
                <a:ext uri="{FF2B5EF4-FFF2-40B4-BE49-F238E27FC236}">
                  <a16:creationId xmlns:a16="http://schemas.microsoft.com/office/drawing/2014/main" id="{61913DA3-0938-4052-98BA-F640A8E332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120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8" name="公式" r:id="rId81" imgW="121838" imgH="121974" progId="Equation.3">
                    <p:embed/>
                  </p:oleObj>
                </mc:Choice>
                <mc:Fallback>
                  <p:oleObj name="公式" r:id="rId81" imgW="121838" imgH="121974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20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5" name="Object 75">
              <a:extLst>
                <a:ext uri="{FF2B5EF4-FFF2-40B4-BE49-F238E27FC236}">
                  <a16:creationId xmlns:a16="http://schemas.microsoft.com/office/drawing/2014/main" id="{BAE78562-4963-4AFB-A2A7-5956C1823B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1434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9" name="公式" r:id="rId83" imgW="121838" imgH="121974" progId="Equation.3">
                    <p:embed/>
                  </p:oleObj>
                </mc:Choice>
                <mc:Fallback>
                  <p:oleObj name="公式" r:id="rId83" imgW="121838" imgH="121974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434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6" name="Object 76">
              <a:extLst>
                <a:ext uri="{FF2B5EF4-FFF2-40B4-BE49-F238E27FC236}">
                  <a16:creationId xmlns:a16="http://schemas.microsoft.com/office/drawing/2014/main" id="{A2585936-04E3-4983-869B-9DC6944716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166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0" name="公式" r:id="rId85" imgW="121838" imgH="121974" progId="Equation.3">
                    <p:embed/>
                  </p:oleObj>
                </mc:Choice>
                <mc:Fallback>
                  <p:oleObj name="公式" r:id="rId85" imgW="121838" imgH="121974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66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7" name="Object 77">
              <a:extLst>
                <a:ext uri="{FF2B5EF4-FFF2-40B4-BE49-F238E27FC236}">
                  <a16:creationId xmlns:a16="http://schemas.microsoft.com/office/drawing/2014/main" id="{D086D817-8E1B-4E3E-B56A-EF23015E49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188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1" name="公式" r:id="rId87" imgW="121838" imgH="121974" progId="Equation.3">
                    <p:embed/>
                  </p:oleObj>
                </mc:Choice>
                <mc:Fallback>
                  <p:oleObj name="公式" r:id="rId87" imgW="121838" imgH="121974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88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8" name="Object 78">
              <a:extLst>
                <a:ext uri="{FF2B5EF4-FFF2-40B4-BE49-F238E27FC236}">
                  <a16:creationId xmlns:a16="http://schemas.microsoft.com/office/drawing/2014/main" id="{B726FE78-D80C-4A9F-884B-FF72F9F8FE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211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2" name="公式" r:id="rId89" imgW="121838" imgH="121974" progId="Equation.3">
                    <p:embed/>
                  </p:oleObj>
                </mc:Choice>
                <mc:Fallback>
                  <p:oleObj name="公式" r:id="rId89" imgW="121838" imgH="121974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11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59" name="Object 79">
              <a:extLst>
                <a:ext uri="{FF2B5EF4-FFF2-40B4-BE49-F238E27FC236}">
                  <a16:creationId xmlns:a16="http://schemas.microsoft.com/office/drawing/2014/main" id="{24A6134D-AA65-441C-A1AD-F1123B4C62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234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3" name="公式" r:id="rId91" imgW="121838" imgH="121974" progId="Equation.3">
                    <p:embed/>
                  </p:oleObj>
                </mc:Choice>
                <mc:Fallback>
                  <p:oleObj name="公式" r:id="rId91" imgW="121838" imgH="121974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34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60" name="Object 80">
              <a:extLst>
                <a:ext uri="{FF2B5EF4-FFF2-40B4-BE49-F238E27FC236}">
                  <a16:creationId xmlns:a16="http://schemas.microsoft.com/office/drawing/2014/main" id="{E5C5DE76-218B-44E9-9BA6-DEA4D93ECA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2568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4" name="公式" r:id="rId93" imgW="121838" imgH="121974" progId="Equation.3">
                    <p:embed/>
                  </p:oleObj>
                </mc:Choice>
                <mc:Fallback>
                  <p:oleObj name="公式" r:id="rId93" imgW="121838" imgH="121974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568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61" name="Object 81">
              <a:extLst>
                <a:ext uri="{FF2B5EF4-FFF2-40B4-BE49-F238E27FC236}">
                  <a16:creationId xmlns:a16="http://schemas.microsoft.com/office/drawing/2014/main" id="{658CC36A-B890-41E8-958B-CD4D1E6890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279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5" name="公式" r:id="rId95" imgW="121838" imgH="121974" progId="Equation.3">
                    <p:embed/>
                  </p:oleObj>
                </mc:Choice>
                <mc:Fallback>
                  <p:oleObj name="公式" r:id="rId95" imgW="121838" imgH="121974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79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62" name="Object 82">
              <a:extLst>
                <a:ext uri="{FF2B5EF4-FFF2-40B4-BE49-F238E27FC236}">
                  <a16:creationId xmlns:a16="http://schemas.microsoft.com/office/drawing/2014/main" id="{955E244A-2CDE-4107-A9C0-8C8F660FAC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301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6" name="公式" r:id="rId97" imgW="121838" imgH="121974" progId="Equation.3">
                    <p:embed/>
                  </p:oleObj>
                </mc:Choice>
                <mc:Fallback>
                  <p:oleObj name="公式" r:id="rId97" imgW="121838" imgH="121974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01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63" name="Object 83">
              <a:extLst>
                <a:ext uri="{FF2B5EF4-FFF2-40B4-BE49-F238E27FC236}">
                  <a16:creationId xmlns:a16="http://schemas.microsoft.com/office/drawing/2014/main" id="{44117380-0D1C-4BE1-8D21-8E8BD8EF44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324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7" name="公式" r:id="rId99" imgW="121838" imgH="121974" progId="Equation.3">
                    <p:embed/>
                  </p:oleObj>
                </mc:Choice>
                <mc:Fallback>
                  <p:oleObj name="公式" r:id="rId99" imgW="121838" imgH="121974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24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64" name="Object 84">
              <a:extLst>
                <a:ext uri="{FF2B5EF4-FFF2-40B4-BE49-F238E27FC236}">
                  <a16:creationId xmlns:a16="http://schemas.microsoft.com/office/drawing/2014/main" id="{A72E32BE-8558-4A32-BB48-8943777CBB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3466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8" name="公式" r:id="rId101" imgW="121838" imgH="121974" progId="Equation.3">
                    <p:embed/>
                  </p:oleObj>
                </mc:Choice>
                <mc:Fallback>
                  <p:oleObj name="公式" r:id="rId101" imgW="121838" imgH="121974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466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65" name="Object 85">
              <a:extLst>
                <a:ext uri="{FF2B5EF4-FFF2-40B4-BE49-F238E27FC236}">
                  <a16:creationId xmlns:a16="http://schemas.microsoft.com/office/drawing/2014/main" id="{FC5900A4-34EE-484D-A64C-85CF4CAE6D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94" y="3693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29" name="公式" r:id="rId103" imgW="121838" imgH="121974" progId="Equation.3">
                    <p:embed/>
                  </p:oleObj>
                </mc:Choice>
                <mc:Fallback>
                  <p:oleObj name="公式" r:id="rId103" imgW="121838" imgH="121974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693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66" name="Object 86">
              <a:extLst>
                <a:ext uri="{FF2B5EF4-FFF2-40B4-BE49-F238E27FC236}">
                  <a16:creationId xmlns:a16="http://schemas.microsoft.com/office/drawing/2014/main" id="{108BBE4E-4B10-4E76-B3CF-A80FF53229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1209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0" name="公式" r:id="rId105" imgW="121838" imgH="121974" progId="Equation.3">
                    <p:embed/>
                  </p:oleObj>
                </mc:Choice>
                <mc:Fallback>
                  <p:oleObj name="公式" r:id="rId105" imgW="121838" imgH="121974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209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67" name="Object 87">
              <a:extLst>
                <a:ext uri="{FF2B5EF4-FFF2-40B4-BE49-F238E27FC236}">
                  <a16:creationId xmlns:a16="http://schemas.microsoft.com/office/drawing/2014/main" id="{30C7E6E9-BA12-41E5-B821-EAF87CC395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1436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1" name="公式" r:id="rId107" imgW="121838" imgH="121974" progId="Equation.3">
                    <p:embed/>
                  </p:oleObj>
                </mc:Choice>
                <mc:Fallback>
                  <p:oleObj name="公式" r:id="rId107" imgW="121838" imgH="121974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436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68" name="Object 88">
              <a:extLst>
                <a:ext uri="{FF2B5EF4-FFF2-40B4-BE49-F238E27FC236}">
                  <a16:creationId xmlns:a16="http://schemas.microsoft.com/office/drawing/2014/main" id="{93734382-AA64-4EE4-BBC1-14BD0B2552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166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2" name="公式" r:id="rId109" imgW="121838" imgH="121974" progId="Equation.3">
                    <p:embed/>
                  </p:oleObj>
                </mc:Choice>
                <mc:Fallback>
                  <p:oleObj name="公式" r:id="rId109" imgW="121838" imgH="121974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66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69" name="Object 89">
              <a:extLst>
                <a:ext uri="{FF2B5EF4-FFF2-40B4-BE49-F238E27FC236}">
                  <a16:creationId xmlns:a16="http://schemas.microsoft.com/office/drawing/2014/main" id="{BE92D4D1-B1A6-4BE8-B10F-4E8F7C8D25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1889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3" name="公式" r:id="rId111" imgW="121838" imgH="121974" progId="Equation.3">
                    <p:embed/>
                  </p:oleObj>
                </mc:Choice>
                <mc:Fallback>
                  <p:oleObj name="公式" r:id="rId111" imgW="121838" imgH="121974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889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70" name="Object 90">
              <a:extLst>
                <a:ext uri="{FF2B5EF4-FFF2-40B4-BE49-F238E27FC236}">
                  <a16:creationId xmlns:a16="http://schemas.microsoft.com/office/drawing/2014/main" id="{98AC1B77-59EE-4560-9FE3-373525F0CB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211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4" name="公式" r:id="rId113" imgW="121838" imgH="121974" progId="Equation.3">
                    <p:embed/>
                  </p:oleObj>
                </mc:Choice>
                <mc:Fallback>
                  <p:oleObj name="公式" r:id="rId113" imgW="121838" imgH="121974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11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71" name="Object 91">
              <a:extLst>
                <a:ext uri="{FF2B5EF4-FFF2-40B4-BE49-F238E27FC236}">
                  <a16:creationId xmlns:a16="http://schemas.microsoft.com/office/drawing/2014/main" id="{E3A0BB2C-3298-4EBC-8B6E-11B06E23B5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2344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5" name="公式" r:id="rId115" imgW="121838" imgH="121974" progId="Equation.3">
                    <p:embed/>
                  </p:oleObj>
                </mc:Choice>
                <mc:Fallback>
                  <p:oleObj name="公式" r:id="rId115" imgW="121838" imgH="121974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344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72" name="Object 92">
              <a:extLst>
                <a:ext uri="{FF2B5EF4-FFF2-40B4-BE49-F238E27FC236}">
                  <a16:creationId xmlns:a16="http://schemas.microsoft.com/office/drawing/2014/main" id="{D643018A-756E-4B44-8856-4E1C3EA1CD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2570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6" name="公式" r:id="rId117" imgW="121838" imgH="121974" progId="Equation.3">
                    <p:embed/>
                  </p:oleObj>
                </mc:Choice>
                <mc:Fallback>
                  <p:oleObj name="公式" r:id="rId117" imgW="121838" imgH="121974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570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73" name="Object 93">
              <a:extLst>
                <a:ext uri="{FF2B5EF4-FFF2-40B4-BE49-F238E27FC236}">
                  <a16:creationId xmlns:a16="http://schemas.microsoft.com/office/drawing/2014/main" id="{B01A7ADC-364E-48E5-A5CA-C5937BA48A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2797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7" name="公式" r:id="rId119" imgW="121838" imgH="121974" progId="Equation.3">
                    <p:embed/>
                  </p:oleObj>
                </mc:Choice>
                <mc:Fallback>
                  <p:oleObj name="公式" r:id="rId119" imgW="121838" imgH="121974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797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74" name="Object 94">
              <a:extLst>
                <a:ext uri="{FF2B5EF4-FFF2-40B4-BE49-F238E27FC236}">
                  <a16:creationId xmlns:a16="http://schemas.microsoft.com/office/drawing/2014/main" id="{59A7DC42-5159-476F-BF77-86003460AC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301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8" name="公式" r:id="rId121" imgW="121838" imgH="121974" progId="Equation.3">
                    <p:embed/>
                  </p:oleObj>
                </mc:Choice>
                <mc:Fallback>
                  <p:oleObj name="公式" r:id="rId121" imgW="121838" imgH="121974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01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75" name="Object 95">
              <a:extLst>
                <a:ext uri="{FF2B5EF4-FFF2-40B4-BE49-F238E27FC236}">
                  <a16:creationId xmlns:a16="http://schemas.microsoft.com/office/drawing/2014/main" id="{73C3C433-A139-4481-B82F-DD1BC2D603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3242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39" name="公式" r:id="rId123" imgW="121838" imgH="121974" progId="Equation.3">
                    <p:embed/>
                  </p:oleObj>
                </mc:Choice>
                <mc:Fallback>
                  <p:oleObj name="公式" r:id="rId123" imgW="121838" imgH="121974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242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76" name="Object 96">
              <a:extLst>
                <a:ext uri="{FF2B5EF4-FFF2-40B4-BE49-F238E27FC236}">
                  <a16:creationId xmlns:a16="http://schemas.microsoft.com/office/drawing/2014/main" id="{8EDB929E-443A-40F1-8AC6-AAC3BD75E9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3468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0" name="公式" r:id="rId125" imgW="121838" imgH="121974" progId="Equation.3">
                    <p:embed/>
                  </p:oleObj>
                </mc:Choice>
                <mc:Fallback>
                  <p:oleObj name="公式" r:id="rId125" imgW="121838" imgH="121974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468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77" name="Object 97">
              <a:extLst>
                <a:ext uri="{FF2B5EF4-FFF2-40B4-BE49-F238E27FC236}">
                  <a16:creationId xmlns:a16="http://schemas.microsoft.com/office/drawing/2014/main" id="{DBE0B6F0-6EB4-45DB-B8FC-370E47AD12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3" y="3695"/>
            <a:ext cx="131" cy="1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1" name="公式" r:id="rId127" imgW="121838" imgH="121974" progId="Equation.3">
                    <p:embed/>
                  </p:oleObj>
                </mc:Choice>
                <mc:Fallback>
                  <p:oleObj name="公式" r:id="rId127" imgW="121838" imgH="121974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695"/>
                          <a:ext cx="131" cy="1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78" name="Object 99">
              <a:extLst>
                <a:ext uri="{FF2B5EF4-FFF2-40B4-BE49-F238E27FC236}">
                  <a16:creationId xmlns:a16="http://schemas.microsoft.com/office/drawing/2014/main" id="{20B7DB81-E2A7-4202-9FA6-33CCE7599A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2" y="1179"/>
            <a:ext cx="24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2" name="公式" r:id="rId129" imgW="160005" imgH="198147" progId="Equation.3">
                    <p:embed/>
                  </p:oleObj>
                </mc:Choice>
                <mc:Fallback>
                  <p:oleObj name="公式" r:id="rId129" imgW="160005" imgH="198147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" y="1179"/>
                          <a:ext cx="243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">
            <a:extLst>
              <a:ext uri="{FF2B5EF4-FFF2-40B4-BE49-F238E27FC236}">
                <a16:creationId xmlns:a16="http://schemas.microsoft.com/office/drawing/2014/main" id="{702461E8-B452-4146-905B-8DAB480B4AE9}"/>
              </a:ext>
            </a:extLst>
          </p:cNvPr>
          <p:cNvGrpSpPr>
            <a:grpSpLocks/>
          </p:cNvGrpSpPr>
          <p:nvPr/>
        </p:nvGrpSpPr>
        <p:grpSpPr bwMode="auto">
          <a:xfrm>
            <a:off x="6097588" y="3105150"/>
            <a:ext cx="2020887" cy="2586038"/>
            <a:chOff x="3744" y="1824"/>
            <a:chExt cx="1273" cy="1629"/>
          </a:xfrm>
        </p:grpSpPr>
        <p:sp>
          <p:nvSpPr>
            <p:cNvPr id="61445" name="Rectangle 5">
              <a:extLst>
                <a:ext uri="{FF2B5EF4-FFF2-40B4-BE49-F238E27FC236}">
                  <a16:creationId xmlns:a16="http://schemas.microsoft.com/office/drawing/2014/main" id="{0F569B0C-B22D-4480-A38E-F76999D53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824"/>
              <a:ext cx="576" cy="1248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6" name="Line 6">
              <a:extLst>
                <a:ext uri="{FF2B5EF4-FFF2-40B4-BE49-F238E27FC236}">
                  <a16:creationId xmlns:a16="http://schemas.microsoft.com/office/drawing/2014/main" id="{173611FA-813E-45A8-89BE-E5449F6BD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072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7" name="Line 7">
              <a:extLst>
                <a:ext uri="{FF2B5EF4-FFF2-40B4-BE49-F238E27FC236}">
                  <a16:creationId xmlns:a16="http://schemas.microsoft.com/office/drawing/2014/main" id="{CDAF6131-FB4F-4268-A821-A6BE87E30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72"/>
              <a:ext cx="0" cy="19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8" name="Line 8">
              <a:extLst>
                <a:ext uri="{FF2B5EF4-FFF2-40B4-BE49-F238E27FC236}">
                  <a16:creationId xmlns:a16="http://schemas.microsoft.com/office/drawing/2014/main" id="{A35B2AFF-5CA2-4862-9EF8-4854D5350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216"/>
              <a:ext cx="3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49" name="Line 9">
              <a:extLst>
                <a:ext uri="{FF2B5EF4-FFF2-40B4-BE49-F238E27FC236}">
                  <a16:creationId xmlns:a16="http://schemas.microsoft.com/office/drawing/2014/main" id="{57D61D12-919B-442E-B876-88318C8A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216"/>
              <a:ext cx="5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408" name="Object 10">
              <a:extLst>
                <a:ext uri="{FF2B5EF4-FFF2-40B4-BE49-F238E27FC236}">
                  <a16:creationId xmlns:a16="http://schemas.microsoft.com/office/drawing/2014/main" id="{8120740C-5A88-476C-B97A-6627D3204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3264"/>
            <a:ext cx="169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3" name="公式" r:id="rId131" imgW="121838" imgH="129567" progId="Equation.3">
                    <p:embed/>
                  </p:oleObj>
                </mc:Choice>
                <mc:Fallback>
                  <p:oleObj name="公式" r:id="rId131" imgW="121838" imgH="12956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264"/>
                          <a:ext cx="169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9" name="Object 11">
              <a:extLst>
                <a:ext uri="{FF2B5EF4-FFF2-40B4-BE49-F238E27FC236}">
                  <a16:creationId xmlns:a16="http://schemas.microsoft.com/office/drawing/2014/main" id="{6744B825-5444-48D0-A738-E35D55A92F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3216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4" name="公式" r:id="rId133" imgW="121838" imgH="167531" progId="Equation.3">
                    <p:embed/>
                  </p:oleObj>
                </mc:Choice>
                <mc:Fallback>
                  <p:oleObj name="公式" r:id="rId133" imgW="121838" imgH="16753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216"/>
                          <a:ext cx="16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2" name="Line 12">
              <a:extLst>
                <a:ext uri="{FF2B5EF4-FFF2-40B4-BE49-F238E27FC236}">
                  <a16:creationId xmlns:a16="http://schemas.microsoft.com/office/drawing/2014/main" id="{80EBF74B-E62C-4047-8202-76996973D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824"/>
              <a:ext cx="19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3" name="Line 13">
              <a:extLst>
                <a:ext uri="{FF2B5EF4-FFF2-40B4-BE49-F238E27FC236}">
                  <a16:creationId xmlns:a16="http://schemas.microsoft.com/office/drawing/2014/main" id="{35DC4985-B438-4D41-8F8C-027090FD9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72"/>
              <a:ext cx="192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54" name="Line 14">
              <a:extLst>
                <a:ext uri="{FF2B5EF4-FFF2-40B4-BE49-F238E27FC236}">
                  <a16:creationId xmlns:a16="http://schemas.microsoft.com/office/drawing/2014/main" id="{DE551858-8776-4229-BB96-931CDAABC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824"/>
              <a:ext cx="0" cy="124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413" name="Object 15">
              <a:extLst>
                <a:ext uri="{FF2B5EF4-FFF2-40B4-BE49-F238E27FC236}">
                  <a16:creationId xmlns:a16="http://schemas.microsoft.com/office/drawing/2014/main" id="{DACA82C5-34DA-4C59-82F1-840AAD0C6A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8" y="2256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5" name="公式" r:id="rId135" imgW="121838" imgH="167531" progId="Equation.3">
                    <p:embed/>
                  </p:oleObj>
                </mc:Choice>
                <mc:Fallback>
                  <p:oleObj name="公式" r:id="rId135" imgW="121838" imgH="16753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256"/>
                          <a:ext cx="16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6AB77949-0DC9-4060-AB73-3D1C8C70CD14}"/>
              </a:ext>
            </a:extLst>
          </p:cNvPr>
          <p:cNvGrpSpPr>
            <a:grpSpLocks/>
          </p:cNvGrpSpPr>
          <p:nvPr/>
        </p:nvGrpSpPr>
        <p:grpSpPr bwMode="auto">
          <a:xfrm>
            <a:off x="6097588" y="3105150"/>
            <a:ext cx="990600" cy="1981200"/>
            <a:chOff x="3744" y="1824"/>
            <a:chExt cx="624" cy="1248"/>
          </a:xfrm>
        </p:grpSpPr>
        <p:sp>
          <p:nvSpPr>
            <p:cNvPr id="61463" name="Rectangle 23" descr="深色下对角线">
              <a:extLst>
                <a:ext uri="{FF2B5EF4-FFF2-40B4-BE49-F238E27FC236}">
                  <a16:creationId xmlns:a16="http://schemas.microsoft.com/office/drawing/2014/main" id="{189C48E0-422D-46F4-B6E3-010594F7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24"/>
              <a:ext cx="48" cy="1248"/>
            </a:xfrm>
            <a:prstGeom prst="rect">
              <a:avLst/>
            </a:prstGeom>
            <a:pattFill prst="dkDnDiag">
              <a:fgClr>
                <a:srgbClr val="33CC33"/>
              </a:fgClr>
              <a:bgClr>
                <a:srgbClr val="FFFFFF"/>
              </a:bgClr>
            </a:pattFill>
            <a:ln w="19050">
              <a:noFill/>
              <a:miter lim="800000"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4" name="Line 24">
              <a:extLst>
                <a:ext uri="{FF2B5EF4-FFF2-40B4-BE49-F238E27FC236}">
                  <a16:creationId xmlns:a16="http://schemas.microsoft.com/office/drawing/2014/main" id="{59A93966-AC32-4781-9D7A-73B4E3429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80"/>
              <a:ext cx="576" cy="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402" name="Object 25">
              <a:extLst>
                <a:ext uri="{FF2B5EF4-FFF2-40B4-BE49-F238E27FC236}">
                  <a16:creationId xmlns:a16="http://schemas.microsoft.com/office/drawing/2014/main" id="{19134EB6-7BB9-4BB5-952F-EF8E76B200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640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6" name="公式" r:id="rId137" imgW="106670" imgH="121974" progId="Equation.3">
                    <p:embed/>
                  </p:oleObj>
                </mc:Choice>
                <mc:Fallback>
                  <p:oleObj name="公式" r:id="rId137" imgW="106670" imgH="121974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640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">
            <a:extLst>
              <a:ext uri="{FF2B5EF4-FFF2-40B4-BE49-F238E27FC236}">
                <a16:creationId xmlns:a16="http://schemas.microsoft.com/office/drawing/2014/main" id="{79A122F7-67DB-474D-B44E-2C2D36539FAC}"/>
              </a:ext>
            </a:extLst>
          </p:cNvPr>
          <p:cNvGrpSpPr>
            <a:grpSpLocks/>
          </p:cNvGrpSpPr>
          <p:nvPr/>
        </p:nvGrpSpPr>
        <p:grpSpPr bwMode="auto">
          <a:xfrm>
            <a:off x="6688138" y="3394075"/>
            <a:ext cx="857250" cy="533400"/>
            <a:chOff x="4128" y="1968"/>
            <a:chExt cx="540" cy="336"/>
          </a:xfrm>
        </p:grpSpPr>
        <p:sp>
          <p:nvSpPr>
            <p:cNvPr id="61467" name="Line 27">
              <a:extLst>
                <a:ext uri="{FF2B5EF4-FFF2-40B4-BE49-F238E27FC236}">
                  <a16:creationId xmlns:a16="http://schemas.microsoft.com/office/drawing/2014/main" id="{09E05797-9DE5-4012-98FC-752AFB524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04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1468" name="Line 28">
              <a:extLst>
                <a:ext uri="{FF2B5EF4-FFF2-40B4-BE49-F238E27FC236}">
                  <a16:creationId xmlns:a16="http://schemas.microsoft.com/office/drawing/2014/main" id="{A364964C-1300-4D75-8E3E-B80208ECC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304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6399" name="Object 29">
              <a:extLst>
                <a:ext uri="{FF2B5EF4-FFF2-40B4-BE49-F238E27FC236}">
                  <a16:creationId xmlns:a16="http://schemas.microsoft.com/office/drawing/2014/main" id="{9B1D3F4F-A374-498C-B2EC-0D0A767504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968"/>
            <a:ext cx="30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47" name="公式" r:id="rId139" imgW="183002" imgH="167531" progId="Equation.3">
                    <p:embed/>
                  </p:oleObj>
                </mc:Choice>
                <mc:Fallback>
                  <p:oleObj name="公式" r:id="rId139" imgW="183002" imgH="167531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968"/>
                          <a:ext cx="30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" name="Text Box 4">
            <a:extLst>
              <a:ext uri="{FF2B5EF4-FFF2-40B4-BE49-F238E27FC236}">
                <a16:creationId xmlns:a16="http://schemas.microsoft.com/office/drawing/2014/main" id="{9D2518C6-E19B-43B8-818E-B3246A0D2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3810000"/>
            <a:ext cx="541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b&lt;&lt;a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b/a&lt;&lt;1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，有</a:t>
            </a:r>
          </a:p>
        </p:txBody>
      </p:sp>
      <p:graphicFrame>
        <p:nvGraphicFramePr>
          <p:cNvPr id="101" name="Object 90">
            <a:extLst>
              <a:ext uri="{FF2B5EF4-FFF2-40B4-BE49-F238E27FC236}">
                <a16:creationId xmlns:a16="http://schemas.microsoft.com/office/drawing/2014/main" id="{5E6410E9-1B8B-4629-89CC-5A10EC1F9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7613" y="4564063"/>
          <a:ext cx="1646237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8" name="公式" r:id="rId141" imgW="739104" imgH="396294" progId="Equation.3">
                  <p:embed/>
                </p:oleObj>
              </mc:Choice>
              <mc:Fallback>
                <p:oleObj name="公式" r:id="rId141" imgW="739104" imgH="396294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4564063"/>
                        <a:ext cx="1646237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nimBg="1"/>
      <p:bldP spid="61443" grpId="0" autoUpdateAnimBg="0"/>
      <p:bldP spid="1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日期占位符 1">
            <a:extLst>
              <a:ext uri="{FF2B5EF4-FFF2-40B4-BE49-F238E27FC236}">
                <a16:creationId xmlns:a16="http://schemas.microsoft.com/office/drawing/2014/main" id="{2438AC26-B9FA-410B-9713-9A44E59F2B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813A25-AD2F-417D-91E2-4DAF02C93CC4}" type="datetime9">
              <a:rPr lang="en-US"/>
              <a:pPr>
                <a:defRPr/>
              </a:pPr>
              <a:t>12/22/2017 5:35:32 PM</a:t>
            </a:fld>
            <a:endParaRPr lang="en-US" altLang="zh-CN"/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59B54A8B-5879-4696-9C77-0575D81991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C855F8-976E-42D8-B37D-7976C2A362C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/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B5E2167C-FCAE-461D-A0A1-29B3A718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98475"/>
            <a:ext cx="67452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ctr" eaLnBrk="1" fontAlgn="b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磁场的高斯定理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D702BF85-F0B0-46C7-9766-7A23AD458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1168400"/>
            <a:ext cx="8512175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fontAlgn="b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在磁场中任意取一个闭合曲面，由于磁感线是闭合曲线，穿进曲面的磁通量等于穿出的磁通量，封闭曲面的磁通量为零</a:t>
            </a:r>
          </a:p>
        </p:txBody>
      </p:sp>
      <p:graphicFrame>
        <p:nvGraphicFramePr>
          <p:cNvPr id="64530" name="Object 18">
            <a:extLst>
              <a:ext uri="{FF2B5EF4-FFF2-40B4-BE49-F238E27FC236}">
                <a16:creationId xmlns:a16="http://schemas.microsoft.com/office/drawing/2014/main" id="{205F9A79-3A53-4069-9D8B-888476EAF2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2830513"/>
          <a:ext cx="16287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公式" r:id="rId3" imgW="792439" imgH="297098" progId="Equation.3">
                  <p:embed/>
                </p:oleObj>
              </mc:Choice>
              <mc:Fallback>
                <p:oleObj name="公式" r:id="rId3" imgW="792439" imgH="29709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2830513"/>
                        <a:ext cx="16287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1" name="Text Box 19">
            <a:extLst>
              <a:ext uri="{FF2B5EF4-FFF2-40B4-BE49-F238E27FC236}">
                <a16:creationId xmlns:a16="http://schemas.microsoft.com/office/drawing/2014/main" id="{9ACD4849-8A80-435F-9281-CA717594B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4297363"/>
            <a:ext cx="44196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1" fontAlgn="b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与电场中的高斯定理比较，磁场是无源场，自然界不存在</a:t>
            </a:r>
            <a:r>
              <a:rPr lang="zh-CN" altLang="en-US" dirty="0">
                <a:solidFill>
                  <a:schemeClr val="hlink"/>
                </a:solidFill>
              </a:rPr>
              <a:t>磁荷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en-US" altLang="zh-CN" i="1" dirty="0">
                <a:solidFill>
                  <a:schemeClr val="hlink"/>
                </a:solidFill>
              </a:rPr>
              <a:t>magnetic charge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hlink"/>
                </a:solidFill>
                <a:hlinkClick r:id="rId5" action="ppaction://hlinkfile"/>
              </a:rPr>
              <a:t>磁单极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en-US" altLang="zh-CN" i="1" dirty="0" err="1">
                <a:solidFill>
                  <a:schemeClr val="hlink"/>
                </a:solidFill>
              </a:rPr>
              <a:t>magne</a:t>
            </a:r>
            <a:r>
              <a:rPr lang="en-US" altLang="zh-CN" i="1" dirty="0">
                <a:solidFill>
                  <a:schemeClr val="hlink"/>
                </a:solidFill>
              </a:rPr>
              <a:t>-tic monopole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64543" name="Object 31">
            <a:extLst>
              <a:ext uri="{FF2B5EF4-FFF2-40B4-BE49-F238E27FC236}">
                <a16:creationId xmlns:a16="http://schemas.microsoft.com/office/drawing/2014/main" id="{98BBA24F-E5E3-4DD4-AC76-73F98F783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3598863"/>
          <a:ext cx="1230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6" imgW="579100" imgH="205740" progId="Equation.3">
                  <p:embed/>
                </p:oleObj>
              </mc:Choice>
              <mc:Fallback>
                <p:oleObj name="Equation" r:id="rId6" imgW="579100" imgH="2057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598863"/>
                        <a:ext cx="12303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6">
            <a:extLst>
              <a:ext uri="{FF2B5EF4-FFF2-40B4-BE49-F238E27FC236}">
                <a16:creationId xmlns:a16="http://schemas.microsoft.com/office/drawing/2014/main" id="{EC444B83-DF50-41F5-82F3-C716AE58B910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636838"/>
            <a:ext cx="4191000" cy="3962400"/>
            <a:chOff x="2835" y="1434"/>
            <a:chExt cx="2640" cy="2496"/>
          </a:xfrm>
        </p:grpSpPr>
        <p:sp>
          <p:nvSpPr>
            <p:cNvPr id="64549" name="Rectangle 37">
              <a:extLst>
                <a:ext uri="{FF2B5EF4-FFF2-40B4-BE49-F238E27FC236}">
                  <a16:creationId xmlns:a16="http://schemas.microsoft.com/office/drawing/2014/main" id="{8DC3889F-C9F6-438C-AC47-42A12F3F1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1434"/>
              <a:ext cx="2640" cy="24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0" name="Line 38">
              <a:extLst>
                <a:ext uri="{FF2B5EF4-FFF2-40B4-BE49-F238E27FC236}">
                  <a16:creationId xmlns:a16="http://schemas.microsoft.com/office/drawing/2014/main" id="{5F83C93B-E024-4ECE-B138-2E0302730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1626"/>
              <a:ext cx="0" cy="216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1" name="Oval 39">
              <a:extLst>
                <a:ext uri="{FF2B5EF4-FFF2-40B4-BE49-F238E27FC236}">
                  <a16:creationId xmlns:a16="http://schemas.microsoft.com/office/drawing/2014/main" id="{42A1E251-34CF-44F9-83E5-F9CEF852C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2538"/>
              <a:ext cx="768" cy="288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2" name="Oval 40">
              <a:extLst>
                <a:ext uri="{FF2B5EF4-FFF2-40B4-BE49-F238E27FC236}">
                  <a16:creationId xmlns:a16="http://schemas.microsoft.com/office/drawing/2014/main" id="{43DB278C-D2AD-4A1F-BBEA-59048490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442"/>
              <a:ext cx="1248" cy="48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3" name="Oval 41">
              <a:extLst>
                <a:ext uri="{FF2B5EF4-FFF2-40B4-BE49-F238E27FC236}">
                  <a16:creationId xmlns:a16="http://schemas.microsoft.com/office/drawing/2014/main" id="{F227C774-E82D-4352-85D8-EA5542FE5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1" y="2346"/>
              <a:ext cx="1824" cy="67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4" name="Line 42">
              <a:extLst>
                <a:ext uri="{FF2B5EF4-FFF2-40B4-BE49-F238E27FC236}">
                  <a16:creationId xmlns:a16="http://schemas.microsoft.com/office/drawing/2014/main" id="{EE0A1285-0B64-4477-8068-BFFE56EAC4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3" y="2154"/>
              <a:ext cx="0" cy="480"/>
            </a:xfrm>
            <a:prstGeom prst="line">
              <a:avLst/>
            </a:prstGeom>
            <a:noFill/>
            <a:ln w="38100">
              <a:solidFill>
                <a:srgbClr val="FF7C8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5" name="Freeform 43">
              <a:extLst>
                <a:ext uri="{FF2B5EF4-FFF2-40B4-BE49-F238E27FC236}">
                  <a16:creationId xmlns:a16="http://schemas.microsoft.com/office/drawing/2014/main" id="{032967A7-1C85-40A5-95B5-A733514D7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2298"/>
              <a:ext cx="1232" cy="1132"/>
            </a:xfrm>
            <a:custGeom>
              <a:avLst/>
              <a:gdLst/>
              <a:ahLst/>
              <a:cxnLst>
                <a:cxn ang="0">
                  <a:pos x="169" y="151"/>
                </a:cxn>
                <a:cxn ang="0">
                  <a:pos x="656" y="28"/>
                </a:cxn>
                <a:cxn ang="0">
                  <a:pos x="1424" y="316"/>
                </a:cxn>
                <a:cxn ang="0">
                  <a:pos x="1616" y="988"/>
                </a:cxn>
                <a:cxn ang="0">
                  <a:pos x="1184" y="1372"/>
                </a:cxn>
                <a:cxn ang="0">
                  <a:pos x="704" y="1180"/>
                </a:cxn>
                <a:cxn ang="0">
                  <a:pos x="302" y="813"/>
                </a:cxn>
                <a:cxn ang="0">
                  <a:pos x="45" y="650"/>
                </a:cxn>
                <a:cxn ang="0">
                  <a:pos x="29" y="315"/>
                </a:cxn>
                <a:cxn ang="0">
                  <a:pos x="169" y="151"/>
                </a:cxn>
              </a:cxnLst>
              <a:rect l="0" t="0" r="r" b="b"/>
              <a:pathLst>
                <a:path w="1656" h="1404">
                  <a:moveTo>
                    <a:pt x="169" y="151"/>
                  </a:moveTo>
                  <a:cubicBezTo>
                    <a:pt x="273" y="111"/>
                    <a:pt x="447" y="0"/>
                    <a:pt x="656" y="28"/>
                  </a:cubicBezTo>
                  <a:cubicBezTo>
                    <a:pt x="865" y="56"/>
                    <a:pt x="1264" y="156"/>
                    <a:pt x="1424" y="316"/>
                  </a:cubicBezTo>
                  <a:cubicBezTo>
                    <a:pt x="1584" y="476"/>
                    <a:pt x="1656" y="812"/>
                    <a:pt x="1616" y="988"/>
                  </a:cubicBezTo>
                  <a:cubicBezTo>
                    <a:pt x="1576" y="1164"/>
                    <a:pt x="1336" y="1340"/>
                    <a:pt x="1184" y="1372"/>
                  </a:cubicBezTo>
                  <a:cubicBezTo>
                    <a:pt x="1032" y="1404"/>
                    <a:pt x="851" y="1273"/>
                    <a:pt x="704" y="1180"/>
                  </a:cubicBezTo>
                  <a:cubicBezTo>
                    <a:pt x="557" y="1087"/>
                    <a:pt x="412" y="901"/>
                    <a:pt x="302" y="813"/>
                  </a:cubicBezTo>
                  <a:cubicBezTo>
                    <a:pt x="192" y="725"/>
                    <a:pt x="90" y="733"/>
                    <a:pt x="45" y="650"/>
                  </a:cubicBezTo>
                  <a:cubicBezTo>
                    <a:pt x="0" y="567"/>
                    <a:pt x="8" y="398"/>
                    <a:pt x="29" y="315"/>
                  </a:cubicBezTo>
                  <a:cubicBezTo>
                    <a:pt x="50" y="232"/>
                    <a:pt x="140" y="185"/>
                    <a:pt x="169" y="151"/>
                  </a:cubicBezTo>
                  <a:close/>
                </a:path>
              </a:pathLst>
            </a:custGeom>
            <a:solidFill>
              <a:srgbClr val="99FF99"/>
            </a:solidFill>
            <a:ln w="9525" cap="flat" cmpd="sng">
              <a:prstDash val="solid"/>
              <a:round/>
              <a:headEnd/>
              <a:tailEnd/>
            </a:ln>
            <a:effectLst/>
            <a:scene3d>
              <a:camera prst="legacyPerspectiveFront">
                <a:rot lat="2100000" lon="3000000" rev="0"/>
              </a:camera>
              <a:lightRig rig="legacyFlat2" dir="t"/>
            </a:scene3d>
            <a:sp3d extrusionH="608000" prstMaterial="legacyMatte">
              <a:bevelT w="13500" h="13500" prst="angle"/>
              <a:bevelB w="13500" h="13500" prst="angle"/>
              <a:extrusionClr>
                <a:srgbClr val="99FF99"/>
              </a:extrusionClr>
            </a:sp3d>
          </p:spPr>
          <p:txBody>
            <a:bodyPr wrap="none" anchor="ctr">
              <a:flatTx/>
            </a:bodyPr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6" name="Freeform 44">
              <a:extLst>
                <a:ext uri="{FF2B5EF4-FFF2-40B4-BE49-F238E27FC236}">
                  <a16:creationId xmlns:a16="http://schemas.microsoft.com/office/drawing/2014/main" id="{BE1529C2-3ABC-4871-93B7-693C62BCD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6" y="2864"/>
              <a:ext cx="308" cy="112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100" y="92"/>
                </a:cxn>
                <a:cxn ang="0">
                  <a:pos x="200" y="64"/>
                </a:cxn>
                <a:cxn ang="0">
                  <a:pos x="264" y="32"/>
                </a:cxn>
                <a:cxn ang="0">
                  <a:pos x="308" y="0"/>
                </a:cxn>
              </a:cxnLst>
              <a:rect l="0" t="0" r="r" b="b"/>
              <a:pathLst>
                <a:path w="308" h="112">
                  <a:moveTo>
                    <a:pt x="0" y="112"/>
                  </a:moveTo>
                  <a:cubicBezTo>
                    <a:pt x="18" y="109"/>
                    <a:pt x="67" y="100"/>
                    <a:pt x="100" y="92"/>
                  </a:cubicBezTo>
                  <a:cubicBezTo>
                    <a:pt x="133" y="84"/>
                    <a:pt x="173" y="74"/>
                    <a:pt x="200" y="64"/>
                  </a:cubicBezTo>
                  <a:cubicBezTo>
                    <a:pt x="227" y="54"/>
                    <a:pt x="246" y="43"/>
                    <a:pt x="264" y="32"/>
                  </a:cubicBezTo>
                  <a:cubicBezTo>
                    <a:pt x="282" y="21"/>
                    <a:pt x="299" y="7"/>
                    <a:pt x="308" y="0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4557" name="Freeform 45">
              <a:extLst>
                <a:ext uri="{FF2B5EF4-FFF2-40B4-BE49-F238E27FC236}">
                  <a16:creationId xmlns:a16="http://schemas.microsoft.com/office/drawing/2014/main" id="{805D695A-DD92-488A-88BB-9029FD2E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715"/>
              <a:ext cx="147" cy="117"/>
            </a:xfrm>
            <a:custGeom>
              <a:avLst/>
              <a:gdLst/>
              <a:ahLst/>
              <a:cxnLst>
                <a:cxn ang="0">
                  <a:pos x="0" y="117"/>
                </a:cxn>
                <a:cxn ang="0">
                  <a:pos x="68" y="81"/>
                </a:cxn>
                <a:cxn ang="0">
                  <a:pos x="147" y="0"/>
                </a:cxn>
              </a:cxnLst>
              <a:rect l="0" t="0" r="r" b="b"/>
              <a:pathLst>
                <a:path w="147" h="117">
                  <a:moveTo>
                    <a:pt x="0" y="117"/>
                  </a:moveTo>
                  <a:cubicBezTo>
                    <a:pt x="11" y="111"/>
                    <a:pt x="44" y="101"/>
                    <a:pt x="68" y="81"/>
                  </a:cubicBezTo>
                  <a:cubicBezTo>
                    <a:pt x="92" y="61"/>
                    <a:pt x="131" y="17"/>
                    <a:pt x="147" y="0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7427" name="Object 46">
              <a:extLst>
                <a:ext uri="{FF2B5EF4-FFF2-40B4-BE49-F238E27FC236}">
                  <a16:creationId xmlns:a16="http://schemas.microsoft.com/office/drawing/2014/main" id="{C9629DCA-F624-4C22-A166-8955022C68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9" y="3018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name="公式" r:id="rId8" imgW="160005" imgH="198147" progId="Equation.3">
                    <p:embed/>
                  </p:oleObj>
                </mc:Choice>
                <mc:Fallback>
                  <p:oleObj name="公式" r:id="rId8" imgW="160005" imgH="198147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9" y="3018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Object 47">
              <a:extLst>
                <a:ext uri="{FF2B5EF4-FFF2-40B4-BE49-F238E27FC236}">
                  <a16:creationId xmlns:a16="http://schemas.microsoft.com/office/drawing/2014/main" id="{9DB82587-2102-4EFD-A6FF-50D87DB8E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1" y="1916"/>
            <a:ext cx="19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" name="公式" r:id="rId10" imgW="121838" imgH="159938" progId="Equation.3">
                    <p:embed/>
                  </p:oleObj>
                </mc:Choice>
                <mc:Fallback>
                  <p:oleObj name="公式" r:id="rId10" imgW="121838" imgH="159938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1916"/>
                          <a:ext cx="19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60" name="Freeform 48">
              <a:extLst>
                <a:ext uri="{FF2B5EF4-FFF2-40B4-BE49-F238E27FC236}">
                  <a16:creationId xmlns:a16="http://schemas.microsoft.com/office/drawing/2014/main" id="{55BD564C-BC8A-47E0-987A-E3F0231D6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1" y="2688"/>
              <a:ext cx="156" cy="107"/>
            </a:xfrm>
            <a:custGeom>
              <a:avLst/>
              <a:gdLst/>
              <a:ahLst/>
              <a:cxnLst>
                <a:cxn ang="0">
                  <a:pos x="0" y="107"/>
                </a:cxn>
                <a:cxn ang="0">
                  <a:pos x="96" y="59"/>
                </a:cxn>
                <a:cxn ang="0">
                  <a:pos x="156" y="0"/>
                </a:cxn>
              </a:cxnLst>
              <a:rect l="0" t="0" r="r" b="b"/>
              <a:pathLst>
                <a:path w="156" h="107">
                  <a:moveTo>
                    <a:pt x="0" y="107"/>
                  </a:moveTo>
                  <a:cubicBezTo>
                    <a:pt x="32" y="95"/>
                    <a:pt x="70" y="77"/>
                    <a:pt x="96" y="59"/>
                  </a:cubicBezTo>
                  <a:cubicBezTo>
                    <a:pt x="122" y="41"/>
                    <a:pt x="144" y="12"/>
                    <a:pt x="156" y="0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3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120B73-58AF-471D-8ED6-1D554F8C640B}"/>
              </a:ext>
            </a:extLst>
          </p:cNvPr>
          <p:cNvSpPr txBox="1"/>
          <p:nvPr/>
        </p:nvSpPr>
        <p:spPr>
          <a:xfrm>
            <a:off x="2624138" y="2924175"/>
            <a:ext cx="3895725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磁场基本方程</a:t>
            </a:r>
            <a:endParaRPr lang="en-US" altLang="zh-C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>
            <a:extLst>
              <a:ext uri="{FF2B5EF4-FFF2-40B4-BE49-F238E27FC236}">
                <a16:creationId xmlns:a16="http://schemas.microsoft.com/office/drawing/2014/main" id="{99E8A3BE-DF53-4683-B566-CAD254E400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14415B-89F5-45FF-9D23-8389ED04034E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/>
          </a:p>
        </p:txBody>
      </p:sp>
      <p:grpSp>
        <p:nvGrpSpPr>
          <p:cNvPr id="2" name="Group 97">
            <a:extLst>
              <a:ext uri="{FF2B5EF4-FFF2-40B4-BE49-F238E27FC236}">
                <a16:creationId xmlns:a16="http://schemas.microsoft.com/office/drawing/2014/main" id="{1A43D56C-8DE4-4B02-AF6C-1B159F19F02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95600"/>
            <a:ext cx="3429000" cy="3581400"/>
            <a:chOff x="3168" y="1824"/>
            <a:chExt cx="2160" cy="2256"/>
          </a:xfrm>
        </p:grpSpPr>
        <p:sp>
          <p:nvSpPr>
            <p:cNvPr id="100430" name="Rectangle 78">
              <a:extLst>
                <a:ext uri="{FF2B5EF4-FFF2-40B4-BE49-F238E27FC236}">
                  <a16:creationId xmlns:a16="http://schemas.microsoft.com/office/drawing/2014/main" id="{B170BD45-CCA2-4D56-ABAA-EB7715684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24"/>
              <a:ext cx="2160" cy="225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1" name="Line 79">
              <a:extLst>
                <a:ext uri="{FF2B5EF4-FFF2-40B4-BE49-F238E27FC236}">
                  <a16:creationId xmlns:a16="http://schemas.microsoft.com/office/drawing/2014/main" id="{9D9B3B8A-E622-4AF8-9AFC-708B32CBE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2200"/>
              <a:ext cx="0" cy="150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stealth" w="med" len="lg"/>
              <a:tailEnd type="none" w="sm" len="lg"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2" name="Oval 80">
              <a:extLst>
                <a:ext uri="{FF2B5EF4-FFF2-40B4-BE49-F238E27FC236}">
                  <a16:creationId xmlns:a16="http://schemas.microsoft.com/office/drawing/2014/main" id="{E6EB462B-5C08-4805-A72F-EFE2FA9C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827"/>
              <a:ext cx="720" cy="250"/>
            </a:xfrm>
            <a:prstGeom prst="ellips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3" name="Oval 81">
              <a:extLst>
                <a:ext uri="{FF2B5EF4-FFF2-40B4-BE49-F238E27FC236}">
                  <a16:creationId xmlns:a16="http://schemas.microsoft.com/office/drawing/2014/main" id="{C34ADF62-CC84-460A-8858-3C29C9B3B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3" y="2743"/>
              <a:ext cx="1170" cy="418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45791" dir="2021404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4" name="Oval 82">
              <a:extLst>
                <a:ext uri="{FF2B5EF4-FFF2-40B4-BE49-F238E27FC236}">
                  <a16:creationId xmlns:a16="http://schemas.microsoft.com/office/drawing/2014/main" id="{9F5157E6-9D16-41E0-8916-279F47CC9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2660"/>
              <a:ext cx="1710" cy="584"/>
            </a:xfrm>
            <a:prstGeom prst="ellips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5" name="Line 83">
              <a:extLst>
                <a:ext uri="{FF2B5EF4-FFF2-40B4-BE49-F238E27FC236}">
                  <a16:creationId xmlns:a16="http://schemas.microsoft.com/office/drawing/2014/main" id="{3E0CF9C3-C913-4DC6-B9B4-5920D8BAA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8" y="2492"/>
              <a:ext cx="0" cy="41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6" name="Line 84">
              <a:extLst>
                <a:ext uri="{FF2B5EF4-FFF2-40B4-BE49-F238E27FC236}">
                  <a16:creationId xmlns:a16="http://schemas.microsoft.com/office/drawing/2014/main" id="{E09B3BBC-BEA7-47D2-A72C-18C74199D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2952"/>
              <a:ext cx="450" cy="125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7" name="Line 85">
              <a:extLst>
                <a:ext uri="{FF2B5EF4-FFF2-40B4-BE49-F238E27FC236}">
                  <a16:creationId xmlns:a16="http://schemas.microsoft.com/office/drawing/2014/main" id="{DCE8863D-8D4C-4B80-A3A7-4AE1F0761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8" y="3077"/>
              <a:ext cx="180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none" w="sm" len="lg"/>
              <a:tailEnd type="stealth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8" name="Line 86">
              <a:extLst>
                <a:ext uri="{FF2B5EF4-FFF2-40B4-BE49-F238E27FC236}">
                  <a16:creationId xmlns:a16="http://schemas.microsoft.com/office/drawing/2014/main" id="{1CD90AAA-9F70-447B-B755-2C23321E8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161"/>
              <a:ext cx="240" cy="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stealth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39" name="Line 87">
              <a:extLst>
                <a:ext uri="{FF2B5EF4-FFF2-40B4-BE49-F238E27FC236}">
                  <a16:creationId xmlns:a16="http://schemas.microsoft.com/office/drawing/2014/main" id="{843B61C8-70F8-4841-B5DF-B85A0DB9E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3" y="3244"/>
              <a:ext cx="270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 type="none" w="sm" len="lg"/>
              <a:tailEnd type="stealth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40" name="Line 88">
              <a:extLst>
                <a:ext uri="{FF2B5EF4-FFF2-40B4-BE49-F238E27FC236}">
                  <a16:creationId xmlns:a16="http://schemas.microsoft.com/office/drawing/2014/main" id="{7B269833-6B18-4828-B466-43EDD6F8C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3704"/>
              <a:ext cx="0" cy="2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41" name="Line 89">
              <a:extLst>
                <a:ext uri="{FF2B5EF4-FFF2-40B4-BE49-F238E27FC236}">
                  <a16:creationId xmlns:a16="http://schemas.microsoft.com/office/drawing/2014/main" id="{7E0CE165-5708-4583-A338-A5C4B7D48B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8" y="1908"/>
              <a:ext cx="0" cy="29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 type="non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99" name="Object 90">
              <a:extLst>
                <a:ext uri="{FF2B5EF4-FFF2-40B4-BE49-F238E27FC236}">
                  <a16:creationId xmlns:a16="http://schemas.microsoft.com/office/drawing/2014/main" id="{C32BC5B0-3660-4D91-8030-98B9EDDCFD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3" y="2830"/>
            <a:ext cx="180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3" name="Equation" r:id="rId3" imgW="160005" imgH="159938" progId="Equation.3">
                    <p:embed/>
                  </p:oleObj>
                </mc:Choice>
                <mc:Fallback>
                  <p:oleObj name="Equation" r:id="rId3" imgW="160005" imgH="159938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" y="2830"/>
                          <a:ext cx="180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0" name="Object 91">
              <a:extLst>
                <a:ext uri="{FF2B5EF4-FFF2-40B4-BE49-F238E27FC236}">
                  <a16:creationId xmlns:a16="http://schemas.microsoft.com/office/drawing/2014/main" id="{8AAFD59E-7406-4922-96FE-4FE886DFC8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3" y="2160"/>
            <a:ext cx="14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4" name="公式" r:id="rId5" imgW="121838" imgH="159938" progId="Equation.3">
                    <p:embed/>
                  </p:oleObj>
                </mc:Choice>
                <mc:Fallback>
                  <p:oleObj name="公式" r:id="rId5" imgW="121838" imgH="159938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3" y="2160"/>
                          <a:ext cx="14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1" name="Object 94">
              <a:extLst>
                <a:ext uri="{FF2B5EF4-FFF2-40B4-BE49-F238E27FC236}">
                  <a16:creationId xmlns:a16="http://schemas.microsoft.com/office/drawing/2014/main" id="{003E9329-C182-4DB1-9126-B4A4E1E193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1" y="3273"/>
            <a:ext cx="183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5" name="公式" r:id="rId7" imgW="160005" imgH="198147" progId="Equation.3">
                    <p:embed/>
                  </p:oleObj>
                </mc:Choice>
                <mc:Fallback>
                  <p:oleObj name="公式" r:id="rId7" imgW="160005" imgH="198147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1" y="3273"/>
                          <a:ext cx="183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2" name="Object 96">
              <a:extLst>
                <a:ext uri="{FF2B5EF4-FFF2-40B4-BE49-F238E27FC236}">
                  <a16:creationId xmlns:a16="http://schemas.microsoft.com/office/drawing/2014/main" id="{4C666E8A-2207-45BB-86C9-DAF7AB6022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7" y="2816"/>
            <a:ext cx="169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6" name="公式" r:id="rId9" imgW="144836" imgH="159938" progId="Equation.3">
                    <p:embed/>
                  </p:oleObj>
                </mc:Choice>
                <mc:Fallback>
                  <p:oleObj name="公式" r:id="rId9" imgW="144836" imgH="159938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" y="2816"/>
                          <a:ext cx="169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91" name="Text Box 39">
            <a:extLst>
              <a:ext uri="{FF2B5EF4-FFF2-40B4-BE49-F238E27FC236}">
                <a16:creationId xmlns:a16="http://schemas.microsoft.com/office/drawing/2014/main" id="{10029B63-E691-4A67-B3B5-890E598C4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81088"/>
            <a:ext cx="8512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磁场中的磁感线是闭合线，磁感线与电流线相互环连。</a:t>
            </a:r>
          </a:p>
        </p:txBody>
      </p:sp>
      <p:sp>
        <p:nvSpPr>
          <p:cNvPr id="100402" name="Text Box 50">
            <a:extLst>
              <a:ext uri="{FF2B5EF4-FFF2-40B4-BE49-F238E27FC236}">
                <a16:creationId xmlns:a16="http://schemas.microsoft.com/office/drawing/2014/main" id="{CE8B25E5-879B-4085-8FF8-3878D89DB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433388"/>
            <a:ext cx="6705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磁场的环流  安培环路定律</a:t>
            </a:r>
          </a:p>
        </p:txBody>
      </p:sp>
      <p:grpSp>
        <p:nvGrpSpPr>
          <p:cNvPr id="3" name="Group 93">
            <a:extLst>
              <a:ext uri="{FF2B5EF4-FFF2-40B4-BE49-F238E27FC236}">
                <a16:creationId xmlns:a16="http://schemas.microsoft.com/office/drawing/2014/main" id="{FBFAEE9D-4DBA-4621-90BD-44C70EA25C64}"/>
              </a:ext>
            </a:extLst>
          </p:cNvPr>
          <p:cNvGrpSpPr>
            <a:grpSpLocks/>
          </p:cNvGrpSpPr>
          <p:nvPr/>
        </p:nvGrpSpPr>
        <p:grpSpPr bwMode="auto">
          <a:xfrm>
            <a:off x="3995738" y="1752600"/>
            <a:ext cx="2819400" cy="2286000"/>
            <a:chOff x="2517" y="1104"/>
            <a:chExt cx="1776" cy="1440"/>
          </a:xfrm>
        </p:grpSpPr>
        <p:sp>
          <p:nvSpPr>
            <p:cNvPr id="100405" name="AutoShape 53">
              <a:extLst>
                <a:ext uri="{FF2B5EF4-FFF2-40B4-BE49-F238E27FC236}">
                  <a16:creationId xmlns:a16="http://schemas.microsoft.com/office/drawing/2014/main" id="{C113F79F-AB8C-4E0F-AAF7-0E216BF1E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104"/>
              <a:ext cx="1776" cy="1440"/>
            </a:xfrm>
            <a:prstGeom prst="wedgeRoundRectCallout">
              <a:avLst>
                <a:gd name="adj1" fmla="val 63231"/>
                <a:gd name="adj2" fmla="val 89167"/>
                <a:gd name="adj3" fmla="val 16667"/>
              </a:avLst>
            </a:prstGeom>
            <a:gradFill rotWithShape="0">
              <a:gsLst>
                <a:gs pos="0">
                  <a:srgbClr val="74E2B8"/>
                </a:gs>
                <a:gs pos="100000">
                  <a:srgbClr val="74E2B8">
                    <a:gamma/>
                    <a:shade val="56078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4ADAA3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00407" name="Oval 55">
              <a:extLst>
                <a:ext uri="{FF2B5EF4-FFF2-40B4-BE49-F238E27FC236}">
                  <a16:creationId xmlns:a16="http://schemas.microsoft.com/office/drawing/2014/main" id="{2AB73314-0E39-42C7-AE52-E7BC4CECF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1296"/>
              <a:ext cx="1152" cy="115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08" name="Oval 56">
              <a:extLst>
                <a:ext uri="{FF2B5EF4-FFF2-40B4-BE49-F238E27FC236}">
                  <a16:creationId xmlns:a16="http://schemas.microsoft.com/office/drawing/2014/main" id="{F9BCD34A-0161-4058-BA30-CA7FA46BF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824"/>
              <a:ext cx="96" cy="9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09" name="Oval 57">
              <a:extLst>
                <a:ext uri="{FF2B5EF4-FFF2-40B4-BE49-F238E27FC236}">
                  <a16:creationId xmlns:a16="http://schemas.microsoft.com/office/drawing/2014/main" id="{E1AFDACD-902E-4058-8AE8-0641A506A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848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10" name="Line 58">
              <a:extLst>
                <a:ext uri="{FF2B5EF4-FFF2-40B4-BE49-F238E27FC236}">
                  <a16:creationId xmlns:a16="http://schemas.microsoft.com/office/drawing/2014/main" id="{165B69A5-78F4-40CF-A9D3-3D2A85E5B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5" y="2448"/>
              <a:ext cx="144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11" name="Line 59">
              <a:extLst>
                <a:ext uri="{FF2B5EF4-FFF2-40B4-BE49-F238E27FC236}">
                  <a16:creationId xmlns:a16="http://schemas.microsoft.com/office/drawing/2014/main" id="{72002057-BF04-4D03-A957-53259AE79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88" y="1295"/>
              <a:ext cx="13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412" name="Line 60">
              <a:extLst>
                <a:ext uri="{FF2B5EF4-FFF2-40B4-BE49-F238E27FC236}">
                  <a16:creationId xmlns:a16="http://schemas.microsoft.com/office/drawing/2014/main" id="{18EC3118-A998-40B6-9091-716379D0A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3" y="1488"/>
              <a:ext cx="432" cy="38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82" name="Object 61">
              <a:extLst>
                <a:ext uri="{FF2B5EF4-FFF2-40B4-BE49-F238E27FC236}">
                  <a16:creationId xmlns:a16="http://schemas.microsoft.com/office/drawing/2014/main" id="{8A2CC285-5BC1-4259-AD74-F35E6669FA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9" y="1584"/>
            <a:ext cx="19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7" name="公式" r:id="rId11" imgW="160005" imgH="159938" progId="Equation.3">
                    <p:embed/>
                  </p:oleObj>
                </mc:Choice>
                <mc:Fallback>
                  <p:oleObj name="公式" r:id="rId11" imgW="160005" imgH="159938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9" y="1584"/>
                          <a:ext cx="19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16" name="Line 64">
              <a:extLst>
                <a:ext uri="{FF2B5EF4-FFF2-40B4-BE49-F238E27FC236}">
                  <a16:creationId xmlns:a16="http://schemas.microsoft.com/office/drawing/2014/main" id="{D79804A8-02B2-4BD6-AA9C-334B21D00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3" y="1872"/>
              <a:ext cx="816" cy="0"/>
            </a:xfrm>
            <a:prstGeom prst="line">
              <a:avLst/>
            </a:prstGeom>
            <a:noFill/>
            <a:ln w="19050">
              <a:solidFill>
                <a:srgbClr val="99FF99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84" name="Object 67">
              <a:extLst>
                <a:ext uri="{FF2B5EF4-FFF2-40B4-BE49-F238E27FC236}">
                  <a16:creationId xmlns:a16="http://schemas.microsoft.com/office/drawing/2014/main" id="{A5833C15-00B6-43AA-949B-A4FF8DE18E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0" y="1649"/>
            <a:ext cx="15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8" name="公式" r:id="rId13" imgW="121838" imgH="167531" progId="Equation.3">
                    <p:embed/>
                  </p:oleObj>
                </mc:Choice>
                <mc:Fallback>
                  <p:oleObj name="公式" r:id="rId13" imgW="121838" imgH="167531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1649"/>
                          <a:ext cx="15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21" name="Line 69">
              <a:extLst>
                <a:ext uri="{FF2B5EF4-FFF2-40B4-BE49-F238E27FC236}">
                  <a16:creationId xmlns:a16="http://schemas.microsoft.com/office/drawing/2014/main" id="{4846B342-10B5-486B-99A5-786E0CEA2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6" y="1234"/>
              <a:ext cx="248" cy="252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headEnd/>
              <a:tailEnd type="stealth" w="med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86" name="Object 70">
              <a:extLst>
                <a:ext uri="{FF2B5EF4-FFF2-40B4-BE49-F238E27FC236}">
                  <a16:creationId xmlns:a16="http://schemas.microsoft.com/office/drawing/2014/main" id="{0618968E-CFB9-463F-877F-FD8D72D829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1" y="1104"/>
            <a:ext cx="20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9" name="公式" r:id="rId15" imgW="160005" imgH="198147" progId="Equation.3">
                    <p:embed/>
                  </p:oleObj>
                </mc:Choice>
                <mc:Fallback>
                  <p:oleObj name="公式" r:id="rId15" imgW="160005" imgH="198147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104"/>
                          <a:ext cx="20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4">
            <a:extLst>
              <a:ext uri="{FF2B5EF4-FFF2-40B4-BE49-F238E27FC236}">
                <a16:creationId xmlns:a16="http://schemas.microsoft.com/office/drawing/2014/main" id="{077B4D84-69B0-4B34-A0D9-35C5927F68AA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1989138"/>
            <a:ext cx="661987" cy="488950"/>
            <a:chOff x="3504" y="672"/>
            <a:chExt cx="417" cy="308"/>
          </a:xfrm>
        </p:grpSpPr>
        <p:graphicFrame>
          <p:nvGraphicFramePr>
            <p:cNvPr id="19473" name="Object 36">
              <a:extLst>
                <a:ext uri="{FF2B5EF4-FFF2-40B4-BE49-F238E27FC236}">
                  <a16:creationId xmlns:a16="http://schemas.microsoft.com/office/drawing/2014/main" id="{BC04275C-1DDB-4304-B6C7-78CC09F876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672"/>
            <a:ext cx="273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0" name="公式" r:id="rId17" imgW="183002" imgH="205740" progId="Equation.3">
                    <p:embed/>
                  </p:oleObj>
                </mc:Choice>
                <mc:Fallback>
                  <p:oleObj name="公式" r:id="rId17" imgW="183002" imgH="20574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672"/>
                          <a:ext cx="273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rgbClr val="969696">
                              <a:alpha val="50000"/>
                            </a:srgbClr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2" name="Line 30">
              <a:extLst>
                <a:ext uri="{FF2B5EF4-FFF2-40B4-BE49-F238E27FC236}">
                  <a16:creationId xmlns:a16="http://schemas.microsoft.com/office/drawing/2014/main" id="{A5604967-4E78-4F27-A6D4-B6B3450B59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816"/>
              <a:ext cx="96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stealth" w="lg" len="lg"/>
            </a:ln>
            <a:effectLst>
              <a:outerShdw dist="28398" dir="1593903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92">
            <a:extLst>
              <a:ext uri="{FF2B5EF4-FFF2-40B4-BE49-F238E27FC236}">
                <a16:creationId xmlns:a16="http://schemas.microsoft.com/office/drawing/2014/main" id="{F9373690-505F-48D5-8723-BB9989DD8491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2247900"/>
            <a:ext cx="990600" cy="685800"/>
            <a:chOff x="3061" y="1416"/>
            <a:chExt cx="624" cy="432"/>
          </a:xfrm>
        </p:grpSpPr>
        <p:sp>
          <p:nvSpPr>
            <p:cNvPr id="100383" name="Line 31">
              <a:extLst>
                <a:ext uri="{FF2B5EF4-FFF2-40B4-BE49-F238E27FC236}">
                  <a16:creationId xmlns:a16="http://schemas.microsoft.com/office/drawing/2014/main" id="{06FDE3CD-CF7E-4422-BC09-D3F06055D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9" y="1416"/>
              <a:ext cx="336" cy="432"/>
            </a:xfrm>
            <a:prstGeom prst="line">
              <a:avLst/>
            </a:prstGeom>
            <a:noFill/>
            <a:ln w="28575">
              <a:solidFill>
                <a:srgbClr val="FFFFCC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0385" name="Line 33">
              <a:extLst>
                <a:ext uri="{FF2B5EF4-FFF2-40B4-BE49-F238E27FC236}">
                  <a16:creationId xmlns:a16="http://schemas.microsoft.com/office/drawing/2014/main" id="{31A4D0F1-1F98-407E-975F-EB9DC7730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9" y="1560"/>
              <a:ext cx="192" cy="96"/>
            </a:xfrm>
            <a:prstGeom prst="line">
              <a:avLst/>
            </a:prstGeom>
            <a:noFill/>
            <a:ln w="19050">
              <a:solidFill>
                <a:srgbClr val="FFFFCC"/>
              </a:solidFill>
              <a:round/>
              <a:headEnd type="none" w="sm" len="lg"/>
              <a:tailEnd type="triangle" w="sm" len="lg"/>
            </a:ln>
            <a:effectLst>
              <a:outerShdw dist="35921" dir="2700000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9472" name="Object 34">
              <a:extLst>
                <a:ext uri="{FF2B5EF4-FFF2-40B4-BE49-F238E27FC236}">
                  <a16:creationId xmlns:a16="http://schemas.microsoft.com/office/drawing/2014/main" id="{483A07AD-8100-4838-8BF0-DEE4AC8DC3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1" y="1416"/>
            <a:ext cx="2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1" name="公式" r:id="rId19" imgW="198171" imgH="167531" progId="Equation.3">
                    <p:embed/>
                  </p:oleObj>
                </mc:Choice>
                <mc:Fallback>
                  <p:oleObj name="公式" r:id="rId19" imgW="198171" imgH="16753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1416"/>
                          <a:ext cx="256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" name="Object 22">
            <a:extLst>
              <a:ext uri="{FF2B5EF4-FFF2-40B4-BE49-F238E27FC236}">
                <a16:creationId xmlns:a16="http://schemas.microsoft.com/office/drawing/2014/main" id="{9721B897-8524-47DF-B532-24C83D94DE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4260850"/>
          <a:ext cx="229393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公式" r:id="rId21" imgW="1059114" imgH="350493" progId="Equation.3">
                  <p:embed/>
                </p:oleObj>
              </mc:Choice>
              <mc:Fallback>
                <p:oleObj name="公式" r:id="rId21" imgW="1059114" imgH="350493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4260850"/>
                        <a:ext cx="2293937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36">
            <a:extLst>
              <a:ext uri="{FF2B5EF4-FFF2-40B4-BE49-F238E27FC236}">
                <a16:creationId xmlns:a16="http://schemas.microsoft.com/office/drawing/2014/main" id="{24AB69CB-8C10-4520-B2D9-14B2A091C958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5130800"/>
            <a:ext cx="4679950" cy="730250"/>
            <a:chOff x="433" y="3016"/>
            <a:chExt cx="2948" cy="460"/>
          </a:xfrm>
        </p:grpSpPr>
        <p:sp>
          <p:nvSpPr>
            <p:cNvPr id="19468" name="Text Box 24">
              <a:extLst>
                <a:ext uri="{FF2B5EF4-FFF2-40B4-BE49-F238E27FC236}">
                  <a16:creationId xmlns:a16="http://schemas.microsoft.com/office/drawing/2014/main" id="{26FC7B88-193C-4F5F-96A7-60BC54634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" y="3016"/>
              <a:ext cx="29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幼圆" panose="02010509060101010101" pitchFamily="49" charset="-122"/>
                  <a:ea typeface="幼圆" panose="02010509060101010101" pitchFamily="49" charset="-122"/>
                </a:rPr>
                <a:t>     </a:t>
              </a:r>
              <a:r>
                <a:rPr lang="zh-CN" altLang="en-US" sz="2800">
                  <a:latin typeface="幼圆" panose="02010509060101010101" pitchFamily="49" charset="-122"/>
                  <a:ea typeface="幼圆" panose="02010509060101010101" pitchFamily="49" charset="-122"/>
                </a:rPr>
                <a:t>为</a:t>
              </a:r>
              <a:r>
                <a:rPr lang="en-US" altLang="zh-CN" sz="2800" i="1">
                  <a:ea typeface="幼圆" panose="02010509060101010101" pitchFamily="49" charset="-122"/>
                </a:rPr>
                <a:t>L</a:t>
              </a:r>
              <a:r>
                <a:rPr lang="zh-CN" altLang="en-US" sz="2800">
                  <a:latin typeface="幼圆" panose="02010509060101010101" pitchFamily="49" charset="-122"/>
                  <a:ea typeface="幼圆" panose="02010509060101010101" pitchFamily="49" charset="-122"/>
                </a:rPr>
                <a:t>包围的电流。</a:t>
              </a:r>
            </a:p>
          </p:txBody>
        </p:sp>
        <p:graphicFrame>
          <p:nvGraphicFramePr>
            <p:cNvPr id="19469" name="Object 25">
              <a:extLst>
                <a:ext uri="{FF2B5EF4-FFF2-40B4-BE49-F238E27FC236}">
                  <a16:creationId xmlns:a16="http://schemas.microsoft.com/office/drawing/2014/main" id="{F3A0D8B5-4F62-401C-B34D-2D8573BF56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" y="3022"/>
            <a:ext cx="50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13" name="公式" r:id="rId23" imgW="335178" imgH="335307" progId="Equation.3">
                    <p:embed/>
                  </p:oleObj>
                </mc:Choice>
                <mc:Fallback>
                  <p:oleObj name="公式" r:id="rId23" imgW="335178" imgH="33530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3022"/>
                          <a:ext cx="50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Text Box 17">
            <a:extLst>
              <a:ext uri="{FF2B5EF4-FFF2-40B4-BE49-F238E27FC236}">
                <a16:creationId xmlns:a16="http://schemas.microsoft.com/office/drawing/2014/main" id="{F8D013C7-C33F-4DE2-B883-5E40D7A2C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449513"/>
            <a:ext cx="3937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结果表明无论什么形状的回路，如果回路包围无限长直电流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91" grpId="0" autoUpdateAnimBg="0"/>
      <p:bldP spid="100402" grpId="0" autoUpdateAnimBg="0"/>
      <p:bldP spid="5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>
            <a:extLst>
              <a:ext uri="{FF2B5EF4-FFF2-40B4-BE49-F238E27FC236}">
                <a16:creationId xmlns:a16="http://schemas.microsoft.com/office/drawing/2014/main" id="{C4B2704F-9393-40C6-95D1-0B7BA668B9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C69939-91D9-480C-BA38-705BB27742C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/>
          </a:p>
        </p:txBody>
      </p:sp>
      <p:sp>
        <p:nvSpPr>
          <p:cNvPr id="103470" name="Rectangle 46">
            <a:extLst>
              <a:ext uri="{FF2B5EF4-FFF2-40B4-BE49-F238E27FC236}">
                <a16:creationId xmlns:a16="http://schemas.microsoft.com/office/drawing/2014/main" id="{A8C14520-9D68-42BE-9971-0FF87541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371600"/>
            <a:ext cx="4800600" cy="5181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7">
            <a:extLst>
              <a:ext uri="{FF2B5EF4-FFF2-40B4-BE49-F238E27FC236}">
                <a16:creationId xmlns:a16="http://schemas.microsoft.com/office/drawing/2014/main" id="{1C98709D-6424-42DB-9668-D778E84B063A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1524000"/>
            <a:ext cx="0" cy="4800600"/>
            <a:chOff x="3888" y="960"/>
            <a:chExt cx="0" cy="3024"/>
          </a:xfrm>
        </p:grpSpPr>
        <p:sp>
          <p:nvSpPr>
            <p:cNvPr id="103472" name="Line 48">
              <a:extLst>
                <a:ext uri="{FF2B5EF4-FFF2-40B4-BE49-F238E27FC236}">
                  <a16:creationId xmlns:a16="http://schemas.microsoft.com/office/drawing/2014/main" id="{3CF3855F-D661-4075-A62A-E1CDA07AA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488"/>
              <a:ext cx="0" cy="225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stealth" w="lg" len="lg"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73" name="Line 49">
              <a:extLst>
                <a:ext uri="{FF2B5EF4-FFF2-40B4-BE49-F238E27FC236}">
                  <a16:creationId xmlns:a16="http://schemas.microsoft.com/office/drawing/2014/main" id="{E2E1924E-30D2-49D4-9902-083365583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744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74" name="Line 50">
              <a:extLst>
                <a:ext uri="{FF2B5EF4-FFF2-40B4-BE49-F238E27FC236}">
                  <a16:creationId xmlns:a16="http://schemas.microsoft.com/office/drawing/2014/main" id="{1A2552AF-D18B-48DA-8A57-54C1C85E63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960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51">
            <a:extLst>
              <a:ext uri="{FF2B5EF4-FFF2-40B4-BE49-F238E27FC236}">
                <a16:creationId xmlns:a16="http://schemas.microsoft.com/office/drawing/2014/main" id="{B46567A8-6BAB-4023-A683-40CDA21A452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962400"/>
            <a:ext cx="4572000" cy="1346200"/>
            <a:chOff x="2504" y="2496"/>
            <a:chExt cx="2880" cy="848"/>
          </a:xfrm>
        </p:grpSpPr>
        <p:sp>
          <p:nvSpPr>
            <p:cNvPr id="103476" name="AutoShape 52">
              <a:extLst>
                <a:ext uri="{FF2B5EF4-FFF2-40B4-BE49-F238E27FC236}">
                  <a16:creationId xmlns:a16="http://schemas.microsoft.com/office/drawing/2014/main" id="{55655F26-3FEA-40D2-81EE-4B2ACC9B5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2576"/>
              <a:ext cx="2880" cy="768"/>
            </a:xfrm>
            <a:prstGeom prst="parallelogram">
              <a:avLst>
                <a:gd name="adj" fmla="val 146094"/>
              </a:avLst>
            </a:prstGeom>
            <a:gradFill rotWithShape="0">
              <a:gsLst>
                <a:gs pos="0">
                  <a:srgbClr val="FF99CC"/>
                </a:gs>
                <a:gs pos="100000">
                  <a:srgbClr val="FF99CC">
                    <a:gamma/>
                    <a:shade val="45882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FF99CC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77" name="Line 53">
              <a:extLst>
                <a:ext uri="{FF2B5EF4-FFF2-40B4-BE49-F238E27FC236}">
                  <a16:creationId xmlns:a16="http://schemas.microsoft.com/office/drawing/2014/main" id="{36455738-DDF7-43B3-9C23-6DAF9D3BB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96"/>
              <a:ext cx="0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54">
            <a:extLst>
              <a:ext uri="{FF2B5EF4-FFF2-40B4-BE49-F238E27FC236}">
                <a16:creationId xmlns:a16="http://schemas.microsoft.com/office/drawing/2014/main" id="{B5CA657B-AC34-4129-900E-71F9D7D5AF1B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2971800"/>
            <a:ext cx="2286000" cy="2209800"/>
            <a:chOff x="3168" y="1872"/>
            <a:chExt cx="1440" cy="1392"/>
          </a:xfrm>
        </p:grpSpPr>
        <p:sp>
          <p:nvSpPr>
            <p:cNvPr id="103479" name="Line 55">
              <a:extLst>
                <a:ext uri="{FF2B5EF4-FFF2-40B4-BE49-F238E27FC236}">
                  <a16:creationId xmlns:a16="http://schemas.microsoft.com/office/drawing/2014/main" id="{E459D0FA-88E6-48C6-9B8C-F9641A15E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976"/>
              <a:ext cx="0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0" name="Line 56">
              <a:extLst>
                <a:ext uri="{FF2B5EF4-FFF2-40B4-BE49-F238E27FC236}">
                  <a16:creationId xmlns:a16="http://schemas.microsoft.com/office/drawing/2014/main" id="{ED943FF8-27C8-4C6D-8E15-809A16EAC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928"/>
              <a:ext cx="0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1" name="Line 57">
              <a:extLst>
                <a:ext uri="{FF2B5EF4-FFF2-40B4-BE49-F238E27FC236}">
                  <a16:creationId xmlns:a16="http://schemas.microsoft.com/office/drawing/2014/main" id="{E5BD639E-69A2-44EF-BA1C-0A01006A3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640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2" name="Line 58">
              <a:extLst>
                <a:ext uri="{FF2B5EF4-FFF2-40B4-BE49-F238E27FC236}">
                  <a16:creationId xmlns:a16="http://schemas.microsoft.com/office/drawing/2014/main" id="{D459BC6F-201D-426B-98F5-9434AC1BD3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448"/>
              <a:ext cx="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3" name="Line 59">
              <a:extLst>
                <a:ext uri="{FF2B5EF4-FFF2-40B4-BE49-F238E27FC236}">
                  <a16:creationId xmlns:a16="http://schemas.microsoft.com/office/drawing/2014/main" id="{74AED3F1-CD06-4FC8-A7B8-BC8B43C5F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928"/>
              <a:ext cx="0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4" name="Freeform 60">
              <a:extLst>
                <a:ext uri="{FF2B5EF4-FFF2-40B4-BE49-F238E27FC236}">
                  <a16:creationId xmlns:a16="http://schemas.microsoft.com/office/drawing/2014/main" id="{8597EFB4-FF36-4669-8E19-74BE223FB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1" y="2544"/>
              <a:ext cx="5" cy="49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495"/>
                </a:cxn>
              </a:cxnLst>
              <a:rect l="0" t="0" r="r" b="b"/>
              <a:pathLst>
                <a:path w="5" h="495">
                  <a:moveTo>
                    <a:pt x="5" y="0"/>
                  </a:moveTo>
                  <a:lnTo>
                    <a:pt x="0" y="495"/>
                  </a:ln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 type="none" w="med" len="med"/>
              <a:tailEnd type="none" w="med" len="med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5" name="Line 61">
              <a:extLst>
                <a:ext uri="{FF2B5EF4-FFF2-40B4-BE49-F238E27FC236}">
                  <a16:creationId xmlns:a16="http://schemas.microsoft.com/office/drawing/2014/main" id="{DC76A10F-8164-426D-8A07-C14F3BBF1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2"/>
              <a:ext cx="0" cy="67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6" name="Line 62">
              <a:extLst>
                <a:ext uri="{FF2B5EF4-FFF2-40B4-BE49-F238E27FC236}">
                  <a16:creationId xmlns:a16="http://schemas.microsoft.com/office/drawing/2014/main" id="{2B556939-FACC-46A2-A003-66E0F5D67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0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7" name="Line 63">
              <a:extLst>
                <a:ext uri="{FF2B5EF4-FFF2-40B4-BE49-F238E27FC236}">
                  <a16:creationId xmlns:a16="http://schemas.microsoft.com/office/drawing/2014/main" id="{670DA3E5-B3A7-4284-8DDC-2025C576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872"/>
              <a:ext cx="0" cy="7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8" name="Freeform 64">
              <a:extLst>
                <a:ext uri="{FF2B5EF4-FFF2-40B4-BE49-F238E27FC236}">
                  <a16:creationId xmlns:a16="http://schemas.microsoft.com/office/drawing/2014/main" id="{11026F4E-08B3-4881-AE23-961BC6B87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1872"/>
              <a:ext cx="1" cy="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39"/>
                </a:cxn>
              </a:cxnLst>
              <a:rect l="0" t="0" r="r" b="b"/>
              <a:pathLst>
                <a:path w="1" h="739">
                  <a:moveTo>
                    <a:pt x="0" y="0"/>
                  </a:moveTo>
                  <a:lnTo>
                    <a:pt x="0" y="739"/>
                  </a:ln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 type="none" w="med" len="med"/>
              <a:tailEnd type="none" w="med" len="med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89" name="Line 65">
              <a:extLst>
                <a:ext uri="{FF2B5EF4-FFF2-40B4-BE49-F238E27FC236}">
                  <a16:creationId xmlns:a16="http://schemas.microsoft.com/office/drawing/2014/main" id="{CB8EB338-B16A-4F9D-98B5-5769E2C05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2352"/>
              <a:ext cx="0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90" name="Freeform 66">
              <a:extLst>
                <a:ext uri="{FF2B5EF4-FFF2-40B4-BE49-F238E27FC236}">
                  <a16:creationId xmlns:a16="http://schemas.microsoft.com/office/drawing/2014/main" id="{FC34915A-34FE-49EF-98BF-1FBAD4DBE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1968"/>
              <a:ext cx="1" cy="6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666"/>
                </a:cxn>
              </a:cxnLst>
              <a:rect l="0" t="0" r="r" b="b"/>
              <a:pathLst>
                <a:path w="1" h="666">
                  <a:moveTo>
                    <a:pt x="0" y="0"/>
                  </a:moveTo>
                  <a:lnTo>
                    <a:pt x="1" y="666"/>
                  </a:lnTo>
                </a:path>
              </a:pathLst>
            </a:custGeom>
            <a:noFill/>
            <a:ln w="9525">
              <a:solidFill>
                <a:schemeClr val="hlink"/>
              </a:solidFill>
              <a:round/>
              <a:headEnd type="none" w="med" len="med"/>
              <a:tailEnd type="none" w="med" len="med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91" name="Line 67">
              <a:extLst>
                <a:ext uri="{FF2B5EF4-FFF2-40B4-BE49-F238E27FC236}">
                  <a16:creationId xmlns:a16="http://schemas.microsoft.com/office/drawing/2014/main" id="{9974F6D8-D057-4899-9FDB-0C7588616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352"/>
              <a:ext cx="0" cy="57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92" name="Line 68">
              <a:extLst>
                <a:ext uri="{FF2B5EF4-FFF2-40B4-BE49-F238E27FC236}">
                  <a16:creationId xmlns:a16="http://schemas.microsoft.com/office/drawing/2014/main" id="{47E13EE0-F5B6-40D6-9092-9C12CA0B0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208"/>
              <a:ext cx="0" cy="48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3493" name="Text Box 69">
            <a:extLst>
              <a:ext uri="{FF2B5EF4-FFF2-40B4-BE49-F238E27FC236}">
                <a16:creationId xmlns:a16="http://schemas.microsoft.com/office/drawing/2014/main" id="{38933D12-CB8E-41DF-BDFB-12188E15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524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磁感强度的环路积分</a:t>
            </a:r>
          </a:p>
        </p:txBody>
      </p:sp>
      <p:grpSp>
        <p:nvGrpSpPr>
          <p:cNvPr id="5" name="Group 70">
            <a:extLst>
              <a:ext uri="{FF2B5EF4-FFF2-40B4-BE49-F238E27FC236}">
                <a16:creationId xmlns:a16="http://schemas.microsoft.com/office/drawing/2014/main" id="{9959BCA6-FAF4-4FE0-BD63-37D56EEBF51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165600"/>
            <a:ext cx="2286000" cy="1074738"/>
            <a:chOff x="3176" y="2624"/>
            <a:chExt cx="1440" cy="677"/>
          </a:xfrm>
        </p:grpSpPr>
        <p:sp>
          <p:nvSpPr>
            <p:cNvPr id="103495" name="Freeform 71">
              <a:extLst>
                <a:ext uri="{FF2B5EF4-FFF2-40B4-BE49-F238E27FC236}">
                  <a16:creationId xmlns:a16="http://schemas.microsoft.com/office/drawing/2014/main" id="{76F019AF-0E76-4642-AA55-E32434483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" y="2624"/>
              <a:ext cx="1440" cy="648"/>
            </a:xfrm>
            <a:custGeom>
              <a:avLst/>
              <a:gdLst/>
              <a:ahLst/>
              <a:cxnLst>
                <a:cxn ang="0">
                  <a:pos x="19" y="563"/>
                </a:cxn>
                <a:cxn ang="0">
                  <a:pos x="214" y="641"/>
                </a:cxn>
                <a:cxn ang="0">
                  <a:pos x="512" y="607"/>
                </a:cxn>
                <a:cxn ang="0">
                  <a:pos x="800" y="463"/>
                </a:cxn>
                <a:cxn ang="0">
                  <a:pos x="985" y="384"/>
                </a:cxn>
                <a:cxn ang="0">
                  <a:pos x="1219" y="306"/>
                </a:cxn>
                <a:cxn ang="0">
                  <a:pos x="1375" y="197"/>
                </a:cxn>
                <a:cxn ang="0">
                  <a:pos x="1424" y="79"/>
                </a:cxn>
                <a:cxn ang="0">
                  <a:pos x="1281" y="17"/>
                </a:cxn>
                <a:cxn ang="0">
                  <a:pos x="1024" y="2"/>
                </a:cxn>
                <a:cxn ang="0">
                  <a:pos x="800" y="31"/>
                </a:cxn>
                <a:cxn ang="0">
                  <a:pos x="560" y="79"/>
                </a:cxn>
                <a:cxn ang="0">
                  <a:pos x="368" y="175"/>
                </a:cxn>
                <a:cxn ang="0">
                  <a:pos x="182" y="290"/>
                </a:cxn>
                <a:cxn ang="0">
                  <a:pos x="27" y="454"/>
                </a:cxn>
                <a:cxn ang="0">
                  <a:pos x="19" y="563"/>
                </a:cxn>
              </a:cxnLst>
              <a:rect l="0" t="0" r="r" b="b"/>
              <a:pathLst>
                <a:path w="1440" h="648">
                  <a:moveTo>
                    <a:pt x="19" y="563"/>
                  </a:moveTo>
                  <a:cubicBezTo>
                    <a:pt x="50" y="594"/>
                    <a:pt x="132" y="634"/>
                    <a:pt x="214" y="641"/>
                  </a:cubicBezTo>
                  <a:cubicBezTo>
                    <a:pt x="296" y="648"/>
                    <a:pt x="414" y="637"/>
                    <a:pt x="512" y="607"/>
                  </a:cubicBezTo>
                  <a:cubicBezTo>
                    <a:pt x="610" y="577"/>
                    <a:pt x="721" y="500"/>
                    <a:pt x="800" y="463"/>
                  </a:cubicBezTo>
                  <a:cubicBezTo>
                    <a:pt x="879" y="426"/>
                    <a:pt x="915" y="410"/>
                    <a:pt x="985" y="384"/>
                  </a:cubicBezTo>
                  <a:cubicBezTo>
                    <a:pt x="1055" y="358"/>
                    <a:pt x="1154" y="337"/>
                    <a:pt x="1219" y="306"/>
                  </a:cubicBezTo>
                  <a:cubicBezTo>
                    <a:pt x="1284" y="275"/>
                    <a:pt x="1341" y="235"/>
                    <a:pt x="1375" y="197"/>
                  </a:cubicBezTo>
                  <a:cubicBezTo>
                    <a:pt x="1409" y="159"/>
                    <a:pt x="1440" y="109"/>
                    <a:pt x="1424" y="79"/>
                  </a:cubicBezTo>
                  <a:cubicBezTo>
                    <a:pt x="1408" y="49"/>
                    <a:pt x="1348" y="30"/>
                    <a:pt x="1281" y="17"/>
                  </a:cubicBezTo>
                  <a:cubicBezTo>
                    <a:pt x="1214" y="4"/>
                    <a:pt x="1104" y="0"/>
                    <a:pt x="1024" y="2"/>
                  </a:cubicBezTo>
                  <a:cubicBezTo>
                    <a:pt x="944" y="4"/>
                    <a:pt x="877" y="18"/>
                    <a:pt x="800" y="31"/>
                  </a:cubicBezTo>
                  <a:cubicBezTo>
                    <a:pt x="723" y="44"/>
                    <a:pt x="632" y="55"/>
                    <a:pt x="560" y="79"/>
                  </a:cubicBezTo>
                  <a:cubicBezTo>
                    <a:pt x="488" y="103"/>
                    <a:pt x="431" y="140"/>
                    <a:pt x="368" y="175"/>
                  </a:cubicBezTo>
                  <a:cubicBezTo>
                    <a:pt x="305" y="210"/>
                    <a:pt x="239" y="244"/>
                    <a:pt x="182" y="290"/>
                  </a:cubicBezTo>
                  <a:cubicBezTo>
                    <a:pt x="125" y="336"/>
                    <a:pt x="54" y="409"/>
                    <a:pt x="27" y="454"/>
                  </a:cubicBezTo>
                  <a:cubicBezTo>
                    <a:pt x="0" y="499"/>
                    <a:pt x="21" y="540"/>
                    <a:pt x="19" y="563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dash"/>
              <a:round/>
              <a:headEnd/>
              <a:tailEnd/>
            </a:ln>
            <a:effectLst>
              <a:outerShdw dist="28398" dir="1593903" algn="ctr" rotWithShape="0">
                <a:srgbClr val="969696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0495" name="Object 72">
              <a:extLst>
                <a:ext uri="{FF2B5EF4-FFF2-40B4-BE49-F238E27FC236}">
                  <a16:creationId xmlns:a16="http://schemas.microsoft.com/office/drawing/2014/main" id="{DA4A525E-7C40-4502-B739-349A3FD659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3072"/>
            <a:ext cx="24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5" name="公式" r:id="rId3" imgW="167589" imgH="159938" progId="Equation.3">
                    <p:embed/>
                  </p:oleObj>
                </mc:Choice>
                <mc:Fallback>
                  <p:oleObj name="公式" r:id="rId3" imgW="167589" imgH="159938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072"/>
                          <a:ext cx="24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73">
            <a:extLst>
              <a:ext uri="{FF2B5EF4-FFF2-40B4-BE49-F238E27FC236}">
                <a16:creationId xmlns:a16="http://schemas.microsoft.com/office/drawing/2014/main" id="{6E610C93-0E1D-42D4-91FA-BD5B4B9421ED}"/>
              </a:ext>
            </a:extLst>
          </p:cNvPr>
          <p:cNvGrpSpPr>
            <a:grpSpLocks/>
          </p:cNvGrpSpPr>
          <p:nvPr/>
        </p:nvGrpSpPr>
        <p:grpSpPr bwMode="auto">
          <a:xfrm>
            <a:off x="5092700" y="2895600"/>
            <a:ext cx="2794000" cy="1876425"/>
            <a:chOff x="3120" y="1824"/>
            <a:chExt cx="1760" cy="1182"/>
          </a:xfrm>
        </p:grpSpPr>
        <p:sp>
          <p:nvSpPr>
            <p:cNvPr id="103498" name="Freeform 74">
              <a:extLst>
                <a:ext uri="{FF2B5EF4-FFF2-40B4-BE49-F238E27FC236}">
                  <a16:creationId xmlns:a16="http://schemas.microsoft.com/office/drawing/2014/main" id="{504D3653-98F9-47B6-9CCF-66FB893C9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824"/>
              <a:ext cx="1492" cy="1182"/>
            </a:xfrm>
            <a:custGeom>
              <a:avLst/>
              <a:gdLst/>
              <a:ahLst/>
              <a:cxnLst>
                <a:cxn ang="0">
                  <a:pos x="29" y="819"/>
                </a:cxn>
                <a:cxn ang="0">
                  <a:pos x="91" y="1137"/>
                </a:cxn>
                <a:cxn ang="0">
                  <a:pos x="528" y="1092"/>
                </a:cxn>
                <a:cxn ang="0">
                  <a:pos x="933" y="671"/>
                </a:cxn>
                <a:cxn ang="0">
                  <a:pos x="1283" y="522"/>
                </a:cxn>
                <a:cxn ang="0">
                  <a:pos x="1463" y="397"/>
                </a:cxn>
                <a:cxn ang="0">
                  <a:pos x="1455" y="226"/>
                </a:cxn>
                <a:cxn ang="0">
                  <a:pos x="1248" y="83"/>
                </a:cxn>
                <a:cxn ang="0">
                  <a:pos x="676" y="63"/>
                </a:cxn>
                <a:cxn ang="0">
                  <a:pos x="263" y="461"/>
                </a:cxn>
                <a:cxn ang="0">
                  <a:pos x="29" y="819"/>
                </a:cxn>
              </a:cxnLst>
              <a:rect l="0" t="0" r="r" b="b"/>
              <a:pathLst>
                <a:path w="1492" h="1182">
                  <a:moveTo>
                    <a:pt x="29" y="819"/>
                  </a:moveTo>
                  <a:cubicBezTo>
                    <a:pt x="0" y="932"/>
                    <a:pt x="8" y="1092"/>
                    <a:pt x="91" y="1137"/>
                  </a:cubicBezTo>
                  <a:cubicBezTo>
                    <a:pt x="174" y="1182"/>
                    <a:pt x="388" y="1170"/>
                    <a:pt x="528" y="1092"/>
                  </a:cubicBezTo>
                  <a:cubicBezTo>
                    <a:pt x="668" y="1014"/>
                    <a:pt x="807" y="766"/>
                    <a:pt x="933" y="671"/>
                  </a:cubicBezTo>
                  <a:cubicBezTo>
                    <a:pt x="1059" y="576"/>
                    <a:pt x="1195" y="568"/>
                    <a:pt x="1283" y="522"/>
                  </a:cubicBezTo>
                  <a:cubicBezTo>
                    <a:pt x="1371" y="476"/>
                    <a:pt x="1434" y="446"/>
                    <a:pt x="1463" y="397"/>
                  </a:cubicBezTo>
                  <a:cubicBezTo>
                    <a:pt x="1492" y="348"/>
                    <a:pt x="1491" y="278"/>
                    <a:pt x="1455" y="226"/>
                  </a:cubicBezTo>
                  <a:cubicBezTo>
                    <a:pt x="1419" y="174"/>
                    <a:pt x="1378" y="110"/>
                    <a:pt x="1248" y="83"/>
                  </a:cubicBezTo>
                  <a:cubicBezTo>
                    <a:pt x="1118" y="56"/>
                    <a:pt x="840" y="0"/>
                    <a:pt x="676" y="63"/>
                  </a:cubicBezTo>
                  <a:cubicBezTo>
                    <a:pt x="512" y="126"/>
                    <a:pt x="371" y="335"/>
                    <a:pt x="263" y="461"/>
                  </a:cubicBezTo>
                  <a:cubicBezTo>
                    <a:pt x="155" y="587"/>
                    <a:pt x="73" y="698"/>
                    <a:pt x="29" y="819"/>
                  </a:cubicBezTo>
                  <a:close/>
                </a:path>
              </a:pathLst>
            </a:custGeom>
            <a:noFill/>
            <a:ln w="28575" cmpd="sng">
              <a:solidFill>
                <a:srgbClr val="9999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0493" name="Object 75">
              <a:extLst>
                <a:ext uri="{FF2B5EF4-FFF2-40B4-BE49-F238E27FC236}">
                  <a16:creationId xmlns:a16="http://schemas.microsoft.com/office/drawing/2014/main" id="{E9AAF190-24CF-4ADE-9738-FA7F62144D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920"/>
            <a:ext cx="22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6" name="公式" r:id="rId5" imgW="144836" imgH="159938" progId="Equation.3">
                    <p:embed/>
                  </p:oleObj>
                </mc:Choice>
                <mc:Fallback>
                  <p:oleObj name="公式" r:id="rId5" imgW="144836" imgH="159938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920"/>
                          <a:ext cx="224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500" name="Object 76">
            <a:extLst>
              <a:ext uri="{FF2B5EF4-FFF2-40B4-BE49-F238E27FC236}">
                <a16:creationId xmlns:a16="http://schemas.microsoft.com/office/drawing/2014/main" id="{3A6EAF61-43F4-4831-A77E-8C29A16776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1725" y="1974850"/>
          <a:ext cx="22129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公式" r:id="rId7" imgW="1074527" imgH="297098" progId="Equation.3">
                  <p:embed/>
                </p:oleObj>
              </mc:Choice>
              <mc:Fallback>
                <p:oleObj name="公式" r:id="rId7" imgW="1074527" imgH="297098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1974850"/>
                        <a:ext cx="22129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01" name="Text Box 77">
            <a:extLst>
              <a:ext uri="{FF2B5EF4-FFF2-40B4-BE49-F238E27FC236}">
                <a16:creationId xmlns:a16="http://schemas.microsoft.com/office/drawing/2014/main" id="{DA72DB50-7E54-42DD-AE1A-D8A562EDD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3057525"/>
            <a:ext cx="3581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磁场沿环路</a:t>
            </a:r>
            <a:r>
              <a:rPr lang="en-US" altLang="zh-CN" sz="2800" i="1">
                <a:ea typeface="幼圆" panose="02010509060101010101" pitchFamily="49" charset="-122"/>
              </a:rPr>
              <a:t>L</a:t>
            </a: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的积分等于沿环路</a:t>
            </a:r>
            <a:r>
              <a:rPr lang="en-US" altLang="zh-CN" sz="2800" i="1">
                <a:ea typeface="幼圆" panose="02010509060101010101" pitchFamily="49" charset="-122"/>
              </a:rPr>
              <a:t>L’</a:t>
            </a: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的积分，下面分别以环路包围电流与环路不包围电流两种情况分析。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70" grpId="0" animBg="1"/>
      <p:bldP spid="103493" grpId="0" autoUpdateAnimBg="0"/>
      <p:bldP spid="10350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>
            <a:extLst>
              <a:ext uri="{FF2B5EF4-FFF2-40B4-BE49-F238E27FC236}">
                <a16:creationId xmlns:a16="http://schemas.microsoft.com/office/drawing/2014/main" id="{88654E6C-CE53-4173-8B5C-23294892E0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1254B0-6BEE-405B-A185-B5FBEBB743D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sp>
        <p:nvSpPr>
          <p:cNvPr id="156674" name="Text Box 2">
            <a:extLst>
              <a:ext uri="{FF2B5EF4-FFF2-40B4-BE49-F238E27FC236}">
                <a16:creationId xmlns:a16="http://schemas.microsoft.com/office/drawing/2014/main" id="{20BCDA2E-3AC4-4586-87E3-3671449FC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62865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如果电流连续分布，穿过回路的电流为</a:t>
            </a:r>
          </a:p>
        </p:txBody>
      </p:sp>
      <p:graphicFrame>
        <p:nvGraphicFramePr>
          <p:cNvPr id="156675" name="Object 3">
            <a:extLst>
              <a:ext uri="{FF2B5EF4-FFF2-40B4-BE49-F238E27FC236}">
                <a16:creationId xmlns:a16="http://schemas.microsoft.com/office/drawing/2014/main" id="{1C2388B1-5C16-48A9-A4FF-0EB274DFF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3357563"/>
          <a:ext cx="31003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3" imgW="1325788" imgH="297098" progId="Equation.3">
                  <p:embed/>
                </p:oleObj>
              </mc:Choice>
              <mc:Fallback>
                <p:oleObj name="公式" r:id="rId3" imgW="1325788" imgH="29709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3357563"/>
                        <a:ext cx="31003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6" name="Rectangle 4">
            <a:extLst>
              <a:ext uri="{FF2B5EF4-FFF2-40B4-BE49-F238E27FC236}">
                <a16:creationId xmlns:a16="http://schemas.microsoft.com/office/drawing/2014/main" id="{CF636C4C-50CF-46AF-A538-FCCF3D8A5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93988"/>
            <a:ext cx="845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en-US" altLang="zh-CN" sz="2800" i="1">
                <a:ea typeface="幼圆" panose="02010509060101010101" pitchFamily="49" charset="-122"/>
              </a:rPr>
              <a:t>S</a:t>
            </a: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为以</a:t>
            </a:r>
            <a:r>
              <a:rPr lang="en-US" altLang="zh-CN" sz="2800" i="1">
                <a:latin typeface="幼圆" panose="02010509060101010101" pitchFamily="49" charset="-122"/>
                <a:ea typeface="幼圆" panose="02010509060101010101" pitchFamily="49" charset="-122"/>
              </a:rPr>
              <a:t>L</a:t>
            </a: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为界的任意曲面。安培环路定理可表示为</a:t>
            </a:r>
          </a:p>
        </p:txBody>
      </p:sp>
      <p:graphicFrame>
        <p:nvGraphicFramePr>
          <p:cNvPr id="156677" name="Object 5">
            <a:extLst>
              <a:ext uri="{FF2B5EF4-FFF2-40B4-BE49-F238E27FC236}">
                <a16:creationId xmlns:a16="http://schemas.microsoft.com/office/drawing/2014/main" id="{E918E209-268E-4438-AADD-50A03393C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0738" y="1616075"/>
          <a:ext cx="187166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5" imgW="815437" imgH="297098" progId="Equation.3">
                  <p:embed/>
                </p:oleObj>
              </mc:Choice>
              <mc:Fallback>
                <p:oleObj name="公式" r:id="rId5" imgW="815437" imgH="29709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738" y="1616075"/>
                        <a:ext cx="1871662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4A1F5DAA-2B85-408A-A0A0-50D09265B3FA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644900"/>
            <a:ext cx="3657600" cy="2590800"/>
            <a:chOff x="3120" y="2304"/>
            <a:chExt cx="2304" cy="1632"/>
          </a:xfrm>
        </p:grpSpPr>
        <p:sp>
          <p:nvSpPr>
            <p:cNvPr id="156679" name="Rectangle 7">
              <a:extLst>
                <a:ext uri="{FF2B5EF4-FFF2-40B4-BE49-F238E27FC236}">
                  <a16:creationId xmlns:a16="http://schemas.microsoft.com/office/drawing/2014/main" id="{3EE72357-4182-4063-9A84-E5FDE0D52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304"/>
              <a:ext cx="2304" cy="163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6680" name="Oval 8">
              <a:extLst>
                <a:ext uri="{FF2B5EF4-FFF2-40B4-BE49-F238E27FC236}">
                  <a16:creationId xmlns:a16="http://schemas.microsoft.com/office/drawing/2014/main" id="{B72C59D8-E1C3-40C1-B143-D2BAF8E2E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072"/>
              <a:ext cx="1152" cy="384"/>
            </a:xfrm>
            <a:prstGeom prst="ellipse">
              <a:avLst/>
            </a:prstGeom>
            <a:solidFill>
              <a:srgbClr val="FFCCCC">
                <a:alpha val="42000"/>
              </a:srgbClr>
            </a:solidFill>
            <a:ln w="285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6681" name="Line 9">
              <a:extLst>
                <a:ext uri="{FF2B5EF4-FFF2-40B4-BE49-F238E27FC236}">
                  <a16:creationId xmlns:a16="http://schemas.microsoft.com/office/drawing/2014/main" id="{0D452C16-0FD9-4848-B974-A27544EDA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592"/>
              <a:ext cx="0" cy="62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1518" name="Object 10">
              <a:extLst>
                <a:ext uri="{FF2B5EF4-FFF2-40B4-BE49-F238E27FC236}">
                  <a16:creationId xmlns:a16="http://schemas.microsoft.com/office/drawing/2014/main" id="{3328F9C9-2380-4C99-BB15-F13EEE91B6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448"/>
            <a:ext cx="216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4" name="公式" r:id="rId7" imgW="121838" imgH="236111" progId="Equation.3">
                    <p:embed/>
                  </p:oleObj>
                </mc:Choice>
                <mc:Fallback>
                  <p:oleObj name="公式" r:id="rId7" imgW="121838" imgH="236111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448"/>
                          <a:ext cx="216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11">
              <a:extLst>
                <a:ext uri="{FF2B5EF4-FFF2-40B4-BE49-F238E27FC236}">
                  <a16:creationId xmlns:a16="http://schemas.microsoft.com/office/drawing/2014/main" id="{4BB154FA-42E2-4179-AB7C-7A70B9EDB7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0" y="3377"/>
            <a:ext cx="26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5" name="公式" r:id="rId9" imgW="144836" imgH="159938" progId="Equation.3">
                    <p:embed/>
                  </p:oleObj>
                </mc:Choice>
                <mc:Fallback>
                  <p:oleObj name="公式" r:id="rId9" imgW="144836" imgH="15993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3377"/>
                          <a:ext cx="26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2">
              <a:extLst>
                <a:ext uri="{FF2B5EF4-FFF2-40B4-BE49-F238E27FC236}">
                  <a16:creationId xmlns:a16="http://schemas.microsoft.com/office/drawing/2014/main" id="{BA6E9C5B-BA43-4CF4-A64A-9E740516BF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8" y="3126"/>
            <a:ext cx="26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6" name="公式" r:id="rId11" imgW="144836" imgH="167531" progId="Equation.3">
                    <p:embed/>
                  </p:oleObj>
                </mc:Choice>
                <mc:Fallback>
                  <p:oleObj name="公式" r:id="rId11" imgW="144836" imgH="167531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8" y="3126"/>
                          <a:ext cx="260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85" name="Line 13">
              <a:extLst>
                <a:ext uri="{FF2B5EF4-FFF2-40B4-BE49-F238E27FC236}">
                  <a16:creationId xmlns:a16="http://schemas.microsoft.com/office/drawing/2014/main" id="{8ECDC566-EB4F-44B0-B869-C050B4F52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19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6686" name="Text Box 14">
            <a:extLst>
              <a:ext uri="{FF2B5EF4-FFF2-40B4-BE49-F238E27FC236}">
                <a16:creationId xmlns:a16="http://schemas.microsoft.com/office/drawing/2014/main" id="{A31C0605-18CB-427D-B237-75A81B40A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211638"/>
            <a:ext cx="47529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上述结果对于稳恒磁场具有普遍意义。即</a:t>
            </a:r>
          </a:p>
        </p:txBody>
      </p:sp>
      <p:graphicFrame>
        <p:nvGraphicFramePr>
          <p:cNvPr id="156687" name="Object 15">
            <a:extLst>
              <a:ext uri="{FF2B5EF4-FFF2-40B4-BE49-F238E27FC236}">
                <a16:creationId xmlns:a16="http://schemas.microsoft.com/office/drawing/2014/main" id="{F39B084B-0E03-4AC7-A4C2-A76118EE3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6038" y="5300663"/>
          <a:ext cx="24034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公式" r:id="rId13" imgW="1043945" imgH="358086" progId="Equation.3">
                  <p:embed/>
                </p:oleObj>
              </mc:Choice>
              <mc:Fallback>
                <p:oleObj name="公式" r:id="rId13" imgW="1043945" imgH="35808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5300663"/>
                        <a:ext cx="240347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29">
            <a:extLst>
              <a:ext uri="{FF2B5EF4-FFF2-40B4-BE49-F238E27FC236}">
                <a16:creationId xmlns:a16="http://schemas.microsoft.com/office/drawing/2014/main" id="{E3CD0BEA-7B7A-4FEC-A0BE-55EFF5959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4024313"/>
          <a:ext cx="7731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公式" r:id="rId15" imgW="373344" imgH="350493" progId="Equation.3">
                  <p:embed/>
                </p:oleObj>
              </mc:Choice>
              <mc:Fallback>
                <p:oleObj name="公式" r:id="rId15" imgW="373344" imgH="350493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4024313"/>
                        <a:ext cx="773112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4" grpId="0" autoUpdateAnimBg="0"/>
      <p:bldP spid="156676" grpId="0" autoUpdateAnimBg="0"/>
      <p:bldP spid="15668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120B73-58AF-471D-8ED6-1D554F8C640B}"/>
              </a:ext>
            </a:extLst>
          </p:cNvPr>
          <p:cNvSpPr txBox="1"/>
          <p:nvPr/>
        </p:nvSpPr>
        <p:spPr>
          <a:xfrm>
            <a:off x="3784600" y="3013075"/>
            <a:ext cx="1574800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 场</a:t>
            </a:r>
            <a:endParaRPr lang="en-US" altLang="zh-C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>
            <a:extLst>
              <a:ext uri="{FF2B5EF4-FFF2-40B4-BE49-F238E27FC236}">
                <a16:creationId xmlns:a16="http://schemas.microsoft.com/office/drawing/2014/main" id="{186AB06A-6B40-4B36-9396-F53438487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AB24A4-322F-4FE5-96BD-137B091FAAC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  <p:sp>
        <p:nvSpPr>
          <p:cNvPr id="137218" name="Text Box 2">
            <a:extLst>
              <a:ext uri="{FF2B5EF4-FFF2-40B4-BE49-F238E27FC236}">
                <a16:creationId xmlns:a16="http://schemas.microsoft.com/office/drawing/2014/main" id="{1CC194C3-FA5D-41A9-B476-4D8AF7AE6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1320800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稳恒磁场的环路定律</a:t>
            </a:r>
          </a:p>
        </p:txBody>
      </p:sp>
      <p:graphicFrame>
        <p:nvGraphicFramePr>
          <p:cNvPr id="137219" name="Object 3">
            <a:extLst>
              <a:ext uri="{FF2B5EF4-FFF2-40B4-BE49-F238E27FC236}">
                <a16:creationId xmlns:a16="http://schemas.microsoft.com/office/drawing/2014/main" id="{B802FBBA-34D5-444D-AB2A-A416189CA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063750"/>
          <a:ext cx="55737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公式" r:id="rId3" imgW="2506985" imgH="297098" progId="Equation.3">
                  <p:embed/>
                </p:oleObj>
              </mc:Choice>
              <mc:Fallback>
                <p:oleObj name="公式" r:id="rId3" imgW="2506985" imgH="29709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063750"/>
                        <a:ext cx="5573712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Text Box 4">
            <a:extLst>
              <a:ext uri="{FF2B5EF4-FFF2-40B4-BE49-F238E27FC236}">
                <a16:creationId xmlns:a16="http://schemas.microsoft.com/office/drawing/2014/main" id="{D5EC1C65-FFF2-4E7F-AD8A-D60E33027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4788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稳恒磁场对任意环路的积分等于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</a:t>
            </a:r>
            <a:r>
              <a:rPr kumimoji="0"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o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乘以穿过回路的电流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，电流线与磁感线互相环联。</a:t>
            </a:r>
          </a:p>
        </p:txBody>
      </p:sp>
      <p:sp>
        <p:nvSpPr>
          <p:cNvPr id="137221" name="Text Box 5">
            <a:extLst>
              <a:ext uri="{FF2B5EF4-FFF2-40B4-BE49-F238E27FC236}">
                <a16:creationId xmlns:a16="http://schemas.microsoft.com/office/drawing/2014/main" id="{414CA4C8-960F-4F58-95D5-2236DDA47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33825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itchFamily="2" charset="-122"/>
              </a:rPr>
              <a:t>稳恒磁场的高斯定律</a:t>
            </a:r>
          </a:p>
        </p:txBody>
      </p:sp>
      <p:graphicFrame>
        <p:nvGraphicFramePr>
          <p:cNvPr id="137222" name="Object 6">
            <a:extLst>
              <a:ext uri="{FF2B5EF4-FFF2-40B4-BE49-F238E27FC236}">
                <a16:creationId xmlns:a16="http://schemas.microsoft.com/office/drawing/2014/main" id="{8647DFB2-F6E0-479F-B305-6D1B6857D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508500"/>
          <a:ext cx="40322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1767881" imgH="297098" progId="Equation.3">
                  <p:embed/>
                </p:oleObj>
              </mc:Choice>
              <mc:Fallback>
                <p:oleObj name="Equation" r:id="rId5" imgW="1767881" imgH="29709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08500"/>
                        <a:ext cx="40322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3" name="Text Box 7">
            <a:extLst>
              <a:ext uri="{FF2B5EF4-FFF2-40B4-BE49-F238E27FC236}">
                <a16:creationId xmlns:a16="http://schemas.microsoft.com/office/drawing/2014/main" id="{FA7827FF-6187-4C3C-8DD4-37D4B6278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229225"/>
            <a:ext cx="8431213" cy="94615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稳恒磁场对任意闭合曲面的通量积分等于零，自然界不存在磁荷。</a:t>
            </a:r>
          </a:p>
        </p:txBody>
      </p:sp>
      <p:sp>
        <p:nvSpPr>
          <p:cNvPr id="137224" name="Text Box 8">
            <a:extLst>
              <a:ext uri="{FF2B5EF4-FFF2-40B4-BE49-F238E27FC236}">
                <a16:creationId xmlns:a16="http://schemas.microsoft.com/office/drawing/2014/main" id="{22D76893-77F6-4E9A-B6B6-C17801B73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642938"/>
            <a:ext cx="708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恒定电流的磁场的基本方程式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  <p:bldP spid="137220" grpId="0" autoUpdateAnimBg="0"/>
      <p:bldP spid="137221" grpId="0" autoUpdateAnimBg="0"/>
      <p:bldP spid="137223" grpId="0" autoUpdateAnimBg="0"/>
      <p:bldP spid="13722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>
            <a:extLst>
              <a:ext uri="{FF2B5EF4-FFF2-40B4-BE49-F238E27FC236}">
                <a16:creationId xmlns:a16="http://schemas.microsoft.com/office/drawing/2014/main" id="{51D79C36-3902-40AE-AACA-201A2D7475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7D5F37-D1C6-48D1-8397-13A80DD623FC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/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00763180-FF3A-4A7A-B8D9-5D27B2EFEC99}"/>
              </a:ext>
            </a:extLst>
          </p:cNvPr>
          <p:cNvGrpSpPr>
            <a:grpSpLocks/>
          </p:cNvGrpSpPr>
          <p:nvPr/>
        </p:nvGrpSpPr>
        <p:grpSpPr bwMode="auto">
          <a:xfrm>
            <a:off x="5091113" y="1249363"/>
            <a:ext cx="3657600" cy="5203825"/>
            <a:chOff x="3207" y="787"/>
            <a:chExt cx="2304" cy="3278"/>
          </a:xfrm>
        </p:grpSpPr>
        <p:sp>
          <p:nvSpPr>
            <p:cNvPr id="113666" name="Rectangle 2">
              <a:extLst>
                <a:ext uri="{FF2B5EF4-FFF2-40B4-BE49-F238E27FC236}">
                  <a16:creationId xmlns:a16="http://schemas.microsoft.com/office/drawing/2014/main" id="{261C5A02-56FC-4530-BE45-C14C4E322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" y="787"/>
              <a:ext cx="2304" cy="327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05" name="Freeform 41">
              <a:extLst>
                <a:ext uri="{FF2B5EF4-FFF2-40B4-BE49-F238E27FC236}">
                  <a16:creationId xmlns:a16="http://schemas.microsoft.com/office/drawing/2014/main" id="{F706FBD4-A59E-4822-AA8F-7C59D02F0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712"/>
              <a:ext cx="918" cy="1344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0" y="1159"/>
                </a:cxn>
                <a:cxn ang="0">
                  <a:pos x="70" y="1237"/>
                </a:cxn>
                <a:cxn ang="0">
                  <a:pos x="181" y="1295"/>
                </a:cxn>
                <a:cxn ang="0">
                  <a:pos x="282" y="1329"/>
                </a:cxn>
                <a:cxn ang="0">
                  <a:pos x="408" y="1341"/>
                </a:cxn>
                <a:cxn ang="0">
                  <a:pos x="519" y="1344"/>
                </a:cxn>
                <a:cxn ang="0">
                  <a:pos x="626" y="1329"/>
                </a:cxn>
                <a:cxn ang="0">
                  <a:pos x="720" y="1298"/>
                </a:cxn>
                <a:cxn ang="0">
                  <a:pos x="816" y="1250"/>
                </a:cxn>
                <a:cxn ang="0">
                  <a:pos x="882" y="1205"/>
                </a:cxn>
                <a:cxn ang="0">
                  <a:pos x="918" y="1141"/>
                </a:cxn>
                <a:cxn ang="0">
                  <a:pos x="912" y="420"/>
                </a:cxn>
                <a:cxn ang="0">
                  <a:pos x="866" y="338"/>
                </a:cxn>
                <a:cxn ang="0">
                  <a:pos x="738" y="256"/>
                </a:cxn>
                <a:cxn ang="0">
                  <a:pos x="665" y="210"/>
                </a:cxn>
                <a:cxn ang="0">
                  <a:pos x="546" y="146"/>
                </a:cxn>
                <a:cxn ang="0">
                  <a:pos x="418" y="64"/>
                </a:cxn>
                <a:cxn ang="0">
                  <a:pos x="263" y="9"/>
                </a:cxn>
                <a:cxn ang="0">
                  <a:pos x="107" y="0"/>
                </a:cxn>
                <a:cxn ang="0">
                  <a:pos x="0" y="25"/>
                </a:cxn>
              </a:cxnLst>
              <a:rect l="0" t="0" r="r" b="b"/>
              <a:pathLst>
                <a:path w="918" h="1344">
                  <a:moveTo>
                    <a:pt x="0" y="25"/>
                  </a:moveTo>
                  <a:lnTo>
                    <a:pt x="0" y="1159"/>
                  </a:lnTo>
                  <a:lnTo>
                    <a:pt x="70" y="1237"/>
                  </a:lnTo>
                  <a:lnTo>
                    <a:pt x="181" y="1295"/>
                  </a:lnTo>
                  <a:lnTo>
                    <a:pt x="282" y="1329"/>
                  </a:lnTo>
                  <a:lnTo>
                    <a:pt x="408" y="1341"/>
                  </a:lnTo>
                  <a:lnTo>
                    <a:pt x="519" y="1344"/>
                  </a:lnTo>
                  <a:lnTo>
                    <a:pt x="626" y="1329"/>
                  </a:lnTo>
                  <a:lnTo>
                    <a:pt x="720" y="1298"/>
                  </a:lnTo>
                  <a:lnTo>
                    <a:pt x="816" y="1250"/>
                  </a:lnTo>
                  <a:lnTo>
                    <a:pt x="882" y="1205"/>
                  </a:lnTo>
                  <a:lnTo>
                    <a:pt x="918" y="1141"/>
                  </a:lnTo>
                  <a:lnTo>
                    <a:pt x="912" y="420"/>
                  </a:lnTo>
                  <a:lnTo>
                    <a:pt x="866" y="338"/>
                  </a:lnTo>
                  <a:cubicBezTo>
                    <a:pt x="837" y="311"/>
                    <a:pt x="772" y="277"/>
                    <a:pt x="738" y="256"/>
                  </a:cubicBezTo>
                  <a:cubicBezTo>
                    <a:pt x="704" y="235"/>
                    <a:pt x="697" y="228"/>
                    <a:pt x="665" y="210"/>
                  </a:cubicBezTo>
                  <a:cubicBezTo>
                    <a:pt x="633" y="192"/>
                    <a:pt x="587" y="170"/>
                    <a:pt x="546" y="146"/>
                  </a:cubicBezTo>
                  <a:lnTo>
                    <a:pt x="418" y="64"/>
                  </a:lnTo>
                  <a:lnTo>
                    <a:pt x="263" y="9"/>
                  </a:lnTo>
                  <a:lnTo>
                    <a:pt x="107" y="0"/>
                  </a:lnTo>
                  <a:lnTo>
                    <a:pt x="0" y="25"/>
                  </a:lnTo>
                  <a:close/>
                </a:path>
              </a:pathLst>
            </a:custGeom>
            <a:gradFill rotWithShape="1">
              <a:gsLst>
                <a:gs pos="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path path="rect">
                <a:fillToRect t="100000" r="100000"/>
              </a:path>
            </a:gradFill>
            <a:ln w="19050" cap="flat" cmpd="sng">
              <a:solidFill>
                <a:srgbClr val="66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692" name="AutoShape 28">
              <a:extLst>
                <a:ext uri="{FF2B5EF4-FFF2-40B4-BE49-F238E27FC236}">
                  <a16:creationId xmlns:a16="http://schemas.microsoft.com/office/drawing/2014/main" id="{87C2F782-A767-4F2E-B3ED-3D00AE784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832"/>
              <a:ext cx="912" cy="3221"/>
            </a:xfrm>
            <a:prstGeom prst="can">
              <a:avLst>
                <a:gd name="adj" fmla="val 40354"/>
              </a:avLst>
            </a:prstGeom>
            <a:noFill/>
            <a:ln w="1905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697" name="Oval 33">
              <a:extLst>
                <a:ext uri="{FF2B5EF4-FFF2-40B4-BE49-F238E27FC236}">
                  <a16:creationId xmlns:a16="http://schemas.microsoft.com/office/drawing/2014/main" id="{7E58A485-1364-4CEB-B801-B85D8E547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230"/>
              <a:ext cx="907" cy="362"/>
            </a:xfrm>
            <a:prstGeom prst="ellipse">
              <a:avLst/>
            </a:prstGeom>
            <a:noFill/>
            <a:ln w="9525">
              <a:solidFill>
                <a:srgbClr val="FF66CC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698" name="Line 34">
              <a:extLst>
                <a:ext uri="{FF2B5EF4-FFF2-40B4-BE49-F238E27FC236}">
                  <a16:creationId xmlns:a16="http://schemas.microsoft.com/office/drawing/2014/main" id="{611EF22E-5605-42C9-9C3A-91BB18145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787"/>
              <a:ext cx="0" cy="326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lgDashDot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3581" name="Object 7">
              <a:extLst>
                <a:ext uri="{FF2B5EF4-FFF2-40B4-BE49-F238E27FC236}">
                  <a16:creationId xmlns:a16="http://schemas.microsoft.com/office/drawing/2014/main" id="{6E011A88-1422-49E7-A2E5-B42F29BFBF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7" y="1207"/>
            <a:ext cx="22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3" name="公式" r:id="rId3" imgW="121838" imgH="159938" progId="Equation.3">
                    <p:embed/>
                  </p:oleObj>
                </mc:Choice>
                <mc:Fallback>
                  <p:oleObj name="公式" r:id="rId3" imgW="121838" imgH="15993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" y="1207"/>
                          <a:ext cx="22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2" name="Line 8">
              <a:extLst>
                <a:ext uri="{FF2B5EF4-FFF2-40B4-BE49-F238E27FC236}">
                  <a16:creationId xmlns:a16="http://schemas.microsoft.com/office/drawing/2014/main" id="{D5807B2C-FD85-432B-9B92-1D69FD3B1D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1" y="2247"/>
              <a:ext cx="334" cy="1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3583" name="Object 9">
              <a:extLst>
                <a:ext uri="{FF2B5EF4-FFF2-40B4-BE49-F238E27FC236}">
                  <a16:creationId xmlns:a16="http://schemas.microsoft.com/office/drawing/2014/main" id="{94F0D9FB-0391-4FBB-B20E-476CCEFC0F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992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4" name="公式" r:id="rId5" imgW="160005" imgH="159938" progId="Equation.3">
                    <p:embed/>
                  </p:oleObj>
                </mc:Choice>
                <mc:Fallback>
                  <p:oleObj name="公式" r:id="rId5" imgW="160005" imgH="159938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992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4" name="Line 10">
              <a:extLst>
                <a:ext uri="{FF2B5EF4-FFF2-40B4-BE49-F238E27FC236}">
                  <a16:creationId xmlns:a16="http://schemas.microsoft.com/office/drawing/2014/main" id="{C99157AA-ADBA-407B-9B08-3F7CD9CAE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1389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01" name="Freeform 37">
              <a:extLst>
                <a:ext uri="{FF2B5EF4-FFF2-40B4-BE49-F238E27FC236}">
                  <a16:creationId xmlns:a16="http://schemas.microsoft.com/office/drawing/2014/main" id="{E627FF64-0296-44DE-B19E-5DF946A6F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737"/>
              <a:ext cx="918" cy="13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34"/>
                </a:cxn>
                <a:cxn ang="0">
                  <a:pos x="70" y="1212"/>
                </a:cxn>
                <a:cxn ang="0">
                  <a:pos x="181" y="1270"/>
                </a:cxn>
                <a:cxn ang="0">
                  <a:pos x="282" y="1304"/>
                </a:cxn>
                <a:cxn ang="0">
                  <a:pos x="408" y="1316"/>
                </a:cxn>
                <a:cxn ang="0">
                  <a:pos x="519" y="1319"/>
                </a:cxn>
                <a:cxn ang="0">
                  <a:pos x="626" y="1304"/>
                </a:cxn>
                <a:cxn ang="0">
                  <a:pos x="720" y="1273"/>
                </a:cxn>
                <a:cxn ang="0">
                  <a:pos x="816" y="1225"/>
                </a:cxn>
                <a:cxn ang="0">
                  <a:pos x="882" y="1180"/>
                </a:cxn>
                <a:cxn ang="0">
                  <a:pos x="918" y="1116"/>
                </a:cxn>
                <a:cxn ang="0">
                  <a:pos x="912" y="395"/>
                </a:cxn>
                <a:cxn ang="0">
                  <a:pos x="802" y="412"/>
                </a:cxn>
                <a:cxn ang="0">
                  <a:pos x="680" y="409"/>
                </a:cxn>
                <a:cxn ang="0">
                  <a:pos x="614" y="396"/>
                </a:cxn>
                <a:cxn ang="0">
                  <a:pos x="546" y="359"/>
                </a:cxn>
                <a:cxn ang="0">
                  <a:pos x="453" y="272"/>
                </a:cxn>
                <a:cxn ang="0">
                  <a:pos x="398" y="212"/>
                </a:cxn>
                <a:cxn ang="0">
                  <a:pos x="345" y="167"/>
                </a:cxn>
                <a:cxn ang="0">
                  <a:pos x="310" y="136"/>
                </a:cxn>
                <a:cxn ang="0">
                  <a:pos x="227" y="91"/>
                </a:cxn>
                <a:cxn ang="0">
                  <a:pos x="107" y="30"/>
                </a:cxn>
                <a:cxn ang="0">
                  <a:pos x="0" y="0"/>
                </a:cxn>
              </a:cxnLst>
              <a:rect l="0" t="0" r="r" b="b"/>
              <a:pathLst>
                <a:path w="918" h="1319">
                  <a:moveTo>
                    <a:pt x="0" y="0"/>
                  </a:moveTo>
                  <a:lnTo>
                    <a:pt x="0" y="1134"/>
                  </a:lnTo>
                  <a:lnTo>
                    <a:pt x="70" y="1212"/>
                  </a:lnTo>
                  <a:lnTo>
                    <a:pt x="181" y="1270"/>
                  </a:lnTo>
                  <a:lnTo>
                    <a:pt x="282" y="1304"/>
                  </a:lnTo>
                  <a:lnTo>
                    <a:pt x="408" y="1316"/>
                  </a:lnTo>
                  <a:lnTo>
                    <a:pt x="519" y="1319"/>
                  </a:lnTo>
                  <a:lnTo>
                    <a:pt x="626" y="1304"/>
                  </a:lnTo>
                  <a:lnTo>
                    <a:pt x="720" y="1273"/>
                  </a:lnTo>
                  <a:lnTo>
                    <a:pt x="816" y="1225"/>
                  </a:lnTo>
                  <a:lnTo>
                    <a:pt x="882" y="1180"/>
                  </a:lnTo>
                  <a:lnTo>
                    <a:pt x="918" y="1116"/>
                  </a:lnTo>
                  <a:lnTo>
                    <a:pt x="912" y="395"/>
                  </a:lnTo>
                  <a:lnTo>
                    <a:pt x="802" y="412"/>
                  </a:lnTo>
                  <a:lnTo>
                    <a:pt x="680" y="409"/>
                  </a:lnTo>
                  <a:lnTo>
                    <a:pt x="614" y="396"/>
                  </a:lnTo>
                  <a:lnTo>
                    <a:pt x="546" y="359"/>
                  </a:lnTo>
                  <a:lnTo>
                    <a:pt x="453" y="272"/>
                  </a:lnTo>
                  <a:lnTo>
                    <a:pt x="398" y="212"/>
                  </a:lnTo>
                  <a:lnTo>
                    <a:pt x="345" y="167"/>
                  </a:lnTo>
                  <a:lnTo>
                    <a:pt x="310" y="136"/>
                  </a:lnTo>
                  <a:lnTo>
                    <a:pt x="227" y="91"/>
                  </a:lnTo>
                  <a:lnTo>
                    <a:pt x="107" y="3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 cap="flat" cmpd="sng">
              <a:solidFill>
                <a:srgbClr val="66FF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3" name="Line 49">
              <a:extLst>
                <a:ext uri="{FF2B5EF4-FFF2-40B4-BE49-F238E27FC236}">
                  <a16:creationId xmlns:a16="http://schemas.microsoft.com/office/drawing/2014/main" id="{79A370EA-CBB1-47F8-98BC-4DED515396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86" y="1407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4" name="Line 50">
              <a:extLst>
                <a:ext uri="{FF2B5EF4-FFF2-40B4-BE49-F238E27FC236}">
                  <a16:creationId xmlns:a16="http://schemas.microsoft.com/office/drawing/2014/main" id="{687AEEB0-FF0B-4C47-94F7-6E0EB3F57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8" y="1489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5" name="Line 51">
              <a:extLst>
                <a:ext uri="{FF2B5EF4-FFF2-40B4-BE49-F238E27FC236}">
                  <a16:creationId xmlns:a16="http://schemas.microsoft.com/office/drawing/2014/main" id="{36DFD83D-228C-409B-960A-D554D9052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50" y="1480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6" name="Line 52">
              <a:extLst>
                <a:ext uri="{FF2B5EF4-FFF2-40B4-BE49-F238E27FC236}">
                  <a16:creationId xmlns:a16="http://schemas.microsoft.com/office/drawing/2014/main" id="{ACC6FE91-289B-43BE-8C4D-EF42CFA970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1407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7" name="Line 53">
              <a:extLst>
                <a:ext uri="{FF2B5EF4-FFF2-40B4-BE49-F238E27FC236}">
                  <a16:creationId xmlns:a16="http://schemas.microsoft.com/office/drawing/2014/main" id="{702DC750-D4C4-4FD3-8303-6BB06FB5EF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0" y="1613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8" name="Line 54">
              <a:extLst>
                <a:ext uri="{FF2B5EF4-FFF2-40B4-BE49-F238E27FC236}">
                  <a16:creationId xmlns:a16="http://schemas.microsoft.com/office/drawing/2014/main" id="{07AC692E-A9C2-4E3B-B73D-3EF6EB7BEB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1603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719" name="Line 55">
              <a:extLst>
                <a:ext uri="{FF2B5EF4-FFF2-40B4-BE49-F238E27FC236}">
                  <a16:creationId xmlns:a16="http://schemas.microsoft.com/office/drawing/2014/main" id="{A407D0A5-734F-4B45-A3AF-CEC6A9338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05" y="1631"/>
              <a:ext cx="3" cy="348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3667" name="Text Box 3">
            <a:extLst>
              <a:ext uri="{FF2B5EF4-FFF2-40B4-BE49-F238E27FC236}">
                <a16:creationId xmlns:a16="http://schemas.microsoft.com/office/drawing/2014/main" id="{FB00423A-2C7C-4CE1-98F9-524A178C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28813"/>
            <a:ext cx="46910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例题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求无限长载流圆柱体的磁场分布。</a:t>
            </a:r>
          </a:p>
        </p:txBody>
      </p:sp>
      <p:grpSp>
        <p:nvGrpSpPr>
          <p:cNvPr id="3" name="Group 47">
            <a:extLst>
              <a:ext uri="{FF2B5EF4-FFF2-40B4-BE49-F238E27FC236}">
                <a16:creationId xmlns:a16="http://schemas.microsoft.com/office/drawing/2014/main" id="{168C1E87-EA7C-4FE8-A841-D95ACEC09618}"/>
              </a:ext>
            </a:extLst>
          </p:cNvPr>
          <p:cNvGrpSpPr>
            <a:grpSpLocks/>
          </p:cNvGrpSpPr>
          <p:nvPr/>
        </p:nvGrpSpPr>
        <p:grpSpPr bwMode="auto">
          <a:xfrm>
            <a:off x="6297613" y="3529013"/>
            <a:ext cx="1003300" cy="457200"/>
            <a:chOff x="3832" y="2190"/>
            <a:chExt cx="632" cy="288"/>
          </a:xfrm>
        </p:grpSpPr>
        <p:grpSp>
          <p:nvGrpSpPr>
            <p:cNvPr id="23571" name="Group 44">
              <a:extLst>
                <a:ext uri="{FF2B5EF4-FFF2-40B4-BE49-F238E27FC236}">
                  <a16:creationId xmlns:a16="http://schemas.microsoft.com/office/drawing/2014/main" id="{90DCE314-79A1-4888-9A77-40ECB4A60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2" y="2230"/>
              <a:ext cx="632" cy="248"/>
              <a:chOff x="3832" y="2230"/>
              <a:chExt cx="632" cy="248"/>
            </a:xfrm>
          </p:grpSpPr>
          <p:sp>
            <p:nvSpPr>
              <p:cNvPr id="113683" name="Oval 19">
                <a:extLst>
                  <a:ext uri="{FF2B5EF4-FFF2-40B4-BE49-F238E27FC236}">
                    <a16:creationId xmlns:a16="http://schemas.microsoft.com/office/drawing/2014/main" id="{93D2AB8B-DADE-4CAE-BF66-EDF700FF01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286"/>
                <a:ext cx="528" cy="19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3684" name="Line 20">
                <a:extLst>
                  <a:ext uri="{FF2B5EF4-FFF2-40B4-BE49-F238E27FC236}">
                    <a16:creationId xmlns:a16="http://schemas.microsoft.com/office/drawing/2014/main" id="{8B509607-4D7F-4D15-B33D-D09DECA66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60" y="2334"/>
                <a:ext cx="240" cy="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3575" name="Object 21">
                <a:extLst>
                  <a:ext uri="{FF2B5EF4-FFF2-40B4-BE49-F238E27FC236}">
                    <a16:creationId xmlns:a16="http://schemas.microsoft.com/office/drawing/2014/main" id="{38802F1D-4B3A-488B-8FC2-50F6AC3E8E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32" y="2230"/>
              <a:ext cx="165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5" name="公式" r:id="rId7" imgW="106670" imgH="121974" progId="Equation.3">
                      <p:embed/>
                    </p:oleObj>
                  </mc:Choice>
                  <mc:Fallback>
                    <p:oleObj name="公式" r:id="rId7" imgW="106670" imgH="121974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2" y="2230"/>
                            <a:ext cx="165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3686" name="Line 22">
              <a:extLst>
                <a:ext uri="{FF2B5EF4-FFF2-40B4-BE49-F238E27FC236}">
                  <a16:creationId xmlns:a16="http://schemas.microsoft.com/office/drawing/2014/main" id="{E14DEFF3-02FF-4C56-A3E9-89F8C9967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0" y="2190"/>
              <a:ext cx="0" cy="144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none" w="sm" len="lg"/>
            </a:ln>
            <a:effectLst>
              <a:outerShdw dist="127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13687" name="Text Box 23">
            <a:extLst>
              <a:ext uri="{FF2B5EF4-FFF2-40B4-BE49-F238E27FC236}">
                <a16:creationId xmlns:a16="http://schemas.microsoft.com/office/drawing/2014/main" id="{B0B60E18-24AE-48F4-AB5E-A35229864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19213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三、安培环路定理的应用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grpSp>
        <p:nvGrpSpPr>
          <p:cNvPr id="5" name="Group 43">
            <a:extLst>
              <a:ext uri="{FF2B5EF4-FFF2-40B4-BE49-F238E27FC236}">
                <a16:creationId xmlns:a16="http://schemas.microsoft.com/office/drawing/2014/main" id="{AF9EE53B-9FE3-4E0B-B736-E262EBBE1763}"/>
              </a:ext>
            </a:extLst>
          </p:cNvPr>
          <p:cNvGrpSpPr>
            <a:grpSpLocks/>
          </p:cNvGrpSpPr>
          <p:nvPr/>
        </p:nvGrpSpPr>
        <p:grpSpPr bwMode="auto">
          <a:xfrm>
            <a:off x="5319713" y="3336925"/>
            <a:ext cx="3124200" cy="936625"/>
            <a:chOff x="3216" y="2069"/>
            <a:chExt cx="1968" cy="590"/>
          </a:xfrm>
        </p:grpSpPr>
        <p:sp>
          <p:nvSpPr>
            <p:cNvPr id="113676" name="Oval 12">
              <a:extLst>
                <a:ext uri="{FF2B5EF4-FFF2-40B4-BE49-F238E27FC236}">
                  <a16:creationId xmlns:a16="http://schemas.microsoft.com/office/drawing/2014/main" id="{8F283AD5-8A14-4534-B742-B87E3AD8F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69"/>
              <a:ext cx="1968" cy="590"/>
            </a:xfrm>
            <a:prstGeom prst="ellips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678" name="Line 14">
              <a:extLst>
                <a:ext uri="{FF2B5EF4-FFF2-40B4-BE49-F238E27FC236}">
                  <a16:creationId xmlns:a16="http://schemas.microsoft.com/office/drawing/2014/main" id="{8EC0F378-7F7F-4BB3-92B5-1DC4D47CF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93"/>
              <a:ext cx="652" cy="175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3569" name="Object 15">
              <a:extLst>
                <a:ext uri="{FF2B5EF4-FFF2-40B4-BE49-F238E27FC236}">
                  <a16:creationId xmlns:a16="http://schemas.microsoft.com/office/drawing/2014/main" id="{E9376267-1D6A-413D-968D-C0935BD079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5" y="2296"/>
            <a:ext cx="16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6" name="公式" r:id="rId9" imgW="106670" imgH="121974" progId="Equation.3">
                    <p:embed/>
                  </p:oleObj>
                </mc:Choice>
                <mc:Fallback>
                  <p:oleObj name="公式" r:id="rId9" imgW="106670" imgH="121974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2296"/>
                          <a:ext cx="16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0" name="Line 16">
              <a:extLst>
                <a:ext uri="{FF2B5EF4-FFF2-40B4-BE49-F238E27FC236}">
                  <a16:creationId xmlns:a16="http://schemas.microsoft.com/office/drawing/2014/main" id="{F5A58A50-B151-4D4C-B478-5ECBB57C7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659"/>
              <a:ext cx="336" cy="0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560" name="Group 59">
            <a:extLst>
              <a:ext uri="{FF2B5EF4-FFF2-40B4-BE49-F238E27FC236}">
                <a16:creationId xmlns:a16="http://schemas.microsoft.com/office/drawing/2014/main" id="{AEB733D4-CC79-460E-A7C8-7CC69BDC122E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3565" name="Picture 60" descr="bar_1">
              <a:extLst>
                <a:ext uri="{FF2B5EF4-FFF2-40B4-BE49-F238E27FC236}">
                  <a16:creationId xmlns:a16="http://schemas.microsoft.com/office/drawing/2014/main" id="{5C5DB81F-3AE3-4816-B1B5-6661C74A5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6" name="Text Box 61">
              <a:extLst>
                <a:ext uri="{FF2B5EF4-FFF2-40B4-BE49-F238E27FC236}">
                  <a16:creationId xmlns:a16="http://schemas.microsoft.com/office/drawing/2014/main" id="{612EA961-E071-493D-A727-CAF7E69E1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 sz="2800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  <p:graphicFrame>
        <p:nvGraphicFramePr>
          <p:cNvPr id="39" name="Object 2">
            <a:extLst>
              <a:ext uri="{FF2B5EF4-FFF2-40B4-BE49-F238E27FC236}">
                <a16:creationId xmlns:a16="http://schemas.microsoft.com/office/drawing/2014/main" id="{ADA92EE0-8A8B-4DE7-99A9-2A09734DE4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2971800"/>
          <a:ext cx="1303338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公式" r:id="rId12" imgW="602097" imgH="167531" progId="Equation.3">
                  <p:embed/>
                </p:oleObj>
              </mc:Choice>
              <mc:Fallback>
                <p:oleObj name="公式" r:id="rId12" imgW="602097" imgH="16753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971800"/>
                        <a:ext cx="1303338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">
            <a:extLst>
              <a:ext uri="{FF2B5EF4-FFF2-40B4-BE49-F238E27FC236}">
                <a16:creationId xmlns:a16="http://schemas.microsoft.com/office/drawing/2014/main" id="{E97EA645-1E9E-4356-9B67-F09662B75D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3484563"/>
          <a:ext cx="14620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公式" r:id="rId14" imgW="663016" imgH="396294" progId="Equation.3">
                  <p:embed/>
                </p:oleObj>
              </mc:Choice>
              <mc:Fallback>
                <p:oleObj name="公式" r:id="rId14" imgW="663016" imgH="39629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3484563"/>
                        <a:ext cx="14620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5">
            <a:extLst>
              <a:ext uri="{FF2B5EF4-FFF2-40B4-BE49-F238E27FC236}">
                <a16:creationId xmlns:a16="http://schemas.microsoft.com/office/drawing/2014/main" id="{E3687D4E-EE70-4000-8B57-750FD08AA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4725988"/>
          <a:ext cx="8493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公式" r:id="rId16" imgW="373344" imgH="159938" progId="Equation.3">
                  <p:embed/>
                </p:oleObj>
              </mc:Choice>
              <mc:Fallback>
                <p:oleObj name="公式" r:id="rId16" imgW="373344" imgH="159938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4725988"/>
                        <a:ext cx="8493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8">
            <a:extLst>
              <a:ext uri="{FF2B5EF4-FFF2-40B4-BE49-F238E27FC236}">
                <a16:creationId xmlns:a16="http://schemas.microsoft.com/office/drawing/2014/main" id="{A279DE9C-8E1B-4940-BD47-AFA5D18508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5153025"/>
          <a:ext cx="11715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公式" r:id="rId18" imgW="563931" imgH="396294" progId="Equation.3">
                  <p:embed/>
                </p:oleObj>
              </mc:Choice>
              <mc:Fallback>
                <p:oleObj name="公式" r:id="rId18" imgW="563931" imgH="396294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153025"/>
                        <a:ext cx="11715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autoUpdateAnimBg="0"/>
      <p:bldP spid="11368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日期占位符 1">
            <a:extLst>
              <a:ext uri="{FF2B5EF4-FFF2-40B4-BE49-F238E27FC236}">
                <a16:creationId xmlns:a16="http://schemas.microsoft.com/office/drawing/2014/main" id="{B31F7964-181D-46CD-9934-4F961E0F05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316F7D-E25F-40E6-A5A8-AFC1F6229E00}" type="datetime9">
              <a:rPr lang="en-US"/>
              <a:pPr>
                <a:defRPr/>
              </a:pPr>
              <a:t>12/22/2017 5:35:32 PM</a:t>
            </a:fld>
            <a:endParaRPr lang="en-US" altLang="zh-CN"/>
          </a:p>
        </p:txBody>
      </p:sp>
      <p:sp>
        <p:nvSpPr>
          <p:cNvPr id="24579" name="灯片编号占位符 3">
            <a:extLst>
              <a:ext uri="{FF2B5EF4-FFF2-40B4-BE49-F238E27FC236}">
                <a16:creationId xmlns:a16="http://schemas.microsoft.com/office/drawing/2014/main" id="{3BB05289-0BC4-4645-81D9-9C56156276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17B646-7FF5-4C02-96EA-04E62BA458D1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/>
          </a:p>
        </p:txBody>
      </p:sp>
      <p:grpSp>
        <p:nvGrpSpPr>
          <p:cNvPr id="24580" name="Group 105">
            <a:extLst>
              <a:ext uri="{FF2B5EF4-FFF2-40B4-BE49-F238E27FC236}">
                <a16:creationId xmlns:a16="http://schemas.microsoft.com/office/drawing/2014/main" id="{7B068473-B7C7-43E4-B6CF-5E6B8AA9B7AC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4661" name="Picture 106" descr="bar_1">
              <a:extLst>
                <a:ext uri="{FF2B5EF4-FFF2-40B4-BE49-F238E27FC236}">
                  <a16:creationId xmlns:a16="http://schemas.microsoft.com/office/drawing/2014/main" id="{8FED7340-656E-4E7C-9D32-218403D4D4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62" name="Text Box 107">
              <a:extLst>
                <a:ext uri="{FF2B5EF4-FFF2-40B4-BE49-F238E27FC236}">
                  <a16:creationId xmlns:a16="http://schemas.microsoft.com/office/drawing/2014/main" id="{E22A45EB-1088-44BF-B835-940964602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 sz="2800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  <p:sp>
        <p:nvSpPr>
          <p:cNvPr id="111619" name="Text Box 3">
            <a:extLst>
              <a:ext uri="{FF2B5EF4-FFF2-40B4-BE49-F238E27FC236}">
                <a16:creationId xmlns:a16="http://schemas.microsoft.com/office/drawing/2014/main" id="{053F3CD1-BFD1-47C4-91D4-BE0E7DDB7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23963"/>
            <a:ext cx="7543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例题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载流长直螺线管内的磁场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C240D5C2-E1F6-43E4-A63B-4D7988314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1793875"/>
            <a:ext cx="86106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解</a:t>
            </a:r>
            <a:r>
              <a:rPr lang="en-US" altLang="zh-CN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: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在线圈不是很密时</a:t>
            </a:r>
          </a:p>
        </p:txBody>
      </p:sp>
      <p:pic>
        <p:nvPicPr>
          <p:cNvPr id="111621" name="Picture 5" descr="Tu1104">
            <a:extLst>
              <a:ext uri="{FF2B5EF4-FFF2-40B4-BE49-F238E27FC236}">
                <a16:creationId xmlns:a16="http://schemas.microsoft.com/office/drawing/2014/main" id="{51246DE4-E55E-4E8A-84D5-DEB8DDA37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076700"/>
            <a:ext cx="6481763" cy="241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92">
            <a:extLst>
              <a:ext uri="{FF2B5EF4-FFF2-40B4-BE49-F238E27FC236}">
                <a16:creationId xmlns:a16="http://schemas.microsoft.com/office/drawing/2014/main" id="{B5D43ADB-DF4A-4291-B38F-58D4BD19FD27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4076700"/>
            <a:ext cx="6481763" cy="2447925"/>
            <a:chOff x="1020" y="2568"/>
            <a:chExt cx="4083" cy="1542"/>
          </a:xfrm>
        </p:grpSpPr>
        <p:sp>
          <p:nvSpPr>
            <p:cNvPr id="111627" name="Rectangle 11">
              <a:extLst>
                <a:ext uri="{FF2B5EF4-FFF2-40B4-BE49-F238E27FC236}">
                  <a16:creationId xmlns:a16="http://schemas.microsoft.com/office/drawing/2014/main" id="{EC730C50-5BCD-4FED-9173-7DAA637F8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568"/>
              <a:ext cx="4083" cy="154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29" name="Oval 13">
              <a:extLst>
                <a:ext uri="{FF2B5EF4-FFF2-40B4-BE49-F238E27FC236}">
                  <a16:creationId xmlns:a16="http://schemas.microsoft.com/office/drawing/2014/main" id="{392395FB-47D2-4731-924B-2EFF8D473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614"/>
              <a:ext cx="2448" cy="753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1" name="Oval 15">
              <a:extLst>
                <a:ext uri="{FF2B5EF4-FFF2-40B4-BE49-F238E27FC236}">
                  <a16:creationId xmlns:a16="http://schemas.microsoft.com/office/drawing/2014/main" id="{DA57E12F-ED46-432B-95AA-F4B3008748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04" y="3332"/>
              <a:ext cx="2448" cy="733"/>
            </a:xfrm>
            <a:prstGeom prst="ellips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2" name="Line 16">
              <a:extLst>
                <a:ext uri="{FF2B5EF4-FFF2-40B4-BE49-F238E27FC236}">
                  <a16:creationId xmlns:a16="http://schemas.microsoft.com/office/drawing/2014/main" id="{9016E4A1-ADE0-43D7-A2D8-68DD02F26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4" y="3338"/>
              <a:ext cx="9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3" name="Line 17">
              <a:extLst>
                <a:ext uri="{FF2B5EF4-FFF2-40B4-BE49-F238E27FC236}">
                  <a16:creationId xmlns:a16="http://schemas.microsoft.com/office/drawing/2014/main" id="{A15A314E-4BD5-4F02-8B05-A806C6095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7" y="2623"/>
              <a:ext cx="16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6" name="Line 20">
              <a:extLst>
                <a:ext uri="{FF2B5EF4-FFF2-40B4-BE49-F238E27FC236}">
                  <a16:creationId xmlns:a16="http://schemas.microsoft.com/office/drawing/2014/main" id="{28E38229-5B22-4EBF-A817-8DA6BCEF4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8" y="4065"/>
              <a:ext cx="16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7" name="Freeform 21">
              <a:extLst>
                <a:ext uri="{FF2B5EF4-FFF2-40B4-BE49-F238E27FC236}">
                  <a16:creationId xmlns:a16="http://schemas.microsoft.com/office/drawing/2014/main" id="{2D37F886-42BC-4AA3-846E-9F03581BCD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03" y="2781"/>
              <a:ext cx="732" cy="526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38" name="Freeform 22">
              <a:extLst>
                <a:ext uri="{FF2B5EF4-FFF2-40B4-BE49-F238E27FC236}">
                  <a16:creationId xmlns:a16="http://schemas.microsoft.com/office/drawing/2014/main" id="{8DD0A251-D2E5-4C57-9B19-8AACA4D2B48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508" y="3368"/>
              <a:ext cx="732" cy="525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4595" name="Group 23">
              <a:extLst>
                <a:ext uri="{FF2B5EF4-FFF2-40B4-BE49-F238E27FC236}">
                  <a16:creationId xmlns:a16="http://schemas.microsoft.com/office/drawing/2014/main" id="{43453A0B-6B7D-4E13-B993-B9FB78313E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2" y="3136"/>
              <a:ext cx="1947" cy="388"/>
              <a:chOff x="2983" y="1452"/>
              <a:chExt cx="1587" cy="503"/>
            </a:xfrm>
          </p:grpSpPr>
          <p:sp>
            <p:nvSpPr>
              <p:cNvPr id="111640" name="AutoShape 24">
                <a:extLst>
                  <a:ext uri="{FF2B5EF4-FFF2-40B4-BE49-F238E27FC236}">
                    <a16:creationId xmlns:a16="http://schemas.microsoft.com/office/drawing/2014/main" id="{1C43948A-CA3C-4817-92C2-59FF6A678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49" y="915"/>
                <a:ext cx="455" cy="1587"/>
              </a:xfrm>
              <a:prstGeom prst="can">
                <a:avLst>
                  <a:gd name="adj" fmla="val 40296"/>
                </a:avLst>
              </a:prstGeom>
              <a:gradFill rotWithShape="1">
                <a:gsLst>
                  <a:gs pos="0">
                    <a:srgbClr val="33CCFF">
                      <a:gamma/>
                      <a:shade val="46275"/>
                      <a:invGamma/>
                    </a:srgbClr>
                  </a:gs>
                  <a:gs pos="50000">
                    <a:srgbClr val="33CCFF"/>
                  </a:gs>
                  <a:gs pos="100000">
                    <a:srgbClr val="33CC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 eaLnBrk="1" hangingPunct="1">
                  <a:defRPr/>
                </a:pPr>
                <a:endParaRPr lang="zh-CN" altLang="zh-CN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1641" name="Arc 25">
                <a:extLst>
                  <a:ext uri="{FF2B5EF4-FFF2-40B4-BE49-F238E27FC236}">
                    <a16:creationId xmlns:a16="http://schemas.microsoft.com/office/drawing/2014/main" id="{5939EDEB-87C3-4595-91EE-9E3B4AFB18D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61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2" name="Arc 26">
                <a:extLst>
                  <a:ext uri="{FF2B5EF4-FFF2-40B4-BE49-F238E27FC236}">
                    <a16:creationId xmlns:a16="http://schemas.microsoft.com/office/drawing/2014/main" id="{0A7D2099-11A9-4948-A4E5-23D5CDF1843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9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3" name="Arc 27">
                <a:extLst>
                  <a:ext uri="{FF2B5EF4-FFF2-40B4-BE49-F238E27FC236}">
                    <a16:creationId xmlns:a16="http://schemas.microsoft.com/office/drawing/2014/main" id="{0730E3F0-F92E-4E16-86F1-7E7858FB53F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18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4" name="Arc 28">
                <a:extLst>
                  <a:ext uri="{FF2B5EF4-FFF2-40B4-BE49-F238E27FC236}">
                    <a16:creationId xmlns:a16="http://schemas.microsoft.com/office/drawing/2014/main" id="{833AF464-B228-427A-B9D0-1927E96E690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4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5" name="Arc 29">
                <a:extLst>
                  <a:ext uri="{FF2B5EF4-FFF2-40B4-BE49-F238E27FC236}">
                    <a16:creationId xmlns:a16="http://schemas.microsoft.com/office/drawing/2014/main" id="{B94E4C44-3644-463A-A857-C711BBF0B0D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177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6" name="Arc 30">
                <a:extLst>
                  <a:ext uri="{FF2B5EF4-FFF2-40B4-BE49-F238E27FC236}">
                    <a16:creationId xmlns:a16="http://schemas.microsoft.com/office/drawing/2014/main" id="{4DAD041A-1894-42E7-A9A6-6FEDEDA5572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0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7" name="Arc 31">
                <a:extLst>
                  <a:ext uri="{FF2B5EF4-FFF2-40B4-BE49-F238E27FC236}">
                    <a16:creationId xmlns:a16="http://schemas.microsoft.com/office/drawing/2014/main" id="{A5F4698B-DA0E-44D2-A9BC-F827ED47043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34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8" name="Arc 32">
                <a:extLst>
                  <a:ext uri="{FF2B5EF4-FFF2-40B4-BE49-F238E27FC236}">
                    <a16:creationId xmlns:a16="http://schemas.microsoft.com/office/drawing/2014/main" id="{4BDE8414-260F-4D95-BF83-1BF01CDC3A2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63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49" name="Arc 33">
                <a:extLst>
                  <a:ext uri="{FF2B5EF4-FFF2-40B4-BE49-F238E27FC236}">
                    <a16:creationId xmlns:a16="http://schemas.microsoft.com/office/drawing/2014/main" id="{BEF29ED6-3404-499D-97D8-F3C55AA55F4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293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0" name="Arc 34">
                <a:extLst>
                  <a:ext uri="{FF2B5EF4-FFF2-40B4-BE49-F238E27FC236}">
                    <a16:creationId xmlns:a16="http://schemas.microsoft.com/office/drawing/2014/main" id="{8B555EAA-B158-4F42-98EE-3F7DBCC3127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22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1" name="Arc 35">
                <a:extLst>
                  <a:ext uri="{FF2B5EF4-FFF2-40B4-BE49-F238E27FC236}">
                    <a16:creationId xmlns:a16="http://schemas.microsoft.com/office/drawing/2014/main" id="{2EC09C20-6141-4219-AA8E-60BC4B923C2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5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2" name="Arc 36">
                <a:extLst>
                  <a:ext uri="{FF2B5EF4-FFF2-40B4-BE49-F238E27FC236}">
                    <a16:creationId xmlns:a16="http://schemas.microsoft.com/office/drawing/2014/main" id="{D43555AD-519A-4F12-B7B6-08C8405469E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379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3" name="Arc 37">
                <a:extLst>
                  <a:ext uri="{FF2B5EF4-FFF2-40B4-BE49-F238E27FC236}">
                    <a16:creationId xmlns:a16="http://schemas.microsoft.com/office/drawing/2014/main" id="{71D7E778-3D3F-42E6-B8F7-5F8F6ADC92B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09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4" name="Arc 38">
                <a:extLst>
                  <a:ext uri="{FF2B5EF4-FFF2-40B4-BE49-F238E27FC236}">
                    <a16:creationId xmlns:a16="http://schemas.microsoft.com/office/drawing/2014/main" id="{2E9A337C-3880-48F6-9AA1-0FAF87B1056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38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5" name="Arc 39">
                <a:extLst>
                  <a:ext uri="{FF2B5EF4-FFF2-40B4-BE49-F238E27FC236}">
                    <a16:creationId xmlns:a16="http://schemas.microsoft.com/office/drawing/2014/main" id="{864D507A-7E21-4E04-ACB4-386D2DC3186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6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6" name="Arc 40">
                <a:extLst>
                  <a:ext uri="{FF2B5EF4-FFF2-40B4-BE49-F238E27FC236}">
                    <a16:creationId xmlns:a16="http://schemas.microsoft.com/office/drawing/2014/main" id="{7D8CC633-7B71-4E20-AE39-E9CEED177EA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495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7" name="Arc 41">
                <a:extLst>
                  <a:ext uri="{FF2B5EF4-FFF2-40B4-BE49-F238E27FC236}">
                    <a16:creationId xmlns:a16="http://schemas.microsoft.com/office/drawing/2014/main" id="{7D3E6F69-B3C5-493C-82A4-24F24D9EE7E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25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8" name="Arc 42">
                <a:extLst>
                  <a:ext uri="{FF2B5EF4-FFF2-40B4-BE49-F238E27FC236}">
                    <a16:creationId xmlns:a16="http://schemas.microsoft.com/office/drawing/2014/main" id="{B2BC38B5-245D-4C77-AA88-1D9C337B4F9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54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59" name="Arc 43">
                <a:extLst>
                  <a:ext uri="{FF2B5EF4-FFF2-40B4-BE49-F238E27FC236}">
                    <a16:creationId xmlns:a16="http://schemas.microsoft.com/office/drawing/2014/main" id="{9671D0A8-F413-4ADD-A124-0253C28F0B1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582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0" name="Arc 44">
                <a:extLst>
                  <a:ext uri="{FF2B5EF4-FFF2-40B4-BE49-F238E27FC236}">
                    <a16:creationId xmlns:a16="http://schemas.microsoft.com/office/drawing/2014/main" id="{9E6EFBEE-7828-4D0E-BB59-0EE7CB4BAE4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11" y="1456"/>
                <a:ext cx="108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1" name="Arc 45">
                <a:extLst>
                  <a:ext uri="{FF2B5EF4-FFF2-40B4-BE49-F238E27FC236}">
                    <a16:creationId xmlns:a16="http://schemas.microsoft.com/office/drawing/2014/main" id="{25C59E0A-4229-485E-AC42-00DB2995A88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41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2" name="Arc 46">
                <a:extLst>
                  <a:ext uri="{FF2B5EF4-FFF2-40B4-BE49-F238E27FC236}">
                    <a16:creationId xmlns:a16="http://schemas.microsoft.com/office/drawing/2014/main" id="{255E2AEC-986C-4363-BA3F-A5FB55993E8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7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3" name="Arc 47">
                <a:extLst>
                  <a:ext uri="{FF2B5EF4-FFF2-40B4-BE49-F238E27FC236}">
                    <a16:creationId xmlns:a16="http://schemas.microsoft.com/office/drawing/2014/main" id="{68A5EF16-1899-4F14-88C3-C1ED020C4AF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698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4" name="Arc 48">
                <a:extLst>
                  <a:ext uri="{FF2B5EF4-FFF2-40B4-BE49-F238E27FC236}">
                    <a16:creationId xmlns:a16="http://schemas.microsoft.com/office/drawing/2014/main" id="{2372421A-71CF-4BF5-A600-E54734C995C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27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5" name="Arc 49">
                <a:extLst>
                  <a:ext uri="{FF2B5EF4-FFF2-40B4-BE49-F238E27FC236}">
                    <a16:creationId xmlns:a16="http://schemas.microsoft.com/office/drawing/2014/main" id="{A0BE9FA1-E7E1-42A5-95D7-F2DE50F71B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5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6" name="Arc 50">
                <a:extLst>
                  <a:ext uri="{FF2B5EF4-FFF2-40B4-BE49-F238E27FC236}">
                    <a16:creationId xmlns:a16="http://schemas.microsoft.com/office/drawing/2014/main" id="{49E75D8D-22EA-4EE2-B853-6BE5E0347C6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86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7" name="Arc 51">
                <a:extLst>
                  <a:ext uri="{FF2B5EF4-FFF2-40B4-BE49-F238E27FC236}">
                    <a16:creationId xmlns:a16="http://schemas.microsoft.com/office/drawing/2014/main" id="{C76E4756-296A-4F0A-A395-FACE0A15929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14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8" name="Arc 52">
                <a:extLst>
                  <a:ext uri="{FF2B5EF4-FFF2-40B4-BE49-F238E27FC236}">
                    <a16:creationId xmlns:a16="http://schemas.microsoft.com/office/drawing/2014/main" id="{FF576E1D-33E7-48BC-9871-4A7CDA327D8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43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69" name="Arc 53">
                <a:extLst>
                  <a:ext uri="{FF2B5EF4-FFF2-40B4-BE49-F238E27FC236}">
                    <a16:creationId xmlns:a16="http://schemas.microsoft.com/office/drawing/2014/main" id="{D48B710A-3C0F-4724-AD50-5B6DEFFE451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873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0" name="Arc 54">
                <a:extLst>
                  <a:ext uri="{FF2B5EF4-FFF2-40B4-BE49-F238E27FC236}">
                    <a16:creationId xmlns:a16="http://schemas.microsoft.com/office/drawing/2014/main" id="{FB3D07EB-337C-4F5D-AB30-932B9ECFE4D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02" y="1455"/>
                <a:ext cx="108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1" name="Arc 55">
                <a:extLst>
                  <a:ext uri="{FF2B5EF4-FFF2-40B4-BE49-F238E27FC236}">
                    <a16:creationId xmlns:a16="http://schemas.microsoft.com/office/drawing/2014/main" id="{00C6156C-33CA-43AF-9E87-683D787B6BB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3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2" name="Arc 56">
                <a:extLst>
                  <a:ext uri="{FF2B5EF4-FFF2-40B4-BE49-F238E27FC236}">
                    <a16:creationId xmlns:a16="http://schemas.microsoft.com/office/drawing/2014/main" id="{096F7F80-7AD6-4514-9F2B-4988A1F7D06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59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3" name="Arc 57">
                <a:extLst>
                  <a:ext uri="{FF2B5EF4-FFF2-40B4-BE49-F238E27FC236}">
                    <a16:creationId xmlns:a16="http://schemas.microsoft.com/office/drawing/2014/main" id="{018876CD-EA43-4CDA-AD52-C5500049805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990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4" name="Arc 58">
                <a:extLst>
                  <a:ext uri="{FF2B5EF4-FFF2-40B4-BE49-F238E27FC236}">
                    <a16:creationId xmlns:a16="http://schemas.microsoft.com/office/drawing/2014/main" id="{6BB99AAD-ACF5-4DE7-803C-9ACF84BB4ED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20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5" name="Arc 59">
                <a:extLst>
                  <a:ext uri="{FF2B5EF4-FFF2-40B4-BE49-F238E27FC236}">
                    <a16:creationId xmlns:a16="http://schemas.microsoft.com/office/drawing/2014/main" id="{6871634B-AB93-4873-AEA4-E95FEBE38E9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49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6" name="Arc 60">
                <a:extLst>
                  <a:ext uri="{FF2B5EF4-FFF2-40B4-BE49-F238E27FC236}">
                    <a16:creationId xmlns:a16="http://schemas.microsoft.com/office/drawing/2014/main" id="{14D35461-A428-4CFD-BD3B-7BDFA97EDF5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077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7" name="Arc 61">
                <a:extLst>
                  <a:ext uri="{FF2B5EF4-FFF2-40B4-BE49-F238E27FC236}">
                    <a16:creationId xmlns:a16="http://schemas.microsoft.com/office/drawing/2014/main" id="{5538C15F-31C0-431B-8B4F-4047CDC0B66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06" y="1456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8" name="Arc 62">
                <a:extLst>
                  <a:ext uri="{FF2B5EF4-FFF2-40B4-BE49-F238E27FC236}">
                    <a16:creationId xmlns:a16="http://schemas.microsoft.com/office/drawing/2014/main" id="{916EE0B3-63C0-4F2C-B9FF-3DD081E5EDE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36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79" name="Arc 63">
                <a:extLst>
                  <a:ext uri="{FF2B5EF4-FFF2-40B4-BE49-F238E27FC236}">
                    <a16:creationId xmlns:a16="http://schemas.microsoft.com/office/drawing/2014/main" id="{FC23EB83-C15C-4609-9696-B50DC610F61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65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0" name="Arc 64">
                <a:extLst>
                  <a:ext uri="{FF2B5EF4-FFF2-40B4-BE49-F238E27FC236}">
                    <a16:creationId xmlns:a16="http://schemas.microsoft.com/office/drawing/2014/main" id="{A8173473-DE43-4135-BC11-D0190D3B370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193" y="1455"/>
                <a:ext cx="108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1" name="Arc 65">
                <a:extLst>
                  <a:ext uri="{FF2B5EF4-FFF2-40B4-BE49-F238E27FC236}">
                    <a16:creationId xmlns:a16="http://schemas.microsoft.com/office/drawing/2014/main" id="{10CFDEE1-18D9-41C7-8BF3-30B971AB671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22" y="1455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2" name="Arc 66">
                <a:extLst>
                  <a:ext uri="{FF2B5EF4-FFF2-40B4-BE49-F238E27FC236}">
                    <a16:creationId xmlns:a16="http://schemas.microsoft.com/office/drawing/2014/main" id="{1A98ECD0-0422-4CED-B3F6-C54179A8F03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53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3" name="Arc 67">
                <a:extLst>
                  <a:ext uri="{FF2B5EF4-FFF2-40B4-BE49-F238E27FC236}">
                    <a16:creationId xmlns:a16="http://schemas.microsoft.com/office/drawing/2014/main" id="{EB414565-1F81-476A-BCCB-DD6323045630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282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4" name="Arc 68">
                <a:extLst>
                  <a:ext uri="{FF2B5EF4-FFF2-40B4-BE49-F238E27FC236}">
                    <a16:creationId xmlns:a16="http://schemas.microsoft.com/office/drawing/2014/main" id="{E19778A3-C87C-4A0D-BC8A-CB6397EE502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10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1685" name="Arc 69">
                <a:extLst>
                  <a:ext uri="{FF2B5EF4-FFF2-40B4-BE49-F238E27FC236}">
                    <a16:creationId xmlns:a16="http://schemas.microsoft.com/office/drawing/2014/main" id="{1CD176AF-2E40-42AC-99B3-8A13ED03438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339" y="1452"/>
                <a:ext cx="106" cy="499"/>
              </a:xfrm>
              <a:custGeom>
                <a:avLst/>
                <a:gdLst>
                  <a:gd name="G0" fmla="+- 7119 0 0"/>
                  <a:gd name="G1" fmla="+- 21600 0 0"/>
                  <a:gd name="G2" fmla="+- 21600 0 0"/>
                  <a:gd name="T0" fmla="*/ 0 w 28719"/>
                  <a:gd name="T1" fmla="*/ 1207 h 43200"/>
                  <a:gd name="T2" fmla="*/ 1328 w 28719"/>
                  <a:gd name="T3" fmla="*/ 42409 h 43200"/>
                  <a:gd name="T4" fmla="*/ 7119 w 28719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719" h="43200" fill="none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</a:path>
                  <a:path w="28719" h="43200" stroke="0" extrusionOk="0">
                    <a:moveTo>
                      <a:pt x="-1" y="1206"/>
                    </a:moveTo>
                    <a:cubicBezTo>
                      <a:pt x="2288" y="407"/>
                      <a:pt x="4695" y="-1"/>
                      <a:pt x="7119" y="0"/>
                    </a:cubicBezTo>
                    <a:cubicBezTo>
                      <a:pt x="19048" y="0"/>
                      <a:pt x="28719" y="9670"/>
                      <a:pt x="28719" y="21600"/>
                    </a:cubicBezTo>
                    <a:cubicBezTo>
                      <a:pt x="28719" y="33529"/>
                      <a:pt x="19048" y="43200"/>
                      <a:pt x="7119" y="43200"/>
                    </a:cubicBezTo>
                    <a:cubicBezTo>
                      <a:pt x="5161" y="43200"/>
                      <a:pt x="3213" y="42933"/>
                      <a:pt x="1327" y="42409"/>
                    </a:cubicBezTo>
                    <a:lnTo>
                      <a:pt x="7119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1686" name="Freeform 70">
              <a:extLst>
                <a:ext uri="{FF2B5EF4-FFF2-40B4-BE49-F238E27FC236}">
                  <a16:creationId xmlns:a16="http://schemas.microsoft.com/office/drawing/2014/main" id="{7491E28F-9102-42D3-80A4-6D1C5E836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3219"/>
              <a:ext cx="159" cy="47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87" name="Freeform 71">
              <a:extLst>
                <a:ext uri="{FF2B5EF4-FFF2-40B4-BE49-F238E27FC236}">
                  <a16:creationId xmlns:a16="http://schemas.microsoft.com/office/drawing/2014/main" id="{A2D64E80-6D92-4361-8874-478655036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5" y="3234"/>
              <a:ext cx="158" cy="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88" name="Freeform 72">
              <a:extLst>
                <a:ext uri="{FF2B5EF4-FFF2-40B4-BE49-F238E27FC236}">
                  <a16:creationId xmlns:a16="http://schemas.microsoft.com/office/drawing/2014/main" id="{B4B0706E-7AA2-4ED4-9A33-9F7BD309B65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78" y="3409"/>
              <a:ext cx="159" cy="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89" name="Freeform 73">
              <a:extLst>
                <a:ext uri="{FF2B5EF4-FFF2-40B4-BE49-F238E27FC236}">
                  <a16:creationId xmlns:a16="http://schemas.microsoft.com/office/drawing/2014/main" id="{D428F380-7D79-4BEF-944E-F4D9755E788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64" y="3434"/>
              <a:ext cx="158" cy="46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63" y="36"/>
                </a:cxn>
                <a:cxn ang="0">
                  <a:pos x="0" y="60"/>
                </a:cxn>
              </a:cxnLst>
              <a:rect l="0" t="0" r="r" b="b"/>
              <a:pathLst>
                <a:path w="129" h="60">
                  <a:moveTo>
                    <a:pt x="129" y="0"/>
                  </a:moveTo>
                  <a:cubicBezTo>
                    <a:pt x="118" y="5"/>
                    <a:pt x="84" y="26"/>
                    <a:pt x="63" y="36"/>
                  </a:cubicBezTo>
                  <a:cubicBezTo>
                    <a:pt x="42" y="46"/>
                    <a:pt x="13" y="55"/>
                    <a:pt x="0" y="6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0" name="Line 74">
              <a:extLst>
                <a:ext uri="{FF2B5EF4-FFF2-40B4-BE49-F238E27FC236}">
                  <a16:creationId xmlns:a16="http://schemas.microsoft.com/office/drawing/2014/main" id="{F59260CD-641A-4073-9D50-8DF72061F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8" y="3337"/>
              <a:ext cx="94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1" name="Freeform 75">
              <a:extLst>
                <a:ext uri="{FF2B5EF4-FFF2-40B4-BE49-F238E27FC236}">
                  <a16:creationId xmlns:a16="http://schemas.microsoft.com/office/drawing/2014/main" id="{A56AB4B9-112B-4C29-9C12-D1F4193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4" y="2784"/>
              <a:ext cx="732" cy="525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2" name="Freeform 76">
              <a:extLst>
                <a:ext uri="{FF2B5EF4-FFF2-40B4-BE49-F238E27FC236}">
                  <a16:creationId xmlns:a16="http://schemas.microsoft.com/office/drawing/2014/main" id="{B0FB6215-04E4-48BA-BC5A-347BB887723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009" y="3370"/>
              <a:ext cx="732" cy="525"/>
            </a:xfrm>
            <a:custGeom>
              <a:avLst/>
              <a:gdLst/>
              <a:ahLst/>
              <a:cxnLst>
                <a:cxn ang="0">
                  <a:pos x="0" y="680"/>
                </a:cxn>
                <a:cxn ang="0">
                  <a:pos x="197" y="648"/>
                </a:cxn>
                <a:cxn ang="0">
                  <a:pos x="383" y="576"/>
                </a:cxn>
                <a:cxn ang="0">
                  <a:pos x="491" y="486"/>
                </a:cxn>
                <a:cxn ang="0">
                  <a:pos x="563" y="342"/>
                </a:cxn>
                <a:cxn ang="0">
                  <a:pos x="593" y="174"/>
                </a:cxn>
                <a:cxn ang="0">
                  <a:pos x="587" y="0"/>
                </a:cxn>
              </a:cxnLst>
              <a:rect l="0" t="0" r="r" b="b"/>
              <a:pathLst>
                <a:path w="597" h="680">
                  <a:moveTo>
                    <a:pt x="0" y="680"/>
                  </a:moveTo>
                  <a:cubicBezTo>
                    <a:pt x="33" y="675"/>
                    <a:pt x="133" y="665"/>
                    <a:pt x="197" y="648"/>
                  </a:cubicBezTo>
                  <a:cubicBezTo>
                    <a:pt x="261" y="631"/>
                    <a:pt x="334" y="603"/>
                    <a:pt x="383" y="576"/>
                  </a:cubicBezTo>
                  <a:cubicBezTo>
                    <a:pt x="432" y="549"/>
                    <a:pt x="461" y="525"/>
                    <a:pt x="491" y="486"/>
                  </a:cubicBezTo>
                  <a:cubicBezTo>
                    <a:pt x="521" y="447"/>
                    <a:pt x="546" y="394"/>
                    <a:pt x="563" y="342"/>
                  </a:cubicBezTo>
                  <a:cubicBezTo>
                    <a:pt x="580" y="290"/>
                    <a:pt x="589" y="231"/>
                    <a:pt x="593" y="174"/>
                  </a:cubicBezTo>
                  <a:cubicBezTo>
                    <a:pt x="597" y="117"/>
                    <a:pt x="588" y="36"/>
                    <a:pt x="587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3" name="Line 77">
              <a:extLst>
                <a:ext uri="{FF2B5EF4-FFF2-40B4-BE49-F238E27FC236}">
                  <a16:creationId xmlns:a16="http://schemas.microsoft.com/office/drawing/2014/main" id="{80EB179E-9501-461B-A012-E85B10E8C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" y="3337"/>
              <a:ext cx="334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4" name="Line 78">
              <a:extLst>
                <a:ext uri="{FF2B5EF4-FFF2-40B4-BE49-F238E27FC236}">
                  <a16:creationId xmlns:a16="http://schemas.microsoft.com/office/drawing/2014/main" id="{D4EC4ACF-115B-4DEB-9F3A-A5FBCFBC4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3337"/>
              <a:ext cx="27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5" name="Freeform 79">
              <a:extLst>
                <a:ext uri="{FF2B5EF4-FFF2-40B4-BE49-F238E27FC236}">
                  <a16:creationId xmlns:a16="http://schemas.microsoft.com/office/drawing/2014/main" id="{D64008FF-FD61-459C-B7FF-0431337F5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7" y="3187"/>
              <a:ext cx="228" cy="79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6" name="Freeform 80">
              <a:extLst>
                <a:ext uri="{FF2B5EF4-FFF2-40B4-BE49-F238E27FC236}">
                  <a16:creationId xmlns:a16="http://schemas.microsoft.com/office/drawing/2014/main" id="{04E7A7EB-2ADE-45A3-A33E-5FCD0900C6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334" y="3412"/>
              <a:ext cx="228" cy="79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stealth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7" name="Freeform 81">
              <a:extLst>
                <a:ext uri="{FF2B5EF4-FFF2-40B4-BE49-F238E27FC236}">
                  <a16:creationId xmlns:a16="http://schemas.microsoft.com/office/drawing/2014/main" id="{08DF544E-2DEA-4107-A9F5-7042CB1A28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43" y="3170"/>
              <a:ext cx="228" cy="79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8" name="Freeform 82">
              <a:extLst>
                <a:ext uri="{FF2B5EF4-FFF2-40B4-BE49-F238E27FC236}">
                  <a16:creationId xmlns:a16="http://schemas.microsoft.com/office/drawing/2014/main" id="{8B02ECA4-F4DE-4B6D-98B7-47E2BBE8441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672" y="3412"/>
              <a:ext cx="229" cy="78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08" y="60"/>
                </a:cxn>
                <a:cxn ang="0">
                  <a:pos x="186" y="0"/>
                </a:cxn>
              </a:cxnLst>
              <a:rect l="0" t="0" r="r" b="b"/>
              <a:pathLst>
                <a:path w="186" h="102">
                  <a:moveTo>
                    <a:pt x="0" y="102"/>
                  </a:moveTo>
                  <a:cubicBezTo>
                    <a:pt x="17" y="95"/>
                    <a:pt x="77" y="77"/>
                    <a:pt x="108" y="60"/>
                  </a:cubicBezTo>
                  <a:cubicBezTo>
                    <a:pt x="139" y="43"/>
                    <a:pt x="170" y="12"/>
                    <a:pt x="186" y="0"/>
                  </a:cubicBezTo>
                </a:path>
              </a:pathLst>
            </a:custGeom>
            <a:noFill/>
            <a:ln w="9525" cap="flat" cmpd="sng">
              <a:solidFill>
                <a:schemeClr val="tx2"/>
              </a:solidFill>
              <a:prstDash val="solid"/>
              <a:miter lim="800000"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699" name="Line 83">
              <a:extLst>
                <a:ext uri="{FF2B5EF4-FFF2-40B4-BE49-F238E27FC236}">
                  <a16:creationId xmlns:a16="http://schemas.microsoft.com/office/drawing/2014/main" id="{AE001495-CE9D-4401-B9BC-5916823380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5" y="3507"/>
              <a:ext cx="0" cy="35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700" name="Line 84">
              <a:extLst>
                <a:ext uri="{FF2B5EF4-FFF2-40B4-BE49-F238E27FC236}">
                  <a16:creationId xmlns:a16="http://schemas.microsoft.com/office/drawing/2014/main" id="{C147C97A-479D-4AB6-AADC-D227F2F31B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5" y="3561"/>
              <a:ext cx="0" cy="1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701" name="Line 85">
              <a:extLst>
                <a:ext uri="{FF2B5EF4-FFF2-40B4-BE49-F238E27FC236}">
                  <a16:creationId xmlns:a16="http://schemas.microsoft.com/office/drawing/2014/main" id="{1A532C5A-4E85-4D56-A855-16F15ADC2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7" y="3511"/>
              <a:ext cx="0" cy="349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none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1702" name="Line 86">
              <a:extLst>
                <a:ext uri="{FF2B5EF4-FFF2-40B4-BE49-F238E27FC236}">
                  <a16:creationId xmlns:a16="http://schemas.microsoft.com/office/drawing/2014/main" id="{61FC8142-50BD-4578-B9E0-9CA958194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7" y="3561"/>
              <a:ext cx="0" cy="17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miter lim="800000"/>
              <a:headEnd/>
              <a:tailEnd type="stealth" w="lg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4613" name="Object 87">
              <a:extLst>
                <a:ext uri="{FF2B5EF4-FFF2-40B4-BE49-F238E27FC236}">
                  <a16:creationId xmlns:a16="http://schemas.microsoft.com/office/drawing/2014/main" id="{D04A1BFD-F4D0-40D4-96C7-9B874A0303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0" y="3612"/>
            <a:ext cx="210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3" name="公式" r:id="rId5" imgW="121838" imgH="159938" progId="Equation.3">
                    <p:embed/>
                  </p:oleObj>
                </mc:Choice>
                <mc:Fallback>
                  <p:oleObj name="公式" r:id="rId5" imgW="121838" imgH="159938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" y="3612"/>
                          <a:ext cx="210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4" name="Object 88">
              <a:extLst>
                <a:ext uri="{FF2B5EF4-FFF2-40B4-BE49-F238E27FC236}">
                  <a16:creationId xmlns:a16="http://schemas.microsoft.com/office/drawing/2014/main" id="{AE210781-82A1-4EDC-B65D-C5D051B405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5" y="3382"/>
            <a:ext cx="273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64" name="公式" r:id="rId7" imgW="160005" imgH="198147" progId="Equation.3">
                    <p:embed/>
                  </p:oleObj>
                </mc:Choice>
                <mc:Fallback>
                  <p:oleObj name="公式" r:id="rId7" imgW="160005" imgH="198147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5" y="3382"/>
                          <a:ext cx="273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" name="Object 69">
            <a:extLst>
              <a:ext uri="{FF2B5EF4-FFF2-40B4-BE49-F238E27FC236}">
                <a16:creationId xmlns:a16="http://schemas.microsoft.com/office/drawing/2014/main" id="{01A4CF00-5B50-4255-8811-BE5FE3182D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78425" y="1839913"/>
          <a:ext cx="13319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5" name="Equation" r:id="rId9" imgW="617266" imgH="220926" progId="Equation.DSMT4">
                  <p:embed/>
                </p:oleObj>
              </mc:Choice>
              <mc:Fallback>
                <p:oleObj name="Equation" r:id="rId9" imgW="617266" imgH="220926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1839913"/>
                        <a:ext cx="13319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70">
            <a:extLst>
              <a:ext uri="{FF2B5EF4-FFF2-40B4-BE49-F238E27FC236}">
                <a16:creationId xmlns:a16="http://schemas.microsoft.com/office/drawing/2014/main" id="{0D9BA4B4-66B1-4F9A-B711-F2EB1FC69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555875"/>
            <a:ext cx="6481763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在螺线管中部是均匀磁场，这与毕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-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萨定理计算结果一致。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utoUpdateAnimBg="0"/>
      <p:bldP spid="111620" grpId="0" autoUpdateAnimBg="0"/>
      <p:bldP spid="8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日期占位符 1">
            <a:extLst>
              <a:ext uri="{FF2B5EF4-FFF2-40B4-BE49-F238E27FC236}">
                <a16:creationId xmlns:a16="http://schemas.microsoft.com/office/drawing/2014/main" id="{D17F3403-2A36-4B91-9D11-0768D72944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E2B6A2-B8F8-4AC9-8A91-4052C1F90BD2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883C4C81-5877-4043-AEB8-8C5314F3EB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A2BA9-CACD-4886-911E-779D5F774A7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233ACE35-7120-489B-ADFE-42DDE4BFD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81188"/>
            <a:ext cx="3429000" cy="4572000"/>
          </a:xfrm>
          <a:prstGeom prst="rect">
            <a:avLst/>
          </a:prstGeom>
          <a:gradFill rotWithShape="0">
            <a:gsLst>
              <a:gs pos="0">
                <a:srgbClr val="6699FF"/>
              </a:gs>
              <a:gs pos="100000">
                <a:srgbClr val="6699FF">
                  <a:gamma/>
                  <a:shade val="46275"/>
                  <a:invGamma/>
                </a:srgbClr>
              </a:gs>
            </a:gsLst>
            <a:path path="rect">
              <a:fillToRect l="100000" b="100000"/>
            </a:path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15A20B60-F48A-4DDB-8889-9383A31BD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68413"/>
            <a:ext cx="8370888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例题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无限大载流平面，面电流的线密度为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  <a:sym typeface="Symbol" panose="05050102010706020507" pitchFamily="18" charset="2"/>
              </a:rPr>
              <a:t>，求电流板周围的磁场分布。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2D8C1A1-4F97-47FC-9F05-DB36A894FAE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566988"/>
            <a:ext cx="1219200" cy="3086100"/>
            <a:chOff x="3360" y="1008"/>
            <a:chExt cx="768" cy="1944"/>
          </a:xfrm>
        </p:grpSpPr>
        <p:sp>
          <p:nvSpPr>
            <p:cNvPr id="116741" name="Line 5">
              <a:extLst>
                <a:ext uri="{FF2B5EF4-FFF2-40B4-BE49-F238E27FC236}">
                  <a16:creationId xmlns:a16="http://schemas.microsoft.com/office/drawing/2014/main" id="{BB5ACDF0-2FAD-4DE5-87CE-90923FF7B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112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742" name="Line 6">
              <a:extLst>
                <a:ext uri="{FF2B5EF4-FFF2-40B4-BE49-F238E27FC236}">
                  <a16:creationId xmlns:a16="http://schemas.microsoft.com/office/drawing/2014/main" id="{BB6F6632-19C5-465D-A3A5-FEF68F6FB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584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743" name="Line 7">
              <a:extLst>
                <a:ext uri="{FF2B5EF4-FFF2-40B4-BE49-F238E27FC236}">
                  <a16:creationId xmlns:a16="http://schemas.microsoft.com/office/drawing/2014/main" id="{42A97FEB-5784-48CE-9B18-62DD7D8C30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008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23" name="Object 8">
              <a:extLst>
                <a:ext uri="{FF2B5EF4-FFF2-40B4-BE49-F238E27FC236}">
                  <a16:creationId xmlns:a16="http://schemas.microsoft.com/office/drawing/2014/main" id="{D19377FA-6DAF-4193-BB89-D618074CA3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2592"/>
            <a:ext cx="29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4" name="公式" r:id="rId3" imgW="160005" imgH="198147" progId="Equation.3">
                    <p:embed/>
                  </p:oleObj>
                </mc:Choice>
                <mc:Fallback>
                  <p:oleObj name="公式" r:id="rId3" imgW="160005" imgH="19814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592"/>
                          <a:ext cx="292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5" name="AutoShape 9">
            <a:extLst>
              <a:ext uri="{FF2B5EF4-FFF2-40B4-BE49-F238E27FC236}">
                <a16:creationId xmlns:a16="http://schemas.microsoft.com/office/drawing/2014/main" id="{71998651-F1EE-4D44-ADBF-C30262DC9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47988"/>
            <a:ext cx="2438400" cy="2362200"/>
          </a:xfrm>
          <a:prstGeom prst="parallelogram">
            <a:avLst>
              <a:gd name="adj" fmla="val 25806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30588"/>
                  <a:invGamma/>
                </a:schemeClr>
              </a:gs>
            </a:gsLst>
            <a:lin ang="2700000" scaled="1"/>
          </a:gradFill>
          <a:ln w="19050">
            <a:miter lim="800000"/>
            <a:headEnd/>
            <a:tailEnd/>
          </a:ln>
          <a:effectLst/>
          <a:scene3d>
            <a:camera prst="legacyObliqueTopRight">
              <a:rot lat="600000" lon="16199998" rev="0"/>
            </a:camera>
            <a:lightRig rig="legacyFlat2" dir="t"/>
          </a:scene3d>
          <a:sp3d extrusionH="100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FBDE0991-D3B1-4A94-AAF5-7512CB52E771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2566988"/>
            <a:ext cx="685800" cy="2743200"/>
            <a:chOff x="4272" y="1008"/>
            <a:chExt cx="432" cy="1728"/>
          </a:xfrm>
        </p:grpSpPr>
        <p:sp>
          <p:nvSpPr>
            <p:cNvPr id="116747" name="Line 11">
              <a:extLst>
                <a:ext uri="{FF2B5EF4-FFF2-40B4-BE49-F238E27FC236}">
                  <a16:creationId xmlns:a16="http://schemas.microsoft.com/office/drawing/2014/main" id="{E8118D78-2194-4D44-8761-B9037ACF7C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112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triangl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748" name="Line 12">
              <a:extLst>
                <a:ext uri="{FF2B5EF4-FFF2-40B4-BE49-F238E27FC236}">
                  <a16:creationId xmlns:a16="http://schemas.microsoft.com/office/drawing/2014/main" id="{D9CAA566-947E-4486-92D7-929286A898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584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triangl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6749" name="Line 13">
              <a:extLst>
                <a:ext uri="{FF2B5EF4-FFF2-40B4-BE49-F238E27FC236}">
                  <a16:creationId xmlns:a16="http://schemas.microsoft.com/office/drawing/2014/main" id="{B88EAF40-D4CB-41EF-8087-EF04228D7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1008"/>
              <a:ext cx="432" cy="62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triangle" w="sm" len="lg"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229028FE-EA1A-4B9F-930F-870A67B74C21}"/>
              </a:ext>
            </a:extLst>
          </p:cNvPr>
          <p:cNvGrpSpPr>
            <a:grpSpLocks/>
          </p:cNvGrpSpPr>
          <p:nvPr/>
        </p:nvGrpSpPr>
        <p:grpSpPr bwMode="auto">
          <a:xfrm>
            <a:off x="6843713" y="3328988"/>
            <a:ext cx="331787" cy="1295400"/>
            <a:chOff x="4311" y="1968"/>
            <a:chExt cx="209" cy="816"/>
          </a:xfrm>
        </p:grpSpPr>
        <p:sp>
          <p:nvSpPr>
            <p:cNvPr id="116751" name="Line 15">
              <a:extLst>
                <a:ext uri="{FF2B5EF4-FFF2-40B4-BE49-F238E27FC236}">
                  <a16:creationId xmlns:a16="http://schemas.microsoft.com/office/drawing/2014/main" id="{C0E680CE-86D7-42D2-AFCD-CE409B19C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2" y="2160"/>
              <a:ext cx="0" cy="624"/>
            </a:xfrm>
            <a:prstGeom prst="line">
              <a:avLst/>
            </a:prstGeom>
            <a:noFill/>
            <a:ln w="19050">
              <a:solidFill>
                <a:srgbClr val="FFFF99"/>
              </a:solidFill>
              <a:round/>
              <a:headEnd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5616" name="Object 16">
              <a:extLst>
                <a:ext uri="{FF2B5EF4-FFF2-40B4-BE49-F238E27FC236}">
                  <a16:creationId xmlns:a16="http://schemas.microsoft.com/office/drawing/2014/main" id="{7AA7E959-1AF0-4ED0-A517-E8EBCB332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11" y="1968"/>
            <a:ext cx="209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5" name="Equation" r:id="rId5" imgW="129423" imgH="167531" progId="Equation.3">
                    <p:embed/>
                  </p:oleObj>
                </mc:Choice>
                <mc:Fallback>
                  <p:oleObj name="Equation" r:id="rId5" imgW="129423" imgH="167531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968"/>
                          <a:ext cx="209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10" name="Group 23">
            <a:extLst>
              <a:ext uri="{FF2B5EF4-FFF2-40B4-BE49-F238E27FC236}">
                <a16:creationId xmlns:a16="http://schemas.microsoft.com/office/drawing/2014/main" id="{E02FAC53-4858-4556-BA0A-398C0F0CA3EE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5613" name="Picture 24" descr="bar_1">
              <a:extLst>
                <a:ext uri="{FF2B5EF4-FFF2-40B4-BE49-F238E27FC236}">
                  <a16:creationId xmlns:a16="http://schemas.microsoft.com/office/drawing/2014/main" id="{784924B5-3A4B-4993-A733-8880377A6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4" name="Text Box 25">
              <a:extLst>
                <a:ext uri="{FF2B5EF4-FFF2-40B4-BE49-F238E27FC236}">
                  <a16:creationId xmlns:a16="http://schemas.microsoft.com/office/drawing/2014/main" id="{15C2722F-93E5-4D96-B117-CCF19DBE2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 sz="2800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  <p:graphicFrame>
        <p:nvGraphicFramePr>
          <p:cNvPr id="23" name="Object 3073">
            <a:extLst>
              <a:ext uri="{FF2B5EF4-FFF2-40B4-BE49-F238E27FC236}">
                <a16:creationId xmlns:a16="http://schemas.microsoft.com/office/drawing/2014/main" id="{3548C30F-C53F-4DCE-9DE1-33A0351A16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725738"/>
          <a:ext cx="2035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8" imgW="929691" imgH="220926" progId="Equation.3">
                  <p:embed/>
                </p:oleObj>
              </mc:Choice>
              <mc:Fallback>
                <p:oleObj name="Equation" r:id="rId8" imgW="929691" imgH="220926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25738"/>
                        <a:ext cx="20351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074">
            <a:extLst>
              <a:ext uri="{FF2B5EF4-FFF2-40B4-BE49-F238E27FC236}">
                <a16:creationId xmlns:a16="http://schemas.microsoft.com/office/drawing/2014/main" id="{7EE6A9D2-DB50-4DF1-A2AD-B206E01EE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013" y="3328988"/>
          <a:ext cx="147478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10" imgW="678185" imgH="396294" progId="Equation.3">
                  <p:embed/>
                </p:oleObj>
              </mc:Choice>
              <mc:Fallback>
                <p:oleObj name="Equation" r:id="rId10" imgW="678185" imgH="396294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328988"/>
                        <a:ext cx="1474787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nimBg="1"/>
      <p:bldP spid="116739" grpId="0" autoUpdateAnimBg="0"/>
      <p:bldP spid="1167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120B73-58AF-471D-8ED6-1D554F8C640B}"/>
              </a:ext>
            </a:extLst>
          </p:cNvPr>
          <p:cNvSpPr txBox="1"/>
          <p:nvPr/>
        </p:nvSpPr>
        <p:spPr>
          <a:xfrm>
            <a:off x="2932113" y="3013075"/>
            <a:ext cx="3279775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磁场中运动</a:t>
            </a:r>
            <a:endParaRPr lang="en-US" altLang="zh-C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日期占位符 1">
            <a:extLst>
              <a:ext uri="{FF2B5EF4-FFF2-40B4-BE49-F238E27FC236}">
                <a16:creationId xmlns:a16="http://schemas.microsoft.com/office/drawing/2014/main" id="{5D50C2B6-D39E-40B0-89C9-C07CE0BE6D9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77A8D5D-002D-451A-BEB7-D4DE12C76F07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E7AC0A29-895E-4B73-A572-4AC0F36D2A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DE9970-A959-4B95-A098-338FAE5CAC3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/>
          </a:p>
        </p:txBody>
      </p:sp>
      <p:sp>
        <p:nvSpPr>
          <p:cNvPr id="170009" name="Text Box 25">
            <a:extLst>
              <a:ext uri="{FF2B5EF4-FFF2-40B4-BE49-F238E27FC236}">
                <a16:creationId xmlns:a16="http://schemas.microsoft.com/office/drawing/2014/main" id="{9F79B231-3272-4BC3-8C9F-F293602D6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975" y="788988"/>
            <a:ext cx="845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载流导线在磁场中所受到的作用力称作</a:t>
            </a:r>
            <a:r>
              <a:rPr lang="zh-CN" altLang="en-US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安培力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。</a:t>
            </a:r>
          </a:p>
        </p:txBody>
      </p:sp>
      <p:graphicFrame>
        <p:nvGraphicFramePr>
          <p:cNvPr id="170010" name="Object 26">
            <a:extLst>
              <a:ext uri="{FF2B5EF4-FFF2-40B4-BE49-F238E27FC236}">
                <a16:creationId xmlns:a16="http://schemas.microsoft.com/office/drawing/2014/main" id="{48E2D5E3-602B-48F5-8D3E-42FB51D60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4388" y="1738313"/>
          <a:ext cx="21018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公式" r:id="rId3" imgW="868772" imgH="297098" progId="Equation.3">
                  <p:embed/>
                </p:oleObj>
              </mc:Choice>
              <mc:Fallback>
                <p:oleObj name="公式" r:id="rId3" imgW="868772" imgH="297098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1738313"/>
                        <a:ext cx="210185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11" name="Text Box 27">
            <a:extLst>
              <a:ext uri="{FF2B5EF4-FFF2-40B4-BE49-F238E27FC236}">
                <a16:creationId xmlns:a16="http://schemas.microsoft.com/office/drawing/2014/main" id="{BCFA108A-5683-4BC2-BCF3-795D0E187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08275"/>
            <a:ext cx="836295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安培力的方向由右手定则确定。上式适用于线电流。</a:t>
            </a:r>
          </a:p>
          <a:p>
            <a:pPr eaLnBrk="1" hangingPunct="1">
              <a:spcBef>
                <a:spcPct val="50000"/>
              </a:spcBef>
              <a:defRPr/>
            </a:pP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幼圆" pitchFamily="49" charset="-122"/>
            </a:endParaRPr>
          </a:p>
        </p:txBody>
      </p:sp>
      <p:grpSp>
        <p:nvGrpSpPr>
          <p:cNvPr id="27655" name="Group 33">
            <a:extLst>
              <a:ext uri="{FF2B5EF4-FFF2-40B4-BE49-F238E27FC236}">
                <a16:creationId xmlns:a16="http://schemas.microsoft.com/office/drawing/2014/main" id="{77DEBBF5-118B-4F0C-986F-4A76908180D0}"/>
              </a:ext>
            </a:extLst>
          </p:cNvPr>
          <p:cNvGrpSpPr>
            <a:grpSpLocks/>
          </p:cNvGrpSpPr>
          <p:nvPr/>
        </p:nvGrpSpPr>
        <p:grpSpPr bwMode="auto">
          <a:xfrm>
            <a:off x="4405313" y="3248025"/>
            <a:ext cx="4343400" cy="3276600"/>
            <a:chOff x="2640" y="2016"/>
            <a:chExt cx="2736" cy="2064"/>
          </a:xfrm>
        </p:grpSpPr>
        <p:sp>
          <p:nvSpPr>
            <p:cNvPr id="170018" name="Rectangle 34">
              <a:extLst>
                <a:ext uri="{FF2B5EF4-FFF2-40B4-BE49-F238E27FC236}">
                  <a16:creationId xmlns:a16="http://schemas.microsoft.com/office/drawing/2014/main" id="{6D7FC287-7725-4748-95D8-7DCC04868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2736" cy="2064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657" name="Group 35">
              <a:extLst>
                <a:ext uri="{FF2B5EF4-FFF2-40B4-BE49-F238E27FC236}">
                  <a16:creationId xmlns:a16="http://schemas.microsoft.com/office/drawing/2014/main" id="{55BA3A6A-D570-48BF-B728-43EA83CC9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160"/>
              <a:ext cx="1824" cy="1632"/>
              <a:chOff x="2832" y="1968"/>
              <a:chExt cx="1824" cy="1632"/>
            </a:xfrm>
          </p:grpSpPr>
          <p:sp>
            <p:nvSpPr>
              <p:cNvPr id="170020" name="Line 36">
                <a:extLst>
                  <a:ext uri="{FF2B5EF4-FFF2-40B4-BE49-F238E27FC236}">
                    <a16:creationId xmlns:a16="http://schemas.microsoft.com/office/drawing/2014/main" id="{EC971BF7-D96F-4D3A-9AB2-C60705D2C8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021" name="Line 37">
                <a:extLst>
                  <a:ext uri="{FF2B5EF4-FFF2-40B4-BE49-F238E27FC236}">
                    <a16:creationId xmlns:a16="http://schemas.microsoft.com/office/drawing/2014/main" id="{F4EEBE1E-0C49-454A-9F8A-D8B80BBBA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022" name="Line 38">
                <a:extLst>
                  <a:ext uri="{FF2B5EF4-FFF2-40B4-BE49-F238E27FC236}">
                    <a16:creationId xmlns:a16="http://schemas.microsoft.com/office/drawing/2014/main" id="{FB78B0AE-6567-4184-80A3-3C25EF4AA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023" name="Line 39">
                <a:extLst>
                  <a:ext uri="{FF2B5EF4-FFF2-40B4-BE49-F238E27FC236}">
                    <a16:creationId xmlns:a16="http://schemas.microsoft.com/office/drawing/2014/main" id="{454E7372-3545-407E-986C-7EC931919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024" name="Line 40">
                <a:extLst>
                  <a:ext uri="{FF2B5EF4-FFF2-40B4-BE49-F238E27FC236}">
                    <a16:creationId xmlns:a16="http://schemas.microsoft.com/office/drawing/2014/main" id="{2502EA2E-B9E0-4580-A419-006E2B031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968"/>
                <a:ext cx="0" cy="163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 type="stealth" w="med" len="lg"/>
                <a:tailEnd/>
              </a:ln>
              <a:effectLst>
                <a:outerShdw dist="28398" dir="3806097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7658" name="Group 41">
              <a:extLst>
                <a:ext uri="{FF2B5EF4-FFF2-40B4-BE49-F238E27FC236}">
                  <a16:creationId xmlns:a16="http://schemas.microsoft.com/office/drawing/2014/main" id="{992DB0C9-E76C-45B3-BD37-4D2AEA8B5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2880"/>
              <a:ext cx="1056" cy="480"/>
              <a:chOff x="2928" y="2688"/>
              <a:chExt cx="1056" cy="480"/>
            </a:xfrm>
          </p:grpSpPr>
          <p:graphicFrame>
            <p:nvGraphicFramePr>
              <p:cNvPr id="27668" name="Object 42">
                <a:extLst>
                  <a:ext uri="{FF2B5EF4-FFF2-40B4-BE49-F238E27FC236}">
                    <a16:creationId xmlns:a16="http://schemas.microsoft.com/office/drawing/2014/main" id="{C2B9823F-55C9-492F-877D-3A3BFB118B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2736"/>
              <a:ext cx="1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79" name="剪辑" r:id="rId5" imgW="380852" imgH="390270" progId="MS_ClipArt_Gallery.2">
                      <p:embed/>
                    </p:oleObj>
                  </mc:Choice>
                  <mc:Fallback>
                    <p:oleObj name="剪辑" r:id="rId5" imgW="380852" imgH="390270" progId="MS_ClipArt_Gallery.2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736"/>
                            <a:ext cx="1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0027" name="Line 43">
                <a:extLst>
                  <a:ext uri="{FF2B5EF4-FFF2-40B4-BE49-F238E27FC236}">
                    <a16:creationId xmlns:a16="http://schemas.microsoft.com/office/drawing/2014/main" id="{8304B871-EE80-4B30-A64E-A63AF2DEE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2688"/>
                <a:ext cx="240" cy="96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triangle" w="med" len="med"/>
              </a:ln>
              <a:effectLst>
                <a:outerShdw dist="28398" dir="1593903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7670" name="Group 44">
                <a:extLst>
                  <a:ext uri="{FF2B5EF4-FFF2-40B4-BE49-F238E27FC236}">
                    <a16:creationId xmlns:a16="http://schemas.microsoft.com/office/drawing/2014/main" id="{95E97262-9F0F-4958-A141-8E8A8F9D7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688"/>
                <a:ext cx="720" cy="480"/>
                <a:chOff x="2928" y="2688"/>
                <a:chExt cx="720" cy="480"/>
              </a:xfrm>
            </p:grpSpPr>
            <p:sp>
              <p:nvSpPr>
                <p:cNvPr id="170029" name="Line 45">
                  <a:extLst>
                    <a:ext uri="{FF2B5EF4-FFF2-40B4-BE49-F238E27FC236}">
                      <a16:creationId xmlns:a16="http://schemas.microsoft.com/office/drawing/2014/main" id="{57F61937-6F57-4A60-A5A0-D4A2658995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216" y="2832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27672" name="Object 46">
                  <a:extLst>
                    <a:ext uri="{FF2B5EF4-FFF2-40B4-BE49-F238E27FC236}">
                      <a16:creationId xmlns:a16="http://schemas.microsoft.com/office/drawing/2014/main" id="{6286A568-9651-4D1F-9BDE-13316229AAE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28" y="2688"/>
                <a:ext cx="248" cy="3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7680" name="公式" r:id="rId7" imgW="160005" imgH="236111" progId="Equation.3">
                        <p:embed/>
                      </p:oleObj>
                    </mc:Choice>
                    <mc:Fallback>
                      <p:oleObj name="公式" r:id="rId7" imgW="160005" imgH="236111" progId="Equation.3">
                        <p:embed/>
                        <p:pic>
                          <p:nvPicPr>
                            <p:cNvPr id="0" name="Object 4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" y="2688"/>
                              <a:ext cx="248" cy="3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70031" name="AutoShape 47">
              <a:extLst>
                <a:ext uri="{FF2B5EF4-FFF2-40B4-BE49-F238E27FC236}">
                  <a16:creationId xmlns:a16="http://schemas.microsoft.com/office/drawing/2014/main" id="{F2155A0B-D907-4B8F-BB3F-55AA0449B9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00000">
              <a:off x="3888" y="2496"/>
              <a:ext cx="480" cy="864"/>
            </a:xfrm>
            <a:prstGeom prst="can">
              <a:avLst>
                <a:gd name="adj" fmla="val 45000"/>
              </a:avLst>
            </a:prstGeom>
            <a:solidFill>
              <a:schemeClr val="accent1">
                <a:alpha val="50000"/>
              </a:schemeClr>
            </a:solidFill>
            <a:ln w="28575">
              <a:solidFill>
                <a:srgbClr val="FFCC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7660" name="Group 48">
              <a:extLst>
                <a:ext uri="{FF2B5EF4-FFF2-40B4-BE49-F238E27FC236}">
                  <a16:creationId xmlns:a16="http://schemas.microsoft.com/office/drawing/2014/main" id="{5A5A5E5E-1E4C-4403-8407-2EED5E1FF0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208"/>
              <a:ext cx="672" cy="608"/>
              <a:chOff x="3408" y="2016"/>
              <a:chExt cx="672" cy="608"/>
            </a:xfrm>
          </p:grpSpPr>
          <p:sp>
            <p:nvSpPr>
              <p:cNvPr id="170033" name="Line 49">
                <a:extLst>
                  <a:ext uri="{FF2B5EF4-FFF2-40B4-BE49-F238E27FC236}">
                    <a16:creationId xmlns:a16="http://schemas.microsoft.com/office/drawing/2014/main" id="{80341FF3-C8AB-455B-9267-09C948614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8" y="2448"/>
                <a:ext cx="8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70034" name="Line 50">
                <a:extLst>
                  <a:ext uri="{FF2B5EF4-FFF2-40B4-BE49-F238E27FC236}">
                    <a16:creationId xmlns:a16="http://schemas.microsoft.com/office/drawing/2014/main" id="{554FF127-7708-4DA0-AEC4-886A6A243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2184"/>
                <a:ext cx="96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27666" name="Object 51">
                <a:extLst>
                  <a:ext uri="{FF2B5EF4-FFF2-40B4-BE49-F238E27FC236}">
                    <a16:creationId xmlns:a16="http://schemas.microsoft.com/office/drawing/2014/main" id="{C113AD0A-D8C4-4E99-B512-EBCD76E63B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56" y="2016"/>
              <a:ext cx="31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1" name="公式" r:id="rId9" imgW="183002" imgH="205740" progId="Equation.3">
                      <p:embed/>
                    </p:oleObj>
                  </mc:Choice>
                  <mc:Fallback>
                    <p:oleObj name="公式" r:id="rId9" imgW="183002" imgH="20574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2016"/>
                            <a:ext cx="317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0036" name="Line 52">
                <a:extLst>
                  <a:ext uri="{FF2B5EF4-FFF2-40B4-BE49-F238E27FC236}">
                    <a16:creationId xmlns:a16="http://schemas.microsoft.com/office/drawing/2014/main" id="{FF19B298-FBCE-41B5-9AF0-0A08CD7C0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2256"/>
                <a:ext cx="576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7661" name="Group 53">
              <a:extLst>
                <a:ext uri="{FF2B5EF4-FFF2-40B4-BE49-F238E27FC236}">
                  <a16:creationId xmlns:a16="http://schemas.microsoft.com/office/drawing/2014/main" id="{22EBD9D1-8572-425A-B6CA-519902B14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8" y="2304"/>
              <a:ext cx="528" cy="480"/>
              <a:chOff x="4208" y="2112"/>
              <a:chExt cx="528" cy="480"/>
            </a:xfrm>
          </p:grpSpPr>
          <p:graphicFrame>
            <p:nvGraphicFramePr>
              <p:cNvPr id="27662" name="Object 54">
                <a:extLst>
                  <a:ext uri="{FF2B5EF4-FFF2-40B4-BE49-F238E27FC236}">
                    <a16:creationId xmlns:a16="http://schemas.microsoft.com/office/drawing/2014/main" id="{5A975456-FFF3-43F5-B43A-4D175D9BA0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6" y="2112"/>
              <a:ext cx="223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82" name="公式" r:id="rId11" imgW="121838" imgH="159938" progId="Equation.3">
                      <p:embed/>
                    </p:oleObj>
                  </mc:Choice>
                  <mc:Fallback>
                    <p:oleObj name="公式" r:id="rId11" imgW="121838" imgH="159938" progId="Equation.3">
                      <p:embed/>
                      <p:pic>
                        <p:nvPicPr>
                          <p:cNvPr id="0" name="Object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112"/>
                            <a:ext cx="223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0039" name="Line 55">
                <a:extLst>
                  <a:ext uri="{FF2B5EF4-FFF2-40B4-BE49-F238E27FC236}">
                    <a16:creationId xmlns:a16="http://schemas.microsoft.com/office/drawing/2014/main" id="{4FE45B49-202C-43B1-AEF7-8596B9EB7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08" y="2328"/>
                <a:ext cx="528" cy="264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9" grpId="0" autoUpdateAnimBg="0"/>
      <p:bldP spid="1700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1">
            <a:extLst>
              <a:ext uri="{FF2B5EF4-FFF2-40B4-BE49-F238E27FC236}">
                <a16:creationId xmlns:a16="http://schemas.microsoft.com/office/drawing/2014/main" id="{A81DFD4F-6877-4F2B-88C3-E696C1D961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5E12B6D-0172-44F1-9682-12E2F1107056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28675" name="灯片编号占位符 3">
            <a:extLst>
              <a:ext uri="{FF2B5EF4-FFF2-40B4-BE49-F238E27FC236}">
                <a16:creationId xmlns:a16="http://schemas.microsoft.com/office/drawing/2014/main" id="{B59100EA-4D63-4ED0-816C-01701B5CF4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ED4AB3-CBEF-42E1-8AD3-71D833BDA130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400"/>
          </a:p>
        </p:txBody>
      </p:sp>
      <p:sp>
        <p:nvSpPr>
          <p:cNvPr id="161794" name="Text Box 2">
            <a:extLst>
              <a:ext uri="{FF2B5EF4-FFF2-40B4-BE49-F238E27FC236}">
                <a16:creationId xmlns:a16="http://schemas.microsoft.com/office/drawing/2014/main" id="{6EC3DFAA-1E72-4907-82F8-B29CCD91F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12875"/>
            <a:ext cx="84582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由安培力公式不难求得一对无限长平行载流直导线间的相互作用力，由导线与磁场正交得电流元受到相邻导线激发的磁场的作用力</a:t>
            </a:r>
          </a:p>
        </p:txBody>
      </p:sp>
      <p:graphicFrame>
        <p:nvGraphicFramePr>
          <p:cNvPr id="161795" name="Object 3">
            <a:extLst>
              <a:ext uri="{FF2B5EF4-FFF2-40B4-BE49-F238E27FC236}">
                <a16:creationId xmlns:a16="http://schemas.microsoft.com/office/drawing/2014/main" id="{B0F021DA-8A40-4506-B482-62BBD04DCC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7638" y="2852738"/>
          <a:ext cx="19764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公式" r:id="rId3" imgW="868772" imgH="205740" progId="Equation.3">
                  <p:embed/>
                </p:oleObj>
              </mc:Choice>
              <mc:Fallback>
                <p:oleObj name="公式" r:id="rId3" imgW="868772" imgH="2057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2852738"/>
                        <a:ext cx="19764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7D08F284-7812-4CA5-91C6-97679D3CE9F7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276600"/>
            <a:ext cx="4343400" cy="3048000"/>
            <a:chOff x="2688" y="2064"/>
            <a:chExt cx="2736" cy="1920"/>
          </a:xfrm>
        </p:grpSpPr>
        <p:grpSp>
          <p:nvGrpSpPr>
            <p:cNvPr id="28685" name="Group 5">
              <a:extLst>
                <a:ext uri="{FF2B5EF4-FFF2-40B4-BE49-F238E27FC236}">
                  <a16:creationId xmlns:a16="http://schemas.microsoft.com/office/drawing/2014/main" id="{4A56E32C-C4B3-4047-9F22-F413732623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064"/>
              <a:ext cx="2736" cy="1920"/>
              <a:chOff x="2496" y="1920"/>
              <a:chExt cx="2736" cy="1920"/>
            </a:xfrm>
          </p:grpSpPr>
          <p:sp>
            <p:nvSpPr>
              <p:cNvPr id="161798" name="Rectangle 6">
                <a:extLst>
                  <a:ext uri="{FF2B5EF4-FFF2-40B4-BE49-F238E27FC236}">
                    <a16:creationId xmlns:a16="http://schemas.microsoft.com/office/drawing/2014/main" id="{86662705-31A8-471D-B1AD-0F3A8D435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1920"/>
                <a:ext cx="2736" cy="1920"/>
              </a:xfrm>
              <a:prstGeom prst="rect">
                <a:avLst/>
              </a:prstGeom>
              <a:gradFill rotWithShape="0">
                <a:gsLst>
                  <a:gs pos="0">
                    <a:srgbClr val="9999FF"/>
                  </a:gs>
                  <a:gs pos="100000">
                    <a:srgbClr val="9999FF">
                      <a:gamma/>
                      <a:shade val="4000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19050">
                <a:solidFill>
                  <a:srgbClr val="9966FF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8699" name="Group 7">
                <a:extLst>
                  <a:ext uri="{FF2B5EF4-FFF2-40B4-BE49-F238E27FC236}">
                    <a16:creationId xmlns:a16="http://schemas.microsoft.com/office/drawing/2014/main" id="{0949176C-BA6E-4D78-8B28-2A290CF6AA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4" y="2688"/>
                <a:ext cx="217" cy="720"/>
                <a:chOff x="2784" y="2688"/>
                <a:chExt cx="217" cy="720"/>
              </a:xfrm>
            </p:grpSpPr>
            <p:sp>
              <p:nvSpPr>
                <p:cNvPr id="161800" name="Line 8">
                  <a:extLst>
                    <a:ext uri="{FF2B5EF4-FFF2-40B4-BE49-F238E27FC236}">
                      <a16:creationId xmlns:a16="http://schemas.microsoft.com/office/drawing/2014/main" id="{E9A862B1-3B46-4247-B99A-4D352AC7B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84" y="2688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graphicFrame>
              <p:nvGraphicFramePr>
                <p:cNvPr id="28701" name="Object 9">
                  <a:extLst>
                    <a:ext uri="{FF2B5EF4-FFF2-40B4-BE49-F238E27FC236}">
                      <a16:creationId xmlns:a16="http://schemas.microsoft.com/office/drawing/2014/main" id="{AB37A5CE-2DEC-43DC-9077-F7A2BBFABA8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32" y="2928"/>
                <a:ext cx="169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8703" name="公式" r:id="rId5" imgW="129423" imgH="167531" progId="Equation.3">
                        <p:embed/>
                      </p:oleObj>
                    </mc:Choice>
                    <mc:Fallback>
                      <p:oleObj name="公式" r:id="rId5" imgW="129423" imgH="167531" progId="Equation.3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32" y="2928"/>
                              <a:ext cx="169" cy="2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61802" name="Line 10">
              <a:extLst>
                <a:ext uri="{FF2B5EF4-FFF2-40B4-BE49-F238E27FC236}">
                  <a16:creationId xmlns:a16="http://schemas.microsoft.com/office/drawing/2014/main" id="{9DE922FA-BDF8-411A-B7D8-E3372EF74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32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803" name="Line 11">
              <a:extLst>
                <a:ext uri="{FF2B5EF4-FFF2-40B4-BE49-F238E27FC236}">
                  <a16:creationId xmlns:a16="http://schemas.microsoft.com/office/drawing/2014/main" id="{ED70EF2A-5BF2-4EAE-99F0-73A979EB5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832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804" name="Line 12">
              <a:extLst>
                <a:ext uri="{FF2B5EF4-FFF2-40B4-BE49-F238E27FC236}">
                  <a16:creationId xmlns:a16="http://schemas.microsoft.com/office/drawing/2014/main" id="{CC0C6235-4DB3-41C2-A16C-4DE42FA23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552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805" name="Line 13">
              <a:extLst>
                <a:ext uri="{FF2B5EF4-FFF2-40B4-BE49-F238E27FC236}">
                  <a16:creationId xmlns:a16="http://schemas.microsoft.com/office/drawing/2014/main" id="{FF18331A-1BB8-4AC7-9FE0-52A8CA8C6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552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806" name="Line 14">
              <a:extLst>
                <a:ext uri="{FF2B5EF4-FFF2-40B4-BE49-F238E27FC236}">
                  <a16:creationId xmlns:a16="http://schemas.microsoft.com/office/drawing/2014/main" id="{2D636C47-788D-4CE4-96D1-D9084EF9C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832"/>
              <a:ext cx="336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1807" name="Line 15">
              <a:extLst>
                <a:ext uri="{FF2B5EF4-FFF2-40B4-BE49-F238E27FC236}">
                  <a16:creationId xmlns:a16="http://schemas.microsoft.com/office/drawing/2014/main" id="{21B59D34-DBB3-4828-A088-C1CC59E0C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2832"/>
              <a:ext cx="576" cy="43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692" name="Object 16">
              <a:extLst>
                <a:ext uri="{FF2B5EF4-FFF2-40B4-BE49-F238E27FC236}">
                  <a16:creationId xmlns:a16="http://schemas.microsoft.com/office/drawing/2014/main" id="{CE55FB25-3B64-4D93-A296-379FB0664B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3216"/>
            <a:ext cx="20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4" name="公式" r:id="rId7" imgW="160005" imgH="198147" progId="Equation.3">
                    <p:embed/>
                  </p:oleObj>
                </mc:Choice>
                <mc:Fallback>
                  <p:oleObj name="公式" r:id="rId7" imgW="160005" imgH="198147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216"/>
                          <a:ext cx="20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1809" name="Line 17">
              <a:extLst>
                <a:ext uri="{FF2B5EF4-FFF2-40B4-BE49-F238E27FC236}">
                  <a16:creationId xmlns:a16="http://schemas.microsoft.com/office/drawing/2014/main" id="{70385292-15D8-4851-9CF3-143FB7E82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2352"/>
              <a:ext cx="0" cy="48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8694" name="Object 18">
              <a:extLst>
                <a:ext uri="{FF2B5EF4-FFF2-40B4-BE49-F238E27FC236}">
                  <a16:creationId xmlns:a16="http://schemas.microsoft.com/office/drawing/2014/main" id="{17AB4E47-F19A-46F0-8637-014D16E795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" y="2481"/>
            <a:ext cx="40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5" name="公式" r:id="rId9" imgW="320009" imgH="236111" progId="Equation.3">
                    <p:embed/>
                  </p:oleObj>
                </mc:Choice>
                <mc:Fallback>
                  <p:oleObj name="公式" r:id="rId9" imgW="320009" imgH="23611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2481"/>
                          <a:ext cx="40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5" name="Object 19">
              <a:extLst>
                <a:ext uri="{FF2B5EF4-FFF2-40B4-BE49-F238E27FC236}">
                  <a16:creationId xmlns:a16="http://schemas.microsoft.com/office/drawing/2014/main" id="{4C06E4A2-36E5-4344-8CDE-F8DBF5CF8D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9" y="2245"/>
            <a:ext cx="38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6" name="公式" r:id="rId11" imgW="281843" imgH="236111" progId="Equation.3">
                    <p:embed/>
                  </p:oleObj>
                </mc:Choice>
                <mc:Fallback>
                  <p:oleObj name="公式" r:id="rId11" imgW="281843" imgH="23611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9" y="2245"/>
                          <a:ext cx="38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6" name="Object 20">
              <a:extLst>
                <a:ext uri="{FF2B5EF4-FFF2-40B4-BE49-F238E27FC236}">
                  <a16:creationId xmlns:a16="http://schemas.microsoft.com/office/drawing/2014/main" id="{18E75C23-3D82-450A-9101-7EFF64DA78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496"/>
            <a:ext cx="19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7" name="公式" r:id="rId13" imgW="160005" imgH="205740" progId="Equation.3">
                    <p:embed/>
                  </p:oleObj>
                </mc:Choice>
                <mc:Fallback>
                  <p:oleObj name="公式" r:id="rId13" imgW="160005" imgH="2057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96"/>
                          <a:ext cx="19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7" name="Object 21">
              <a:extLst>
                <a:ext uri="{FF2B5EF4-FFF2-40B4-BE49-F238E27FC236}">
                  <a16:creationId xmlns:a16="http://schemas.microsoft.com/office/drawing/2014/main" id="{CD985878-E151-448A-B3A9-A380D50816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3216"/>
            <a:ext cx="167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08" name="公式" r:id="rId15" imgW="129423" imgH="205740" progId="Equation.3">
                    <p:embed/>
                  </p:oleObj>
                </mc:Choice>
                <mc:Fallback>
                  <p:oleObj name="公式" r:id="rId15" imgW="129423" imgH="2057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3216"/>
                          <a:ext cx="167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1814" name="Object 22">
            <a:extLst>
              <a:ext uri="{FF2B5EF4-FFF2-40B4-BE49-F238E27FC236}">
                <a16:creationId xmlns:a16="http://schemas.microsoft.com/office/drawing/2014/main" id="{1C5FD40D-7404-4EE1-A1EA-6BF234C784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5094288"/>
          <a:ext cx="31019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公式" r:id="rId17" imgW="1386952" imgH="426666" progId="Equation.3">
                  <p:embed/>
                </p:oleObj>
              </mc:Choice>
              <mc:Fallback>
                <p:oleObj name="公式" r:id="rId17" imgW="1386952" imgH="42666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094288"/>
                        <a:ext cx="31019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5" name="Object 23">
            <a:extLst>
              <a:ext uri="{FF2B5EF4-FFF2-40B4-BE49-F238E27FC236}">
                <a16:creationId xmlns:a16="http://schemas.microsoft.com/office/drawing/2014/main" id="{A1FE4C0E-24CA-4311-A3D2-DFBEAAD97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475" y="3500438"/>
          <a:ext cx="1946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公式" r:id="rId19" imgW="853358" imgH="205740" progId="Equation.3">
                  <p:embed/>
                </p:oleObj>
              </mc:Choice>
              <mc:Fallback>
                <p:oleObj name="公式" r:id="rId19" imgW="853358" imgH="2057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3500438"/>
                        <a:ext cx="19462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6" name="Text Box 24">
            <a:extLst>
              <a:ext uri="{FF2B5EF4-FFF2-40B4-BE49-F238E27FC236}">
                <a16:creationId xmlns:a16="http://schemas.microsoft.com/office/drawing/2014/main" id="{6D318E44-FFAB-4438-9875-D9B08F95A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92575"/>
            <a:ext cx="403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单位长度载流导线所受到的作用力</a:t>
            </a:r>
          </a:p>
        </p:txBody>
      </p:sp>
      <p:grpSp>
        <p:nvGrpSpPr>
          <p:cNvPr id="28682" name="Group 33">
            <a:extLst>
              <a:ext uri="{FF2B5EF4-FFF2-40B4-BE49-F238E27FC236}">
                <a16:creationId xmlns:a16="http://schemas.microsoft.com/office/drawing/2014/main" id="{BF7FE137-B0E0-4AE9-A43B-F4FCF125F8BF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28683" name="Picture 33" descr="bar_1">
              <a:extLst>
                <a:ext uri="{FF2B5EF4-FFF2-40B4-BE49-F238E27FC236}">
                  <a16:creationId xmlns:a16="http://schemas.microsoft.com/office/drawing/2014/main" id="{2E31355E-19F7-4210-8730-ACD84E4F21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Text Box 34">
              <a:extLst>
                <a:ext uri="{FF2B5EF4-FFF2-40B4-BE49-F238E27FC236}">
                  <a16:creationId xmlns:a16="http://schemas.microsoft.com/office/drawing/2014/main" id="{8F273CF9-78FA-4F3B-A050-404F48613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 sz="2800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 sz="2800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 sz="2800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  <p:bldP spid="16181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99E4083E-1D75-40A0-8AB1-FEE9A1D8D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6797FD-658B-4C83-814C-CFB44AE9629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400"/>
          </a:p>
        </p:txBody>
      </p:sp>
      <p:sp>
        <p:nvSpPr>
          <p:cNvPr id="158722" name="Text Box 2">
            <a:extLst>
              <a:ext uri="{FF2B5EF4-FFF2-40B4-BE49-F238E27FC236}">
                <a16:creationId xmlns:a16="http://schemas.microsoft.com/office/drawing/2014/main" id="{800E5BA7-AB54-454C-8181-4841D9630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87450"/>
            <a:ext cx="853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</a:rPr>
              <a:t>例题：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在长直载流导线旁垂直放置一段载流导线（如图）。求载流导线所受到的作用力。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5615B82-BE3C-4C96-B7C8-92FA6E48AB62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286000"/>
            <a:ext cx="4038600" cy="4038600"/>
            <a:chOff x="2928" y="1440"/>
            <a:chExt cx="2544" cy="2544"/>
          </a:xfrm>
        </p:grpSpPr>
        <p:sp>
          <p:nvSpPr>
            <p:cNvPr id="158724" name="Rectangle 4">
              <a:extLst>
                <a:ext uri="{FF2B5EF4-FFF2-40B4-BE49-F238E27FC236}">
                  <a16:creationId xmlns:a16="http://schemas.microsoft.com/office/drawing/2014/main" id="{A319F72C-00CE-4389-84F9-17112AFD6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440"/>
              <a:ext cx="2544" cy="2544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53333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25" name="Line 5">
              <a:extLst>
                <a:ext uri="{FF2B5EF4-FFF2-40B4-BE49-F238E27FC236}">
                  <a16:creationId xmlns:a16="http://schemas.microsoft.com/office/drawing/2014/main" id="{D3B09AD1-FFFB-447F-937E-AA4CB3E0F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488"/>
              <a:ext cx="1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26" name="Line 6">
              <a:extLst>
                <a:ext uri="{FF2B5EF4-FFF2-40B4-BE49-F238E27FC236}">
                  <a16:creationId xmlns:a16="http://schemas.microsoft.com/office/drawing/2014/main" id="{00E2816A-985D-4ECC-B6F5-F8915623B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920"/>
              <a:ext cx="1" cy="163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27" name="Line 7">
              <a:extLst>
                <a:ext uri="{FF2B5EF4-FFF2-40B4-BE49-F238E27FC236}">
                  <a16:creationId xmlns:a16="http://schemas.microsoft.com/office/drawing/2014/main" id="{9662904C-1D53-434F-B462-7BFDD4216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96"/>
              <a:ext cx="960" cy="1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28" name="Line 8">
              <a:extLst>
                <a:ext uri="{FF2B5EF4-FFF2-40B4-BE49-F238E27FC236}">
                  <a16:creationId xmlns:a16="http://schemas.microsoft.com/office/drawing/2014/main" id="{C410C14C-65DB-4A42-B97E-5EFAF1124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96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29" name="Line 9">
              <a:extLst>
                <a:ext uri="{FF2B5EF4-FFF2-40B4-BE49-F238E27FC236}">
                  <a16:creationId xmlns:a16="http://schemas.microsoft.com/office/drawing/2014/main" id="{912FBD72-1E3D-4F1B-B036-3F637945C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496"/>
              <a:ext cx="1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30" name="Line 10">
              <a:extLst>
                <a:ext uri="{FF2B5EF4-FFF2-40B4-BE49-F238E27FC236}">
                  <a16:creationId xmlns:a16="http://schemas.microsoft.com/office/drawing/2014/main" id="{5C2CDF36-27D3-444F-87C9-80097A642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640"/>
              <a:ext cx="52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31" name="Line 11">
              <a:extLst>
                <a:ext uri="{FF2B5EF4-FFF2-40B4-BE49-F238E27FC236}">
                  <a16:creationId xmlns:a16="http://schemas.microsoft.com/office/drawing/2014/main" id="{65F9DA5B-5A28-4656-92B7-4417F0897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784"/>
              <a:ext cx="14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9722" name="Object 12">
              <a:extLst>
                <a:ext uri="{FF2B5EF4-FFF2-40B4-BE49-F238E27FC236}">
                  <a16:creationId xmlns:a16="http://schemas.microsoft.com/office/drawing/2014/main" id="{ED8B2DF6-8BF5-42F3-BC37-8B9E122039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5" y="1872"/>
            <a:ext cx="22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6" name="公式" r:id="rId3" imgW="160005" imgH="205740" progId="Equation.3">
                    <p:embed/>
                  </p:oleObj>
                </mc:Choice>
                <mc:Fallback>
                  <p:oleObj name="公式" r:id="rId3" imgW="160005" imgH="2057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5" y="1872"/>
                          <a:ext cx="22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3" name="Object 13">
              <a:extLst>
                <a:ext uri="{FF2B5EF4-FFF2-40B4-BE49-F238E27FC236}">
                  <a16:creationId xmlns:a16="http://schemas.microsoft.com/office/drawing/2014/main" id="{6EFD22EB-D056-459A-B5E6-91DDAEA5DD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0" y="2336"/>
            <a:ext cx="2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7" name="公式" r:id="rId5" imgW="121838" imgH="129567" progId="Equation.3">
                    <p:embed/>
                  </p:oleObj>
                </mc:Choice>
                <mc:Fallback>
                  <p:oleObj name="公式" r:id="rId5" imgW="121838" imgH="12956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" y="2336"/>
                          <a:ext cx="23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1593903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4" name="Object 14">
              <a:extLst>
                <a:ext uri="{FF2B5EF4-FFF2-40B4-BE49-F238E27FC236}">
                  <a16:creationId xmlns:a16="http://schemas.microsoft.com/office/drawing/2014/main" id="{21D20B74-19F2-4EE9-B13F-234C64EB13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587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8" name="公式" r:id="rId7" imgW="358176" imgH="167531" progId="Equation.3">
                    <p:embed/>
                  </p:oleObj>
                </mc:Choice>
                <mc:Fallback>
                  <p:oleObj name="公式" r:id="rId7" imgW="358176" imgH="16753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587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1593903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5" name="Object 15">
              <a:extLst>
                <a:ext uri="{FF2B5EF4-FFF2-40B4-BE49-F238E27FC236}">
                  <a16:creationId xmlns:a16="http://schemas.microsoft.com/office/drawing/2014/main" id="{972984FD-2F04-4586-A2A9-F41B962FF9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5" y="2160"/>
            <a:ext cx="23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9" name="公式" r:id="rId9" imgW="167589" imgH="205740" progId="Equation.3">
                    <p:embed/>
                  </p:oleObj>
                </mc:Choice>
                <mc:Fallback>
                  <p:oleObj name="公式" r:id="rId9" imgW="167589" imgH="2057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5" y="2160"/>
                          <a:ext cx="23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0E18D9E6-9640-4F82-A141-7D011A52B20A}"/>
              </a:ext>
            </a:extLst>
          </p:cNvPr>
          <p:cNvGrpSpPr>
            <a:grpSpLocks/>
          </p:cNvGrpSpPr>
          <p:nvPr/>
        </p:nvGrpSpPr>
        <p:grpSpPr bwMode="auto">
          <a:xfrm>
            <a:off x="7181850" y="2589213"/>
            <a:ext cx="1200150" cy="1919287"/>
            <a:chOff x="3868" y="1623"/>
            <a:chExt cx="756" cy="1209"/>
          </a:xfrm>
        </p:grpSpPr>
        <p:graphicFrame>
          <p:nvGraphicFramePr>
            <p:cNvPr id="29708" name="Object 19">
              <a:extLst>
                <a:ext uri="{FF2B5EF4-FFF2-40B4-BE49-F238E27FC236}">
                  <a16:creationId xmlns:a16="http://schemas.microsoft.com/office/drawing/2014/main" id="{2CA7016F-D117-47B6-A35A-BEA72307BC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8" y="2468"/>
            <a:ext cx="50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0" name="公式" r:id="rId11" imgW="320009" imgH="236111" progId="Equation.3">
                    <p:embed/>
                  </p:oleObj>
                </mc:Choice>
                <mc:Fallback>
                  <p:oleObj name="公式" r:id="rId11" imgW="320009" imgH="236111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8" y="2468"/>
                          <a:ext cx="50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40" name="Line 20">
              <a:extLst>
                <a:ext uri="{FF2B5EF4-FFF2-40B4-BE49-F238E27FC236}">
                  <a16:creationId xmlns:a16="http://schemas.microsoft.com/office/drawing/2014/main" id="{66DE8B26-99CE-423B-8FB8-2DAB3BC73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87"/>
              <a:ext cx="240" cy="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41" name="Line 21">
              <a:extLst>
                <a:ext uri="{FF2B5EF4-FFF2-40B4-BE49-F238E27FC236}">
                  <a16:creationId xmlns:a16="http://schemas.microsoft.com/office/drawing/2014/main" id="{AB7544DD-E998-4BAA-B880-9E4916588F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6" y="2199"/>
              <a:ext cx="384" cy="28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8742" name="Line 22">
              <a:extLst>
                <a:ext uri="{FF2B5EF4-FFF2-40B4-BE49-F238E27FC236}">
                  <a16:creationId xmlns:a16="http://schemas.microsoft.com/office/drawing/2014/main" id="{6C736881-1CE0-4CDD-B69B-14A6168A5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759"/>
              <a:ext cx="0" cy="72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9712" name="Object 23">
              <a:extLst>
                <a:ext uri="{FF2B5EF4-FFF2-40B4-BE49-F238E27FC236}">
                  <a16:creationId xmlns:a16="http://schemas.microsoft.com/office/drawing/2014/main" id="{FA09BC62-B73D-40DC-B3D3-13C210B7D8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2007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1" name="公式" r:id="rId13" imgW="160005" imgH="198147" progId="Equation.3">
                    <p:embed/>
                  </p:oleObj>
                </mc:Choice>
                <mc:Fallback>
                  <p:oleObj name="公式" r:id="rId13" imgW="160005" imgH="198147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007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24">
              <a:extLst>
                <a:ext uri="{FF2B5EF4-FFF2-40B4-BE49-F238E27FC236}">
                  <a16:creationId xmlns:a16="http://schemas.microsoft.com/office/drawing/2014/main" id="{F5548E47-F9F0-4014-BF99-73609EC890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623"/>
            <a:ext cx="30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2" name="公式" r:id="rId15" imgW="236337" imgH="205740" progId="Equation.3">
                    <p:embed/>
                  </p:oleObj>
                </mc:Choice>
                <mc:Fallback>
                  <p:oleObj name="公式" r:id="rId15" imgW="236337" imgH="2057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23"/>
                          <a:ext cx="30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8746" name="Object 26">
            <a:extLst>
              <a:ext uri="{FF2B5EF4-FFF2-40B4-BE49-F238E27FC236}">
                <a16:creationId xmlns:a16="http://schemas.microsoft.com/office/drawing/2014/main" id="{C392B727-0B66-48BB-BDF2-1DA24605C9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3" y="2490788"/>
          <a:ext cx="19494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公式" r:id="rId17" imgW="868772" imgH="281913" progId="Equation.3">
                  <p:embed/>
                </p:oleObj>
              </mc:Choice>
              <mc:Fallback>
                <p:oleObj name="公式" r:id="rId17" imgW="868772" imgH="281913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490788"/>
                        <a:ext cx="19494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47" name="Object 27">
            <a:extLst>
              <a:ext uri="{FF2B5EF4-FFF2-40B4-BE49-F238E27FC236}">
                <a16:creationId xmlns:a16="http://schemas.microsoft.com/office/drawing/2014/main" id="{5D71CEBF-2F56-45E5-A676-2EA51473A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3306763"/>
          <a:ext cx="24384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19" imgW="1112449" imgH="396294" progId="Equation.3">
                  <p:embed/>
                </p:oleObj>
              </mc:Choice>
              <mc:Fallback>
                <p:oleObj name="Equation" r:id="rId19" imgW="1112449" imgH="39629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306763"/>
                        <a:ext cx="24384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4" name="Group 37">
            <a:extLst>
              <a:ext uri="{FF2B5EF4-FFF2-40B4-BE49-F238E27FC236}">
                <a16:creationId xmlns:a16="http://schemas.microsoft.com/office/drawing/2014/main" id="{E28194A1-15A4-41F4-A7CD-695738FFDE1F}"/>
              </a:ext>
            </a:extLst>
          </p:cNvPr>
          <p:cNvGrpSpPr>
            <a:grpSpLocks/>
          </p:cNvGrpSpPr>
          <p:nvPr/>
        </p:nvGrpSpPr>
        <p:grpSpPr bwMode="auto">
          <a:xfrm>
            <a:off x="0" y="188913"/>
            <a:ext cx="5715000" cy="1068387"/>
            <a:chOff x="0" y="191"/>
            <a:chExt cx="3600" cy="673"/>
          </a:xfrm>
        </p:grpSpPr>
        <p:pic>
          <p:nvPicPr>
            <p:cNvPr id="29706" name="Picture 33" descr="bar_1">
              <a:extLst>
                <a:ext uri="{FF2B5EF4-FFF2-40B4-BE49-F238E27FC236}">
                  <a16:creationId xmlns:a16="http://schemas.microsoft.com/office/drawing/2014/main" id="{04A12A6E-4370-4401-9FE3-4ADEC2721D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7" name="Text Box 34">
              <a:extLst>
                <a:ext uri="{FF2B5EF4-FFF2-40B4-BE49-F238E27FC236}">
                  <a16:creationId xmlns:a16="http://schemas.microsoft.com/office/drawing/2014/main" id="{665DE348-6552-47A9-84EC-2FEAA63FC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folHlink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3399"/>
                  </a:solidFill>
                  <a:ea typeface="隶书" panose="02010509060101010101" pitchFamily="49" charset="-122"/>
                </a:rPr>
                <a:t>4-4</a:t>
              </a:r>
              <a:r>
                <a:rPr lang="en-US" altLang="zh-CN" sz="2800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 sz="2800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磁场对载流导线的作用</a:t>
              </a:r>
              <a:endParaRPr kumimoji="0" lang="zh-CN" altLang="en-US" sz="2800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0E22F06-4479-452A-970C-815CCDE36656}"/>
              </a:ext>
            </a:extLst>
          </p:cNvPr>
          <p:cNvSpPr/>
          <p:nvPr/>
        </p:nvSpPr>
        <p:spPr>
          <a:xfrm>
            <a:off x="96838" y="4672013"/>
            <a:ext cx="4572000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不论载流导线什么形状，导线所受的安培力相同。等于直线所受的安培力。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E5C47E22-1038-4C71-BFA4-FFD113B55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EB1571-48F2-4555-BF11-75CC55EAA61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/>
          </a:p>
        </p:txBody>
      </p:sp>
      <p:sp>
        <p:nvSpPr>
          <p:cNvPr id="162887" name="Text Box 71">
            <a:extLst>
              <a:ext uri="{FF2B5EF4-FFF2-40B4-BE49-F238E27FC236}">
                <a16:creationId xmlns:a16="http://schemas.microsoft.com/office/drawing/2014/main" id="{18EB557D-B4A3-4AA8-A6CF-9F61C0E62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573088"/>
            <a:ext cx="769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闭合线圈在磁场中受到的力和力矩</a:t>
            </a: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A7079D46-4E61-4FBE-8188-769CF4CBAC10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867025"/>
            <a:ext cx="4648200" cy="3657600"/>
            <a:chOff x="2496" y="1728"/>
            <a:chExt cx="2928" cy="2304"/>
          </a:xfrm>
        </p:grpSpPr>
        <p:sp>
          <p:nvSpPr>
            <p:cNvPr id="162819" name="Rectangle 3">
              <a:extLst>
                <a:ext uri="{FF2B5EF4-FFF2-40B4-BE49-F238E27FC236}">
                  <a16:creationId xmlns:a16="http://schemas.microsoft.com/office/drawing/2014/main" id="{CDC66D80-C75B-4611-880D-D5CCC99D2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728"/>
              <a:ext cx="2928" cy="2304"/>
            </a:xfrm>
            <a:prstGeom prst="rect">
              <a:avLst/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>
              <a:solidFill>
                <a:srgbClr val="66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62820" name="Line 4">
              <a:extLst>
                <a:ext uri="{FF2B5EF4-FFF2-40B4-BE49-F238E27FC236}">
                  <a16:creationId xmlns:a16="http://schemas.microsoft.com/office/drawing/2014/main" id="{11739F99-DC7E-453B-B709-136D054EB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396"/>
              <a:ext cx="0" cy="48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1" name="Line 5">
              <a:extLst>
                <a:ext uri="{FF2B5EF4-FFF2-40B4-BE49-F238E27FC236}">
                  <a16:creationId xmlns:a16="http://schemas.microsoft.com/office/drawing/2014/main" id="{4D342663-0202-4EB2-A257-3A2F95E7D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400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2" name="Line 6">
              <a:extLst>
                <a:ext uri="{FF2B5EF4-FFF2-40B4-BE49-F238E27FC236}">
                  <a16:creationId xmlns:a16="http://schemas.microsoft.com/office/drawing/2014/main" id="{96298B6A-1204-4313-8FA2-B5DB1C292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256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3" name="Line 7">
              <a:extLst>
                <a:ext uri="{FF2B5EF4-FFF2-40B4-BE49-F238E27FC236}">
                  <a16:creationId xmlns:a16="http://schemas.microsoft.com/office/drawing/2014/main" id="{5ABA464A-6ED2-46C8-9C74-7F8E259A6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84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4" name="Line 8">
              <a:extLst>
                <a:ext uri="{FF2B5EF4-FFF2-40B4-BE49-F238E27FC236}">
                  <a16:creationId xmlns:a16="http://schemas.microsoft.com/office/drawing/2014/main" id="{6A6F8B01-8478-4ADD-A69E-D717268EFF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40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5" name="Line 9">
              <a:extLst>
                <a:ext uri="{FF2B5EF4-FFF2-40B4-BE49-F238E27FC236}">
                  <a16:creationId xmlns:a16="http://schemas.microsoft.com/office/drawing/2014/main" id="{AB0FB545-9277-41FE-B001-D7D560D5DA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168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6" name="Line 10">
              <a:extLst>
                <a:ext uri="{FF2B5EF4-FFF2-40B4-BE49-F238E27FC236}">
                  <a16:creationId xmlns:a16="http://schemas.microsoft.com/office/drawing/2014/main" id="{14827DA4-5EFD-483C-98EA-747DF2D33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024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7" name="Line 11">
              <a:extLst>
                <a:ext uri="{FF2B5EF4-FFF2-40B4-BE49-F238E27FC236}">
                  <a16:creationId xmlns:a16="http://schemas.microsoft.com/office/drawing/2014/main" id="{2D262C73-DF3C-425B-AF23-B7393F52A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576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8" name="Line 12">
              <a:extLst>
                <a:ext uri="{FF2B5EF4-FFF2-40B4-BE49-F238E27FC236}">
                  <a16:creationId xmlns:a16="http://schemas.microsoft.com/office/drawing/2014/main" id="{0487E203-35D2-4BE4-BF25-6724821AF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44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29" name="Line 13">
              <a:extLst>
                <a:ext uri="{FF2B5EF4-FFF2-40B4-BE49-F238E27FC236}">
                  <a16:creationId xmlns:a16="http://schemas.microsoft.com/office/drawing/2014/main" id="{AB6E1F62-DCC4-483B-A38E-D4F4F98CD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328"/>
              <a:ext cx="201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0" name="AutoShape 14">
              <a:extLst>
                <a:ext uri="{FF2B5EF4-FFF2-40B4-BE49-F238E27FC236}">
                  <a16:creationId xmlns:a16="http://schemas.microsoft.com/office/drawing/2014/main" id="{D9E3D2CB-44E6-4686-BB08-99CC1A8C23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168" y="2496"/>
              <a:ext cx="1344" cy="768"/>
            </a:xfrm>
            <a:prstGeom prst="parallelogram">
              <a:avLst>
                <a:gd name="adj" fmla="val 42000"/>
              </a:avLst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1" name="Line 15">
              <a:extLst>
                <a:ext uri="{FF2B5EF4-FFF2-40B4-BE49-F238E27FC236}">
                  <a16:creationId xmlns:a16="http://schemas.microsoft.com/office/drawing/2014/main" id="{6DE408AF-FCE4-4D98-817C-3EF371447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256"/>
              <a:ext cx="9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2" name="Line 16">
              <a:extLst>
                <a:ext uri="{FF2B5EF4-FFF2-40B4-BE49-F238E27FC236}">
                  <a16:creationId xmlns:a16="http://schemas.microsoft.com/office/drawing/2014/main" id="{5EED53C7-1984-4118-BC3B-200636766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400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3" name="Line 17">
              <a:extLst>
                <a:ext uri="{FF2B5EF4-FFF2-40B4-BE49-F238E27FC236}">
                  <a16:creationId xmlns:a16="http://schemas.microsoft.com/office/drawing/2014/main" id="{604090A8-1D72-4076-8884-CB42DD765B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576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4" name="Line 18">
              <a:extLst>
                <a:ext uri="{FF2B5EF4-FFF2-40B4-BE49-F238E27FC236}">
                  <a16:creationId xmlns:a16="http://schemas.microsoft.com/office/drawing/2014/main" id="{1099C024-6495-4D84-AB3A-F21481272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784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5" name="Line 19">
              <a:extLst>
                <a:ext uri="{FF2B5EF4-FFF2-40B4-BE49-F238E27FC236}">
                  <a16:creationId xmlns:a16="http://schemas.microsoft.com/office/drawing/2014/main" id="{6D39131D-34B0-4B80-9DED-C63A7076AC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640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6" name="Line 20">
              <a:extLst>
                <a:ext uri="{FF2B5EF4-FFF2-40B4-BE49-F238E27FC236}">
                  <a16:creationId xmlns:a16="http://schemas.microsoft.com/office/drawing/2014/main" id="{9C5347F5-64C6-4A58-9BB5-EB8A74C91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2944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7" name="Line 21">
              <a:extLst>
                <a:ext uri="{FF2B5EF4-FFF2-40B4-BE49-F238E27FC236}">
                  <a16:creationId xmlns:a16="http://schemas.microsoft.com/office/drawing/2014/main" id="{143F7D85-8D48-458E-A47B-27538DFFDA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024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8" name="Line 22">
              <a:extLst>
                <a:ext uri="{FF2B5EF4-FFF2-40B4-BE49-F238E27FC236}">
                  <a16:creationId xmlns:a16="http://schemas.microsoft.com/office/drawing/2014/main" id="{81D2F846-4909-4F40-B202-6246C603E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3168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39" name="Line 23">
              <a:extLst>
                <a:ext uri="{FF2B5EF4-FFF2-40B4-BE49-F238E27FC236}">
                  <a16:creationId xmlns:a16="http://schemas.microsoft.com/office/drawing/2014/main" id="{66DB2F8B-FEF9-4266-9803-8A47A686C5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3328"/>
              <a:ext cx="240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72" name="Object 24">
              <a:extLst>
                <a:ext uri="{FF2B5EF4-FFF2-40B4-BE49-F238E27FC236}">
                  <a16:creationId xmlns:a16="http://schemas.microsoft.com/office/drawing/2014/main" id="{8411C6E2-8947-4BC7-9710-701622FECE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968"/>
            <a:ext cx="207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2" name="公式" r:id="rId3" imgW="160005" imgH="198147" progId="Equation.3">
                    <p:embed/>
                  </p:oleObj>
                </mc:Choice>
                <mc:Fallback>
                  <p:oleObj name="公式" r:id="rId3" imgW="160005" imgH="19814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968"/>
                          <a:ext cx="207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41" name="Line 25">
              <a:extLst>
                <a:ext uri="{FF2B5EF4-FFF2-40B4-BE49-F238E27FC236}">
                  <a16:creationId xmlns:a16="http://schemas.microsoft.com/office/drawing/2014/main" id="{F044B7E4-8213-473E-9F0A-6DAAD35DA4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" y="1898"/>
              <a:ext cx="0" cy="48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42" name="Line 26">
              <a:extLst>
                <a:ext uri="{FF2B5EF4-FFF2-40B4-BE49-F238E27FC236}">
                  <a16:creationId xmlns:a16="http://schemas.microsoft.com/office/drawing/2014/main" id="{CE70BA19-D658-4A27-92A6-6ABB49B83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2" y="2659"/>
              <a:ext cx="0" cy="384"/>
            </a:xfrm>
            <a:prstGeom prst="line">
              <a:avLst/>
            </a:prstGeom>
            <a:noFill/>
            <a:ln w="19050">
              <a:solidFill>
                <a:srgbClr val="FF66CC"/>
              </a:solidFill>
              <a:round/>
              <a:headEnd type="none" w="sm" len="lg"/>
              <a:tailEnd type="triangle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43" name="Line 27">
              <a:extLst>
                <a:ext uri="{FF2B5EF4-FFF2-40B4-BE49-F238E27FC236}">
                  <a16:creationId xmlns:a16="http://schemas.microsoft.com/office/drawing/2014/main" id="{8E928C58-BFA6-4637-BC65-1258CBFF78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9" y="3057"/>
              <a:ext cx="254" cy="237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76" name="Object 28">
              <a:extLst>
                <a:ext uri="{FF2B5EF4-FFF2-40B4-BE49-F238E27FC236}">
                  <a16:creationId xmlns:a16="http://schemas.microsoft.com/office/drawing/2014/main" id="{DAA3C9B2-9922-4E46-BBF6-6C613EF88C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659"/>
            <a:ext cx="18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3" name="公式" r:id="rId5" imgW="121838" imgH="159938" progId="Equation.3">
                    <p:embed/>
                  </p:oleObj>
                </mc:Choice>
                <mc:Fallback>
                  <p:oleObj name="公式" r:id="rId5" imgW="121838" imgH="159938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659"/>
                          <a:ext cx="18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7" name="Object 29">
              <a:extLst>
                <a:ext uri="{FF2B5EF4-FFF2-40B4-BE49-F238E27FC236}">
                  <a16:creationId xmlns:a16="http://schemas.microsoft.com/office/drawing/2014/main" id="{F2300B89-F76A-4F6F-BC25-E2DF093FC2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2931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4" name="公式" r:id="rId7" imgW="183002" imgH="236111" progId="Equation.3">
                    <p:embed/>
                  </p:oleObj>
                </mc:Choice>
                <mc:Fallback>
                  <p:oleObj name="公式" r:id="rId7" imgW="183002" imgH="236111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931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8" name="Object 30">
              <a:extLst>
                <a:ext uri="{FF2B5EF4-FFF2-40B4-BE49-F238E27FC236}">
                  <a16:creationId xmlns:a16="http://schemas.microsoft.com/office/drawing/2014/main" id="{27644430-90E3-4186-B7B6-D5F9A9E45A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296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5" name="公式" r:id="rId9" imgW="183002" imgH="236111" progId="Equation.3">
                    <p:embed/>
                  </p:oleObj>
                </mc:Choice>
                <mc:Fallback>
                  <p:oleObj name="公式" r:id="rId9" imgW="183002" imgH="236111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296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9" name="Object 31">
              <a:extLst>
                <a:ext uri="{FF2B5EF4-FFF2-40B4-BE49-F238E27FC236}">
                  <a16:creationId xmlns:a16="http://schemas.microsoft.com/office/drawing/2014/main" id="{EAD47132-B1A6-4D2A-9158-45B51AEB43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824"/>
            <a:ext cx="250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6" name="公式" r:id="rId11" imgW="183002" imgH="243949" progId="Equation.3">
                    <p:embed/>
                  </p:oleObj>
                </mc:Choice>
                <mc:Fallback>
                  <p:oleObj name="公式" r:id="rId11" imgW="183002" imgH="24394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824"/>
                          <a:ext cx="250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0" name="Object 32">
              <a:extLst>
                <a:ext uri="{FF2B5EF4-FFF2-40B4-BE49-F238E27FC236}">
                  <a16:creationId xmlns:a16="http://schemas.microsoft.com/office/drawing/2014/main" id="{92C364FD-26AD-4063-9B0B-4A427A3271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3504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7" name="公式" r:id="rId13" imgW="183002" imgH="236111" progId="Equation.3">
                    <p:embed/>
                  </p:oleObj>
                </mc:Choice>
                <mc:Fallback>
                  <p:oleObj name="公式" r:id="rId13" imgW="183002" imgH="236111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504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49" name="Line 33">
              <a:extLst>
                <a:ext uri="{FF2B5EF4-FFF2-40B4-BE49-F238E27FC236}">
                  <a16:creationId xmlns:a16="http://schemas.microsoft.com/office/drawing/2014/main" id="{4871A734-C058-4D0E-8354-2178304FC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2" y="2568"/>
              <a:ext cx="290" cy="272"/>
            </a:xfrm>
            <a:prstGeom prst="line">
              <a:avLst/>
            </a:prstGeom>
            <a:noFill/>
            <a:ln w="19050">
              <a:solidFill>
                <a:srgbClr val="FF66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162855" name="Object 39">
            <a:extLst>
              <a:ext uri="{FF2B5EF4-FFF2-40B4-BE49-F238E27FC236}">
                <a16:creationId xmlns:a16="http://schemas.microsoft.com/office/drawing/2014/main" id="{97391F76-29EA-4D35-AD5D-258FB9ECE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2554288"/>
          <a:ext cx="22383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公式" r:id="rId15" imgW="1059114" imgH="243949" progId="Equation.3">
                  <p:embed/>
                </p:oleObj>
              </mc:Choice>
              <mc:Fallback>
                <p:oleObj name="公式" r:id="rId15" imgW="1059114" imgH="243949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554288"/>
                        <a:ext cx="22383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6" name="Object 40">
            <a:extLst>
              <a:ext uri="{FF2B5EF4-FFF2-40B4-BE49-F238E27FC236}">
                <a16:creationId xmlns:a16="http://schemas.microsoft.com/office/drawing/2014/main" id="{3E39C58E-1C57-40BE-9A2E-39499BDA1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3121025"/>
          <a:ext cx="1751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公式" r:id="rId17" imgW="830605" imgH="205740" progId="Equation.3">
                  <p:embed/>
                </p:oleObj>
              </mc:Choice>
              <mc:Fallback>
                <p:oleObj name="公式" r:id="rId17" imgW="830605" imgH="20574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121025"/>
                        <a:ext cx="17510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57" name="Object 41">
            <a:extLst>
              <a:ext uri="{FF2B5EF4-FFF2-40B4-BE49-F238E27FC236}">
                <a16:creationId xmlns:a16="http://schemas.microsoft.com/office/drawing/2014/main" id="{E1720AF1-AD8A-462E-9AB1-C0A7E8E9E8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3740150"/>
          <a:ext cx="15494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公式" r:id="rId19" imgW="731520" imgH="167531" progId="Equation.3">
                  <p:embed/>
                </p:oleObj>
              </mc:Choice>
              <mc:Fallback>
                <p:oleObj name="公式" r:id="rId19" imgW="731520" imgH="167531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740150"/>
                        <a:ext cx="15494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2">
            <a:extLst>
              <a:ext uri="{FF2B5EF4-FFF2-40B4-BE49-F238E27FC236}">
                <a16:creationId xmlns:a16="http://schemas.microsoft.com/office/drawing/2014/main" id="{977EF1B7-E813-44A6-ACFC-9C8321E0A7E0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609600"/>
            <a:ext cx="2514600" cy="2362200"/>
            <a:chOff x="3792" y="384"/>
            <a:chExt cx="1584" cy="1488"/>
          </a:xfrm>
        </p:grpSpPr>
        <p:sp>
          <p:nvSpPr>
            <p:cNvPr id="162859" name="AutoShape 43">
              <a:extLst>
                <a:ext uri="{FF2B5EF4-FFF2-40B4-BE49-F238E27FC236}">
                  <a16:creationId xmlns:a16="http://schemas.microsoft.com/office/drawing/2014/main" id="{2A8FDFE4-1278-4DDE-BA19-1A09B0AFF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84"/>
              <a:ext cx="1584" cy="1488"/>
            </a:xfrm>
            <a:prstGeom prst="wedgeRoundRectCallout">
              <a:avLst>
                <a:gd name="adj1" fmla="val -44569"/>
                <a:gd name="adj2" fmla="val 83870"/>
                <a:gd name="adj3" fmla="val 16667"/>
              </a:avLst>
            </a:prstGeom>
            <a:gradFill rotWithShape="0">
              <a:gsLst>
                <a:gs pos="0">
                  <a:srgbClr val="6699FF"/>
                </a:gs>
                <a:gs pos="100000">
                  <a:srgbClr val="6699FF">
                    <a:gamma/>
                    <a:shade val="56471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rgbClr val="66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162860" name="Line 44">
              <a:extLst>
                <a:ext uri="{FF2B5EF4-FFF2-40B4-BE49-F238E27FC236}">
                  <a16:creationId xmlns:a16="http://schemas.microsoft.com/office/drawing/2014/main" id="{F7BEB1F0-3640-42A9-A2C6-D66BB912F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15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61" name="Line 45">
              <a:extLst>
                <a:ext uri="{FF2B5EF4-FFF2-40B4-BE49-F238E27FC236}">
                  <a16:creationId xmlns:a16="http://schemas.microsoft.com/office/drawing/2014/main" id="{6A84DA9E-AFE5-4C39-810D-7845D9E66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91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62" name="Line 46">
              <a:extLst>
                <a:ext uri="{FF2B5EF4-FFF2-40B4-BE49-F238E27FC236}">
                  <a16:creationId xmlns:a16="http://schemas.microsoft.com/office/drawing/2014/main" id="{E440D9F5-C677-4DCD-AE75-EE9E3832E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7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63" name="Line 47">
              <a:extLst>
                <a:ext uri="{FF2B5EF4-FFF2-40B4-BE49-F238E27FC236}">
                  <a16:creationId xmlns:a16="http://schemas.microsoft.com/office/drawing/2014/main" id="{0BDFAE02-5711-4D66-8D16-697CE3A19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9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64" name="Line 48">
              <a:extLst>
                <a:ext uri="{FF2B5EF4-FFF2-40B4-BE49-F238E27FC236}">
                  <a16:creationId xmlns:a16="http://schemas.microsoft.com/office/drawing/2014/main" id="{5CF5D99A-2EAA-492E-B73E-9FFE3816A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63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65" name="Line 49">
              <a:extLst>
                <a:ext uri="{FF2B5EF4-FFF2-40B4-BE49-F238E27FC236}">
                  <a16:creationId xmlns:a16="http://schemas.microsoft.com/office/drawing/2014/main" id="{485366A2-37A7-4A0C-9D6A-916841536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848"/>
              <a:ext cx="624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37" name="Object 50">
              <a:extLst>
                <a:ext uri="{FF2B5EF4-FFF2-40B4-BE49-F238E27FC236}">
                  <a16:creationId xmlns:a16="http://schemas.microsoft.com/office/drawing/2014/main" id="{528DB6B0-ECEA-4E73-ACD9-C72BB277F8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1344"/>
            <a:ext cx="19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1" name="公式" r:id="rId21" imgW="160005" imgH="167531" progId="Equation.3">
                    <p:embed/>
                  </p:oleObj>
                </mc:Choice>
                <mc:Fallback>
                  <p:oleObj name="公式" r:id="rId21" imgW="160005" imgH="167531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344"/>
                          <a:ext cx="19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38" name="Group 51">
              <a:extLst>
                <a:ext uri="{FF2B5EF4-FFF2-40B4-BE49-F238E27FC236}">
                  <a16:creationId xmlns:a16="http://schemas.microsoft.com/office/drawing/2014/main" id="{882C39BC-DBB5-42AE-BAEE-79A20A2FA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832"/>
              <a:ext cx="113" cy="113"/>
              <a:chOff x="1920" y="3072"/>
              <a:chExt cx="96" cy="96"/>
            </a:xfrm>
          </p:grpSpPr>
          <p:sp>
            <p:nvSpPr>
              <p:cNvPr id="162868" name="Oval 52">
                <a:extLst>
                  <a:ext uri="{FF2B5EF4-FFF2-40B4-BE49-F238E27FC236}">
                    <a16:creationId xmlns:a16="http://schemas.microsoft.com/office/drawing/2014/main" id="{2869627F-FE55-43E5-89DD-415BE4472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2869" name="Oval 53">
                <a:extLst>
                  <a:ext uri="{FF2B5EF4-FFF2-40B4-BE49-F238E27FC236}">
                    <a16:creationId xmlns:a16="http://schemas.microsoft.com/office/drawing/2014/main" id="{0E57ED6D-D5B3-4A1C-A46C-00E0269DF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30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2870" name="Line 54">
              <a:extLst>
                <a:ext uri="{FF2B5EF4-FFF2-40B4-BE49-F238E27FC236}">
                  <a16:creationId xmlns:a16="http://schemas.microsoft.com/office/drawing/2014/main" id="{9CCF3E92-AE34-40F9-A3BC-3EAAE73DC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912"/>
              <a:ext cx="624" cy="5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71" name="Line 55">
              <a:extLst>
                <a:ext uri="{FF2B5EF4-FFF2-40B4-BE49-F238E27FC236}">
                  <a16:creationId xmlns:a16="http://schemas.microsoft.com/office/drawing/2014/main" id="{28106A30-3076-4E94-BFAD-CF1879C92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488"/>
              <a:ext cx="8" cy="288"/>
            </a:xfrm>
            <a:prstGeom prst="line">
              <a:avLst/>
            </a:prstGeom>
            <a:noFill/>
            <a:ln w="19050">
              <a:solidFill>
                <a:srgbClr val="FF66CC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72" name="Line 56">
              <a:extLst>
                <a:ext uri="{FF2B5EF4-FFF2-40B4-BE49-F238E27FC236}">
                  <a16:creationId xmlns:a16="http://schemas.microsoft.com/office/drawing/2014/main" id="{5FBF97DC-D887-46D5-B3E4-7AFF15E9D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528"/>
              <a:ext cx="0" cy="280"/>
            </a:xfrm>
            <a:prstGeom prst="line">
              <a:avLst/>
            </a:prstGeom>
            <a:noFill/>
            <a:ln w="19050">
              <a:solidFill>
                <a:srgbClr val="FF66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2873" name="Line 57">
              <a:extLst>
                <a:ext uri="{FF2B5EF4-FFF2-40B4-BE49-F238E27FC236}">
                  <a16:creationId xmlns:a16="http://schemas.microsoft.com/office/drawing/2014/main" id="{88F9C042-ACBD-405B-B521-69D7B51FF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576"/>
              <a:ext cx="576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43" name="Object 58">
              <a:extLst>
                <a:ext uri="{FF2B5EF4-FFF2-40B4-BE49-F238E27FC236}">
                  <a16:creationId xmlns:a16="http://schemas.microsoft.com/office/drawing/2014/main" id="{37A072AF-4068-4E5F-B7E9-E56965C625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912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2" name="公式" r:id="rId23" imgW="121838" imgH="167531" progId="Equation.3">
                    <p:embed/>
                  </p:oleObj>
                </mc:Choice>
                <mc:Fallback>
                  <p:oleObj name="公式" r:id="rId23" imgW="121838" imgH="167531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912"/>
                          <a:ext cx="1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2875" name="Freeform 59">
              <a:extLst>
                <a:ext uri="{FF2B5EF4-FFF2-40B4-BE49-F238E27FC236}">
                  <a16:creationId xmlns:a16="http://schemas.microsoft.com/office/drawing/2014/main" id="{6C1E4CCD-F918-4E47-BE00-F063BC23F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1008"/>
              <a:ext cx="56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48" y="48"/>
                </a:cxn>
                <a:cxn ang="0">
                  <a:pos x="0" y="0"/>
                </a:cxn>
              </a:cxnLst>
              <a:rect l="0" t="0" r="r" b="b"/>
              <a:pathLst>
                <a:path w="56" h="144">
                  <a:moveTo>
                    <a:pt x="48" y="144"/>
                  </a:moveTo>
                  <a:cubicBezTo>
                    <a:pt x="52" y="108"/>
                    <a:pt x="56" y="72"/>
                    <a:pt x="48" y="48"/>
                  </a:cubicBezTo>
                  <a:cubicBezTo>
                    <a:pt x="40" y="24"/>
                    <a:pt x="8" y="8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0745" name="Object 60">
              <a:extLst>
                <a:ext uri="{FF2B5EF4-FFF2-40B4-BE49-F238E27FC236}">
                  <a16:creationId xmlns:a16="http://schemas.microsoft.com/office/drawing/2014/main" id="{C66E31FD-A9AF-42FC-9A13-70604FD851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576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3" name="Equation" r:id="rId25" imgW="183002" imgH="236111" progId="Equation.3">
                    <p:embed/>
                  </p:oleObj>
                </mc:Choice>
                <mc:Fallback>
                  <p:oleObj name="Equation" r:id="rId25" imgW="183002" imgH="236111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576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6" name="Object 61">
              <a:extLst>
                <a:ext uri="{FF2B5EF4-FFF2-40B4-BE49-F238E27FC236}">
                  <a16:creationId xmlns:a16="http://schemas.microsoft.com/office/drawing/2014/main" id="{E0D40E8C-93E6-469F-B6CE-F0C701026C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1440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4" name="Equation" r:id="rId27" imgW="183002" imgH="236111" progId="Equation.3">
                    <p:embed/>
                  </p:oleObj>
                </mc:Choice>
                <mc:Fallback>
                  <p:oleObj name="Equation" r:id="rId27" imgW="183002" imgH="236111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40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7" name="Object 62">
              <a:extLst>
                <a:ext uri="{FF2B5EF4-FFF2-40B4-BE49-F238E27FC236}">
                  <a16:creationId xmlns:a16="http://schemas.microsoft.com/office/drawing/2014/main" id="{80F9E4A0-730A-46CB-A749-110E4B30C8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432"/>
            <a:ext cx="37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5" name="公式" r:id="rId29" imgW="259090" imgH="220926" progId="Equation.3">
                    <p:embed/>
                  </p:oleObj>
                </mc:Choice>
                <mc:Fallback>
                  <p:oleObj name="公式" r:id="rId29" imgW="259090" imgH="220926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432"/>
                          <a:ext cx="37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48" name="Object 63">
              <a:extLst>
                <a:ext uri="{FF2B5EF4-FFF2-40B4-BE49-F238E27FC236}">
                  <a16:creationId xmlns:a16="http://schemas.microsoft.com/office/drawing/2014/main" id="{1E1F67B7-1E97-464B-AA18-43E7A87A75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296"/>
            <a:ext cx="20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6" name="公式" r:id="rId31" imgW="129423" imgH="205740" progId="Equation.3">
                    <p:embed/>
                  </p:oleObj>
                </mc:Choice>
                <mc:Fallback>
                  <p:oleObj name="公式" r:id="rId31" imgW="129423" imgH="20574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296"/>
                          <a:ext cx="20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" name="Object 38">
            <a:extLst>
              <a:ext uri="{FF2B5EF4-FFF2-40B4-BE49-F238E27FC236}">
                <a16:creationId xmlns:a16="http://schemas.microsoft.com/office/drawing/2014/main" id="{FA5E52ED-129D-49BA-9689-25021D480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1550988"/>
          <a:ext cx="12192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name="公式" r:id="rId33" imgW="579100" imgH="259134" progId="Equation.3">
                  <p:embed/>
                </p:oleObj>
              </mc:Choice>
              <mc:Fallback>
                <p:oleObj name="公式" r:id="rId33" imgW="579100" imgH="259134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550988"/>
                        <a:ext cx="12192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8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8142A984-3F64-443C-8914-BCAE0C68AE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04327-0E4E-404D-BA0A-43DCD3ABA2CE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400"/>
          </a:p>
        </p:txBody>
      </p:sp>
      <p:graphicFrame>
        <p:nvGraphicFramePr>
          <p:cNvPr id="163842" name="Object 2">
            <a:extLst>
              <a:ext uri="{FF2B5EF4-FFF2-40B4-BE49-F238E27FC236}">
                <a16:creationId xmlns:a16="http://schemas.microsoft.com/office/drawing/2014/main" id="{1B0B12DF-7FE8-43F6-9222-29489633F5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2825" y="2995613"/>
          <a:ext cx="175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6" name="公式" r:id="rId3" imgW="716351" imgH="205740" progId="Equation.3">
                  <p:embed/>
                </p:oleObj>
              </mc:Choice>
              <mc:Fallback>
                <p:oleObj name="公式" r:id="rId3" imgW="716351" imgH="2057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825" y="2995613"/>
                        <a:ext cx="175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3" name="Object 3">
            <a:extLst>
              <a:ext uri="{FF2B5EF4-FFF2-40B4-BE49-F238E27FC236}">
                <a16:creationId xmlns:a16="http://schemas.microsoft.com/office/drawing/2014/main" id="{5CBD7AA1-C08A-4C67-9172-78A521FDD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200" y="503238"/>
          <a:ext cx="15240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公式" r:id="rId5" imgW="602097" imgH="220926" progId="Equation.3">
                  <p:embed/>
                </p:oleObj>
              </mc:Choice>
              <mc:Fallback>
                <p:oleObj name="公式" r:id="rId5" imgW="602097" imgH="22092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503238"/>
                        <a:ext cx="15240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4" name="Text Box 4">
            <a:extLst>
              <a:ext uri="{FF2B5EF4-FFF2-40B4-BE49-F238E27FC236}">
                <a16:creationId xmlns:a16="http://schemas.microsoft.com/office/drawing/2014/main" id="{22865AD8-FC10-4BA5-90D0-29FA476C7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463550"/>
            <a:ext cx="784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99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载流线圈的磁偶极矩</a:t>
            </a: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（简称</a:t>
            </a:r>
            <a:r>
              <a:rPr lang="zh-CN" altLang="en-US" sz="2800">
                <a:solidFill>
                  <a:srgbClr val="99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磁矩</a:t>
            </a: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BE1F18E-72B5-4702-AB16-12B0931DFE85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700213"/>
            <a:ext cx="3200400" cy="2819400"/>
            <a:chOff x="3264" y="960"/>
            <a:chExt cx="2016" cy="1776"/>
          </a:xfrm>
        </p:grpSpPr>
        <p:sp>
          <p:nvSpPr>
            <p:cNvPr id="163846" name="Rectangle 6">
              <a:extLst>
                <a:ext uri="{FF2B5EF4-FFF2-40B4-BE49-F238E27FC236}">
                  <a16:creationId xmlns:a16="http://schemas.microsoft.com/office/drawing/2014/main" id="{1BE1311A-8C63-4C73-A02F-0A1619AC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960"/>
              <a:ext cx="2016" cy="1776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43529"/>
                    <a:invGamma/>
                  </a:srgbClr>
                </a:gs>
              </a:gsLst>
              <a:path path="rect">
                <a:fillToRect r="100000" b="100000"/>
              </a:path>
            </a:gradFill>
            <a:ln w="19050">
              <a:solidFill>
                <a:srgbClr val="66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47" name="Line 7">
              <a:extLst>
                <a:ext uri="{FF2B5EF4-FFF2-40B4-BE49-F238E27FC236}">
                  <a16:creationId xmlns:a16="http://schemas.microsoft.com/office/drawing/2014/main" id="{A56D6E84-E8F5-4A61-896E-93C96A8BC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87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48" name="Line 8">
              <a:extLst>
                <a:ext uri="{FF2B5EF4-FFF2-40B4-BE49-F238E27FC236}">
                  <a16:creationId xmlns:a16="http://schemas.microsoft.com/office/drawing/2014/main" id="{CC96AD13-CE67-4492-96EE-B52D13722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63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49" name="Line 9">
              <a:extLst>
                <a:ext uri="{FF2B5EF4-FFF2-40B4-BE49-F238E27FC236}">
                  <a16:creationId xmlns:a16="http://schemas.microsoft.com/office/drawing/2014/main" id="{CBD33D27-1B9F-4B52-BEED-DE945CC32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9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0" name="Line 10">
              <a:extLst>
                <a:ext uri="{FF2B5EF4-FFF2-40B4-BE49-F238E27FC236}">
                  <a16:creationId xmlns:a16="http://schemas.microsoft.com/office/drawing/2014/main" id="{22003BB6-D977-4E67-97AD-CC3916318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1" name="Line 11">
              <a:extLst>
                <a:ext uri="{FF2B5EF4-FFF2-40B4-BE49-F238E27FC236}">
                  <a16:creationId xmlns:a16="http://schemas.microsoft.com/office/drawing/2014/main" id="{D99FBCC7-5314-4518-8300-B3D0D18AC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352"/>
              <a:ext cx="139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2" name="Line 12">
              <a:extLst>
                <a:ext uri="{FF2B5EF4-FFF2-40B4-BE49-F238E27FC236}">
                  <a16:creationId xmlns:a16="http://schemas.microsoft.com/office/drawing/2014/main" id="{A154F17E-9E33-4A02-A8BB-61006BF4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568"/>
              <a:ext cx="624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1762" name="Object 13">
              <a:extLst>
                <a:ext uri="{FF2B5EF4-FFF2-40B4-BE49-F238E27FC236}">
                  <a16:creationId xmlns:a16="http://schemas.microsoft.com/office/drawing/2014/main" id="{2283432B-267A-46C0-97E4-7DBFEB01F2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2064"/>
            <a:ext cx="19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8" name="公式" r:id="rId7" imgW="160005" imgH="167531" progId="Equation.3">
                    <p:embed/>
                  </p:oleObj>
                </mc:Choice>
                <mc:Fallback>
                  <p:oleObj name="公式" r:id="rId7" imgW="160005" imgH="16753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064"/>
                          <a:ext cx="19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63" name="Group 14">
              <a:extLst>
                <a:ext uri="{FF2B5EF4-FFF2-40B4-BE49-F238E27FC236}">
                  <a16:creationId xmlns:a16="http://schemas.microsoft.com/office/drawing/2014/main" id="{ECCAF05F-50C0-4B0A-8584-0613BC137F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552"/>
              <a:ext cx="113" cy="113"/>
              <a:chOff x="1920" y="3072"/>
              <a:chExt cx="96" cy="96"/>
            </a:xfrm>
          </p:grpSpPr>
          <p:sp>
            <p:nvSpPr>
              <p:cNvPr id="163855" name="Oval 15">
                <a:extLst>
                  <a:ext uri="{FF2B5EF4-FFF2-40B4-BE49-F238E27FC236}">
                    <a16:creationId xmlns:a16="http://schemas.microsoft.com/office/drawing/2014/main" id="{EE42C5EB-EF85-4160-8761-343F77BF5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307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3856" name="Oval 16">
                <a:extLst>
                  <a:ext uri="{FF2B5EF4-FFF2-40B4-BE49-F238E27FC236}">
                    <a16:creationId xmlns:a16="http://schemas.microsoft.com/office/drawing/2014/main" id="{1A15C647-C0EF-4EFB-8874-C0A8A93D0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30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3857" name="Line 17">
              <a:extLst>
                <a:ext uri="{FF2B5EF4-FFF2-40B4-BE49-F238E27FC236}">
                  <a16:creationId xmlns:a16="http://schemas.microsoft.com/office/drawing/2014/main" id="{0ACA2E38-960D-4D5A-A804-2309DEB62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632"/>
              <a:ext cx="624" cy="56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8" name="Line 18">
              <a:extLst>
                <a:ext uri="{FF2B5EF4-FFF2-40B4-BE49-F238E27FC236}">
                  <a16:creationId xmlns:a16="http://schemas.microsoft.com/office/drawing/2014/main" id="{E1A1412C-B3D0-438D-A40F-4B490A688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04"/>
              <a:ext cx="8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59" name="Line 19">
              <a:extLst>
                <a:ext uri="{FF2B5EF4-FFF2-40B4-BE49-F238E27FC236}">
                  <a16:creationId xmlns:a16="http://schemas.microsoft.com/office/drawing/2014/main" id="{C01C8427-FA7D-452F-96C7-C24F42FA5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160"/>
              <a:ext cx="8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3860" name="Line 20">
              <a:extLst>
                <a:ext uri="{FF2B5EF4-FFF2-40B4-BE49-F238E27FC236}">
                  <a16:creationId xmlns:a16="http://schemas.microsoft.com/office/drawing/2014/main" id="{48BB27C1-E418-4F6E-AEAE-4E64AAF502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296"/>
              <a:ext cx="576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1768" name="Object 21">
              <a:extLst>
                <a:ext uri="{FF2B5EF4-FFF2-40B4-BE49-F238E27FC236}">
                  <a16:creationId xmlns:a16="http://schemas.microsoft.com/office/drawing/2014/main" id="{DA6EDB27-FDC6-4A14-ADC3-1517674BFD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632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9" name="公式" r:id="rId9" imgW="121838" imgH="167531" progId="Equation.3">
                    <p:embed/>
                  </p:oleObj>
                </mc:Choice>
                <mc:Fallback>
                  <p:oleObj name="公式" r:id="rId9" imgW="121838" imgH="167531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632"/>
                          <a:ext cx="1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62" name="Freeform 22">
              <a:extLst>
                <a:ext uri="{FF2B5EF4-FFF2-40B4-BE49-F238E27FC236}">
                  <a16:creationId xmlns:a16="http://schemas.microsoft.com/office/drawing/2014/main" id="{19D98D20-2306-4B05-B457-C8B894218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728"/>
              <a:ext cx="56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48" y="48"/>
                </a:cxn>
                <a:cxn ang="0">
                  <a:pos x="0" y="0"/>
                </a:cxn>
              </a:cxnLst>
              <a:rect l="0" t="0" r="r" b="b"/>
              <a:pathLst>
                <a:path w="56" h="144">
                  <a:moveTo>
                    <a:pt x="48" y="144"/>
                  </a:moveTo>
                  <a:cubicBezTo>
                    <a:pt x="52" y="108"/>
                    <a:pt x="56" y="72"/>
                    <a:pt x="48" y="48"/>
                  </a:cubicBezTo>
                  <a:cubicBezTo>
                    <a:pt x="40" y="24"/>
                    <a:pt x="8" y="8"/>
                    <a:pt x="0" y="0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1770" name="Object 23">
              <a:extLst>
                <a:ext uri="{FF2B5EF4-FFF2-40B4-BE49-F238E27FC236}">
                  <a16:creationId xmlns:a16="http://schemas.microsoft.com/office/drawing/2014/main" id="{75C27E77-F402-4327-9D40-B73FDFF002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200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0" name="公式" r:id="rId11" imgW="183002" imgH="236111" progId="Equation.3">
                    <p:embed/>
                  </p:oleObj>
                </mc:Choice>
                <mc:Fallback>
                  <p:oleObj name="公式" r:id="rId11" imgW="183002" imgH="23611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200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1" name="Object 24">
              <a:extLst>
                <a:ext uri="{FF2B5EF4-FFF2-40B4-BE49-F238E27FC236}">
                  <a16:creationId xmlns:a16="http://schemas.microsoft.com/office/drawing/2014/main" id="{B67C712F-572A-41DC-B86A-5166737016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256"/>
            <a:ext cx="25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1" name="公式" r:id="rId13" imgW="183002" imgH="236111" progId="Equation.3">
                    <p:embed/>
                  </p:oleObj>
                </mc:Choice>
                <mc:Fallback>
                  <p:oleObj name="公式" r:id="rId13" imgW="183002" imgH="23611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56"/>
                          <a:ext cx="25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796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2" name="Object 25">
              <a:extLst>
                <a:ext uri="{FF2B5EF4-FFF2-40B4-BE49-F238E27FC236}">
                  <a16:creationId xmlns:a16="http://schemas.microsoft.com/office/drawing/2014/main" id="{E1A423CB-BDF4-4441-BC9A-3DEC2F3811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1152"/>
            <a:ext cx="37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2" name="公式" r:id="rId15" imgW="259090" imgH="220926" progId="Equation.3">
                    <p:embed/>
                  </p:oleObj>
                </mc:Choice>
                <mc:Fallback>
                  <p:oleObj name="公式" r:id="rId15" imgW="259090" imgH="22092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152"/>
                          <a:ext cx="37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3" name="Object 26">
              <a:extLst>
                <a:ext uri="{FF2B5EF4-FFF2-40B4-BE49-F238E27FC236}">
                  <a16:creationId xmlns:a16="http://schemas.microsoft.com/office/drawing/2014/main" id="{BB91548E-F22C-473F-9030-5B8A352386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016"/>
            <a:ext cx="20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3" name="公式" r:id="rId17" imgW="129423" imgH="205740" progId="Equation.3">
                    <p:embed/>
                  </p:oleObj>
                </mc:Choice>
                <mc:Fallback>
                  <p:oleObj name="公式" r:id="rId17" imgW="129423" imgH="2057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016"/>
                          <a:ext cx="20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67" name="Text Box 27">
            <a:extLst>
              <a:ext uri="{FF2B5EF4-FFF2-40B4-BE49-F238E27FC236}">
                <a16:creationId xmlns:a16="http://schemas.microsoft.com/office/drawing/2014/main" id="{C7FA864E-1CFF-4A5F-902A-EA92A5521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341438"/>
            <a:ext cx="4826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考虑到力矩的方向，闭合线圈在均匀磁场中受到的磁力矩可表示为</a:t>
            </a:r>
          </a:p>
        </p:txBody>
      </p:sp>
      <p:grpSp>
        <p:nvGrpSpPr>
          <p:cNvPr id="4" name="Group 29">
            <a:extLst>
              <a:ext uri="{FF2B5EF4-FFF2-40B4-BE49-F238E27FC236}">
                <a16:creationId xmlns:a16="http://schemas.microsoft.com/office/drawing/2014/main" id="{074B0467-2CC5-44EB-8352-228E7DB5FE86}"/>
              </a:ext>
            </a:extLst>
          </p:cNvPr>
          <p:cNvGrpSpPr>
            <a:grpSpLocks/>
          </p:cNvGrpSpPr>
          <p:nvPr/>
        </p:nvGrpSpPr>
        <p:grpSpPr bwMode="auto">
          <a:xfrm>
            <a:off x="-231775" y="4800600"/>
            <a:ext cx="8534400" cy="1311275"/>
            <a:chOff x="240" y="3024"/>
            <a:chExt cx="5376" cy="826"/>
          </a:xfrm>
        </p:grpSpPr>
        <p:sp>
          <p:nvSpPr>
            <p:cNvPr id="31753" name="Text Box 30">
              <a:extLst>
                <a:ext uri="{FF2B5EF4-FFF2-40B4-BE49-F238E27FC236}">
                  <a16:creationId xmlns:a16="http://schemas.microsoft.com/office/drawing/2014/main" id="{B52A9BAF-A137-4DF1-AD93-3EACEDB38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024"/>
              <a:ext cx="53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latin typeface="幼圆" panose="02010509060101010101" pitchFamily="49" charset="-122"/>
                  <a:ea typeface="幼圆" panose="02010509060101010101" pitchFamily="49" charset="-122"/>
                </a:rPr>
                <a:t>	</a:t>
              </a:r>
              <a:r>
                <a:rPr lang="zh-CN" altLang="en-US" sz="2800">
                  <a:latin typeface="幼圆" panose="02010509060101010101" pitchFamily="49" charset="-122"/>
                  <a:ea typeface="幼圆" panose="02010509060101010101" pitchFamily="49" charset="-122"/>
                </a:rPr>
                <a:t>当磁矩与磁场方向一致时达到</a:t>
              </a:r>
              <a:r>
                <a:rPr lang="zh-CN" altLang="en-US" sz="280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稳定平衡</a:t>
              </a:r>
            </a:p>
          </p:txBody>
        </p:sp>
        <p:graphicFrame>
          <p:nvGraphicFramePr>
            <p:cNvPr id="31754" name="Object 31">
              <a:extLst>
                <a:ext uri="{FF2B5EF4-FFF2-40B4-BE49-F238E27FC236}">
                  <a16:creationId xmlns:a16="http://schemas.microsoft.com/office/drawing/2014/main" id="{3908A41F-86C7-4AEF-9A1E-749977A793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3408"/>
            <a:ext cx="186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4" name="Equation" r:id="rId19" imgW="1112449" imgH="259134" progId="Equation.3">
                    <p:embed/>
                  </p:oleObj>
                </mc:Choice>
                <mc:Fallback>
                  <p:oleObj name="Equation" r:id="rId19" imgW="1112449" imgH="259134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408"/>
                          <a:ext cx="1862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utoUpdateAnimBg="0"/>
      <p:bldP spid="1638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4DEB70EB-9C09-404B-9AAD-B0BEC61DF8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C0C57D-617A-48D9-96CC-B6D30D322EF8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FF3228C3-63B5-4A34-AF25-DC633863C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4800600" cy="2819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 type="none" w="sm" len="lg"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2515" name="Text Box 3">
            <a:extLst>
              <a:ext uri="{FF2B5EF4-FFF2-40B4-BE49-F238E27FC236}">
                <a16:creationId xmlns:a16="http://schemas.microsoft.com/office/drawing/2014/main" id="{CFDC4600-AD06-40F0-A300-C564C61FC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708025"/>
            <a:ext cx="868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磁场中某点的</a:t>
            </a:r>
            <a:r>
              <a:rPr lang="zh-CN" altLang="en-US" sz="2800">
                <a:solidFill>
                  <a:srgbClr val="66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磁感应强度</a:t>
            </a:r>
            <a:r>
              <a:rPr kumimoji="0" lang="zh-CN" altLang="en-US" sz="2800">
                <a:solidFill>
                  <a:srgbClr val="66FF99"/>
                </a:solidFill>
                <a:ea typeface="幼圆" panose="02010509060101010101" pitchFamily="49" charset="-122"/>
              </a:rPr>
              <a:t>（</a:t>
            </a:r>
            <a:r>
              <a:rPr kumimoji="0" lang="en-US" altLang="zh-CN" sz="2800" i="1">
                <a:solidFill>
                  <a:srgbClr val="66FF99"/>
                </a:solidFill>
                <a:ea typeface="幼圆" panose="02010509060101010101" pitchFamily="49" charset="-122"/>
              </a:rPr>
              <a:t>magnetic induction</a:t>
            </a:r>
            <a:r>
              <a:rPr kumimoji="0" lang="zh-CN" altLang="en-US" sz="2800">
                <a:solidFill>
                  <a:srgbClr val="66FF99"/>
                </a:solidFill>
                <a:ea typeface="幼圆" panose="02010509060101010101" pitchFamily="49" charset="-122"/>
              </a:rPr>
              <a:t>）</a:t>
            </a:r>
          </a:p>
        </p:txBody>
      </p:sp>
      <p:graphicFrame>
        <p:nvGraphicFramePr>
          <p:cNvPr id="192516" name="Object 4">
            <a:extLst>
              <a:ext uri="{FF2B5EF4-FFF2-40B4-BE49-F238E27FC236}">
                <a16:creationId xmlns:a16="http://schemas.microsoft.com/office/drawing/2014/main" id="{5732F0AC-FA41-4E3D-BA5C-52672CB03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554163"/>
          <a:ext cx="2590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公式" r:id="rId3" imgW="1211534" imgH="411480" progId="Equation.3">
                  <p:embed/>
                </p:oleObj>
              </mc:Choice>
              <mc:Fallback>
                <p:oleObj name="公式" r:id="rId3" imgW="1211534" imgH="411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554163"/>
                        <a:ext cx="2590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7" name="Text Box 5">
            <a:extLst>
              <a:ext uri="{FF2B5EF4-FFF2-40B4-BE49-F238E27FC236}">
                <a16:creationId xmlns:a16="http://schemas.microsoft.com/office/drawing/2014/main" id="{28CB37A8-77A0-47B9-97C8-FE8059F9D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1846263"/>
            <a:ext cx="373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单位为特斯拉（</a:t>
            </a:r>
            <a:r>
              <a:rPr lang="en-US" altLang="zh-CN" sz="2800">
                <a:ea typeface="幼圆" panose="02010509060101010101" pitchFamily="49" charset="-122"/>
              </a:rPr>
              <a:t>T</a:t>
            </a:r>
            <a:r>
              <a:rPr lang="zh-CN" altLang="en-US" sz="2800">
                <a:latin typeface="幼圆" panose="02010509060101010101" pitchFamily="49" charset="-122"/>
                <a:ea typeface="幼圆" panose="02010509060101010101" pitchFamily="49" charset="-122"/>
              </a:rPr>
              <a:t>）。运动电荷所受的力</a:t>
            </a:r>
          </a:p>
        </p:txBody>
      </p:sp>
      <p:graphicFrame>
        <p:nvGraphicFramePr>
          <p:cNvPr id="192518" name="Object 6">
            <a:extLst>
              <a:ext uri="{FF2B5EF4-FFF2-40B4-BE49-F238E27FC236}">
                <a16:creationId xmlns:a16="http://schemas.microsoft.com/office/drawing/2014/main" id="{A8E91569-5239-41FF-8FBB-368EDBF8D2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09925"/>
          <a:ext cx="15160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公式" r:id="rId5" imgW="693354" imgH="236111" progId="Equation.3">
                  <p:embed/>
                </p:oleObj>
              </mc:Choice>
              <mc:Fallback>
                <p:oleObj name="公式" r:id="rId5" imgW="693354" imgH="23611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9925"/>
                        <a:ext cx="15160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9" name="Text Box 7">
            <a:extLst>
              <a:ext uri="{FF2B5EF4-FFF2-40B4-BE49-F238E27FC236}">
                <a16:creationId xmlns:a16="http://schemas.microsoft.com/office/drawing/2014/main" id="{8FCE4BD1-21AA-44FC-AB8A-1D5F5861C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4087813"/>
            <a:ext cx="3324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幼圆" panose="02010509060101010101" pitchFamily="49" charset="-122"/>
              </a:rPr>
              <a:t>称作</a:t>
            </a:r>
            <a:r>
              <a:rPr lang="zh-CN" altLang="en-US" sz="2800">
                <a:solidFill>
                  <a:srgbClr val="66FF99"/>
                </a:solidFill>
                <a:ea typeface="幼圆" panose="02010509060101010101" pitchFamily="49" charset="-122"/>
              </a:rPr>
              <a:t>洛伦兹力</a:t>
            </a:r>
            <a:r>
              <a:rPr lang="zh-CN" altLang="en-US" sz="2800">
                <a:ea typeface="幼圆" panose="02010509060101010101" pitchFamily="49" charset="-122"/>
              </a:rPr>
              <a:t>。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6762C6D8-2F10-49F2-9B04-CC96F4F7215E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998913"/>
            <a:ext cx="3276600" cy="2249487"/>
            <a:chOff x="3024" y="2519"/>
            <a:chExt cx="2064" cy="1417"/>
          </a:xfrm>
        </p:grpSpPr>
        <p:sp>
          <p:nvSpPr>
            <p:cNvPr id="192521" name="AutoShape 9">
              <a:extLst>
                <a:ext uri="{FF2B5EF4-FFF2-40B4-BE49-F238E27FC236}">
                  <a16:creationId xmlns:a16="http://schemas.microsoft.com/office/drawing/2014/main" id="{628B289F-0A53-4D68-862E-DF3F1559C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352"/>
              <a:ext cx="2064" cy="528"/>
            </a:xfrm>
            <a:prstGeom prst="parallelogram">
              <a:avLst>
                <a:gd name="adj" fmla="val 141849"/>
              </a:avLst>
            </a:prstGeom>
            <a:solidFill>
              <a:srgbClr val="FFCCFF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2522" name="Line 10">
              <a:extLst>
                <a:ext uri="{FF2B5EF4-FFF2-40B4-BE49-F238E27FC236}">
                  <a16:creationId xmlns:a16="http://schemas.microsoft.com/office/drawing/2014/main" id="{6313D9CA-C800-4A2C-8688-6E04D816C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" y="2650"/>
              <a:ext cx="0" cy="80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144" name="Object 11">
              <a:extLst>
                <a:ext uri="{FF2B5EF4-FFF2-40B4-BE49-F238E27FC236}">
                  <a16:creationId xmlns:a16="http://schemas.microsoft.com/office/drawing/2014/main" id="{DC94381D-BDA9-4014-BB41-7F862DF363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2519"/>
            <a:ext cx="24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3" name="公式" r:id="rId7" imgW="160005" imgH="198147" progId="Equation.3">
                    <p:embed/>
                  </p:oleObj>
                </mc:Choice>
                <mc:Fallback>
                  <p:oleObj name="公式" r:id="rId7" imgW="160005" imgH="19814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2519"/>
                          <a:ext cx="24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24" name="Line 12">
              <a:extLst>
                <a:ext uri="{FF2B5EF4-FFF2-40B4-BE49-F238E27FC236}">
                  <a16:creationId xmlns:a16="http://schemas.microsoft.com/office/drawing/2014/main" id="{58E788D4-CDC4-4D58-90DD-76F3EFBE0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3496"/>
              <a:ext cx="768" cy="0"/>
            </a:xfrm>
            <a:prstGeom prst="line">
              <a:avLst/>
            </a:prstGeom>
            <a:noFill/>
            <a:ln w="28575">
              <a:solidFill>
                <a:srgbClr val="FF7C80"/>
              </a:solidFill>
              <a:round/>
              <a:headEnd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2525" name="Line 13">
              <a:extLst>
                <a:ext uri="{FF2B5EF4-FFF2-40B4-BE49-F238E27FC236}">
                  <a16:creationId xmlns:a16="http://schemas.microsoft.com/office/drawing/2014/main" id="{B90F8810-4C63-4060-95D2-2FD29C4088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4" y="3496"/>
              <a:ext cx="432" cy="336"/>
            </a:xfrm>
            <a:prstGeom prst="line">
              <a:avLst/>
            </a:prstGeom>
            <a:noFill/>
            <a:ln w="28575">
              <a:solidFill>
                <a:srgbClr val="99FF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147" name="Object 14">
              <a:extLst>
                <a:ext uri="{FF2B5EF4-FFF2-40B4-BE49-F238E27FC236}">
                  <a16:creationId xmlns:a16="http://schemas.microsoft.com/office/drawing/2014/main" id="{20919CBB-DFA3-4D70-95A6-1950C8761C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6" y="364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公式" r:id="rId9" imgW="121838" imgH="167531" progId="Equation.3">
                    <p:embed/>
                  </p:oleObj>
                </mc:Choice>
                <mc:Fallback>
                  <p:oleObj name="公式" r:id="rId9" imgW="121838" imgH="16753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640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8" name="Object 15">
              <a:extLst>
                <a:ext uri="{FF2B5EF4-FFF2-40B4-BE49-F238E27FC236}">
                  <a16:creationId xmlns:a16="http://schemas.microsoft.com/office/drawing/2014/main" id="{3BAF834E-E8C7-4292-B776-4A35132EF7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3496"/>
            <a:ext cx="23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Equation" r:id="rId11" imgW="160005" imgH="198147" progId="Equation.3">
                    <p:embed/>
                  </p:oleObj>
                </mc:Choice>
                <mc:Fallback>
                  <p:oleObj name="Equation" r:id="rId11" imgW="160005" imgH="198147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3496"/>
                          <a:ext cx="23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9" name="Object 16">
              <a:extLst>
                <a:ext uri="{FF2B5EF4-FFF2-40B4-BE49-F238E27FC236}">
                  <a16:creationId xmlns:a16="http://schemas.microsoft.com/office/drawing/2014/main" id="{55695C9F-6209-4D97-92B9-9D0C9BC0B6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8" y="3400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6" name="Clip" r:id="rId13" imgW="304520" imgH="304520" progId="MS_ClipArt_Gallery.2">
                    <p:embed/>
                  </p:oleObj>
                </mc:Choice>
                <mc:Fallback>
                  <p:oleObj name="Clip" r:id="rId13" imgW="304520" imgH="304520" progId="MS_ClipArt_Gallery.2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8" y="3400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0" name="Object 17">
              <a:extLst>
                <a:ext uri="{FF2B5EF4-FFF2-40B4-BE49-F238E27FC236}">
                  <a16:creationId xmlns:a16="http://schemas.microsoft.com/office/drawing/2014/main" id="{ABCAAF72-F901-48E7-8834-FCA6044292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4" y="3496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公式" r:id="rId15" imgW="236337" imgH="167531" progId="Equation.3">
                    <p:embed/>
                  </p:oleObj>
                </mc:Choice>
                <mc:Fallback>
                  <p:oleObj name="公式" r:id="rId15" imgW="236337" imgH="16753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4" y="3496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796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AB45F932-994A-4553-8FB8-8EE5CD421A5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267200"/>
            <a:ext cx="3276600" cy="1639888"/>
            <a:chOff x="3072" y="576"/>
            <a:chExt cx="2064" cy="1033"/>
          </a:xfrm>
        </p:grpSpPr>
        <p:graphicFrame>
          <p:nvGraphicFramePr>
            <p:cNvPr id="5132" name="Object 19">
              <a:extLst>
                <a:ext uri="{FF2B5EF4-FFF2-40B4-BE49-F238E27FC236}">
                  <a16:creationId xmlns:a16="http://schemas.microsoft.com/office/drawing/2014/main" id="{D45B49B8-C632-48C8-A4A8-31E81DCE0B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0" y="1366"/>
            <a:ext cx="24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公式" r:id="rId17" imgW="160005" imgH="198147" progId="Equation.3">
                    <p:embed/>
                  </p:oleObj>
                </mc:Choice>
                <mc:Fallback>
                  <p:oleObj name="公式" r:id="rId17" imgW="160005" imgH="19814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0" y="1366"/>
                          <a:ext cx="24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3" name="Group 20">
              <a:extLst>
                <a:ext uri="{FF2B5EF4-FFF2-40B4-BE49-F238E27FC236}">
                  <a16:creationId xmlns:a16="http://schemas.microsoft.com/office/drawing/2014/main" id="{41B6BC09-FA75-4D4F-9524-5024BADE1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576"/>
              <a:ext cx="2064" cy="968"/>
              <a:chOff x="3024" y="2200"/>
              <a:chExt cx="2064" cy="968"/>
            </a:xfrm>
          </p:grpSpPr>
          <p:sp>
            <p:nvSpPr>
              <p:cNvPr id="192533" name="Line 21">
                <a:extLst>
                  <a:ext uri="{FF2B5EF4-FFF2-40B4-BE49-F238E27FC236}">
                    <a16:creationId xmlns:a16="http://schemas.microsoft.com/office/drawing/2014/main" id="{E8048149-9313-46AE-AE1A-5671B57D7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362"/>
                <a:ext cx="0" cy="80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sm" len="lg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2534" name="AutoShape 22">
                <a:extLst>
                  <a:ext uri="{FF2B5EF4-FFF2-40B4-BE49-F238E27FC236}">
                    <a16:creationId xmlns:a16="http://schemas.microsoft.com/office/drawing/2014/main" id="{857B5D7E-2B04-4515-9FB8-8D889AE197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200"/>
                <a:ext cx="2064" cy="528"/>
              </a:xfrm>
              <a:prstGeom prst="parallelogram">
                <a:avLst>
                  <a:gd name="adj" fmla="val 141849"/>
                </a:avLst>
              </a:prstGeom>
              <a:solidFill>
                <a:srgbClr val="99FFCC">
                  <a:alpha val="5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2535" name="Line 23">
                <a:extLst>
                  <a:ext uri="{FF2B5EF4-FFF2-40B4-BE49-F238E27FC236}">
                    <a16:creationId xmlns:a16="http://schemas.microsoft.com/office/drawing/2014/main" id="{AA1AFE01-2911-4903-ABB9-16E56AE17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6" y="2344"/>
                <a:ext cx="768" cy="0"/>
              </a:xfrm>
              <a:prstGeom prst="line">
                <a:avLst/>
              </a:prstGeom>
              <a:noFill/>
              <a:ln w="28575">
                <a:solidFill>
                  <a:srgbClr val="FF7C80"/>
                </a:solidFill>
                <a:round/>
                <a:headEnd/>
                <a:tailEnd type="triangle" w="sm" len="lg"/>
              </a:ln>
              <a:effectLst>
                <a:outerShdw dist="1796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2536" name="Line 24">
                <a:extLst>
                  <a:ext uri="{FF2B5EF4-FFF2-40B4-BE49-F238E27FC236}">
                    <a16:creationId xmlns:a16="http://schemas.microsoft.com/office/drawing/2014/main" id="{B67E8B90-93B0-422A-8078-DE9727993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14" y="2344"/>
                <a:ext cx="432" cy="336"/>
              </a:xfrm>
              <a:prstGeom prst="line">
                <a:avLst/>
              </a:prstGeom>
              <a:noFill/>
              <a:ln w="28575">
                <a:solidFill>
                  <a:srgbClr val="FFCCCC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5138" name="Object 25">
                <a:extLst>
                  <a:ext uri="{FF2B5EF4-FFF2-40B4-BE49-F238E27FC236}">
                    <a16:creationId xmlns:a16="http://schemas.microsoft.com/office/drawing/2014/main" id="{701C393F-4A02-42F2-B1A8-3B80674D1A9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6" y="2488"/>
              <a:ext cx="211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9" name="公式" r:id="rId19" imgW="121838" imgH="167531" progId="Equation.3">
                      <p:embed/>
                    </p:oleObj>
                  </mc:Choice>
                  <mc:Fallback>
                    <p:oleObj name="公式" r:id="rId19" imgW="121838" imgH="167531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2488"/>
                            <a:ext cx="211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39" name="Object 26">
                <a:extLst>
                  <a:ext uri="{FF2B5EF4-FFF2-40B4-BE49-F238E27FC236}">
                    <a16:creationId xmlns:a16="http://schemas.microsoft.com/office/drawing/2014/main" id="{4A34D536-444C-480D-A9DF-5C136611CC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22" y="2344"/>
              <a:ext cx="23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0" name="Equation" r:id="rId21" imgW="160005" imgH="198147" progId="Equation.3">
                      <p:embed/>
                    </p:oleObj>
                  </mc:Choice>
                  <mc:Fallback>
                    <p:oleObj name="Equation" r:id="rId21" imgW="160005" imgH="198147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2344"/>
                            <a:ext cx="23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0" name="Object 27">
                <a:extLst>
                  <a:ext uri="{FF2B5EF4-FFF2-40B4-BE49-F238E27FC236}">
                    <a16:creationId xmlns:a16="http://schemas.microsoft.com/office/drawing/2014/main" id="{4A76F1A3-3937-4C06-9822-99E63F83009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8" y="2248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1" name="Clip" r:id="rId23" imgW="304520" imgH="304520" progId="MS_ClipArt_Gallery.2">
                      <p:embed/>
                    </p:oleObj>
                  </mc:Choice>
                  <mc:Fallback>
                    <p:oleObj name="Clip" r:id="rId23" imgW="304520" imgH="304520" progId="MS_ClipArt_Gallery.2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8" y="2248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41" name="Object 28">
                <a:extLst>
                  <a:ext uri="{FF2B5EF4-FFF2-40B4-BE49-F238E27FC236}">
                    <a16:creationId xmlns:a16="http://schemas.microsoft.com/office/drawing/2014/main" id="{595E7C4D-23DD-45B7-A305-9B0243C3AD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94" y="2396"/>
              <a:ext cx="28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62" name="Equation" r:id="rId24" imgW="236337" imgH="159938" progId="Equation.3">
                      <p:embed/>
                    </p:oleObj>
                  </mc:Choice>
                  <mc:Fallback>
                    <p:oleObj name="Equation" r:id="rId24" imgW="236337" imgH="159938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4" y="2396"/>
                            <a:ext cx="288" cy="1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1796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33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92547" name="Picture 35">
            <a:extLst>
              <a:ext uri="{FF2B5EF4-FFF2-40B4-BE49-F238E27FC236}">
                <a16:creationId xmlns:a16="http://schemas.microsoft.com/office/drawing/2014/main" id="{FC5505B2-7526-4325-BE8D-A6A72745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6020">
            <a:off x="7380288" y="3716338"/>
            <a:ext cx="792162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4" grpId="0" animBg="1"/>
      <p:bldP spid="192515" grpId="0" autoUpdateAnimBg="0"/>
      <p:bldP spid="192517" grpId="0" autoUpdateAnimBg="0"/>
      <p:bldP spid="19251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日期占位符 1">
            <a:extLst>
              <a:ext uri="{FF2B5EF4-FFF2-40B4-BE49-F238E27FC236}">
                <a16:creationId xmlns:a16="http://schemas.microsoft.com/office/drawing/2014/main" id="{BB2F2ED4-806B-4A46-9596-14A1F1BC9906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FB722B1F-56E9-4F83-B4D2-DEAD6FF488A8}" type="datetime9">
              <a:rPr lang="en-US" sz="1400" b="0">
                <a:ea typeface="+mn-ea"/>
              </a:rPr>
              <a:pPr eaLnBrk="1" hangingPunct="1">
                <a:defRPr/>
              </a:pPr>
              <a:t>12/22/2017 5:35:33 PM</a:t>
            </a:fld>
            <a:endParaRPr lang="en-US" altLang="zh-CN" sz="1400" b="0">
              <a:ea typeface="+mn-ea"/>
            </a:endParaRPr>
          </a:p>
        </p:txBody>
      </p:sp>
      <p:sp>
        <p:nvSpPr>
          <p:cNvPr id="32771" name="灯片编号占位符 3">
            <a:extLst>
              <a:ext uri="{FF2B5EF4-FFF2-40B4-BE49-F238E27FC236}">
                <a16:creationId xmlns:a16="http://schemas.microsoft.com/office/drawing/2014/main" id="{E0131132-C25B-4FB0-B382-F9AF0ECBA3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1B3258E-09B0-45D0-8277-CB234BA5A8C1}" type="slidenum">
              <a:rPr lang="en-US" altLang="zh-CN" sz="1400" b="0"/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1400" b="0"/>
          </a:p>
        </p:txBody>
      </p:sp>
      <p:sp>
        <p:nvSpPr>
          <p:cNvPr id="11359" name="Rectangle 95">
            <a:extLst>
              <a:ext uri="{FF2B5EF4-FFF2-40B4-BE49-F238E27FC236}">
                <a16:creationId xmlns:a16="http://schemas.microsoft.com/office/drawing/2014/main" id="{0C46A50D-1B14-4D22-887C-59B462345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6588"/>
            <a:ext cx="8305800" cy="3276600"/>
          </a:xfrm>
          <a:prstGeom prst="rect">
            <a:avLst/>
          </a:prstGeom>
          <a:solidFill>
            <a:srgbClr val="0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A70EF649-EB25-44C5-8E6B-4DA70887D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1114425"/>
            <a:ext cx="5194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磁场对运动电荷的作用力：</a:t>
            </a:r>
          </a:p>
        </p:txBody>
      </p:sp>
      <p:grpSp>
        <p:nvGrpSpPr>
          <p:cNvPr id="2" name="Group 102">
            <a:extLst>
              <a:ext uri="{FF2B5EF4-FFF2-40B4-BE49-F238E27FC236}">
                <a16:creationId xmlns:a16="http://schemas.microsoft.com/office/drawing/2014/main" id="{EB88C86C-8BB2-4D5C-9C16-ADEEDBAE848B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481388"/>
            <a:ext cx="3276600" cy="2667000"/>
            <a:chOff x="768" y="2256"/>
            <a:chExt cx="2064" cy="1680"/>
          </a:xfrm>
        </p:grpSpPr>
        <p:sp>
          <p:nvSpPr>
            <p:cNvPr id="11268" name="Line 4">
              <a:extLst>
                <a:ext uri="{FF2B5EF4-FFF2-40B4-BE49-F238E27FC236}">
                  <a16:creationId xmlns:a16="http://schemas.microsoft.com/office/drawing/2014/main" id="{F3F99A69-E0F3-418B-BC12-2426BF975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2256"/>
              <a:ext cx="0" cy="12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69" name="Line 5">
              <a:extLst>
                <a:ext uri="{FF2B5EF4-FFF2-40B4-BE49-F238E27FC236}">
                  <a16:creationId xmlns:a16="http://schemas.microsoft.com/office/drawing/2014/main" id="{1AE84D46-5D35-485A-858D-4ABE04195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552"/>
              <a:ext cx="16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70" name="Line 6">
              <a:extLst>
                <a:ext uri="{FF2B5EF4-FFF2-40B4-BE49-F238E27FC236}">
                  <a16:creationId xmlns:a16="http://schemas.microsoft.com/office/drawing/2014/main" id="{5CB5A200-4387-4D32-89DE-B432CB0A8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3552"/>
              <a:ext cx="384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14">
            <a:extLst>
              <a:ext uri="{FF2B5EF4-FFF2-40B4-BE49-F238E27FC236}">
                <a16:creationId xmlns:a16="http://schemas.microsoft.com/office/drawing/2014/main" id="{BC0002D7-A7AF-4998-AF61-CEC1C0777A0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786188"/>
            <a:ext cx="3119438" cy="2133600"/>
            <a:chOff x="864" y="2448"/>
            <a:chExt cx="1965" cy="1344"/>
          </a:xfrm>
        </p:grpSpPr>
        <p:grpSp>
          <p:nvGrpSpPr>
            <p:cNvPr id="32822" name="Group 113">
              <a:extLst>
                <a:ext uri="{FF2B5EF4-FFF2-40B4-BE49-F238E27FC236}">
                  <a16:creationId xmlns:a16="http://schemas.microsoft.com/office/drawing/2014/main" id="{E35D90DA-81D4-4C37-8EEA-AB283FF10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448"/>
              <a:ext cx="1536" cy="1344"/>
              <a:chOff x="864" y="2448"/>
              <a:chExt cx="1536" cy="1344"/>
            </a:xfrm>
          </p:grpSpPr>
          <p:grpSp>
            <p:nvGrpSpPr>
              <p:cNvPr id="32824" name="Group 112">
                <a:extLst>
                  <a:ext uri="{FF2B5EF4-FFF2-40B4-BE49-F238E27FC236}">
                    <a16:creationId xmlns:a16="http://schemas.microsoft.com/office/drawing/2014/main" id="{96CF5C3F-CA99-499B-AB46-F928ABFCE1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448"/>
                <a:ext cx="1536" cy="384"/>
                <a:chOff x="864" y="2448"/>
                <a:chExt cx="1536" cy="384"/>
              </a:xfrm>
            </p:grpSpPr>
            <p:sp>
              <p:nvSpPr>
                <p:cNvPr id="11271" name="Line 7">
                  <a:extLst>
                    <a:ext uri="{FF2B5EF4-FFF2-40B4-BE49-F238E27FC236}">
                      <a16:creationId xmlns:a16="http://schemas.microsoft.com/office/drawing/2014/main" id="{2B8FB2DC-C15C-413A-984B-62290A3E1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44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2" name="Line 8">
                  <a:extLst>
                    <a:ext uri="{FF2B5EF4-FFF2-40B4-BE49-F238E27FC236}">
                      <a16:creationId xmlns:a16="http://schemas.microsoft.com/office/drawing/2014/main" id="{10768715-9333-4CEF-BE78-E6858A957C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264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73" name="Line 9">
                  <a:extLst>
                    <a:ext uri="{FF2B5EF4-FFF2-40B4-BE49-F238E27FC236}">
                      <a16:creationId xmlns:a16="http://schemas.microsoft.com/office/drawing/2014/main" id="{17C862D5-B20C-4E93-AB97-BB21BA6D70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283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2825" name="Group 111">
                <a:extLst>
                  <a:ext uri="{FF2B5EF4-FFF2-40B4-BE49-F238E27FC236}">
                    <a16:creationId xmlns:a16="http://schemas.microsoft.com/office/drawing/2014/main" id="{3EBB62BE-01E4-42F0-97A5-C107015214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2928"/>
                <a:ext cx="1536" cy="384"/>
                <a:chOff x="864" y="2928"/>
                <a:chExt cx="1536" cy="384"/>
              </a:xfrm>
            </p:grpSpPr>
            <p:sp>
              <p:nvSpPr>
                <p:cNvPr id="11287" name="Line 23">
                  <a:extLst>
                    <a:ext uri="{FF2B5EF4-FFF2-40B4-BE49-F238E27FC236}">
                      <a16:creationId xmlns:a16="http://schemas.microsoft.com/office/drawing/2014/main" id="{8C3167C8-B788-4349-8CD8-6438EE9F0F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292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88" name="Line 24">
                  <a:extLst>
                    <a:ext uri="{FF2B5EF4-FFF2-40B4-BE49-F238E27FC236}">
                      <a16:creationId xmlns:a16="http://schemas.microsoft.com/office/drawing/2014/main" id="{85EA567F-A127-4616-A722-BD52974E82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12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89" name="Line 25">
                  <a:extLst>
                    <a:ext uri="{FF2B5EF4-FFF2-40B4-BE49-F238E27FC236}">
                      <a16:creationId xmlns:a16="http://schemas.microsoft.com/office/drawing/2014/main" id="{86D39A60-3382-433A-8B42-0FF6451A68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31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2826" name="Group 110">
                <a:extLst>
                  <a:ext uri="{FF2B5EF4-FFF2-40B4-BE49-F238E27FC236}">
                    <a16:creationId xmlns:a16="http://schemas.microsoft.com/office/drawing/2014/main" id="{BE09C9F8-95BC-4E38-A320-44C2A0DBFE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3408"/>
                <a:ext cx="1536" cy="384"/>
                <a:chOff x="864" y="3408"/>
                <a:chExt cx="1536" cy="384"/>
              </a:xfrm>
            </p:grpSpPr>
            <p:sp>
              <p:nvSpPr>
                <p:cNvPr id="11291" name="Line 27">
                  <a:extLst>
                    <a:ext uri="{FF2B5EF4-FFF2-40B4-BE49-F238E27FC236}">
                      <a16:creationId xmlns:a16="http://schemas.microsoft.com/office/drawing/2014/main" id="{AD093456-D449-47C4-A3B4-64D12B42B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8" y="340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92" name="Line 28">
                  <a:extLst>
                    <a:ext uri="{FF2B5EF4-FFF2-40B4-BE49-F238E27FC236}">
                      <a16:creationId xmlns:a16="http://schemas.microsoft.com/office/drawing/2014/main" id="{E2FFDAF6-784D-48FD-986D-3C21948148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60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293" name="Line 29">
                  <a:extLst>
                    <a:ext uri="{FF2B5EF4-FFF2-40B4-BE49-F238E27FC236}">
                      <a16:creationId xmlns:a16="http://schemas.microsoft.com/office/drawing/2014/main" id="{463B4650-D26A-4D80-A793-ABD25A6ECD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379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FF99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graphicFrame>
          <p:nvGraphicFramePr>
            <p:cNvPr id="32823" name="Object 38">
              <a:extLst>
                <a:ext uri="{FF2B5EF4-FFF2-40B4-BE49-F238E27FC236}">
                  <a16:creationId xmlns:a16="http://schemas.microsoft.com/office/drawing/2014/main" id="{70861287-F76D-44A1-A8B3-E7D923C565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592"/>
            <a:ext cx="28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9" name="公式" r:id="rId3" imgW="160005" imgH="198147" progId="Equation.3">
                    <p:embed/>
                  </p:oleObj>
                </mc:Choice>
                <mc:Fallback>
                  <p:oleObj name="公式" r:id="rId3" imgW="160005" imgH="198147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592"/>
                          <a:ext cx="285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9966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4">
            <a:extLst>
              <a:ext uri="{FF2B5EF4-FFF2-40B4-BE49-F238E27FC236}">
                <a16:creationId xmlns:a16="http://schemas.microsoft.com/office/drawing/2014/main" id="{5FDFC977-7E1B-4236-9183-3AF5015D1C69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481388"/>
            <a:ext cx="3276600" cy="2667000"/>
            <a:chOff x="2928" y="2256"/>
            <a:chExt cx="2064" cy="1680"/>
          </a:xfrm>
        </p:grpSpPr>
        <p:sp>
          <p:nvSpPr>
            <p:cNvPr id="11304" name="Line 40">
              <a:extLst>
                <a:ext uri="{FF2B5EF4-FFF2-40B4-BE49-F238E27FC236}">
                  <a16:creationId xmlns:a16="http://schemas.microsoft.com/office/drawing/2014/main" id="{59B5885E-E81C-4C99-81F1-B994C0ACE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2256"/>
              <a:ext cx="0" cy="12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05" name="Line 41">
              <a:extLst>
                <a:ext uri="{FF2B5EF4-FFF2-40B4-BE49-F238E27FC236}">
                  <a16:creationId xmlns:a16="http://schemas.microsoft.com/office/drawing/2014/main" id="{50434ECB-CF9F-4806-8251-4AC0C2AD8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552"/>
              <a:ext cx="168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06" name="Line 42">
              <a:extLst>
                <a:ext uri="{FF2B5EF4-FFF2-40B4-BE49-F238E27FC236}">
                  <a16:creationId xmlns:a16="http://schemas.microsoft.com/office/drawing/2014/main" id="{73159A6B-1E4C-4E9E-894A-D4FBEA863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552"/>
              <a:ext cx="384" cy="38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109">
            <a:extLst>
              <a:ext uri="{FF2B5EF4-FFF2-40B4-BE49-F238E27FC236}">
                <a16:creationId xmlns:a16="http://schemas.microsoft.com/office/drawing/2014/main" id="{35E38466-6E0A-40F1-AAF1-E1E7542537F1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786188"/>
            <a:ext cx="3119438" cy="2133600"/>
            <a:chOff x="3024" y="2448"/>
            <a:chExt cx="1965" cy="1344"/>
          </a:xfrm>
        </p:grpSpPr>
        <p:graphicFrame>
          <p:nvGraphicFramePr>
            <p:cNvPr id="32805" name="Object 60">
              <a:extLst>
                <a:ext uri="{FF2B5EF4-FFF2-40B4-BE49-F238E27FC236}">
                  <a16:creationId xmlns:a16="http://schemas.microsoft.com/office/drawing/2014/main" id="{7CB95AA4-FA22-4385-B22B-EA07597B8F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592"/>
            <a:ext cx="28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0" name="公式" r:id="rId5" imgW="160005" imgH="198147" progId="Equation.3">
                    <p:embed/>
                  </p:oleObj>
                </mc:Choice>
                <mc:Fallback>
                  <p:oleObj name="公式" r:id="rId5" imgW="160005" imgH="198147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592"/>
                          <a:ext cx="285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806" name="Group 108">
              <a:extLst>
                <a:ext uri="{FF2B5EF4-FFF2-40B4-BE49-F238E27FC236}">
                  <a16:creationId xmlns:a16="http://schemas.microsoft.com/office/drawing/2014/main" id="{253A7BA7-7F7D-43D3-85B6-7845644C4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448"/>
              <a:ext cx="1536" cy="1344"/>
              <a:chOff x="3024" y="2448"/>
              <a:chExt cx="1536" cy="1344"/>
            </a:xfrm>
          </p:grpSpPr>
          <p:grpSp>
            <p:nvGrpSpPr>
              <p:cNvPr id="32807" name="Group 105">
                <a:extLst>
                  <a:ext uri="{FF2B5EF4-FFF2-40B4-BE49-F238E27FC236}">
                    <a16:creationId xmlns:a16="http://schemas.microsoft.com/office/drawing/2014/main" id="{0E179867-0576-4216-A7E3-A43435935C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2448"/>
                <a:ext cx="1536" cy="384"/>
                <a:chOff x="3024" y="2448"/>
                <a:chExt cx="1536" cy="384"/>
              </a:xfrm>
            </p:grpSpPr>
            <p:sp>
              <p:nvSpPr>
                <p:cNvPr id="11331" name="Line 67">
                  <a:extLst>
                    <a:ext uri="{FF2B5EF4-FFF2-40B4-BE49-F238E27FC236}">
                      <a16:creationId xmlns:a16="http://schemas.microsoft.com/office/drawing/2014/main" id="{AC837424-FDB9-4E60-847A-F2DE0E28F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32" name="Line 68">
                  <a:extLst>
                    <a:ext uri="{FF2B5EF4-FFF2-40B4-BE49-F238E27FC236}">
                      <a16:creationId xmlns:a16="http://schemas.microsoft.com/office/drawing/2014/main" id="{4ED59152-9412-4E77-9B8C-7754E6D76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264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33" name="Line 69">
                  <a:extLst>
                    <a:ext uri="{FF2B5EF4-FFF2-40B4-BE49-F238E27FC236}">
                      <a16:creationId xmlns:a16="http://schemas.microsoft.com/office/drawing/2014/main" id="{E9AFA520-60B2-467D-9367-7BF9DDF95D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283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2808" name="Group 107">
                <a:extLst>
                  <a:ext uri="{FF2B5EF4-FFF2-40B4-BE49-F238E27FC236}">
                    <a16:creationId xmlns:a16="http://schemas.microsoft.com/office/drawing/2014/main" id="{C7C53E76-E6CB-4A0D-8848-6CF9DC2ED8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2928"/>
                <a:ext cx="1536" cy="384"/>
                <a:chOff x="3024" y="2928"/>
                <a:chExt cx="1536" cy="384"/>
              </a:xfrm>
            </p:grpSpPr>
            <p:sp>
              <p:nvSpPr>
                <p:cNvPr id="11335" name="Line 71">
                  <a:extLst>
                    <a:ext uri="{FF2B5EF4-FFF2-40B4-BE49-F238E27FC236}">
                      <a16:creationId xmlns:a16="http://schemas.microsoft.com/office/drawing/2014/main" id="{35057CF2-DEC6-4051-9D63-3765745605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92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36" name="Line 72">
                  <a:extLst>
                    <a:ext uri="{FF2B5EF4-FFF2-40B4-BE49-F238E27FC236}">
                      <a16:creationId xmlns:a16="http://schemas.microsoft.com/office/drawing/2014/main" id="{7150D964-4108-451E-BF1C-8ECB286F01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312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37" name="Line 73">
                  <a:extLst>
                    <a:ext uri="{FF2B5EF4-FFF2-40B4-BE49-F238E27FC236}">
                      <a16:creationId xmlns:a16="http://schemas.microsoft.com/office/drawing/2014/main" id="{B82AD159-CCCF-4526-8706-F716853BD3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31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32809" name="Group 106">
                <a:extLst>
                  <a:ext uri="{FF2B5EF4-FFF2-40B4-BE49-F238E27FC236}">
                    <a16:creationId xmlns:a16="http://schemas.microsoft.com/office/drawing/2014/main" id="{4EE612B4-5549-46D8-872A-B759968A75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4" y="3408"/>
                <a:ext cx="1536" cy="384"/>
                <a:chOff x="3024" y="3408"/>
                <a:chExt cx="1536" cy="384"/>
              </a:xfrm>
            </p:grpSpPr>
            <p:sp>
              <p:nvSpPr>
                <p:cNvPr id="11339" name="Line 75">
                  <a:extLst>
                    <a:ext uri="{FF2B5EF4-FFF2-40B4-BE49-F238E27FC236}">
                      <a16:creationId xmlns:a16="http://schemas.microsoft.com/office/drawing/2014/main" id="{4C94F83B-4F53-4736-8359-1BC1F17D68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408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40" name="Line 76">
                  <a:extLst>
                    <a:ext uri="{FF2B5EF4-FFF2-40B4-BE49-F238E27FC236}">
                      <a16:creationId xmlns:a16="http://schemas.microsoft.com/office/drawing/2014/main" id="{093E7B8B-3ECE-485D-BF8E-DE80C21E43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3600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1341" name="Line 77">
                  <a:extLst>
                    <a:ext uri="{FF2B5EF4-FFF2-40B4-BE49-F238E27FC236}">
                      <a16:creationId xmlns:a16="http://schemas.microsoft.com/office/drawing/2014/main" id="{5698C832-C61F-4214-AEA0-07AE940211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3792"/>
                  <a:ext cx="1152" cy="0"/>
                </a:xfrm>
                <a:prstGeom prst="line">
                  <a:avLst/>
                </a:prstGeom>
                <a:noFill/>
                <a:ln w="19050">
                  <a:solidFill>
                    <a:srgbClr val="66FFFF"/>
                  </a:solidFill>
                  <a:round/>
                  <a:headEnd/>
                  <a:tailEnd type="triangle" w="sm" len="lg"/>
                </a:ln>
                <a:effectLst/>
              </p:spPr>
              <p:txBody>
                <a:bodyPr wrap="none" anchor="ctr"/>
                <a:lstStyle/>
                <a:p>
                  <a:pPr algn="ctr" eaLnBrk="1" hangingPunct="1"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grpSp>
        <p:nvGrpSpPr>
          <p:cNvPr id="14" name="Group 91">
            <a:extLst>
              <a:ext uri="{FF2B5EF4-FFF2-40B4-BE49-F238E27FC236}">
                <a16:creationId xmlns:a16="http://schemas.microsoft.com/office/drawing/2014/main" id="{0DCEA360-65E6-47AE-9BE4-294B311AA567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709988"/>
            <a:ext cx="896938" cy="685800"/>
            <a:chOff x="1440" y="2400"/>
            <a:chExt cx="565" cy="432"/>
          </a:xfrm>
        </p:grpSpPr>
        <p:grpSp>
          <p:nvGrpSpPr>
            <p:cNvPr id="32801" name="Group 78">
              <a:extLst>
                <a:ext uri="{FF2B5EF4-FFF2-40B4-BE49-F238E27FC236}">
                  <a16:creationId xmlns:a16="http://schemas.microsoft.com/office/drawing/2014/main" id="{9CAA02C2-DD67-471C-8D70-74F7C9C3C5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688"/>
              <a:ext cx="528" cy="144"/>
              <a:chOff x="1488" y="2928"/>
              <a:chExt cx="528" cy="144"/>
            </a:xfrm>
          </p:grpSpPr>
          <p:graphicFrame>
            <p:nvGraphicFramePr>
              <p:cNvPr id="32803" name="Object 34">
                <a:extLst>
                  <a:ext uri="{FF2B5EF4-FFF2-40B4-BE49-F238E27FC236}">
                    <a16:creationId xmlns:a16="http://schemas.microsoft.com/office/drawing/2014/main" id="{B333D106-9B4D-43CF-BC99-8692FDC7AE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8" y="2928"/>
              <a:ext cx="1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1" name="Clip" r:id="rId7" imgW="380852" imgH="390270" progId="MS_ClipArt_Gallery.2">
                      <p:embed/>
                    </p:oleObj>
                  </mc:Choice>
                  <mc:Fallback>
                    <p:oleObj name="Clip" r:id="rId7" imgW="380852" imgH="390270" progId="MS_ClipArt_Gallery.2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2928"/>
                            <a:ext cx="1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0" name="Line 36">
                <a:extLst>
                  <a:ext uri="{FF2B5EF4-FFF2-40B4-BE49-F238E27FC236}">
                    <a16:creationId xmlns:a16="http://schemas.microsoft.com/office/drawing/2014/main" id="{DAD337C5-7CCC-4413-9C18-4CD77623E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97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32802" name="Object 85">
              <a:extLst>
                <a:ext uri="{FF2B5EF4-FFF2-40B4-BE49-F238E27FC236}">
                  <a16:creationId xmlns:a16="http://schemas.microsoft.com/office/drawing/2014/main" id="{B313E50F-FADD-47D7-BD2A-CA921BD434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2400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2" name="公式" r:id="rId9" imgW="121838" imgH="167531" progId="Equation.3">
                    <p:embed/>
                  </p:oleObj>
                </mc:Choice>
                <mc:Fallback>
                  <p:oleObj name="公式" r:id="rId9" imgW="121838" imgH="167531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00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99">
            <a:extLst>
              <a:ext uri="{FF2B5EF4-FFF2-40B4-BE49-F238E27FC236}">
                <a16:creationId xmlns:a16="http://schemas.microsoft.com/office/drawing/2014/main" id="{B9933A5E-5F97-4EEE-983A-543BBC3E122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328988"/>
            <a:ext cx="852488" cy="1536700"/>
            <a:chOff x="3456" y="2160"/>
            <a:chExt cx="537" cy="968"/>
          </a:xfrm>
        </p:grpSpPr>
        <p:graphicFrame>
          <p:nvGraphicFramePr>
            <p:cNvPr id="32796" name="Object 56">
              <a:extLst>
                <a:ext uri="{FF2B5EF4-FFF2-40B4-BE49-F238E27FC236}">
                  <a16:creationId xmlns:a16="http://schemas.microsoft.com/office/drawing/2014/main" id="{BC6F53EC-0E86-4AEF-984D-D6342D45CE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688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3" name="Clip" r:id="rId11" imgW="380852" imgH="390270" progId="MS_ClipArt_Gallery.2">
                    <p:embed/>
                  </p:oleObj>
                </mc:Choice>
                <mc:Fallback>
                  <p:oleObj name="Clip" r:id="rId11" imgW="380852" imgH="390270" progId="MS_ClipArt_Gallery.2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88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6" name="Line 62">
              <a:extLst>
                <a:ext uri="{FF2B5EF4-FFF2-40B4-BE49-F238E27FC236}">
                  <a16:creationId xmlns:a16="http://schemas.microsoft.com/office/drawing/2014/main" id="{D4E53684-BD2B-4EB1-A9F2-13E930A6B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160"/>
              <a:ext cx="0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27" name="Line 63">
              <a:extLst>
                <a:ext uri="{FF2B5EF4-FFF2-40B4-BE49-F238E27FC236}">
                  <a16:creationId xmlns:a16="http://schemas.microsoft.com/office/drawing/2014/main" id="{EDD84C36-EC36-4AEA-BDAF-2B4E20C00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2784"/>
              <a:ext cx="240" cy="24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2799" name="Object 83">
              <a:extLst>
                <a:ext uri="{FF2B5EF4-FFF2-40B4-BE49-F238E27FC236}">
                  <a16:creationId xmlns:a16="http://schemas.microsoft.com/office/drawing/2014/main" id="{2FE99201-E486-464D-A0F8-4A6130A2E9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208"/>
            <a:ext cx="24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4" name="公式" r:id="rId12" imgW="160005" imgH="236111" progId="Equation.3">
                    <p:embed/>
                  </p:oleObj>
                </mc:Choice>
                <mc:Fallback>
                  <p:oleObj name="公式" r:id="rId12" imgW="160005" imgH="236111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208"/>
                          <a:ext cx="24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0" name="Object 86">
              <a:extLst>
                <a:ext uri="{FF2B5EF4-FFF2-40B4-BE49-F238E27FC236}">
                  <a16:creationId xmlns:a16="http://schemas.microsoft.com/office/drawing/2014/main" id="{6A4CB043-A2E3-41D2-B23E-56A30465D1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832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5" name="公式" r:id="rId14" imgW="121838" imgH="167531" progId="Equation.3">
                    <p:embed/>
                  </p:oleObj>
                </mc:Choice>
                <mc:Fallback>
                  <p:oleObj name="公式" r:id="rId14" imgW="121838" imgH="167531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32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100">
            <a:extLst>
              <a:ext uri="{FF2B5EF4-FFF2-40B4-BE49-F238E27FC236}">
                <a16:creationId xmlns:a16="http://schemas.microsoft.com/office/drawing/2014/main" id="{CCF52C97-D07C-44B9-AED4-04880F49C7AA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081588"/>
            <a:ext cx="852488" cy="1111250"/>
            <a:chOff x="3456" y="3264"/>
            <a:chExt cx="537" cy="700"/>
          </a:xfrm>
        </p:grpSpPr>
        <p:graphicFrame>
          <p:nvGraphicFramePr>
            <p:cNvPr id="32791" name="Object 57">
              <a:extLst>
                <a:ext uri="{FF2B5EF4-FFF2-40B4-BE49-F238E27FC236}">
                  <a16:creationId xmlns:a16="http://schemas.microsoft.com/office/drawing/2014/main" id="{D8B96C61-65D5-4876-A413-AC5DD66DB4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3264"/>
            <a:ext cx="14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6" name="Clip" r:id="rId16" imgW="380852" imgH="390270" progId="MS_ClipArt_Gallery.2">
                    <p:embed/>
                  </p:oleObj>
                </mc:Choice>
                <mc:Fallback>
                  <p:oleObj name="Clip" r:id="rId16" imgW="380852" imgH="390270" progId="MS_ClipArt_Gallery.2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64"/>
                          <a:ext cx="14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45" name="Line 81">
              <a:extLst>
                <a:ext uri="{FF2B5EF4-FFF2-40B4-BE49-F238E27FC236}">
                  <a16:creationId xmlns:a16="http://schemas.microsoft.com/office/drawing/2014/main" id="{43B0EB2F-24BA-485C-8A8F-E1E5AE87A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3360"/>
              <a:ext cx="240" cy="240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46" name="Line 82">
              <a:extLst>
                <a:ext uri="{FF2B5EF4-FFF2-40B4-BE49-F238E27FC236}">
                  <a16:creationId xmlns:a16="http://schemas.microsoft.com/office/drawing/2014/main" id="{0D213F1C-8D2A-459C-AE7F-EB763DCAC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360"/>
              <a:ext cx="0" cy="576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2794" name="Object 84">
              <a:extLst>
                <a:ext uri="{FF2B5EF4-FFF2-40B4-BE49-F238E27FC236}">
                  <a16:creationId xmlns:a16="http://schemas.microsoft.com/office/drawing/2014/main" id="{39733496-C261-4350-85DA-EEA377AF9C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600"/>
            <a:ext cx="24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7" name="公式" r:id="rId18" imgW="160005" imgH="236111" progId="Equation.3">
                    <p:embed/>
                  </p:oleObj>
                </mc:Choice>
                <mc:Fallback>
                  <p:oleObj name="公式" r:id="rId18" imgW="160005" imgH="236111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600"/>
                          <a:ext cx="24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95" name="Object 87">
              <a:extLst>
                <a:ext uri="{FF2B5EF4-FFF2-40B4-BE49-F238E27FC236}">
                  <a16:creationId xmlns:a16="http://schemas.microsoft.com/office/drawing/2014/main" id="{9365424D-D1A4-412B-B2AE-E222D8FAAC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552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8" name="公式" r:id="rId20" imgW="121838" imgH="167531" progId="Equation.3">
                    <p:embed/>
                  </p:oleObj>
                </mc:Choice>
                <mc:Fallback>
                  <p:oleObj name="公式" r:id="rId20" imgW="121838" imgH="167531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52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97">
            <a:extLst>
              <a:ext uri="{FF2B5EF4-FFF2-40B4-BE49-F238E27FC236}">
                <a16:creationId xmlns:a16="http://schemas.microsoft.com/office/drawing/2014/main" id="{93C9EE33-90E6-4837-B90D-C1971997CA7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852988"/>
            <a:ext cx="838200" cy="685800"/>
            <a:chOff x="1440" y="3120"/>
            <a:chExt cx="528" cy="432"/>
          </a:xfrm>
        </p:grpSpPr>
        <p:grpSp>
          <p:nvGrpSpPr>
            <p:cNvPr id="32787" name="Group 96">
              <a:extLst>
                <a:ext uri="{FF2B5EF4-FFF2-40B4-BE49-F238E27FC236}">
                  <a16:creationId xmlns:a16="http://schemas.microsoft.com/office/drawing/2014/main" id="{017F3F69-377E-4C4F-B15D-E1B2BE0F6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408"/>
              <a:ext cx="528" cy="144"/>
              <a:chOff x="1440" y="3408"/>
              <a:chExt cx="528" cy="144"/>
            </a:xfrm>
          </p:grpSpPr>
          <p:graphicFrame>
            <p:nvGraphicFramePr>
              <p:cNvPr id="32789" name="Object 35">
                <a:extLst>
                  <a:ext uri="{FF2B5EF4-FFF2-40B4-BE49-F238E27FC236}">
                    <a16:creationId xmlns:a16="http://schemas.microsoft.com/office/drawing/2014/main" id="{0C68F191-009A-47F0-8FF2-BBAB5BAF12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0" y="3408"/>
              <a:ext cx="141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49" name="Clip" r:id="rId22" imgW="380852" imgH="390270" progId="MS_ClipArt_Gallery.2">
                      <p:embed/>
                    </p:oleObj>
                  </mc:Choice>
                  <mc:Fallback>
                    <p:oleObj name="Clip" r:id="rId22" imgW="380852" imgH="390270" progId="MS_ClipArt_Gallery.2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3408"/>
                            <a:ext cx="141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CC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1" name="Line 37">
                <a:extLst>
                  <a:ext uri="{FF2B5EF4-FFF2-40B4-BE49-F238E27FC236}">
                    <a16:creationId xmlns:a16="http://schemas.microsoft.com/office/drawing/2014/main" id="{BB9B8184-B5AA-4F19-A573-DA25849B2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56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CC99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aphicFrame>
          <p:nvGraphicFramePr>
            <p:cNvPr id="32788" name="Object 88">
              <a:extLst>
                <a:ext uri="{FF2B5EF4-FFF2-40B4-BE49-F238E27FC236}">
                  <a16:creationId xmlns:a16="http://schemas.microsoft.com/office/drawing/2014/main" id="{CE5F4C39-E5D8-43CF-B6E4-232DF14D0D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120"/>
            <a:ext cx="27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0" name="公式" r:id="rId23" imgW="121838" imgH="167531" progId="Equation.3">
                    <p:embed/>
                  </p:oleObj>
                </mc:Choice>
                <mc:Fallback>
                  <p:oleObj name="公式" r:id="rId23" imgW="121838" imgH="167531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20"/>
                          <a:ext cx="277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79" name="Text Box 115">
            <a:extLst>
              <a:ext uri="{FF2B5EF4-FFF2-40B4-BE49-F238E27FC236}">
                <a16:creationId xmlns:a16="http://schemas.microsoft.com/office/drawing/2014/main" id="{D6947910-C951-4BA3-A4FD-C1F2F848D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374650"/>
            <a:ext cx="5486400" cy="519113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anose="02010509060101010101" pitchFamily="49" charset="-122"/>
              </a:rPr>
              <a:t>洛伦兹力</a:t>
            </a:r>
          </a:p>
        </p:txBody>
      </p:sp>
      <p:graphicFrame>
        <p:nvGraphicFramePr>
          <p:cNvPr id="11382" name="Object 118">
            <a:extLst>
              <a:ext uri="{FF2B5EF4-FFF2-40B4-BE49-F238E27FC236}">
                <a16:creationId xmlns:a16="http://schemas.microsoft.com/office/drawing/2014/main" id="{F7DD7E06-2433-4C45-9955-C065F50342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4063" y="1150938"/>
          <a:ext cx="16335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公式" r:id="rId25" imgW="700938" imgH="236111" progId="Equation.3">
                  <p:embed/>
                </p:oleObj>
              </mc:Choice>
              <mc:Fallback>
                <p:oleObj name="公式" r:id="rId25" imgW="700938" imgH="236111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1150938"/>
                        <a:ext cx="16335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38">
            <a:extLst>
              <a:ext uri="{FF2B5EF4-FFF2-40B4-BE49-F238E27FC236}">
                <a16:creationId xmlns:a16="http://schemas.microsoft.com/office/drawing/2014/main" id="{7BCD7DCD-B301-4EB6-834E-E49169DBE7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9913" y="2454275"/>
          <a:ext cx="26257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Equation" r:id="rId27" imgW="1074527" imgH="236111" progId="Equation.3">
                  <p:embed/>
                </p:oleObj>
              </mc:Choice>
              <mc:Fallback>
                <p:oleObj name="Equation" r:id="rId27" imgW="1074527" imgH="236111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2454275"/>
                        <a:ext cx="26257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4B12515E-D356-4CD0-A527-327075339909}"/>
              </a:ext>
            </a:extLst>
          </p:cNvPr>
          <p:cNvSpPr/>
          <p:nvPr/>
        </p:nvSpPr>
        <p:spPr>
          <a:xfrm>
            <a:off x="850900" y="2495550"/>
            <a:ext cx="4511675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若空间同时存在电场和磁场</a:t>
            </a:r>
            <a:endParaRPr lang="en-US" dirty="0"/>
          </a:p>
        </p:txBody>
      </p:sp>
      <p:sp>
        <p:nvSpPr>
          <p:cNvPr id="74" name="Text Box 39">
            <a:extLst>
              <a:ext uri="{FF2B5EF4-FFF2-40B4-BE49-F238E27FC236}">
                <a16:creationId xmlns:a16="http://schemas.microsoft.com/office/drawing/2014/main" id="{6CC82074-AB3E-402F-B2A9-1E1EF8165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17688"/>
            <a:ext cx="4724400" cy="519112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洛伦兹公式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9" grpId="0" animBg="1"/>
      <p:bldP spid="11266" grpId="0" autoUpdateAnimBg="0"/>
      <p:bldP spid="11379" grpId="0" autoUpdateAnimBg="0"/>
      <p:bldP spid="7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>
            <a:extLst>
              <a:ext uri="{FF2B5EF4-FFF2-40B4-BE49-F238E27FC236}">
                <a16:creationId xmlns:a16="http://schemas.microsoft.com/office/drawing/2014/main" id="{EB00B666-DD85-4415-8597-2234A22EE7AD}"/>
              </a:ext>
            </a:extLst>
          </p:cNvPr>
          <p:cNvSpPr txBox="1">
            <a:spLocks noGrp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fld id="{C1714821-6177-4B00-ADD7-6EE7B670BCFD}" type="datetime9">
              <a:rPr lang="en-US" sz="1400" b="0">
                <a:ea typeface="+mn-ea"/>
              </a:rPr>
              <a:pPr eaLnBrk="1" hangingPunct="1">
                <a:defRPr/>
              </a:pPr>
              <a:t>12/22/2017 5:35:33 PM</a:t>
            </a:fld>
            <a:endParaRPr lang="en-US" altLang="zh-CN" sz="1400" b="0">
              <a:ea typeface="+mn-ea"/>
            </a:endParaRPr>
          </a:p>
        </p:txBody>
      </p:sp>
      <p:sp>
        <p:nvSpPr>
          <p:cNvPr id="33795" name="灯片编号占位符 3">
            <a:extLst>
              <a:ext uri="{FF2B5EF4-FFF2-40B4-BE49-F238E27FC236}">
                <a16:creationId xmlns:a16="http://schemas.microsoft.com/office/drawing/2014/main" id="{C32D87F3-E8B9-4FC5-9742-A44E6BB9FD9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3D53F6C-B522-4CB7-B648-5A90D2568D43}" type="slidenum">
              <a:rPr lang="en-US" altLang="zh-CN" sz="1400" b="0"/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400" b="0"/>
          </a:p>
        </p:txBody>
      </p:sp>
      <p:sp>
        <p:nvSpPr>
          <p:cNvPr id="12300" name="Text Box 12">
            <a:extLst>
              <a:ext uri="{FF2B5EF4-FFF2-40B4-BE49-F238E27FC236}">
                <a16:creationId xmlns:a16="http://schemas.microsoft.com/office/drawing/2014/main" id="{79E652C8-7EE0-4DA3-8CE3-74BD271D0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2106613"/>
            <a:ext cx="5094287" cy="1373187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kumimoji="0"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在均匀外磁场中，带电粒子在垂直磁场平面内作圆周运动。</a:t>
            </a:r>
          </a:p>
        </p:txBody>
      </p:sp>
      <p:sp>
        <p:nvSpPr>
          <p:cNvPr id="12348" name="Text Box 60">
            <a:extLst>
              <a:ext uri="{FF2B5EF4-FFF2-40B4-BE49-F238E27FC236}">
                <a16:creationId xmlns:a16="http://schemas.microsoft.com/office/drawing/2014/main" id="{386B353C-2642-4E82-B5C4-2688C8E25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1813"/>
            <a:ext cx="5486400" cy="519112"/>
          </a:xfrm>
          <a:prstGeom prst="rect">
            <a:avLst/>
          </a:prstGeom>
          <a:noFill/>
          <a:ln w="19050">
            <a:noFill/>
            <a:miter lim="800000"/>
            <a:headEnd type="none" w="sm" len="lg"/>
            <a:tailEnd type="none" w="sm" len="lg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带电粒子</a:t>
            </a:r>
            <a:r>
              <a:rPr kumimoji="0"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隶书" pitchFamily="49" charset="-122"/>
              </a:rPr>
              <a:t>在磁场中的运动</a:t>
            </a:r>
          </a:p>
        </p:txBody>
      </p:sp>
      <p:graphicFrame>
        <p:nvGraphicFramePr>
          <p:cNvPr id="12349" name="Object 61">
            <a:extLst>
              <a:ext uri="{FF2B5EF4-FFF2-40B4-BE49-F238E27FC236}">
                <a16:creationId xmlns:a16="http://schemas.microsoft.com/office/drawing/2014/main" id="{C54A220C-42CF-43A3-BDED-5F8FBCDCA7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429000"/>
          <a:ext cx="1943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4" imgW="868772" imgH="426666" progId="Equation.3">
                  <p:embed/>
                </p:oleObj>
              </mc:Choice>
              <mc:Fallback>
                <p:oleObj name="公式" r:id="rId4" imgW="868772" imgH="426666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429000"/>
                        <a:ext cx="1943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0" name="Object 62">
            <a:extLst>
              <a:ext uri="{FF2B5EF4-FFF2-40B4-BE49-F238E27FC236}">
                <a16:creationId xmlns:a16="http://schemas.microsoft.com/office/drawing/2014/main" id="{F26B5B0C-EAD6-43E3-8B27-AF8A4F492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4494213"/>
          <a:ext cx="13827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公式" r:id="rId6" imgW="586684" imgH="426666" progId="Equation.3">
                  <p:embed/>
                </p:oleObj>
              </mc:Choice>
              <mc:Fallback>
                <p:oleObj name="公式" r:id="rId6" imgW="586684" imgH="426666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94213"/>
                        <a:ext cx="13827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52" name="Object 64">
            <a:extLst>
              <a:ext uri="{FF2B5EF4-FFF2-40B4-BE49-F238E27FC236}">
                <a16:creationId xmlns:a16="http://schemas.microsoft.com/office/drawing/2014/main" id="{F941D38E-DF30-4A7E-AF11-FC6D1794EB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373688"/>
          <a:ext cx="13509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公式" r:id="rId8" imgW="602097" imgH="396294" progId="Equation.3">
                  <p:embed/>
                </p:oleObj>
              </mc:Choice>
              <mc:Fallback>
                <p:oleObj name="公式" r:id="rId8" imgW="602097" imgH="396294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373688"/>
                        <a:ext cx="13509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3" name="Text Box 65">
            <a:extLst>
              <a:ext uri="{FF2B5EF4-FFF2-40B4-BE49-F238E27FC236}">
                <a16:creationId xmlns:a16="http://schemas.microsoft.com/office/drawing/2014/main" id="{183DCA9D-3259-4EC8-8A1E-A41640FB7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290638"/>
            <a:ext cx="5273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solidFill>
                  <a:srgbClr val="99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回旋半径和回旋频率</a:t>
            </a:r>
          </a:p>
        </p:txBody>
      </p:sp>
      <p:sp>
        <p:nvSpPr>
          <p:cNvPr id="12355" name="Text Box 67">
            <a:extLst>
              <a:ext uri="{FF2B5EF4-FFF2-40B4-BE49-F238E27FC236}">
                <a16:creationId xmlns:a16="http://schemas.microsoft.com/office/drawing/2014/main" id="{80E392B9-FEE8-4746-8F06-92F9CDA2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10113"/>
            <a:ext cx="2243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半径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sp>
        <p:nvSpPr>
          <p:cNvPr id="12356" name="Text Box 68">
            <a:extLst>
              <a:ext uri="{FF2B5EF4-FFF2-40B4-BE49-F238E27FC236}">
                <a16:creationId xmlns:a16="http://schemas.microsoft.com/office/drawing/2014/main" id="{1B791B71-5142-40DB-BCDB-33828381C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589588"/>
            <a:ext cx="22431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频率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:</a:t>
            </a:r>
          </a:p>
        </p:txBody>
      </p:sp>
      <p:graphicFrame>
        <p:nvGraphicFramePr>
          <p:cNvPr id="12357" name="Object 69">
            <a:extLst>
              <a:ext uri="{FF2B5EF4-FFF2-40B4-BE49-F238E27FC236}">
                <a16:creationId xmlns:a16="http://schemas.microsoft.com/office/drawing/2014/main" id="{152F4717-B9E8-4445-9420-BB1F9CD95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5373688"/>
          <a:ext cx="11525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公式" r:id="rId10" imgW="510596" imgH="396294" progId="Equation.3">
                  <p:embed/>
                </p:oleObj>
              </mc:Choice>
              <mc:Fallback>
                <p:oleObj name="公式" r:id="rId10" imgW="510596" imgH="396294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373688"/>
                        <a:ext cx="1152525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chemeClr val="accent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33810" r:id="rId2" imgW="3527542" imgH="3716252"/>
        </mc:Choice>
        <mc:Fallback>
          <p:control r:id="rId2" imgW="3527542" imgH="3716252">
            <p:pic>
              <p:nvPicPr>
                <p:cNvPr id="33805" name="ShockwaveFlash1">
                  <a:extLst>
                    <a:ext uri="{FF2B5EF4-FFF2-40B4-BE49-F238E27FC236}">
                      <a16:creationId xmlns:a16="http://schemas.microsoft.com/office/drawing/2014/main" id="{6B26DFFB-1202-4D5E-849E-D1508864DC25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364163" y="2349500"/>
                  <a:ext cx="3527425" cy="3716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utoUpdateAnimBg="0"/>
      <p:bldP spid="12348" grpId="0" autoUpdateAnimBg="0"/>
      <p:bldP spid="12353" grpId="0"/>
      <p:bldP spid="12355" grpId="0"/>
      <p:bldP spid="1235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14">
            <a:extLst>
              <a:ext uri="{FF2B5EF4-FFF2-40B4-BE49-F238E27FC236}">
                <a16:creationId xmlns:a16="http://schemas.microsoft.com/office/drawing/2014/main" id="{D4468BD7-17A4-4E3F-817C-867698103B7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69900"/>
            <a:ext cx="6264275" cy="1320800"/>
            <a:chOff x="288" y="296"/>
            <a:chExt cx="3946" cy="832"/>
          </a:xfrm>
        </p:grpSpPr>
        <p:sp>
          <p:nvSpPr>
            <p:cNvPr id="153612" name="Text Box 12">
              <a:extLst>
                <a:ext uri="{FF2B5EF4-FFF2-40B4-BE49-F238E27FC236}">
                  <a16:creationId xmlns:a16="http://schemas.microsoft.com/office/drawing/2014/main" id="{84D01E8F-5FAB-44F1-8B40-7D48F451E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6"/>
              <a:ext cx="3456" cy="327"/>
            </a:xfrm>
            <a:prstGeom prst="rect">
              <a:avLst/>
            </a:prstGeom>
            <a:noFill/>
            <a:ln w="19050">
              <a:noFill/>
              <a:miter lim="800000"/>
              <a:headEnd type="none" w="sm" len="lg"/>
              <a:tailEnd type="none" w="sm" len="lg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0" lang="zh-CN" altLang="en-US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隶书" pitchFamily="49" charset="-122"/>
                </a:rPr>
                <a:t>带电粒子在磁场中的运动</a:t>
              </a:r>
            </a:p>
          </p:txBody>
        </p:sp>
        <p:sp>
          <p:nvSpPr>
            <p:cNvPr id="153613" name="Text Box 13">
              <a:extLst>
                <a:ext uri="{FF2B5EF4-FFF2-40B4-BE49-F238E27FC236}">
                  <a16:creationId xmlns:a16="http://schemas.microsoft.com/office/drawing/2014/main" id="{9392406A-8DC7-45E2-861A-1180FE661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801"/>
              <a:ext cx="39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0" lang="zh-CN" altLang="en-US" dirty="0">
                  <a:solidFill>
                    <a:srgbClr val="99FF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itchFamily="49" charset="-122"/>
                  <a:ea typeface="隶书" pitchFamily="49" charset="-122"/>
                </a:rPr>
                <a:t>带电粒子在磁场中的旋进  </a:t>
              </a:r>
              <a:r>
                <a:rPr kumimoji="0" lang="zh-CN" altLang="en-US" dirty="0">
                  <a:solidFill>
                    <a:srgbClr val="99FF99"/>
                  </a:solidFill>
                  <a:latin typeface="隶书" pitchFamily="49" charset="-122"/>
                  <a:ea typeface="隶书" pitchFamily="49" charset="-122"/>
                </a:rPr>
                <a:t>磁聚焦</a:t>
              </a:r>
            </a:p>
          </p:txBody>
        </p:sp>
      </p:grpSp>
      <p:graphicFrame>
        <p:nvGraphicFramePr>
          <p:cNvPr id="153616" name="Object 16">
            <a:extLst>
              <a:ext uri="{FF2B5EF4-FFF2-40B4-BE49-F238E27FC236}">
                <a16:creationId xmlns:a16="http://schemas.microsoft.com/office/drawing/2014/main" id="{78567555-4350-48A6-8D0B-CBA20D967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897063"/>
          <a:ext cx="191928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name="公式" r:id="rId4" imgW="830605" imgH="426666" progId="Equation.3">
                  <p:embed/>
                </p:oleObj>
              </mc:Choice>
              <mc:Fallback>
                <p:oleObj name="公式" r:id="rId4" imgW="830605" imgH="42666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897063"/>
                        <a:ext cx="191928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7" name="Object 17">
            <a:extLst>
              <a:ext uri="{FF2B5EF4-FFF2-40B4-BE49-F238E27FC236}">
                <a16:creationId xmlns:a16="http://schemas.microsoft.com/office/drawing/2014/main" id="{78ADB881-BBB9-4FB1-A5AD-FA4A15160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897063"/>
          <a:ext cx="2268538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公式" r:id="rId6" imgW="983026" imgH="426666" progId="Equation.3">
                  <p:embed/>
                </p:oleObj>
              </mc:Choice>
              <mc:Fallback>
                <p:oleObj name="公式" r:id="rId6" imgW="983026" imgH="42666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897063"/>
                        <a:ext cx="2268538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8" name="Text Box 18">
            <a:extLst>
              <a:ext uri="{FF2B5EF4-FFF2-40B4-BE49-F238E27FC236}">
                <a16:creationId xmlns:a16="http://schemas.microsoft.com/office/drawing/2014/main" id="{95B81C9D-A020-479B-A138-5CB7A8B75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81313"/>
            <a:ext cx="8435975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带电粒子以小角度进入均匀磁场时，以不同的回旋半径旋进，但螺距近似相等，相交于屏上同一点，此现象称为</a:t>
            </a:r>
            <a:r>
              <a:rPr lang="zh-CN" altLang="en-US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磁聚焦（</a:t>
            </a:r>
            <a:r>
              <a:rPr lang="en-US" altLang="zh-CN" i="1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focusing</a:t>
            </a:r>
            <a:r>
              <a:rPr lang="zh-CN" altLang="en-US" dirty="0">
                <a:solidFill>
                  <a:srgbClr val="99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153621" name="Rectangle 21">
            <a:extLst>
              <a:ext uri="{FF2B5EF4-FFF2-40B4-BE49-F238E27FC236}">
                <a16:creationId xmlns:a16="http://schemas.microsoft.com/office/drawing/2014/main" id="{8C791E1C-34B0-4D67-B933-5ADCAFA2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365625"/>
            <a:ext cx="5905500" cy="20875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4828" r:id="rId2" imgW="5183695" imgH="1932311"/>
        </mc:Choice>
        <mc:Fallback>
          <p:control r:id="rId2" imgW="5183695" imgH="1932311">
            <p:pic>
              <p:nvPicPr>
                <p:cNvPr id="34823" name="ShockwaveFlash1">
                  <a:extLst>
                    <a:ext uri="{FF2B5EF4-FFF2-40B4-BE49-F238E27FC236}">
                      <a16:creationId xmlns:a16="http://schemas.microsoft.com/office/drawing/2014/main" id="{1BCD2343-73F9-4708-8758-3695D3ECE159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19325" y="4479925"/>
                  <a:ext cx="5183188" cy="19319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425AE34A-4033-4D64-B09C-E7E0BB011CA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1F45F1C-A25D-4F69-A128-F0D566BBA9A7}" type="slidenum">
              <a:rPr lang="en-US" altLang="zh-CN" sz="1400" b="0"/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1400" b="0"/>
          </a:p>
        </p:txBody>
      </p:sp>
      <p:graphicFrame>
        <p:nvGraphicFramePr>
          <p:cNvPr id="85029" name="Object 37">
            <a:extLst>
              <a:ext uri="{FF2B5EF4-FFF2-40B4-BE49-F238E27FC236}">
                <a16:creationId xmlns:a16="http://schemas.microsoft.com/office/drawing/2014/main" id="{69E05F4E-7FB4-4808-B964-B00003028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025" y="2301875"/>
          <a:ext cx="1524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公式" r:id="rId3" imgW="693354" imgH="426666" progId="Equation.3">
                  <p:embed/>
                </p:oleObj>
              </mc:Choice>
              <mc:Fallback>
                <p:oleObj name="公式" r:id="rId3" imgW="693354" imgH="426666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2301875"/>
                        <a:ext cx="1524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6">
            <a:extLst>
              <a:ext uri="{FF2B5EF4-FFF2-40B4-BE49-F238E27FC236}">
                <a16:creationId xmlns:a16="http://schemas.microsoft.com/office/drawing/2014/main" id="{BD724200-EB0E-4C6F-BF01-16D38B2E490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643188"/>
            <a:ext cx="4876800" cy="3810000"/>
            <a:chOff x="2400" y="1584"/>
            <a:chExt cx="3072" cy="2400"/>
          </a:xfrm>
        </p:grpSpPr>
        <p:sp>
          <p:nvSpPr>
            <p:cNvPr id="85031" name="Rectangle 39">
              <a:extLst>
                <a:ext uri="{FF2B5EF4-FFF2-40B4-BE49-F238E27FC236}">
                  <a16:creationId xmlns:a16="http://schemas.microsoft.com/office/drawing/2014/main" id="{BEC532BF-8274-4B66-AB5F-D46A96E0E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584"/>
              <a:ext cx="3072" cy="2400"/>
            </a:xfrm>
            <a:prstGeom prst="rect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rect">
                <a:fillToRect l="100000" b="100000"/>
              </a:path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3200" b="0">
                <a:effectLst>
                  <a:outerShdw blurRad="38100" dist="38100" dir="2700000" algn="tl">
                    <a:srgbClr val="000000"/>
                  </a:outerShdw>
                </a:effectLst>
                <a:ea typeface="文鼎CS中等线" pitchFamily="49" charset="-122"/>
              </a:endParaRPr>
            </a:p>
          </p:txBody>
        </p:sp>
        <p:sp>
          <p:nvSpPr>
            <p:cNvPr id="85032" name="Line 40">
              <a:extLst>
                <a:ext uri="{FF2B5EF4-FFF2-40B4-BE49-F238E27FC236}">
                  <a16:creationId xmlns:a16="http://schemas.microsoft.com/office/drawing/2014/main" id="{2E38ED82-5B71-4565-B027-06A42CECC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2304"/>
              <a:ext cx="288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33" name="Line 41">
              <a:extLst>
                <a:ext uri="{FF2B5EF4-FFF2-40B4-BE49-F238E27FC236}">
                  <a16:creationId xmlns:a16="http://schemas.microsoft.com/office/drawing/2014/main" id="{1E67DC0B-820E-494D-AEB3-DC01D8EFC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304"/>
              <a:ext cx="0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34" name="Line 42">
              <a:extLst>
                <a:ext uri="{FF2B5EF4-FFF2-40B4-BE49-F238E27FC236}">
                  <a16:creationId xmlns:a16="http://schemas.microsoft.com/office/drawing/2014/main" id="{1C22E8FC-3BF6-476A-9961-F33B07584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976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35" name="Line 43">
              <a:extLst>
                <a:ext uri="{FF2B5EF4-FFF2-40B4-BE49-F238E27FC236}">
                  <a16:creationId xmlns:a16="http://schemas.microsoft.com/office/drawing/2014/main" id="{B3ED7274-ABDA-41F5-800E-6D92B4A2D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640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36" name="Line 44">
              <a:extLst>
                <a:ext uri="{FF2B5EF4-FFF2-40B4-BE49-F238E27FC236}">
                  <a16:creationId xmlns:a16="http://schemas.microsoft.com/office/drawing/2014/main" id="{A4EE27BF-E546-4983-B8CF-BF0A7AB54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6" y="2808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5855" name="Object 45">
              <a:extLst>
                <a:ext uri="{FF2B5EF4-FFF2-40B4-BE49-F238E27FC236}">
                  <a16:creationId xmlns:a16="http://schemas.microsoft.com/office/drawing/2014/main" id="{AEE49FE7-0075-4116-8891-43E0F2728E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7" y="2400"/>
            <a:ext cx="22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1" name="公式" r:id="rId5" imgW="121838" imgH="159938" progId="Equation.3">
                    <p:embed/>
                  </p:oleObj>
                </mc:Choice>
                <mc:Fallback>
                  <p:oleObj name="公式" r:id="rId5" imgW="121838" imgH="159938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7" y="2400"/>
                          <a:ext cx="223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38" name="AutoShape 46">
              <a:extLst>
                <a:ext uri="{FF2B5EF4-FFF2-40B4-BE49-F238E27FC236}">
                  <a16:creationId xmlns:a16="http://schemas.microsoft.com/office/drawing/2014/main" id="{CBFC0392-F64C-48D4-9C5D-3500C9654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00"/>
              <a:ext cx="2160" cy="816"/>
            </a:xfrm>
            <a:prstGeom prst="cube">
              <a:avLst>
                <a:gd name="adj" fmla="val 59435"/>
              </a:avLst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99FF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39" name="Line 47">
              <a:extLst>
                <a:ext uri="{FF2B5EF4-FFF2-40B4-BE49-F238E27FC236}">
                  <a16:creationId xmlns:a16="http://schemas.microsoft.com/office/drawing/2014/main" id="{4F76E90B-E2BD-4698-894D-CE0435DEFD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400"/>
              <a:ext cx="48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5858" name="Object 48">
              <a:extLst>
                <a:ext uri="{FF2B5EF4-FFF2-40B4-BE49-F238E27FC236}">
                  <a16:creationId xmlns:a16="http://schemas.microsoft.com/office/drawing/2014/main" id="{52F40730-C1BC-4663-A983-A278946CF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592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2" name="公式" r:id="rId7" imgW="121838" imgH="167531" progId="Equation.3">
                    <p:embed/>
                  </p:oleObj>
                </mc:Choice>
                <mc:Fallback>
                  <p:oleObj name="公式" r:id="rId7" imgW="121838" imgH="167531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592"/>
                          <a:ext cx="1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41" name="Line 49">
              <a:extLst>
                <a:ext uri="{FF2B5EF4-FFF2-40B4-BE49-F238E27FC236}">
                  <a16:creationId xmlns:a16="http://schemas.microsoft.com/office/drawing/2014/main" id="{6A8B27BD-29A2-4EF3-9DCF-70800AF33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1824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2" name="Line 50">
              <a:extLst>
                <a:ext uri="{FF2B5EF4-FFF2-40B4-BE49-F238E27FC236}">
                  <a16:creationId xmlns:a16="http://schemas.microsoft.com/office/drawing/2014/main" id="{14A97DF3-0A43-4431-9ECD-2763B6CC9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1984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3" name="Line 51">
              <a:extLst>
                <a:ext uri="{FF2B5EF4-FFF2-40B4-BE49-F238E27FC236}">
                  <a16:creationId xmlns:a16="http://schemas.microsoft.com/office/drawing/2014/main" id="{2DCF4C0B-A2B8-4B20-8501-D26CE493F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2160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4" name="Line 52">
              <a:extLst>
                <a:ext uri="{FF2B5EF4-FFF2-40B4-BE49-F238E27FC236}">
                  <a16:creationId xmlns:a16="http://schemas.microsoft.com/office/drawing/2014/main" id="{3CA34B83-BAD8-431B-B403-5A70FA827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2" y="1808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5" name="Line 53">
              <a:extLst>
                <a:ext uri="{FF2B5EF4-FFF2-40B4-BE49-F238E27FC236}">
                  <a16:creationId xmlns:a16="http://schemas.microsoft.com/office/drawing/2014/main" id="{6A182336-10B7-4FA6-A45E-AA0E16D476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4" y="1968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6" name="Line 54">
              <a:extLst>
                <a:ext uri="{FF2B5EF4-FFF2-40B4-BE49-F238E27FC236}">
                  <a16:creationId xmlns:a16="http://schemas.microsoft.com/office/drawing/2014/main" id="{B71AA50C-818C-4098-BBD8-43D9FBA775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6" y="2144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7" name="Line 55">
              <a:extLst>
                <a:ext uri="{FF2B5EF4-FFF2-40B4-BE49-F238E27FC236}">
                  <a16:creationId xmlns:a16="http://schemas.microsoft.com/office/drawing/2014/main" id="{EEF75A86-7BEA-484D-9418-AB601F6B14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808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8" name="Line 56">
              <a:extLst>
                <a:ext uri="{FF2B5EF4-FFF2-40B4-BE49-F238E27FC236}">
                  <a16:creationId xmlns:a16="http://schemas.microsoft.com/office/drawing/2014/main" id="{DAF3FE95-39B6-405E-A86F-1C19195185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1968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49" name="Line 57">
              <a:extLst>
                <a:ext uri="{FF2B5EF4-FFF2-40B4-BE49-F238E27FC236}">
                  <a16:creationId xmlns:a16="http://schemas.microsoft.com/office/drawing/2014/main" id="{CEFF395E-204D-410E-BEA2-EC71248B75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144"/>
              <a:ext cx="0" cy="67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>
              <a:outerShdw dist="28398" dir="3806097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5868" name="Object 58">
              <a:extLst>
                <a:ext uri="{FF2B5EF4-FFF2-40B4-BE49-F238E27FC236}">
                  <a16:creationId xmlns:a16="http://schemas.microsoft.com/office/drawing/2014/main" id="{CD10AC6A-8B4B-40C9-B4DD-68023D2AE1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728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3" name="公式" r:id="rId9" imgW="160005" imgH="198147" progId="Equation.3">
                    <p:embed/>
                  </p:oleObj>
                </mc:Choice>
                <mc:Fallback>
                  <p:oleObj name="公式" r:id="rId9" imgW="160005" imgH="198147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28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51" name="Line 59">
              <a:extLst>
                <a:ext uri="{FF2B5EF4-FFF2-40B4-BE49-F238E27FC236}">
                  <a16:creationId xmlns:a16="http://schemas.microsoft.com/office/drawing/2014/main" id="{DB37D1B4-5D50-42D9-9C5A-A3520E9E2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2976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52" name="Line 60">
              <a:extLst>
                <a:ext uri="{FF2B5EF4-FFF2-40B4-BE49-F238E27FC236}">
                  <a16:creationId xmlns:a16="http://schemas.microsoft.com/office/drawing/2014/main" id="{5F9F363F-3773-4492-8B02-D1D8EB462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6" y="2808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53" name="Line 61">
              <a:extLst>
                <a:ext uri="{FF2B5EF4-FFF2-40B4-BE49-F238E27FC236}">
                  <a16:creationId xmlns:a16="http://schemas.microsoft.com/office/drawing/2014/main" id="{B04FBF4D-3C2B-4BCB-8DCC-C96BF375C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640"/>
              <a:ext cx="48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54" name="Line 62">
              <a:extLst>
                <a:ext uri="{FF2B5EF4-FFF2-40B4-BE49-F238E27FC236}">
                  <a16:creationId xmlns:a16="http://schemas.microsoft.com/office/drawing/2014/main" id="{3993CFC4-A517-4C86-87A7-706D755F5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8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5873" name="Object 63">
              <a:extLst>
                <a:ext uri="{FF2B5EF4-FFF2-40B4-BE49-F238E27FC236}">
                  <a16:creationId xmlns:a16="http://schemas.microsoft.com/office/drawing/2014/main" id="{5AB06AE0-7E3F-4B67-85A9-B7BC60CEFD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928"/>
            <a:ext cx="19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4" name="Equation" r:id="rId11" imgW="129423" imgH="167531" progId="Equation.3">
                    <p:embed/>
                  </p:oleObj>
                </mc:Choice>
                <mc:Fallback>
                  <p:oleObj name="Equation" r:id="rId11" imgW="129423" imgH="167531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928"/>
                          <a:ext cx="19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56" name="Line 64">
              <a:extLst>
                <a:ext uri="{FF2B5EF4-FFF2-40B4-BE49-F238E27FC236}">
                  <a16:creationId xmlns:a16="http://schemas.microsoft.com/office/drawing/2014/main" id="{B41E49F8-DF06-4FEF-A94E-31EEAB223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120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28398" dir="1593903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5057" name="Line 65">
              <a:extLst>
                <a:ext uri="{FF2B5EF4-FFF2-40B4-BE49-F238E27FC236}">
                  <a16:creationId xmlns:a16="http://schemas.microsoft.com/office/drawing/2014/main" id="{58504926-882A-4686-8111-10F95E439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216"/>
              <a:ext cx="0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5876" name="Object 66">
              <a:extLst>
                <a:ext uri="{FF2B5EF4-FFF2-40B4-BE49-F238E27FC236}">
                  <a16:creationId xmlns:a16="http://schemas.microsoft.com/office/drawing/2014/main" id="{3C4DEB71-8217-4888-98FB-6A9133D5D7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3024"/>
            <a:ext cx="23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5" name="公式" r:id="rId13" imgW="129423" imgH="129567" progId="Equation.3">
                    <p:embed/>
                  </p:oleObj>
                </mc:Choice>
                <mc:Fallback>
                  <p:oleObj name="公式" r:id="rId13" imgW="129423" imgH="129567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024"/>
                          <a:ext cx="23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1593903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7" name="Object 67">
              <a:extLst>
                <a:ext uri="{FF2B5EF4-FFF2-40B4-BE49-F238E27FC236}">
                  <a16:creationId xmlns:a16="http://schemas.microsoft.com/office/drawing/2014/main" id="{3B1D175E-5E00-462B-B586-0FAB5EFD70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3744"/>
            <a:ext cx="18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6" name="公式" r:id="rId15" imgW="129423" imgH="68580" progId="Equation.3">
                    <p:embed/>
                  </p:oleObj>
                </mc:Choice>
                <mc:Fallback>
                  <p:oleObj name="公式" r:id="rId15" imgW="129423" imgH="6858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744"/>
                          <a:ext cx="18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8" name="Object 68">
              <a:extLst>
                <a:ext uri="{FF2B5EF4-FFF2-40B4-BE49-F238E27FC236}">
                  <a16:creationId xmlns:a16="http://schemas.microsoft.com/office/drawing/2014/main" id="{81446E36-196C-4845-9B26-C602C5D405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408"/>
            <a:ext cx="31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7" name="公式" r:id="rId17" imgW="243922" imgH="205740" progId="Equation.3">
                    <p:embed/>
                  </p:oleObj>
                </mc:Choice>
                <mc:Fallback>
                  <p:oleObj name="公式" r:id="rId17" imgW="243922" imgH="20574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408"/>
                          <a:ext cx="31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61" name="Line 69">
              <a:extLst>
                <a:ext uri="{FF2B5EF4-FFF2-40B4-BE49-F238E27FC236}">
                  <a16:creationId xmlns:a16="http://schemas.microsoft.com/office/drawing/2014/main" id="{1B7A3E3E-C60C-4E55-A96B-A0F2B3E32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3064"/>
              <a:ext cx="816" cy="776"/>
            </a:xfrm>
            <a:prstGeom prst="line">
              <a:avLst/>
            </a:prstGeom>
            <a:noFill/>
            <a:ln w="19050">
              <a:solidFill>
                <a:srgbClr val="FF7C80"/>
              </a:solidFill>
              <a:round/>
              <a:headEnd type="triangle" w="sm" len="lg"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85062" name="Object 70">
            <a:extLst>
              <a:ext uri="{FF2B5EF4-FFF2-40B4-BE49-F238E27FC236}">
                <a16:creationId xmlns:a16="http://schemas.microsoft.com/office/drawing/2014/main" id="{54E239C3-B474-4D02-92E3-3502E11F09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0925" y="3381375"/>
          <a:ext cx="12954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公式" r:id="rId19" imgW="602097" imgH="426666" progId="Equation.3">
                  <p:embed/>
                </p:oleObj>
              </mc:Choice>
              <mc:Fallback>
                <p:oleObj name="公式" r:id="rId19" imgW="602097" imgH="42666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925" y="3381375"/>
                        <a:ext cx="12954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64" name="Text Box 72">
            <a:extLst>
              <a:ext uri="{FF2B5EF4-FFF2-40B4-BE49-F238E27FC236}">
                <a16:creationId xmlns:a16="http://schemas.microsoft.com/office/drawing/2014/main" id="{E2B8649F-5BD9-4C19-A063-6A6237A5F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797425"/>
            <a:ext cx="35814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称作</a:t>
            </a:r>
            <a:r>
              <a:rPr lang="zh-CN" altLang="en-US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霍耳系数，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用右手定则可以判断霍耳电压的极性。</a:t>
            </a:r>
          </a:p>
        </p:txBody>
      </p:sp>
      <p:sp>
        <p:nvSpPr>
          <p:cNvPr id="84994" name="Text Box 2">
            <a:extLst>
              <a:ext uri="{FF2B5EF4-FFF2-40B4-BE49-F238E27FC236}">
                <a16:creationId xmlns:a16="http://schemas.microsoft.com/office/drawing/2014/main" id="{8C5044C4-D023-4DED-BFC1-3FB11B990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82613"/>
            <a:ext cx="83820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导体两侧的霍耳电压与导体的载流子数密度、磁场的强度、电流强度以及导体样品的几何尺寸有关。霍耳电压的极性与载流子所带电荷的符号有关。</a:t>
            </a:r>
          </a:p>
        </p:txBody>
      </p:sp>
      <p:graphicFrame>
        <p:nvGraphicFramePr>
          <p:cNvPr id="43" name="Object 6">
            <a:extLst>
              <a:ext uri="{FF2B5EF4-FFF2-40B4-BE49-F238E27FC236}">
                <a16:creationId xmlns:a16="http://schemas.microsoft.com/office/drawing/2014/main" id="{13EF2309-6D5F-4D07-8ADA-01507F1B9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3475" y="2344738"/>
          <a:ext cx="114776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公式" r:id="rId21" imgW="540933" imgH="396294" progId="Equation.3">
                  <p:embed/>
                </p:oleObj>
              </mc:Choice>
              <mc:Fallback>
                <p:oleObj name="公式" r:id="rId21" imgW="540933" imgH="39629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2344738"/>
                        <a:ext cx="1147763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64" grpId="0" autoUpdateAnimBg="0"/>
      <p:bldP spid="8499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AD126C-D277-4A34-94F7-E03167CE9F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BF68F8-2992-41F0-B8BB-3D180953E17B}" type="datetime9">
              <a:rPr lang="en-US" smtClean="0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36867" name="灯片编号占位符 2">
            <a:extLst>
              <a:ext uri="{FF2B5EF4-FFF2-40B4-BE49-F238E27FC236}">
                <a16:creationId xmlns:a16="http://schemas.microsoft.com/office/drawing/2014/main" id="{42F40C73-0D4D-4C5B-9C1B-6716F940D9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/>
            <a:fld id="{91633A4B-FBAC-442B-8149-3A3644F782A2}" type="slidenum">
              <a:rPr lang="en-US" altLang="zh-CN" sz="1400" b="0">
                <a:ea typeface="宋体" panose="02010600030101010101" pitchFamily="2" charset="-122"/>
              </a:rPr>
              <a:pPr algn="r"/>
              <a:t>34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8120B73-58AF-471D-8ED6-1D554F8C640B}"/>
              </a:ext>
            </a:extLst>
          </p:cNvPr>
          <p:cNvSpPr txBox="1"/>
          <p:nvPr/>
        </p:nvSpPr>
        <p:spPr>
          <a:xfrm>
            <a:off x="2624138" y="2924175"/>
            <a:ext cx="1420812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</a:t>
            </a:r>
            <a:endParaRPr lang="en-US" altLang="zh-CN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日期占位符 1">
            <a:extLst>
              <a:ext uri="{FF2B5EF4-FFF2-40B4-BE49-F238E27FC236}">
                <a16:creationId xmlns:a16="http://schemas.microsoft.com/office/drawing/2014/main" id="{0C577589-1F8F-4564-8032-FC12DEC8FE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D2995D1-116D-43BE-BAB0-B8F55C846B88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38915" name="灯片编号占位符 3">
            <a:extLst>
              <a:ext uri="{FF2B5EF4-FFF2-40B4-BE49-F238E27FC236}">
                <a16:creationId xmlns:a16="http://schemas.microsoft.com/office/drawing/2014/main" id="{388C7681-1931-43D2-A968-49E56DBF3E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D50082-6E7B-4050-9781-77B4D026E752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1400"/>
          </a:p>
        </p:txBody>
      </p:sp>
      <p:grpSp>
        <p:nvGrpSpPr>
          <p:cNvPr id="38916" name="Group 1082">
            <a:extLst>
              <a:ext uri="{FF2B5EF4-FFF2-40B4-BE49-F238E27FC236}">
                <a16:creationId xmlns:a16="http://schemas.microsoft.com/office/drawing/2014/main" id="{0C11516D-443A-4C77-ACE8-9B3621A9FC35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38962" name="Picture 1083" descr="bar_1">
              <a:extLst>
                <a:ext uri="{FF2B5EF4-FFF2-40B4-BE49-F238E27FC236}">
                  <a16:creationId xmlns:a16="http://schemas.microsoft.com/office/drawing/2014/main" id="{AF87B06B-4B68-4414-8DC9-7446F67BF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63" name="Text Box 1084">
              <a:extLst>
                <a:ext uri="{FF2B5EF4-FFF2-40B4-BE49-F238E27FC236}">
                  <a16:creationId xmlns:a16="http://schemas.microsoft.com/office/drawing/2014/main" id="{21F4E8CF-0C71-4548-82F8-F2473E6F7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 sz="2800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  <p:grpSp>
        <p:nvGrpSpPr>
          <p:cNvPr id="3" name="Group 1059">
            <a:extLst>
              <a:ext uri="{FF2B5EF4-FFF2-40B4-BE49-F238E27FC236}">
                <a16:creationId xmlns:a16="http://schemas.microsoft.com/office/drawing/2014/main" id="{B1B66ECF-C3C4-4E0C-B012-62BD1F3CC5C8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895600"/>
            <a:ext cx="5105400" cy="3505200"/>
            <a:chOff x="2256" y="1824"/>
            <a:chExt cx="3216" cy="2208"/>
          </a:xfrm>
        </p:grpSpPr>
        <p:sp>
          <p:nvSpPr>
            <p:cNvPr id="140291" name="Rectangle 1027">
              <a:extLst>
                <a:ext uri="{FF2B5EF4-FFF2-40B4-BE49-F238E27FC236}">
                  <a16:creationId xmlns:a16="http://schemas.microsoft.com/office/drawing/2014/main" id="{8BC8CA78-DD9C-4AED-8DB6-495225D19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824"/>
              <a:ext cx="3216" cy="2208"/>
            </a:xfrm>
            <a:prstGeom prst="rect">
              <a:avLst/>
            </a:prstGeom>
            <a:gradFill rotWithShape="0">
              <a:gsLst>
                <a:gs pos="0">
                  <a:srgbClr val="6666FF"/>
                </a:gs>
                <a:gs pos="100000">
                  <a:srgbClr val="6666FF">
                    <a:gamma/>
                    <a:shade val="46275"/>
                    <a:invGamma/>
                  </a:srgbClr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2" name="Oval 1028" descr="大纸屑">
              <a:extLst>
                <a:ext uri="{FF2B5EF4-FFF2-40B4-BE49-F238E27FC236}">
                  <a16:creationId xmlns:a16="http://schemas.microsoft.com/office/drawing/2014/main" id="{CBB3C759-6136-4A23-B3C7-37903349A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56"/>
              <a:ext cx="1536" cy="1536"/>
            </a:xfrm>
            <a:prstGeom prst="ellipse">
              <a:avLst/>
            </a:prstGeom>
            <a:pattFill prst="lgConfetti">
              <a:fgClr>
                <a:srgbClr val="66FFFF"/>
              </a:fgClr>
              <a:bgClr>
                <a:srgbClr val="CC6600"/>
              </a:bgClr>
            </a:patt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3" name="Oval 1029">
              <a:extLst>
                <a:ext uri="{FF2B5EF4-FFF2-40B4-BE49-F238E27FC236}">
                  <a16:creationId xmlns:a16="http://schemas.microsoft.com/office/drawing/2014/main" id="{50BB215C-7218-4461-A08A-99E36D6CE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84"/>
              <a:ext cx="476" cy="476"/>
            </a:xfrm>
            <a:prstGeom prst="ellipse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4" name="Line 1030">
              <a:extLst>
                <a:ext uri="{FF2B5EF4-FFF2-40B4-BE49-F238E27FC236}">
                  <a16:creationId xmlns:a16="http://schemas.microsoft.com/office/drawing/2014/main" id="{ACF361EA-6069-4D17-BFA7-13C63C591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2495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5" name="Line 1031">
              <a:extLst>
                <a:ext uri="{FF2B5EF4-FFF2-40B4-BE49-F238E27FC236}">
                  <a16:creationId xmlns:a16="http://schemas.microsoft.com/office/drawing/2014/main" id="{7D0F41DC-2301-4CED-B837-47C9827FA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24"/>
              <a:ext cx="38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6" name="Line 1032">
              <a:extLst>
                <a:ext uri="{FF2B5EF4-FFF2-40B4-BE49-F238E27FC236}">
                  <a16:creationId xmlns:a16="http://schemas.microsoft.com/office/drawing/2014/main" id="{125C5CA0-EDA7-4AD9-9D87-6D95C9CD4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024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7" name="Line 1033">
              <a:extLst>
                <a:ext uri="{FF2B5EF4-FFF2-40B4-BE49-F238E27FC236}">
                  <a16:creationId xmlns:a16="http://schemas.microsoft.com/office/drawing/2014/main" id="{29CC3B2D-F2EF-4007-AF0E-8B08CF72C5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76" y="2880"/>
              <a:ext cx="96" cy="14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298" name="Line 1034">
              <a:extLst>
                <a:ext uri="{FF2B5EF4-FFF2-40B4-BE49-F238E27FC236}">
                  <a16:creationId xmlns:a16="http://schemas.microsoft.com/office/drawing/2014/main" id="{A7F540B2-2F41-4B8F-802D-904B8C53CE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880"/>
              <a:ext cx="480" cy="14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8952" name="Object 1035">
              <a:extLst>
                <a:ext uri="{FF2B5EF4-FFF2-40B4-BE49-F238E27FC236}">
                  <a16:creationId xmlns:a16="http://schemas.microsoft.com/office/drawing/2014/main" id="{FC6DE704-42E0-45A1-B249-943C8DD1F1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592"/>
            <a:ext cx="12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4" name="Equation" r:id="rId4" imgW="121838" imgH="129567" progId="Equation.3">
                    <p:embed/>
                  </p:oleObj>
                </mc:Choice>
                <mc:Fallback>
                  <p:oleObj name="Equation" r:id="rId4" imgW="121838" imgH="129567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592"/>
                          <a:ext cx="127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3" name="Object 1036">
              <a:extLst>
                <a:ext uri="{FF2B5EF4-FFF2-40B4-BE49-F238E27FC236}">
                  <a16:creationId xmlns:a16="http://schemas.microsoft.com/office/drawing/2014/main" id="{3DA2C935-3C0C-4343-B187-C08F47FC4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976"/>
            <a:ext cx="127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5" name="Equation" r:id="rId6" imgW="121838" imgH="167531" progId="Equation.3">
                    <p:embed/>
                  </p:oleObj>
                </mc:Choice>
                <mc:Fallback>
                  <p:oleObj name="Equation" r:id="rId6" imgW="121838" imgH="167531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976"/>
                          <a:ext cx="127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4" name="Object 1037">
              <a:extLst>
                <a:ext uri="{FF2B5EF4-FFF2-40B4-BE49-F238E27FC236}">
                  <a16:creationId xmlns:a16="http://schemas.microsoft.com/office/drawing/2014/main" id="{46D004BD-7F6E-46A9-B7B8-7BAE8CCE31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0" y="3053"/>
            <a:ext cx="139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6" name="Equation" r:id="rId8" imgW="129423" imgH="167531" progId="Equation.3">
                    <p:embed/>
                  </p:oleObj>
                </mc:Choice>
                <mc:Fallback>
                  <p:oleObj name="Equation" r:id="rId8" imgW="129423" imgH="167531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3053"/>
                          <a:ext cx="139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5" name="Object 1038">
              <a:extLst>
                <a:ext uri="{FF2B5EF4-FFF2-40B4-BE49-F238E27FC236}">
                  <a16:creationId xmlns:a16="http://schemas.microsoft.com/office/drawing/2014/main" id="{8884E876-936D-4289-B162-D4EEC64C6F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2784"/>
            <a:ext cx="165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7" name="Equation" r:id="rId10" imgW="160005" imgH="159938" progId="Equation.3">
                    <p:embed/>
                  </p:oleObj>
                </mc:Choice>
                <mc:Fallback>
                  <p:oleObj name="Equation" r:id="rId10" imgW="160005" imgH="159938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784"/>
                          <a:ext cx="165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6" name="Object 1039">
              <a:extLst>
                <a:ext uri="{FF2B5EF4-FFF2-40B4-BE49-F238E27FC236}">
                  <a16:creationId xmlns:a16="http://schemas.microsoft.com/office/drawing/2014/main" id="{3284E37A-BEA0-4294-9DCD-19DF0C3808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9" y="2878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8" name="Equation" r:id="rId12" imgW="106670" imgH="121974" progId="Equation.3">
                    <p:embed/>
                  </p:oleObj>
                </mc:Choice>
                <mc:Fallback>
                  <p:oleObj name="Equation" r:id="rId12" imgW="106670" imgH="121974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2878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4" name="Oval 1040">
              <a:extLst>
                <a:ext uri="{FF2B5EF4-FFF2-40B4-BE49-F238E27FC236}">
                  <a16:creationId xmlns:a16="http://schemas.microsoft.com/office/drawing/2014/main" id="{A8B28058-910D-446B-8E3F-2C28489FD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" y="2864"/>
              <a:ext cx="23" cy="23"/>
            </a:xfrm>
            <a:prstGeom prst="ellipse">
              <a:avLst/>
            </a:prstGeom>
            <a:solidFill>
              <a:srgbClr val="FF9966"/>
            </a:solidFill>
            <a:ln w="19050">
              <a:solidFill>
                <a:srgbClr val="FF9966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8958" name="Object 1041">
              <a:extLst>
                <a:ext uri="{FF2B5EF4-FFF2-40B4-BE49-F238E27FC236}">
                  <a16:creationId xmlns:a16="http://schemas.microsoft.com/office/drawing/2014/main" id="{3731FC0F-3702-4B8D-AF51-9173B7A251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688"/>
            <a:ext cx="165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9" name="Equation" r:id="rId14" imgW="160005" imgH="159938" progId="Equation.3">
                    <p:embed/>
                  </p:oleObj>
                </mc:Choice>
                <mc:Fallback>
                  <p:oleObj name="Equation" r:id="rId14" imgW="160005" imgH="159938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688"/>
                          <a:ext cx="165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20" name="Oval 1056">
              <a:extLst>
                <a:ext uri="{FF2B5EF4-FFF2-40B4-BE49-F238E27FC236}">
                  <a16:creationId xmlns:a16="http://schemas.microsoft.com/office/drawing/2014/main" id="{57AE7E5D-0B29-475B-999B-EE7591389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418"/>
              <a:ext cx="192" cy="192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21" name="Oval 1057">
              <a:extLst>
                <a:ext uri="{FF2B5EF4-FFF2-40B4-BE49-F238E27FC236}">
                  <a16:creationId xmlns:a16="http://schemas.microsoft.com/office/drawing/2014/main" id="{507DAF72-121F-425F-98B7-F3A3876E0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3496"/>
              <a:ext cx="45" cy="4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8961" name="Object 1058">
              <a:extLst>
                <a:ext uri="{FF2B5EF4-FFF2-40B4-BE49-F238E27FC236}">
                  <a16:creationId xmlns:a16="http://schemas.microsoft.com/office/drawing/2014/main" id="{F89776EA-8E75-4ACC-9DC5-642CEE1662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7" y="3380"/>
            <a:ext cx="20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0" name="Equation" r:id="rId16" imgW="121838" imgH="159938" progId="Equation.3">
                    <p:embed/>
                  </p:oleObj>
                </mc:Choice>
                <mc:Fallback>
                  <p:oleObj name="Equation" r:id="rId16" imgW="121838" imgH="159938" progId="Equation.3">
                    <p:embed/>
                    <p:pic>
                      <p:nvPicPr>
                        <p:cNvPr id="0" name="Object 1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3380"/>
                          <a:ext cx="20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290" name="Text Box 1026">
            <a:extLst>
              <a:ext uri="{FF2B5EF4-FFF2-40B4-BE49-F238E27FC236}">
                <a16:creationId xmlns:a16="http://schemas.microsoft.com/office/drawing/2014/main" id="{8AA88866-25DB-47CB-916E-90A6DBF2C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84313"/>
            <a:ext cx="876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例题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在半径为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的圆柱型长直导线中，挖有一半径为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的圆柱型空管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a&gt;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，空管的轴线与圆柱体的轴线平行，相距为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，当电流均匀分布在管的横截面尚且电流为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时，求空管内磁感强度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的分布。</a:t>
            </a:r>
          </a:p>
        </p:txBody>
      </p:sp>
      <p:grpSp>
        <p:nvGrpSpPr>
          <p:cNvPr id="4" name="Group 1078">
            <a:extLst>
              <a:ext uri="{FF2B5EF4-FFF2-40B4-BE49-F238E27FC236}">
                <a16:creationId xmlns:a16="http://schemas.microsoft.com/office/drawing/2014/main" id="{17F212B9-D2DA-4468-9A23-7C3D9072BAA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04800"/>
            <a:ext cx="5410200" cy="3886200"/>
            <a:chOff x="1056" y="192"/>
            <a:chExt cx="3408" cy="2448"/>
          </a:xfrm>
        </p:grpSpPr>
        <p:sp>
          <p:nvSpPr>
            <p:cNvPr id="140307" name="AutoShape 1043" descr="大纸屑">
              <a:extLst>
                <a:ext uri="{FF2B5EF4-FFF2-40B4-BE49-F238E27FC236}">
                  <a16:creationId xmlns:a16="http://schemas.microsoft.com/office/drawing/2014/main" id="{5C62744B-F773-4F7F-9336-6E21304EF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92"/>
              <a:ext cx="3408" cy="2448"/>
            </a:xfrm>
            <a:prstGeom prst="wedgeRoundRectCallout">
              <a:avLst>
                <a:gd name="adj1" fmla="val 42046"/>
                <a:gd name="adj2" fmla="val 66750"/>
                <a:gd name="adj3" fmla="val 16667"/>
              </a:avLst>
            </a:prstGeom>
            <a:pattFill prst="lgConfetti">
              <a:fgClr>
                <a:srgbClr val="66FFFF"/>
              </a:fgClr>
              <a:bgClr>
                <a:srgbClr val="CC6600"/>
              </a:bgClr>
            </a:pattFill>
            <a:ln w="19050">
              <a:solidFill>
                <a:schemeClr val="tx1"/>
              </a:solidFill>
              <a:miter lim="800000"/>
              <a:headEnd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kumimoji="0" lang="zh-CN" altLang="zh-CN" sz="32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40308" name="Oval 1044">
              <a:extLst>
                <a:ext uri="{FF2B5EF4-FFF2-40B4-BE49-F238E27FC236}">
                  <a16:creationId xmlns:a16="http://schemas.microsoft.com/office/drawing/2014/main" id="{BE96F05F-CF3C-4610-9B05-294500AF3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720"/>
              <a:ext cx="1872" cy="1872"/>
            </a:xfrm>
            <a:prstGeom prst="ellipse">
              <a:avLst/>
            </a:prstGeom>
            <a:gradFill rotWithShape="0">
              <a:gsLst>
                <a:gs pos="0">
                  <a:srgbClr val="9999FF"/>
                </a:gs>
                <a:gs pos="100000">
                  <a:srgbClr val="99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6666FF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09" name="Line 1045">
              <a:extLst>
                <a:ext uri="{FF2B5EF4-FFF2-40B4-BE49-F238E27FC236}">
                  <a16:creationId xmlns:a16="http://schemas.microsoft.com/office/drawing/2014/main" id="{935B9F34-A2FD-4A89-80D3-A7B0A5784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6" y="1632"/>
              <a:ext cx="163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11" name="Line 1047">
              <a:extLst>
                <a:ext uri="{FF2B5EF4-FFF2-40B4-BE49-F238E27FC236}">
                  <a16:creationId xmlns:a16="http://schemas.microsoft.com/office/drawing/2014/main" id="{26D3324C-9F3D-42E3-AC54-2C13DAF1B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5" y="1095"/>
              <a:ext cx="2016" cy="528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8935" name="Object 1048">
              <a:extLst>
                <a:ext uri="{FF2B5EF4-FFF2-40B4-BE49-F238E27FC236}">
                  <a16:creationId xmlns:a16="http://schemas.microsoft.com/office/drawing/2014/main" id="{44B9D7E7-B53E-4849-A32E-986BCB53E2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680"/>
            <a:ext cx="22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1" name="Equation" r:id="rId18" imgW="129423" imgH="167531" progId="Equation.3">
                    <p:embed/>
                  </p:oleObj>
                </mc:Choice>
                <mc:Fallback>
                  <p:oleObj name="Equation" r:id="rId18" imgW="129423" imgH="167531" progId="Equation.3">
                    <p:embed/>
                    <p:pic>
                      <p:nvPicPr>
                        <p:cNvPr id="0" name="Object 1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680"/>
                          <a:ext cx="22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6" name="Object 1049">
              <a:extLst>
                <a:ext uri="{FF2B5EF4-FFF2-40B4-BE49-F238E27FC236}">
                  <a16:creationId xmlns:a16="http://schemas.microsoft.com/office/drawing/2014/main" id="{829DF484-E33F-47F6-A86E-38037C7DE3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1008"/>
            <a:ext cx="26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2" name="Equation" r:id="rId20" imgW="160005" imgH="159938" progId="Equation.3">
                    <p:embed/>
                  </p:oleObj>
                </mc:Choice>
                <mc:Fallback>
                  <p:oleObj name="Equation" r:id="rId20" imgW="160005" imgH="159938" progId="Equation.3">
                    <p:embed/>
                    <p:pic>
                      <p:nvPicPr>
                        <p:cNvPr id="0" name="Object 1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008"/>
                          <a:ext cx="26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7" name="Object 1050">
              <a:extLst>
                <a:ext uri="{FF2B5EF4-FFF2-40B4-BE49-F238E27FC236}">
                  <a16:creationId xmlns:a16="http://schemas.microsoft.com/office/drawing/2014/main" id="{ACE9CFB7-8D9A-446E-BC38-33C99751B9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1344"/>
            <a:ext cx="20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3" name="Equation" r:id="rId22" imgW="106670" imgH="121974" progId="Equation.3">
                    <p:embed/>
                  </p:oleObj>
                </mc:Choice>
                <mc:Fallback>
                  <p:oleObj name="Equation" r:id="rId22" imgW="106670" imgH="121974" progId="Equation.3">
                    <p:embed/>
                    <p:pic>
                      <p:nvPicPr>
                        <p:cNvPr id="0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344"/>
                          <a:ext cx="20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17" name="Oval 1053">
              <a:extLst>
                <a:ext uri="{FF2B5EF4-FFF2-40B4-BE49-F238E27FC236}">
                  <a16:creationId xmlns:a16="http://schemas.microsoft.com/office/drawing/2014/main" id="{658C1D1A-2A36-4B78-A89D-2893A0E83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256"/>
              <a:ext cx="192" cy="192"/>
            </a:xfrm>
            <a:prstGeom prst="ellips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18" name="Oval 1054">
              <a:extLst>
                <a:ext uri="{FF2B5EF4-FFF2-40B4-BE49-F238E27FC236}">
                  <a16:creationId xmlns:a16="http://schemas.microsoft.com/office/drawing/2014/main" id="{2D9DF7FE-32E6-4F30-BA88-35ED4A560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2334"/>
              <a:ext cx="45" cy="4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8940" name="Object 1055">
              <a:extLst>
                <a:ext uri="{FF2B5EF4-FFF2-40B4-BE49-F238E27FC236}">
                  <a16:creationId xmlns:a16="http://schemas.microsoft.com/office/drawing/2014/main" id="{A9035ACE-7315-4549-8018-20A1C02A53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6" y="2218"/>
            <a:ext cx="20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4" name="Equation" r:id="rId24" imgW="121838" imgH="159938" progId="Equation.3">
                    <p:embed/>
                  </p:oleObj>
                </mc:Choice>
                <mc:Fallback>
                  <p:oleObj name="Equation" r:id="rId24" imgW="121838" imgH="159938" progId="Equation.3">
                    <p:embed/>
                    <p:pic>
                      <p:nvPicPr>
                        <p:cNvPr id="0" name="Object 1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6" y="2218"/>
                          <a:ext cx="20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31" name="Freeform 1067">
              <a:extLst>
                <a:ext uri="{FF2B5EF4-FFF2-40B4-BE49-F238E27FC236}">
                  <a16:creationId xmlns:a16="http://schemas.microsoft.com/office/drawing/2014/main" id="{A0AC4212-FE14-4FDE-BD01-7F8752871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1161"/>
              <a:ext cx="84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3" y="75"/>
                </a:cxn>
                <a:cxn ang="0">
                  <a:pos x="84" y="114"/>
                </a:cxn>
              </a:cxnLst>
              <a:rect l="0" t="0" r="r" b="b"/>
              <a:pathLst>
                <a:path w="84" h="114">
                  <a:moveTo>
                    <a:pt x="0" y="0"/>
                  </a:moveTo>
                  <a:cubicBezTo>
                    <a:pt x="5" y="12"/>
                    <a:pt x="19" y="56"/>
                    <a:pt x="33" y="75"/>
                  </a:cubicBezTo>
                  <a:cubicBezTo>
                    <a:pt x="47" y="94"/>
                    <a:pt x="74" y="106"/>
                    <a:pt x="84" y="114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8942" name="Object 1068">
              <a:extLst>
                <a:ext uri="{FF2B5EF4-FFF2-40B4-BE49-F238E27FC236}">
                  <a16:creationId xmlns:a16="http://schemas.microsoft.com/office/drawing/2014/main" id="{ACF45DB5-367F-4564-979D-C9005BC42A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1200"/>
            <a:ext cx="221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5" name="Equation" r:id="rId26" imgW="129423" imgH="129567" progId="Equation.3">
                    <p:embed/>
                  </p:oleObj>
                </mc:Choice>
                <mc:Fallback>
                  <p:oleObj name="Equation" r:id="rId26" imgW="129423" imgH="129567" progId="Equation.3">
                    <p:embed/>
                    <p:pic>
                      <p:nvPicPr>
                        <p:cNvPr id="0" name="Object 1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200"/>
                          <a:ext cx="221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10" name="Line 1046">
              <a:extLst>
                <a:ext uri="{FF2B5EF4-FFF2-40B4-BE49-F238E27FC236}">
                  <a16:creationId xmlns:a16="http://schemas.microsoft.com/office/drawing/2014/main" id="{D9E083D8-5018-44F0-96D0-5B272B9FD3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922" y="1088"/>
              <a:ext cx="408" cy="544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076">
            <a:extLst>
              <a:ext uri="{FF2B5EF4-FFF2-40B4-BE49-F238E27FC236}">
                <a16:creationId xmlns:a16="http://schemas.microsoft.com/office/drawing/2014/main" id="{07F2B469-11C6-4B69-9060-8FA486E2AB8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04800"/>
            <a:ext cx="973138" cy="1905000"/>
            <a:chOff x="3024" y="192"/>
            <a:chExt cx="613" cy="1200"/>
          </a:xfrm>
        </p:grpSpPr>
        <p:sp>
          <p:nvSpPr>
            <p:cNvPr id="140324" name="Line 1060">
              <a:extLst>
                <a:ext uri="{FF2B5EF4-FFF2-40B4-BE49-F238E27FC236}">
                  <a16:creationId xmlns:a16="http://schemas.microsoft.com/office/drawing/2014/main" id="{5295A438-982C-47D4-ACCA-7FEAEEF49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192"/>
              <a:ext cx="223" cy="90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25" name="Line 1061">
              <a:extLst>
                <a:ext uri="{FF2B5EF4-FFF2-40B4-BE49-F238E27FC236}">
                  <a16:creationId xmlns:a16="http://schemas.microsoft.com/office/drawing/2014/main" id="{10340858-A5CE-4082-AF3F-0D563AAD4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1092"/>
              <a:ext cx="216" cy="15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28" name="Line 1064">
              <a:extLst>
                <a:ext uri="{FF2B5EF4-FFF2-40B4-BE49-F238E27FC236}">
                  <a16:creationId xmlns:a16="http://schemas.microsoft.com/office/drawing/2014/main" id="{EE916065-0F37-4E9B-9B7A-C00598650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" y="336"/>
              <a:ext cx="0" cy="75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29" name="Line 1065">
              <a:extLst>
                <a:ext uri="{FF2B5EF4-FFF2-40B4-BE49-F238E27FC236}">
                  <a16:creationId xmlns:a16="http://schemas.microsoft.com/office/drawing/2014/main" id="{8A249478-89F8-4034-A573-CB9E83D8B0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192"/>
              <a:ext cx="219" cy="164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0330" name="Line 1066">
              <a:extLst>
                <a:ext uri="{FF2B5EF4-FFF2-40B4-BE49-F238E27FC236}">
                  <a16:creationId xmlns:a16="http://schemas.microsoft.com/office/drawing/2014/main" id="{C55A8CE5-5781-4D5A-B3B8-247780D43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366"/>
              <a:ext cx="192" cy="882"/>
            </a:xfrm>
            <a:prstGeom prst="line">
              <a:avLst/>
            </a:prstGeom>
            <a:noFill/>
            <a:ln w="19050">
              <a:solidFill>
                <a:srgbClr val="CC3399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8926" name="Object 1069">
              <a:extLst>
                <a:ext uri="{FF2B5EF4-FFF2-40B4-BE49-F238E27FC236}">
                  <a16:creationId xmlns:a16="http://schemas.microsoft.com/office/drawing/2014/main" id="{4E7D9D62-6BE5-446F-BC13-0C7E90CD26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6" y="912"/>
            <a:ext cx="192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6" name="Equation" r:id="rId28" imgW="129423" imgH="129567" progId="Equation.3">
                    <p:embed/>
                  </p:oleObj>
                </mc:Choice>
                <mc:Fallback>
                  <p:oleObj name="Equation" r:id="rId28" imgW="129423" imgH="129567" progId="Equation.3">
                    <p:embed/>
                    <p:pic>
                      <p:nvPicPr>
                        <p:cNvPr id="0" name="Object 10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912"/>
                          <a:ext cx="192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34" name="Freeform 1070">
              <a:extLst>
                <a:ext uri="{FF2B5EF4-FFF2-40B4-BE49-F238E27FC236}">
                  <a16:creationId xmlns:a16="http://schemas.microsoft.com/office/drawing/2014/main" id="{2A9FE66A-86BB-473F-BBB2-9E9DFC6B4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1090"/>
              <a:ext cx="114" cy="56"/>
            </a:xfrm>
            <a:custGeom>
              <a:avLst/>
              <a:gdLst/>
              <a:ahLst/>
              <a:cxnLst>
                <a:cxn ang="0">
                  <a:pos x="114" y="8"/>
                </a:cxn>
                <a:cxn ang="0">
                  <a:pos x="48" y="8"/>
                </a:cxn>
                <a:cxn ang="0">
                  <a:pos x="0" y="56"/>
                </a:cxn>
              </a:cxnLst>
              <a:rect l="0" t="0" r="r" b="b"/>
              <a:pathLst>
                <a:path w="114" h="56">
                  <a:moveTo>
                    <a:pt x="114" y="8"/>
                  </a:moveTo>
                  <a:cubicBezTo>
                    <a:pt x="103" y="8"/>
                    <a:pt x="67" y="0"/>
                    <a:pt x="48" y="8"/>
                  </a:cubicBezTo>
                  <a:cubicBezTo>
                    <a:pt x="29" y="16"/>
                    <a:pt x="10" y="46"/>
                    <a:pt x="0" y="56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8928" name="Object 1071">
              <a:extLst>
                <a:ext uri="{FF2B5EF4-FFF2-40B4-BE49-F238E27FC236}">
                  <a16:creationId xmlns:a16="http://schemas.microsoft.com/office/drawing/2014/main" id="{7009D8D9-C442-4893-9DB1-6C353A0E34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432"/>
            <a:ext cx="19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7" name="Equation" r:id="rId30" imgW="183002" imgH="205740" progId="Equation.3">
                    <p:embed/>
                  </p:oleObj>
                </mc:Choice>
                <mc:Fallback>
                  <p:oleObj name="Equation" r:id="rId30" imgW="183002" imgH="205740" progId="Equation.3">
                    <p:embed/>
                    <p:pic>
                      <p:nvPicPr>
                        <p:cNvPr id="0" name="Object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432"/>
                          <a:ext cx="19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9" name="Object 1072">
              <a:extLst>
                <a:ext uri="{FF2B5EF4-FFF2-40B4-BE49-F238E27FC236}">
                  <a16:creationId xmlns:a16="http://schemas.microsoft.com/office/drawing/2014/main" id="{B792F50D-678F-4057-9E6A-6DD6403CC1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200"/>
            <a:ext cx="18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8" name="Equation" r:id="rId32" imgW="198171" imgH="205740" progId="Equation.3">
                    <p:embed/>
                  </p:oleObj>
                </mc:Choice>
                <mc:Fallback>
                  <p:oleObj name="Equation" r:id="rId32" imgW="198171" imgH="205740" progId="Equation.3">
                    <p:embed/>
                    <p:pic>
                      <p:nvPicPr>
                        <p:cNvPr id="0" name="Object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00"/>
                          <a:ext cx="18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0" name="Object 1073">
              <a:extLst>
                <a:ext uri="{FF2B5EF4-FFF2-40B4-BE49-F238E27FC236}">
                  <a16:creationId xmlns:a16="http://schemas.microsoft.com/office/drawing/2014/main" id="{24E02340-563A-421F-B563-656B1A6AD9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84"/>
            <a:ext cx="277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9" name="Equation" r:id="rId34" imgW="160005" imgH="159938" progId="Equation.3">
                    <p:embed/>
                  </p:oleObj>
                </mc:Choice>
                <mc:Fallback>
                  <p:oleObj name="Equation" r:id="rId34" imgW="160005" imgH="159938" progId="Equation.3">
                    <p:embed/>
                    <p:pic>
                      <p:nvPicPr>
                        <p:cNvPr id="0" name="Object 1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84"/>
                          <a:ext cx="277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日期占位符 1">
            <a:extLst>
              <a:ext uri="{FF2B5EF4-FFF2-40B4-BE49-F238E27FC236}">
                <a16:creationId xmlns:a16="http://schemas.microsoft.com/office/drawing/2014/main" id="{8B6C3CC9-CF46-457E-8905-907EEF332E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DEF5F1-FF55-4F4D-910B-C8792876A9F7}" type="datetime9">
              <a:rPr lang="en-US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39939" name="灯片编号占位符 3">
            <a:extLst>
              <a:ext uri="{FF2B5EF4-FFF2-40B4-BE49-F238E27FC236}">
                <a16:creationId xmlns:a16="http://schemas.microsoft.com/office/drawing/2014/main" id="{B77F707B-0703-468A-A3FE-B9C36D2217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87DD2B-8526-4FED-894E-E30C3DB8BDDB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1400"/>
          </a:p>
        </p:txBody>
      </p:sp>
      <p:grpSp>
        <p:nvGrpSpPr>
          <p:cNvPr id="39940" name="Group 36">
            <a:extLst>
              <a:ext uri="{FF2B5EF4-FFF2-40B4-BE49-F238E27FC236}">
                <a16:creationId xmlns:a16="http://schemas.microsoft.com/office/drawing/2014/main" id="{8428E855-FC54-45B5-9273-26A57A61204E}"/>
              </a:ext>
            </a:extLst>
          </p:cNvPr>
          <p:cNvGrpSpPr>
            <a:grpSpLocks/>
          </p:cNvGrpSpPr>
          <p:nvPr/>
        </p:nvGrpSpPr>
        <p:grpSpPr bwMode="auto">
          <a:xfrm>
            <a:off x="0" y="303213"/>
            <a:ext cx="5715000" cy="1068387"/>
            <a:chOff x="0" y="191"/>
            <a:chExt cx="3600" cy="673"/>
          </a:xfrm>
        </p:grpSpPr>
        <p:pic>
          <p:nvPicPr>
            <p:cNvPr id="39962" name="Picture 37" descr="bar_1">
              <a:extLst>
                <a:ext uri="{FF2B5EF4-FFF2-40B4-BE49-F238E27FC236}">
                  <a16:creationId xmlns:a16="http://schemas.microsoft.com/office/drawing/2014/main" id="{580FC04F-72E4-4B6D-A63E-E2A1A7853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3" name="Text Box 38">
              <a:extLst>
                <a:ext uri="{FF2B5EF4-FFF2-40B4-BE49-F238E27FC236}">
                  <a16:creationId xmlns:a16="http://schemas.microsoft.com/office/drawing/2014/main" id="{9C334028-7DAA-43A6-82B1-50BDB5408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3139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969696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3399"/>
                  </a:solidFill>
                  <a:ea typeface="隶书" panose="02010509060101010101" pitchFamily="49" charset="-122"/>
                </a:rPr>
                <a:t>4-3  </a:t>
              </a:r>
              <a:r>
                <a:rPr lang="zh-CN" altLang="en-US" sz="2800">
                  <a:solidFill>
                    <a:srgbClr val="FF3399"/>
                  </a:solidFill>
                  <a:ea typeface="隶书" panose="02010509060101010101" pitchFamily="49" charset="-122"/>
                </a:rPr>
                <a:t>安培环路定理</a:t>
              </a:r>
            </a:p>
          </p:txBody>
        </p:sp>
      </p:grpSp>
      <p:sp>
        <p:nvSpPr>
          <p:cNvPr id="108549" name="Text Box 5">
            <a:extLst>
              <a:ext uri="{FF2B5EF4-FFF2-40B4-BE49-F238E27FC236}">
                <a16:creationId xmlns:a16="http://schemas.microsoft.com/office/drawing/2014/main" id="{D7F167BF-B6A9-4ADB-A470-907F620A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16113"/>
            <a:ext cx="50419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安培环路定理仅仅适用于恒定电流</a:t>
            </a:r>
          </a:p>
        </p:txBody>
      </p:sp>
      <p:sp>
        <p:nvSpPr>
          <p:cNvPr id="108550" name="Text Box 6">
            <a:extLst>
              <a:ext uri="{FF2B5EF4-FFF2-40B4-BE49-F238E27FC236}">
                <a16:creationId xmlns:a16="http://schemas.microsoft.com/office/drawing/2014/main" id="{F185648C-7A1E-4E28-A1BC-4633B3A3F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38450"/>
            <a:ext cx="5181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在一段载流直导线周围</a:t>
            </a:r>
          </a:p>
        </p:txBody>
      </p:sp>
      <p:sp>
        <p:nvSpPr>
          <p:cNvPr id="108552" name="Text Box 8">
            <a:extLst>
              <a:ext uri="{FF2B5EF4-FFF2-40B4-BE49-F238E27FC236}">
                <a16:creationId xmlns:a16="http://schemas.microsoft.com/office/drawing/2014/main" id="{3894E915-F9C0-4429-85CB-5B8FC81E2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37063"/>
            <a:ext cx="49530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由电流的连续性方程，恒定电流线闭合。单一的一段载流直导线不可能是恒定电流，因而不适用安培环路定理。</a:t>
            </a:r>
          </a:p>
        </p:txBody>
      </p:sp>
      <p:grpSp>
        <p:nvGrpSpPr>
          <p:cNvPr id="3" name="Group 25">
            <a:extLst>
              <a:ext uri="{FF2B5EF4-FFF2-40B4-BE49-F238E27FC236}">
                <a16:creationId xmlns:a16="http://schemas.microsoft.com/office/drawing/2014/main" id="{04359657-A217-4A26-B732-C2520097321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1905000"/>
            <a:ext cx="2971800" cy="4495800"/>
            <a:chOff x="3504" y="1200"/>
            <a:chExt cx="1872" cy="2832"/>
          </a:xfrm>
        </p:grpSpPr>
        <p:sp>
          <p:nvSpPr>
            <p:cNvPr id="108554" name="Rectangle 10">
              <a:extLst>
                <a:ext uri="{FF2B5EF4-FFF2-40B4-BE49-F238E27FC236}">
                  <a16:creationId xmlns:a16="http://schemas.microsoft.com/office/drawing/2014/main" id="{43524BF9-AB01-46BC-B2B9-9C5B97BBB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00"/>
              <a:ext cx="1872" cy="2832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55" name="Line 11">
              <a:extLst>
                <a:ext uri="{FF2B5EF4-FFF2-40B4-BE49-F238E27FC236}">
                  <a16:creationId xmlns:a16="http://schemas.microsoft.com/office/drawing/2014/main" id="{F56C853F-F213-462D-B26D-AAFD258DC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536"/>
              <a:ext cx="0" cy="2112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56" name="Oval 12">
              <a:extLst>
                <a:ext uri="{FF2B5EF4-FFF2-40B4-BE49-F238E27FC236}">
                  <a16:creationId xmlns:a16="http://schemas.microsoft.com/office/drawing/2014/main" id="{372C5052-2A16-4E48-8B8E-AC0F11BAE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44"/>
              <a:ext cx="1344" cy="336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57" name="Line 13">
              <a:extLst>
                <a:ext uri="{FF2B5EF4-FFF2-40B4-BE49-F238E27FC236}">
                  <a16:creationId xmlns:a16="http://schemas.microsoft.com/office/drawing/2014/main" id="{CCCD764C-B55F-442C-8B1A-B9AB1F18B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536"/>
              <a:ext cx="672" cy="1152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prstDash val="dash"/>
              <a:round/>
              <a:headEnd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58" name="Line 14">
              <a:extLst>
                <a:ext uri="{FF2B5EF4-FFF2-40B4-BE49-F238E27FC236}">
                  <a16:creationId xmlns:a16="http://schemas.microsoft.com/office/drawing/2014/main" id="{6F5E3BCF-72E9-475A-A98F-9311C8303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688"/>
              <a:ext cx="672" cy="960"/>
            </a:xfrm>
            <a:prstGeom prst="line">
              <a:avLst/>
            </a:prstGeom>
            <a:noFill/>
            <a:ln w="19050">
              <a:solidFill>
                <a:srgbClr val="6699FF"/>
              </a:solidFill>
              <a:prstDash val="dash"/>
              <a:round/>
              <a:headEnd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59" name="Line 15">
              <a:extLst>
                <a:ext uri="{FF2B5EF4-FFF2-40B4-BE49-F238E27FC236}">
                  <a16:creationId xmlns:a16="http://schemas.microsoft.com/office/drawing/2014/main" id="{D24D80BF-3DE9-4AA9-B460-C09436F2AD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2400"/>
              <a:ext cx="0" cy="2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60" name="Line 16">
              <a:extLst>
                <a:ext uri="{FF2B5EF4-FFF2-40B4-BE49-F238E27FC236}">
                  <a16:creationId xmlns:a16="http://schemas.microsoft.com/office/drawing/2014/main" id="{92EB9571-CB78-41A8-9C6C-AF91C84BA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688"/>
              <a:ext cx="432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61" name="Line 17">
              <a:extLst>
                <a:ext uri="{FF2B5EF4-FFF2-40B4-BE49-F238E27FC236}">
                  <a16:creationId xmlns:a16="http://schemas.microsoft.com/office/drawing/2014/main" id="{A7DDA30A-B75C-461E-921C-086D6D2F13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16" y="1968"/>
              <a:ext cx="0" cy="33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9958" name="Object 18">
              <a:extLst>
                <a:ext uri="{FF2B5EF4-FFF2-40B4-BE49-F238E27FC236}">
                  <a16:creationId xmlns:a16="http://schemas.microsoft.com/office/drawing/2014/main" id="{0F069438-21AD-496E-9B7B-078D70824F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544"/>
            <a:ext cx="209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4" name="公式" r:id="rId4" imgW="106670" imgH="121974" progId="Equation.3">
                    <p:embed/>
                  </p:oleObj>
                </mc:Choice>
                <mc:Fallback>
                  <p:oleObj name="公式" r:id="rId4" imgW="106670" imgH="121974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44"/>
                          <a:ext cx="209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9" name="Object 19">
              <a:extLst>
                <a:ext uri="{FF2B5EF4-FFF2-40B4-BE49-F238E27FC236}">
                  <a16:creationId xmlns:a16="http://schemas.microsoft.com/office/drawing/2014/main" id="{67831A0F-CB67-4ED3-925C-E2993D706F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2880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5" name="公式" r:id="rId6" imgW="144836" imgH="159938" progId="Equation.3">
                    <p:embed/>
                  </p:oleObj>
                </mc:Choice>
                <mc:Fallback>
                  <p:oleObj name="公式" r:id="rId6" imgW="144836" imgH="159938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880"/>
                          <a:ext cx="22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4" name="Line 20">
              <a:extLst>
                <a:ext uri="{FF2B5EF4-FFF2-40B4-BE49-F238E27FC236}">
                  <a16:creationId xmlns:a16="http://schemas.microsoft.com/office/drawing/2014/main" id="{26CB8518-3FE7-48AB-80ED-7A17DC5B5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880"/>
              <a:ext cx="28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39961" name="Object 21">
              <a:extLst>
                <a:ext uri="{FF2B5EF4-FFF2-40B4-BE49-F238E27FC236}">
                  <a16:creationId xmlns:a16="http://schemas.microsoft.com/office/drawing/2014/main" id="{2BE1FDED-D6B4-4985-9FE7-5A17EE9A6E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1824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6" name="公式" r:id="rId8" imgW="121838" imgH="159938" progId="Equation.3">
                    <p:embed/>
                  </p:oleObj>
                </mc:Choice>
                <mc:Fallback>
                  <p:oleObj name="公式" r:id="rId8" imgW="121838" imgH="15993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824"/>
                          <a:ext cx="1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A7E56940-19A1-4A92-933F-3DCC74C8273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398588"/>
            <a:ext cx="2514600" cy="579437"/>
            <a:chOff x="480" y="288"/>
            <a:chExt cx="1584" cy="365"/>
          </a:xfrm>
        </p:grpSpPr>
        <p:sp>
          <p:nvSpPr>
            <p:cNvPr id="108571" name="AutoShape 27" descr="窄横线">
              <a:extLst>
                <a:ext uri="{FF2B5EF4-FFF2-40B4-BE49-F238E27FC236}">
                  <a16:creationId xmlns:a16="http://schemas.microsoft.com/office/drawing/2014/main" id="{18920197-CB9C-4160-9EBF-9961F78B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432"/>
              <a:ext cx="1584" cy="192"/>
            </a:xfrm>
            <a:prstGeom prst="diamond">
              <a:avLst/>
            </a:prstGeom>
            <a:pattFill prst="narHorz">
              <a:fgClr>
                <a:srgbClr val="99FF66"/>
              </a:fgClr>
              <a:bgClr>
                <a:schemeClr val="bg1"/>
              </a:bgClr>
            </a:pattFill>
            <a:ln w="19050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8572" name="Text Box 28">
              <a:extLst>
                <a:ext uri="{FF2B5EF4-FFF2-40B4-BE49-F238E27FC236}">
                  <a16:creationId xmlns:a16="http://schemas.microsoft.com/office/drawing/2014/main" id="{A0132C1B-A950-4E8D-907A-C580305FE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"/>
              <a:ext cx="672" cy="3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zh-CN" altLang="en-US" sz="3200">
                  <a:solidFill>
                    <a:srgbClr val="FF66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华文彩云" pitchFamily="2" charset="-122"/>
                </a:rPr>
                <a:t>讨论</a:t>
              </a:r>
            </a:p>
          </p:txBody>
        </p:sp>
      </p:grpSp>
      <p:graphicFrame>
        <p:nvGraphicFramePr>
          <p:cNvPr id="108551" name="Object 7">
            <a:extLst>
              <a:ext uri="{FF2B5EF4-FFF2-40B4-BE49-F238E27FC236}">
                <a16:creationId xmlns:a16="http://schemas.microsoft.com/office/drawing/2014/main" id="{C2B6D0BD-AD34-4CB1-B19D-0ACF85D93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0988" y="3598863"/>
          <a:ext cx="28908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7" name="公式" r:id="rId10" imgW="1386952" imgH="396294" progId="Equation.3">
                  <p:embed/>
                </p:oleObj>
              </mc:Choice>
              <mc:Fallback>
                <p:oleObj name="公式" r:id="rId10" imgW="1386952" imgH="39629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3598863"/>
                        <a:ext cx="28908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9" name="Object 35">
            <a:extLst>
              <a:ext uri="{FF2B5EF4-FFF2-40B4-BE49-F238E27FC236}">
                <a16:creationId xmlns:a16="http://schemas.microsoft.com/office/drawing/2014/main" id="{2DD3C9D1-6A4E-4B74-AE9C-7E0DCED108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730625"/>
          <a:ext cx="22066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name="公式" r:id="rId12" imgW="1059114" imgH="297098" progId="Equation.3">
                  <p:embed/>
                </p:oleObj>
              </mc:Choice>
              <mc:Fallback>
                <p:oleObj name="公式" r:id="rId12" imgW="1059114" imgH="297098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30625"/>
                        <a:ext cx="22066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utoUpdateAnimBg="0"/>
      <p:bldP spid="108550" grpId="0" autoUpdateAnimBg="0"/>
      <p:bldP spid="10855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AD126C-D277-4A34-94F7-E03167CE9F9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BF68F8-2992-41F0-B8BB-3D180953E17B}" type="datetime9">
              <a:rPr lang="en-US" smtClean="0"/>
              <a:pPr>
                <a:defRPr/>
              </a:pPr>
              <a:t>12/22/2017 5:35:33 PM</a:t>
            </a:fld>
            <a:endParaRPr lang="en-US" altLang="zh-CN"/>
          </a:p>
        </p:txBody>
      </p:sp>
      <p:sp>
        <p:nvSpPr>
          <p:cNvPr id="40963" name="灯片编号占位符 2">
            <a:extLst>
              <a:ext uri="{FF2B5EF4-FFF2-40B4-BE49-F238E27FC236}">
                <a16:creationId xmlns:a16="http://schemas.microsoft.com/office/drawing/2014/main" id="{FACC500F-8B28-48D3-8CCB-73F7B26929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algn="ctr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r"/>
            <a:fld id="{C328D8E0-12E2-40C0-9377-D3FD94B6D668}" type="slidenum">
              <a:rPr lang="en-US" altLang="zh-CN" sz="1400" b="0">
                <a:ea typeface="宋体" panose="02010600030101010101" pitchFamily="2" charset="-122"/>
              </a:rPr>
              <a:pPr algn="r"/>
              <a:t>38</a:t>
            </a:fld>
            <a:endParaRPr lang="en-US" altLang="zh-CN" sz="1400" b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日期占位符 1">
            <a:extLst>
              <a:ext uri="{FF2B5EF4-FFF2-40B4-BE49-F238E27FC236}">
                <a16:creationId xmlns:a16="http://schemas.microsoft.com/office/drawing/2014/main" id="{849D5319-F311-4863-BA80-5D442A34FB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2CC8D7-7DF7-4299-8173-32D796F2F5DC}" type="datetime9">
              <a:rPr lang="en-US"/>
              <a:pPr>
                <a:defRPr/>
              </a:pPr>
              <a:t>12/22/2017 5:35:31 PM</a:t>
            </a:fld>
            <a:endParaRPr lang="en-US" altLang="zh-CN"/>
          </a:p>
        </p:txBody>
      </p:sp>
      <p:sp>
        <p:nvSpPr>
          <p:cNvPr id="6147" name="灯片编号占位符 3">
            <a:extLst>
              <a:ext uri="{FF2B5EF4-FFF2-40B4-BE49-F238E27FC236}">
                <a16:creationId xmlns:a16="http://schemas.microsoft.com/office/drawing/2014/main" id="{3711C4EB-4C1C-4555-94EF-6E0535015C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3EB5C1-1B26-4069-A41B-18BCBFB6083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/>
          </a:p>
        </p:txBody>
      </p:sp>
      <p:sp>
        <p:nvSpPr>
          <p:cNvPr id="141315" name="Text Box 3">
            <a:extLst>
              <a:ext uri="{FF2B5EF4-FFF2-40B4-BE49-F238E27FC236}">
                <a16:creationId xmlns:a16="http://schemas.microsoft.com/office/drawing/2014/main" id="{78C3F21E-CC61-46D5-B706-64C64921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1089025"/>
            <a:ext cx="868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	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空间一点的磁感强度可以表示为无数电流元激发磁场的矢量和。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幼圆" panose="02010509060101010101" pitchFamily="49" charset="-122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	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毕奥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_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萨伐尔定律仅仅能应用于</a:t>
            </a:r>
            <a:r>
              <a:rPr lang="zh-CN" altLang="en-US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线电流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anose="02010509060101010101" pitchFamily="49" charset="-122"/>
              </a:rPr>
              <a:t>。</a:t>
            </a:r>
            <a:endParaRPr lang="en-US" dirty="0"/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283C01A3-5999-4D29-8A47-0BDD978F589F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092450"/>
            <a:ext cx="4648200" cy="3505200"/>
            <a:chOff x="2544" y="1728"/>
            <a:chExt cx="2928" cy="2208"/>
          </a:xfrm>
        </p:grpSpPr>
        <p:sp>
          <p:nvSpPr>
            <p:cNvPr id="141321" name="Rectangle 9">
              <a:extLst>
                <a:ext uri="{FF2B5EF4-FFF2-40B4-BE49-F238E27FC236}">
                  <a16:creationId xmlns:a16="http://schemas.microsoft.com/office/drawing/2014/main" id="{568373D0-9B39-4BE1-A3B2-CA62D970B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28"/>
              <a:ext cx="2928" cy="2208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2" name="Freeform 10">
              <a:extLst>
                <a:ext uri="{FF2B5EF4-FFF2-40B4-BE49-F238E27FC236}">
                  <a16:creationId xmlns:a16="http://schemas.microsoft.com/office/drawing/2014/main" id="{EDEE966A-00B0-404A-8778-0D676CE1B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3" y="2478"/>
              <a:ext cx="873" cy="13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0" y="100"/>
                </a:cxn>
                <a:cxn ang="0">
                  <a:pos x="603" y="338"/>
                </a:cxn>
                <a:cxn ang="0">
                  <a:pos x="758" y="548"/>
                </a:cxn>
                <a:cxn ang="0">
                  <a:pos x="841" y="759"/>
                </a:cxn>
                <a:cxn ang="0">
                  <a:pos x="868" y="960"/>
                </a:cxn>
                <a:cxn ang="0">
                  <a:pos x="813" y="1161"/>
                </a:cxn>
                <a:cxn ang="0">
                  <a:pos x="667" y="1362"/>
                </a:cxn>
              </a:cxnLst>
              <a:rect l="0" t="0" r="r" b="b"/>
              <a:pathLst>
                <a:path w="873" h="1362">
                  <a:moveTo>
                    <a:pt x="0" y="0"/>
                  </a:moveTo>
                  <a:cubicBezTo>
                    <a:pt x="52" y="17"/>
                    <a:pt x="209" y="44"/>
                    <a:pt x="310" y="100"/>
                  </a:cubicBezTo>
                  <a:cubicBezTo>
                    <a:pt x="411" y="156"/>
                    <a:pt x="528" y="263"/>
                    <a:pt x="603" y="338"/>
                  </a:cubicBezTo>
                  <a:cubicBezTo>
                    <a:pt x="678" y="413"/>
                    <a:pt x="718" y="478"/>
                    <a:pt x="758" y="548"/>
                  </a:cubicBezTo>
                  <a:cubicBezTo>
                    <a:pt x="798" y="618"/>
                    <a:pt x="823" y="690"/>
                    <a:pt x="841" y="759"/>
                  </a:cubicBezTo>
                  <a:cubicBezTo>
                    <a:pt x="859" y="828"/>
                    <a:pt x="873" y="893"/>
                    <a:pt x="868" y="960"/>
                  </a:cubicBezTo>
                  <a:cubicBezTo>
                    <a:pt x="863" y="1027"/>
                    <a:pt x="847" y="1094"/>
                    <a:pt x="813" y="1161"/>
                  </a:cubicBezTo>
                  <a:cubicBezTo>
                    <a:pt x="779" y="1228"/>
                    <a:pt x="697" y="1320"/>
                    <a:pt x="667" y="1362"/>
                  </a:cubicBez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3" name="Line 11">
              <a:extLst>
                <a:ext uri="{FF2B5EF4-FFF2-40B4-BE49-F238E27FC236}">
                  <a16:creationId xmlns:a16="http://schemas.microsoft.com/office/drawing/2014/main" id="{3D83BE22-2E47-4206-8C0C-187CA9909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968"/>
              <a:ext cx="0" cy="1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5" name="Oval 13">
              <a:extLst>
                <a:ext uri="{FF2B5EF4-FFF2-40B4-BE49-F238E27FC236}">
                  <a16:creationId xmlns:a16="http://schemas.microsoft.com/office/drawing/2014/main" id="{02E978A2-4B9C-4A98-B948-B3D1CFCD4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5" y="2112"/>
              <a:ext cx="1968" cy="528"/>
            </a:xfrm>
            <a:prstGeom prst="ellipse">
              <a:avLst/>
            </a:prstGeom>
            <a:noFill/>
            <a:ln w="19050">
              <a:solidFill>
                <a:srgbClr val="FFCC99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6" name="Line 14">
              <a:extLst>
                <a:ext uri="{FF2B5EF4-FFF2-40B4-BE49-F238E27FC236}">
                  <a16:creationId xmlns:a16="http://schemas.microsoft.com/office/drawing/2014/main" id="{B58B2F2F-224F-463E-B808-CA3B03F17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352"/>
              <a:ext cx="62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7" name="Line 15">
              <a:extLst>
                <a:ext uri="{FF2B5EF4-FFF2-40B4-BE49-F238E27FC236}">
                  <a16:creationId xmlns:a16="http://schemas.microsoft.com/office/drawing/2014/main" id="{B7BE7B5D-C3D6-49DE-813A-1EA95EBA4F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160"/>
              <a:ext cx="48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8" name="Line 16">
              <a:extLst>
                <a:ext uri="{FF2B5EF4-FFF2-40B4-BE49-F238E27FC236}">
                  <a16:creationId xmlns:a16="http://schemas.microsoft.com/office/drawing/2014/main" id="{E4033E0C-0913-4096-8EEF-04298EAEE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" y="2352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9" name="Line 17">
              <a:extLst>
                <a:ext uri="{FF2B5EF4-FFF2-40B4-BE49-F238E27FC236}">
                  <a16:creationId xmlns:a16="http://schemas.microsoft.com/office/drawing/2014/main" id="{67E50F41-6729-49CB-B8E1-A9C7DA70D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240" cy="3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0" name="Line 18">
              <a:extLst>
                <a:ext uri="{FF2B5EF4-FFF2-40B4-BE49-F238E27FC236}">
                  <a16:creationId xmlns:a16="http://schemas.microsoft.com/office/drawing/2014/main" id="{62CD6E13-5B67-4862-A0FD-817F6E564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457"/>
              <a:ext cx="432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1" name="Line 19">
              <a:extLst>
                <a:ext uri="{FF2B5EF4-FFF2-40B4-BE49-F238E27FC236}">
                  <a16:creationId xmlns:a16="http://schemas.microsoft.com/office/drawing/2014/main" id="{8E5C0A2D-F130-4C9D-802A-9A1658973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2046"/>
              <a:ext cx="480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2" name="Line 20">
              <a:extLst>
                <a:ext uri="{FF2B5EF4-FFF2-40B4-BE49-F238E27FC236}">
                  <a16:creationId xmlns:a16="http://schemas.microsoft.com/office/drawing/2014/main" id="{79276919-5941-487F-A821-0BFC6EE59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2592"/>
              <a:ext cx="576" cy="8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3" name="Line 21">
              <a:extLst>
                <a:ext uri="{FF2B5EF4-FFF2-40B4-BE49-F238E27FC236}">
                  <a16:creationId xmlns:a16="http://schemas.microsoft.com/office/drawing/2014/main" id="{E4A3AB8F-7E7A-4ABA-80A5-8C5BF89DC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52"/>
              <a:ext cx="1056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4" name="Line 22">
              <a:extLst>
                <a:ext uri="{FF2B5EF4-FFF2-40B4-BE49-F238E27FC236}">
                  <a16:creationId xmlns:a16="http://schemas.microsoft.com/office/drawing/2014/main" id="{6D32A7A9-4CBE-4106-AF91-7687B4E79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2160"/>
              <a:ext cx="48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35" name="Line 23">
              <a:extLst>
                <a:ext uri="{FF2B5EF4-FFF2-40B4-BE49-F238E27FC236}">
                  <a16:creationId xmlns:a16="http://schemas.microsoft.com/office/drawing/2014/main" id="{500DD9D3-050D-4600-BB7B-09474963B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3120"/>
              <a:ext cx="192" cy="28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4" name="Line 12">
              <a:extLst>
                <a:ext uri="{FF2B5EF4-FFF2-40B4-BE49-F238E27FC236}">
                  <a16:creationId xmlns:a16="http://schemas.microsoft.com/office/drawing/2014/main" id="{5AF6BABA-FBCF-4F35-92B3-E7703423B7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5" y="3264"/>
              <a:ext cx="0" cy="24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6168" name="Object 24">
              <a:extLst>
                <a:ext uri="{FF2B5EF4-FFF2-40B4-BE49-F238E27FC236}">
                  <a16:creationId xmlns:a16="http://schemas.microsoft.com/office/drawing/2014/main" id="{39D77294-BFD9-491E-AA77-0386A8E3BB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2544"/>
            <a:ext cx="26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3" name="Equation" r:id="rId3" imgW="220924" imgH="205740" progId="Equation.3">
                    <p:embed/>
                  </p:oleObj>
                </mc:Choice>
                <mc:Fallback>
                  <p:oleObj name="Equation" r:id="rId3" imgW="220924" imgH="20574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44"/>
                          <a:ext cx="26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9" name="Object 26">
              <a:extLst>
                <a:ext uri="{FF2B5EF4-FFF2-40B4-BE49-F238E27FC236}">
                  <a16:creationId xmlns:a16="http://schemas.microsoft.com/office/drawing/2014/main" id="{35D08AE7-A837-4836-9B24-3412316FFB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848"/>
            <a:ext cx="26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" name="Equation" r:id="rId5" imgW="220924" imgH="205740" progId="Equation.3">
                    <p:embed/>
                  </p:oleObj>
                </mc:Choice>
                <mc:Fallback>
                  <p:oleObj name="Equation" r:id="rId5" imgW="220924" imgH="20574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848"/>
                          <a:ext cx="26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27">
              <a:extLst>
                <a:ext uri="{FF2B5EF4-FFF2-40B4-BE49-F238E27FC236}">
                  <a16:creationId xmlns:a16="http://schemas.microsoft.com/office/drawing/2014/main" id="{553FFD70-D1BA-46C6-B83C-409A1E375F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7" y="2490"/>
            <a:ext cx="26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5" name="Equation" r:id="rId7" imgW="220924" imgH="205740" progId="Equation.3">
                    <p:embed/>
                  </p:oleObj>
                </mc:Choice>
                <mc:Fallback>
                  <p:oleObj name="Equation" r:id="rId7" imgW="220924" imgH="20574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7" y="2490"/>
                          <a:ext cx="261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28">
              <a:extLst>
                <a:ext uri="{FF2B5EF4-FFF2-40B4-BE49-F238E27FC236}">
                  <a16:creationId xmlns:a16="http://schemas.microsoft.com/office/drawing/2014/main" id="{AEF5BCED-13A0-4B5B-B207-594FF26384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5" y="3141"/>
            <a:ext cx="1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6" name="Equation" r:id="rId9" imgW="160005" imgH="205740" progId="Equation.3">
                    <p:embed/>
                  </p:oleObj>
                </mc:Choice>
                <mc:Fallback>
                  <p:oleObj name="Equation" r:id="rId9" imgW="160005" imgH="20574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3141"/>
                          <a:ext cx="18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Object 29">
              <a:extLst>
                <a:ext uri="{FF2B5EF4-FFF2-40B4-BE49-F238E27FC236}">
                  <a16:creationId xmlns:a16="http://schemas.microsoft.com/office/drawing/2014/main" id="{7506D8F1-9497-4580-B81D-E893AB26F2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2" y="3264"/>
            <a:ext cx="30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7" name="Equation" r:id="rId11" imgW="259090" imgH="205740" progId="Equation.3">
                    <p:embed/>
                  </p:oleObj>
                </mc:Choice>
                <mc:Fallback>
                  <p:oleObj name="Equation" r:id="rId11" imgW="259090" imgH="20574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3264"/>
                          <a:ext cx="305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1359" name="Object 47">
            <a:extLst>
              <a:ext uri="{FF2B5EF4-FFF2-40B4-BE49-F238E27FC236}">
                <a16:creationId xmlns:a16="http://schemas.microsoft.com/office/drawing/2014/main" id="{BBA10FDE-BDE7-4077-9206-C53F562DDF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8" y="3090863"/>
          <a:ext cx="28082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公式" r:id="rId13" imgW="1082111" imgH="426666" progId="Equation.3">
                  <p:embed/>
                </p:oleObj>
              </mc:Choice>
              <mc:Fallback>
                <p:oleObj name="公式" r:id="rId13" imgW="1082111" imgH="426666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090863"/>
                        <a:ext cx="28082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6" name="Rectangle 38">
            <a:extLst>
              <a:ext uri="{FF2B5EF4-FFF2-40B4-BE49-F238E27FC236}">
                <a16:creationId xmlns:a16="http://schemas.microsoft.com/office/drawing/2014/main" id="{F86A49D0-9189-4A0F-9522-C13E794E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512763"/>
            <a:ext cx="2828925" cy="52387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FFFF00"/>
                </a:solidFill>
              </a:rPr>
              <a:t>毕奥</a:t>
            </a:r>
            <a:r>
              <a:rPr lang="en-US" altLang="zh-CN" dirty="0">
                <a:solidFill>
                  <a:srgbClr val="FFFF00"/>
                </a:solidFill>
              </a:rPr>
              <a:t>-</a:t>
            </a:r>
            <a:r>
              <a:rPr lang="zh-CN" altLang="en-US" dirty="0">
                <a:solidFill>
                  <a:srgbClr val="FFFF00"/>
                </a:solidFill>
              </a:rPr>
              <a:t>萨伐尔定律</a:t>
            </a:r>
          </a:p>
        </p:txBody>
      </p:sp>
      <p:graphicFrame>
        <p:nvGraphicFramePr>
          <p:cNvPr id="31" name="Object 5">
            <a:extLst>
              <a:ext uri="{FF2B5EF4-FFF2-40B4-BE49-F238E27FC236}">
                <a16:creationId xmlns:a16="http://schemas.microsoft.com/office/drawing/2014/main" id="{C7BA21E7-5E79-48B8-85E0-63B1DB108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088" y="4752975"/>
          <a:ext cx="16732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15" imgW="586684" imgH="297098" progId="Equation.3">
                  <p:embed/>
                </p:oleObj>
              </mc:Choice>
              <mc:Fallback>
                <p:oleObj name="Equation" r:id="rId15" imgW="586684" imgH="29709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752975"/>
                        <a:ext cx="16732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8D892C9E-80CD-431A-B67D-89E1783CCF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D9F92-B228-46F8-B412-75962CAA12F9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/>
          </a:p>
        </p:txBody>
      </p:sp>
      <p:sp>
        <p:nvSpPr>
          <p:cNvPr id="144388" name="Text Box 4">
            <a:extLst>
              <a:ext uri="{FF2B5EF4-FFF2-40B4-BE49-F238E27FC236}">
                <a16:creationId xmlns:a16="http://schemas.microsoft.com/office/drawing/2014/main" id="{0E6AA615-8A93-4BDC-A996-21DD3097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7038"/>
            <a:ext cx="4475163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	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求载流直导线周围磁场的分布。</a:t>
            </a:r>
          </a:p>
        </p:txBody>
      </p:sp>
      <p:sp>
        <p:nvSpPr>
          <p:cNvPr id="144419" name="Rectangle 35">
            <a:extLst>
              <a:ext uri="{FF2B5EF4-FFF2-40B4-BE49-F238E27FC236}">
                <a16:creationId xmlns:a16="http://schemas.microsoft.com/office/drawing/2014/main" id="{54C10C81-13A4-462B-83AD-208D78EFD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95400"/>
            <a:ext cx="4191000" cy="518160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713AA5DE-EE37-4CA2-A28A-255E3DA7B0EC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676400"/>
            <a:ext cx="1371600" cy="4267200"/>
            <a:chOff x="3072" y="1056"/>
            <a:chExt cx="864" cy="2688"/>
          </a:xfrm>
        </p:grpSpPr>
        <p:sp>
          <p:nvSpPr>
            <p:cNvPr id="144426" name="Line 42">
              <a:extLst>
                <a:ext uri="{FF2B5EF4-FFF2-40B4-BE49-F238E27FC236}">
                  <a16:creationId xmlns:a16="http://schemas.microsoft.com/office/drawing/2014/main" id="{6EA15CF8-A6E8-491E-ACFC-4DD9AE9F0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104"/>
              <a:ext cx="0" cy="168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28" name="Line 44">
              <a:extLst>
                <a:ext uri="{FF2B5EF4-FFF2-40B4-BE49-F238E27FC236}">
                  <a16:creationId xmlns:a16="http://schemas.microsoft.com/office/drawing/2014/main" id="{38036C20-E707-49A4-8E6D-F998FB3DA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2" y="2784"/>
              <a:ext cx="864" cy="86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208" name="Object 46">
              <a:extLst>
                <a:ext uri="{FF2B5EF4-FFF2-40B4-BE49-F238E27FC236}">
                  <a16:creationId xmlns:a16="http://schemas.microsoft.com/office/drawing/2014/main" id="{CF7D93FA-CC27-4A46-BDFD-F4BA16D798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3504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0" name="公式" r:id="rId3" imgW="129423" imgH="129567" progId="Equation.3">
                    <p:embed/>
                  </p:oleObj>
                </mc:Choice>
                <mc:Fallback>
                  <p:oleObj name="公式" r:id="rId3" imgW="129423" imgH="129567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504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9" name="Object 48">
              <a:extLst>
                <a:ext uri="{FF2B5EF4-FFF2-40B4-BE49-F238E27FC236}">
                  <a16:creationId xmlns:a16="http://schemas.microsoft.com/office/drawing/2014/main" id="{234C29EB-BD33-4004-98B9-9A847BD28C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056"/>
            <a:ext cx="19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公式" r:id="rId5" imgW="106670" imgH="129567" progId="Equation.3">
                    <p:embed/>
                  </p:oleObj>
                </mc:Choice>
                <mc:Fallback>
                  <p:oleObj name="公式" r:id="rId5" imgW="106670" imgH="129567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056"/>
                          <a:ext cx="19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9">
            <a:extLst>
              <a:ext uri="{FF2B5EF4-FFF2-40B4-BE49-F238E27FC236}">
                <a16:creationId xmlns:a16="http://schemas.microsoft.com/office/drawing/2014/main" id="{85869EA1-7F3D-493E-B1BF-2474F6562B93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457200" cy="3505200"/>
            <a:chOff x="3648" y="1344"/>
            <a:chExt cx="288" cy="2208"/>
          </a:xfrm>
        </p:grpSpPr>
        <p:graphicFrame>
          <p:nvGraphicFramePr>
            <p:cNvPr id="7203" name="Object 50">
              <a:extLst>
                <a:ext uri="{FF2B5EF4-FFF2-40B4-BE49-F238E27FC236}">
                  <a16:creationId xmlns:a16="http://schemas.microsoft.com/office/drawing/2014/main" id="{E8B25E65-CB6C-467C-91E8-6C8F1D8935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584"/>
            <a:ext cx="187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2" name="公式" r:id="rId7" imgW="121838" imgH="159938" progId="Equation.3">
                    <p:embed/>
                  </p:oleObj>
                </mc:Choice>
                <mc:Fallback>
                  <p:oleObj name="公式" r:id="rId7" imgW="121838" imgH="159938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584"/>
                          <a:ext cx="187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35" name="Line 51">
              <a:extLst>
                <a:ext uri="{FF2B5EF4-FFF2-40B4-BE49-F238E27FC236}">
                  <a16:creationId xmlns:a16="http://schemas.microsoft.com/office/drawing/2014/main" id="{DC300729-BEF1-4506-9866-C43D356B0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44"/>
              <a:ext cx="0" cy="2208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36" name="Line 52">
              <a:extLst>
                <a:ext uri="{FF2B5EF4-FFF2-40B4-BE49-F238E27FC236}">
                  <a16:creationId xmlns:a16="http://schemas.microsoft.com/office/drawing/2014/main" id="{33BC9E68-EE99-473B-B404-5354C4D44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6" y="1584"/>
              <a:ext cx="0" cy="288"/>
            </a:xfrm>
            <a:prstGeom prst="line">
              <a:avLst/>
            </a:prstGeom>
            <a:noFill/>
            <a:ln w="19050">
              <a:solidFill>
                <a:srgbClr val="FF9999"/>
              </a:solidFill>
              <a:round/>
              <a:headEnd type="none" w="sm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71">
            <a:extLst>
              <a:ext uri="{FF2B5EF4-FFF2-40B4-BE49-F238E27FC236}">
                <a16:creationId xmlns:a16="http://schemas.microsoft.com/office/drawing/2014/main" id="{FEA6E866-D8E7-42A7-A861-EC85412914DE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886200"/>
            <a:ext cx="4176712" cy="1485900"/>
            <a:chOff x="2971" y="2448"/>
            <a:chExt cx="2631" cy="936"/>
          </a:xfrm>
        </p:grpSpPr>
        <p:sp>
          <p:nvSpPr>
            <p:cNvPr id="144427" name="Line 43">
              <a:extLst>
                <a:ext uri="{FF2B5EF4-FFF2-40B4-BE49-F238E27FC236}">
                  <a16:creationId xmlns:a16="http://schemas.microsoft.com/office/drawing/2014/main" id="{0966C253-B00B-4E3E-AE65-82EE1FCCB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784"/>
              <a:ext cx="144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53" name="AutoShape 69">
              <a:extLst>
                <a:ext uri="{FF2B5EF4-FFF2-40B4-BE49-F238E27FC236}">
                  <a16:creationId xmlns:a16="http://schemas.microsoft.com/office/drawing/2014/main" id="{1395145C-B10D-4B87-A5E5-7593565BF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568"/>
              <a:ext cx="2631" cy="816"/>
            </a:xfrm>
            <a:prstGeom prst="parallelogram">
              <a:avLst>
                <a:gd name="adj" fmla="val 94116"/>
              </a:avLst>
            </a:prstGeom>
            <a:solidFill>
              <a:srgbClr val="6666FF">
                <a:alpha val="39999"/>
              </a:srgbClr>
            </a:solidFill>
            <a:ln w="9525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200" name="Object 47">
              <a:extLst>
                <a:ext uri="{FF2B5EF4-FFF2-40B4-BE49-F238E27FC236}">
                  <a16:creationId xmlns:a16="http://schemas.microsoft.com/office/drawing/2014/main" id="{B7B296E8-52AF-4640-BCE0-001483EE9B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2448"/>
            <a:ext cx="24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3" name="公式" r:id="rId9" imgW="129423" imgH="159938" progId="Equation.3">
                    <p:embed/>
                  </p:oleObj>
                </mc:Choice>
                <mc:Fallback>
                  <p:oleObj name="公式" r:id="rId9" imgW="129423" imgH="159938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448"/>
                          <a:ext cx="24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45">
              <a:extLst>
                <a:ext uri="{FF2B5EF4-FFF2-40B4-BE49-F238E27FC236}">
                  <a16:creationId xmlns:a16="http://schemas.microsoft.com/office/drawing/2014/main" id="{4D9B7414-4F7C-4DDE-BE4F-8BAE178897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2" y="2592"/>
            <a:ext cx="24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4" name="公式" r:id="rId11" imgW="160005" imgH="167531" progId="Equation.3">
                    <p:embed/>
                  </p:oleObj>
                </mc:Choice>
                <mc:Fallback>
                  <p:oleObj name="公式" r:id="rId11" imgW="160005" imgH="167531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2" y="2592"/>
                          <a:ext cx="24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54" name="Line 70">
              <a:extLst>
                <a:ext uri="{FF2B5EF4-FFF2-40B4-BE49-F238E27FC236}">
                  <a16:creationId xmlns:a16="http://schemas.microsoft.com/office/drawing/2014/main" id="{D9F19B4F-F39C-4B90-B47C-D58A1D6AD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" y="2550"/>
              <a:ext cx="0" cy="226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Group 72">
            <a:extLst>
              <a:ext uri="{FF2B5EF4-FFF2-40B4-BE49-F238E27FC236}">
                <a16:creationId xmlns:a16="http://schemas.microsoft.com/office/drawing/2014/main" id="{BD82750A-2484-47C0-914E-4E6EEA9EDCF7}"/>
              </a:ext>
            </a:extLst>
          </p:cNvPr>
          <p:cNvGrpSpPr>
            <a:grpSpLocks/>
          </p:cNvGrpSpPr>
          <p:nvPr/>
        </p:nvGrpSpPr>
        <p:grpSpPr bwMode="auto">
          <a:xfrm>
            <a:off x="5489575" y="3338513"/>
            <a:ext cx="2898775" cy="1530350"/>
            <a:chOff x="3458" y="2103"/>
            <a:chExt cx="1826" cy="964"/>
          </a:xfrm>
        </p:grpSpPr>
        <p:graphicFrame>
          <p:nvGraphicFramePr>
            <p:cNvPr id="7189" name="Object 54">
              <a:extLst>
                <a:ext uri="{FF2B5EF4-FFF2-40B4-BE49-F238E27FC236}">
                  <a16:creationId xmlns:a16="http://schemas.microsoft.com/office/drawing/2014/main" id="{6460A213-634F-468F-8F37-691B1BE875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6" y="2823"/>
            <a:ext cx="24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name="公式" r:id="rId13" imgW="160005" imgH="159938" progId="Equation.3">
                    <p:embed/>
                  </p:oleObj>
                </mc:Choice>
                <mc:Fallback>
                  <p:oleObj name="公式" r:id="rId13" imgW="160005" imgH="159938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823"/>
                          <a:ext cx="244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55">
              <a:extLst>
                <a:ext uri="{FF2B5EF4-FFF2-40B4-BE49-F238E27FC236}">
                  <a16:creationId xmlns:a16="http://schemas.microsoft.com/office/drawing/2014/main" id="{658C345A-943F-4B9C-A173-D23BC9ABBE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1" y="2792"/>
            <a:ext cx="18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公式" r:id="rId15" imgW="121838" imgH="129567" progId="Equation.3">
                    <p:embed/>
                  </p:oleObj>
                </mc:Choice>
                <mc:Fallback>
                  <p:oleObj name="公式" r:id="rId15" imgW="121838" imgH="12956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2792"/>
                          <a:ext cx="186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440" name="Line 56">
              <a:extLst>
                <a:ext uri="{FF2B5EF4-FFF2-40B4-BE49-F238E27FC236}">
                  <a16:creationId xmlns:a16="http://schemas.microsoft.com/office/drawing/2014/main" id="{B63C3E6F-F770-4766-9595-74304BA1E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8" y="2151"/>
              <a:ext cx="0" cy="288"/>
            </a:xfrm>
            <a:prstGeom prst="line">
              <a:avLst/>
            </a:prstGeom>
            <a:noFill/>
            <a:ln w="19050">
              <a:solidFill>
                <a:srgbClr val="66FF66"/>
              </a:solidFill>
              <a:round/>
              <a:headEnd type="none" w="sm" len="lg"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41" name="Line 57">
              <a:extLst>
                <a:ext uri="{FF2B5EF4-FFF2-40B4-BE49-F238E27FC236}">
                  <a16:creationId xmlns:a16="http://schemas.microsoft.com/office/drawing/2014/main" id="{25822BE7-5B13-42E4-89FC-97C7E2D65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4" y="2478"/>
              <a:ext cx="290" cy="297"/>
            </a:xfrm>
            <a:prstGeom prst="line">
              <a:avLst/>
            </a:prstGeom>
            <a:noFill/>
            <a:ln w="19050">
              <a:solidFill>
                <a:srgbClr val="FFCC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42" name="Line 58">
              <a:extLst>
                <a:ext uri="{FF2B5EF4-FFF2-40B4-BE49-F238E27FC236}">
                  <a16:creationId xmlns:a16="http://schemas.microsoft.com/office/drawing/2014/main" id="{B05E6583-1446-4860-B828-3269D6205F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38" y="2343"/>
              <a:ext cx="1056" cy="4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triangl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194" name="Object 59">
              <a:extLst>
                <a:ext uri="{FF2B5EF4-FFF2-40B4-BE49-F238E27FC236}">
                  <a16:creationId xmlns:a16="http://schemas.microsoft.com/office/drawing/2014/main" id="{E2956AA7-4651-470D-81A4-0C05BBA4E1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8" y="2103"/>
            <a:ext cx="372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公式" r:id="rId17" imgW="259090" imgH="205740" progId="Equation.3">
                    <p:embed/>
                  </p:oleObj>
                </mc:Choice>
                <mc:Fallback>
                  <p:oleObj name="公式" r:id="rId17" imgW="259090" imgH="20574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" y="2103"/>
                          <a:ext cx="372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60">
              <a:extLst>
                <a:ext uri="{FF2B5EF4-FFF2-40B4-BE49-F238E27FC236}">
                  <a16:creationId xmlns:a16="http://schemas.microsoft.com/office/drawing/2014/main" id="{BA153BB4-51CD-4550-AC2E-9DADF48716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2" y="2199"/>
            <a:ext cx="22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name="公式" r:id="rId19" imgW="121838" imgH="159938" progId="Equation.3">
                    <p:embed/>
                  </p:oleObj>
                </mc:Choice>
                <mc:Fallback>
                  <p:oleObj name="公式" r:id="rId19" imgW="121838" imgH="159938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2" y="2199"/>
                          <a:ext cx="22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6" name="Object 61">
              <a:extLst>
                <a:ext uri="{FF2B5EF4-FFF2-40B4-BE49-F238E27FC236}">
                  <a16:creationId xmlns:a16="http://schemas.microsoft.com/office/drawing/2014/main" id="{55A8292A-172C-4F4F-B4F5-8853EA088C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6" y="2103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公式" r:id="rId21" imgW="121838" imgH="167531" progId="Equation.3">
                    <p:embed/>
                  </p:oleObj>
                </mc:Choice>
                <mc:Fallback>
                  <p:oleObj name="公式" r:id="rId21" imgW="121838" imgH="167531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6" y="2103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7" name="Object 62">
              <a:extLst>
                <a:ext uri="{FF2B5EF4-FFF2-40B4-BE49-F238E27FC236}">
                  <a16:creationId xmlns:a16="http://schemas.microsoft.com/office/drawing/2014/main" id="{0632B781-1733-48FB-A285-7454A20798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2341"/>
            <a:ext cx="31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0" name="公式" r:id="rId23" imgW="220924" imgH="205740" progId="Equation.3">
                    <p:embed/>
                  </p:oleObj>
                </mc:Choice>
                <mc:Fallback>
                  <p:oleObj name="公式" r:id="rId23" imgW="220924" imgH="20574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341"/>
                          <a:ext cx="31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6">
            <a:extLst>
              <a:ext uri="{FF2B5EF4-FFF2-40B4-BE49-F238E27FC236}">
                <a16:creationId xmlns:a16="http://schemas.microsoft.com/office/drawing/2014/main" id="{259B53FA-C7F2-4B1F-9964-2CB61A3EE362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758950"/>
            <a:ext cx="1676400" cy="3886200"/>
            <a:chOff x="3936" y="1104"/>
            <a:chExt cx="1056" cy="2448"/>
          </a:xfrm>
        </p:grpSpPr>
        <p:sp>
          <p:nvSpPr>
            <p:cNvPr id="144421" name="Line 37">
              <a:extLst>
                <a:ext uri="{FF2B5EF4-FFF2-40B4-BE49-F238E27FC236}">
                  <a16:creationId xmlns:a16="http://schemas.microsoft.com/office/drawing/2014/main" id="{9E93E21F-C2EF-47ED-B916-7DD39F5E3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344"/>
              <a:ext cx="1056" cy="1440"/>
            </a:xfrm>
            <a:prstGeom prst="line">
              <a:avLst/>
            </a:prstGeom>
            <a:noFill/>
            <a:ln w="19050">
              <a:solidFill>
                <a:srgbClr val="00FF99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4422" name="Line 38">
              <a:extLst>
                <a:ext uri="{FF2B5EF4-FFF2-40B4-BE49-F238E27FC236}">
                  <a16:creationId xmlns:a16="http://schemas.microsoft.com/office/drawing/2014/main" id="{D256EEAB-3113-4DC8-9E08-B740E4D9A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2784"/>
              <a:ext cx="1056" cy="768"/>
            </a:xfrm>
            <a:prstGeom prst="line">
              <a:avLst/>
            </a:prstGeom>
            <a:noFill/>
            <a:ln w="19050">
              <a:solidFill>
                <a:srgbClr val="00FF99"/>
              </a:solidFill>
              <a:prstDash val="dash"/>
              <a:round/>
              <a:headEnd type="none" w="sm" len="lg"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187" name="Object 39">
              <a:extLst>
                <a:ext uri="{FF2B5EF4-FFF2-40B4-BE49-F238E27FC236}">
                  <a16:creationId xmlns:a16="http://schemas.microsoft.com/office/drawing/2014/main" id="{066EB9AF-215F-43CB-B9B9-4559711323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57" y="3093"/>
            <a:ext cx="23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1" name="公式" r:id="rId25" imgW="160005" imgH="205740" progId="Equation.3">
                    <p:embed/>
                  </p:oleObj>
                </mc:Choice>
                <mc:Fallback>
                  <p:oleObj name="公式" r:id="rId25" imgW="160005" imgH="20574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3093"/>
                          <a:ext cx="231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40">
              <a:extLst>
                <a:ext uri="{FF2B5EF4-FFF2-40B4-BE49-F238E27FC236}">
                  <a16:creationId xmlns:a16="http://schemas.microsoft.com/office/drawing/2014/main" id="{6938CC51-F61A-4F86-8581-E50C3DD9DF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5" y="1104"/>
            <a:ext cx="24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2" name="公式" r:id="rId27" imgW="167589" imgH="205740" progId="Equation.3">
                    <p:embed/>
                  </p:oleObj>
                </mc:Choice>
                <mc:Fallback>
                  <p:oleObj name="公式" r:id="rId27" imgW="167589" imgH="20574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1104"/>
                          <a:ext cx="249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FF99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11">
            <a:extLst>
              <a:ext uri="{FF2B5EF4-FFF2-40B4-BE49-F238E27FC236}">
                <a16:creationId xmlns:a16="http://schemas.microsoft.com/office/drawing/2014/main" id="{57711C1C-767D-4B32-A8B1-C17015649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1550988"/>
          <a:ext cx="31670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name="公式" r:id="rId29" imgW="1493622" imgH="388702" progId="Equation.3">
                  <p:embed/>
                </p:oleObj>
              </mc:Choice>
              <mc:Fallback>
                <p:oleObj name="公式" r:id="rId29" imgW="1493622" imgH="38870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1550988"/>
                        <a:ext cx="3167063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5">
            <a:extLst>
              <a:ext uri="{FF2B5EF4-FFF2-40B4-BE49-F238E27FC236}">
                <a16:creationId xmlns:a16="http://schemas.microsoft.com/office/drawing/2014/main" id="{5C534BFE-0F71-4A04-B4A6-8063FD716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2652713"/>
            <a:ext cx="434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1.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en-US" altLang="zh-CN" i="1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点在直电流线的延长线上</a:t>
            </a:r>
          </a:p>
        </p:txBody>
      </p:sp>
      <p:graphicFrame>
        <p:nvGraphicFramePr>
          <p:cNvPr id="44" name="Object 7">
            <a:extLst>
              <a:ext uri="{FF2B5EF4-FFF2-40B4-BE49-F238E27FC236}">
                <a16:creationId xmlns:a16="http://schemas.microsoft.com/office/drawing/2014/main" id="{67F86EF0-BC71-4166-9760-928BAC8BE9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8963" y="3594100"/>
          <a:ext cx="863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name="公式" r:id="rId31" imgW="388513" imgH="205740" progId="Equation.3">
                  <p:embed/>
                </p:oleObj>
              </mc:Choice>
              <mc:Fallback>
                <p:oleObj name="公式" r:id="rId31" imgW="388513" imgH="2057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963" y="3594100"/>
                        <a:ext cx="863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27">
            <a:extLst>
              <a:ext uri="{FF2B5EF4-FFF2-40B4-BE49-F238E27FC236}">
                <a16:creationId xmlns:a16="http://schemas.microsoft.com/office/drawing/2014/main" id="{0E195A83-A5E9-4FC4-9D3B-19A80FB10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4459288"/>
            <a:ext cx="4343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2.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如果载流直导线为无限长</a:t>
            </a:r>
          </a:p>
        </p:txBody>
      </p:sp>
      <p:graphicFrame>
        <p:nvGraphicFramePr>
          <p:cNvPr id="46" name="Object 28">
            <a:extLst>
              <a:ext uri="{FF2B5EF4-FFF2-40B4-BE49-F238E27FC236}">
                <a16:creationId xmlns:a16="http://schemas.microsoft.com/office/drawing/2014/main" id="{5AE87B05-8ABE-4603-B958-06BB607AD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75" y="4959350"/>
          <a:ext cx="1944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公式" r:id="rId33" imgW="853358" imgH="205740" progId="Equation.3">
                  <p:embed/>
                </p:oleObj>
              </mc:Choice>
              <mc:Fallback>
                <p:oleObj name="公式" r:id="rId33" imgW="853358" imgH="2057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959350"/>
                        <a:ext cx="19446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0">
            <a:extLst>
              <a:ext uri="{FF2B5EF4-FFF2-40B4-BE49-F238E27FC236}">
                <a16:creationId xmlns:a16="http://schemas.microsoft.com/office/drawing/2014/main" id="{DCECEF88-9343-43C3-8D2C-F0D9C76F7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9813" y="5519738"/>
          <a:ext cx="9048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公式" r:id="rId35" imgW="411511" imgH="388702" progId="Equation.3">
                  <p:embed/>
                </p:oleObj>
              </mc:Choice>
              <mc:Fallback>
                <p:oleObj name="公式" r:id="rId35" imgW="411511" imgH="388702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519738"/>
                        <a:ext cx="9048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20B4A44-3AE3-492A-A1FE-155C121A581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56642" y="5672921"/>
            <a:ext cx="534121" cy="575479"/>
          </a:xfrm>
          <a:prstGeom prst="rect">
            <a:avLst/>
          </a:prstGeom>
          <a:blipFill>
            <a:blip r:embed="rId37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utoUpdateAnimBg="0"/>
      <p:bldP spid="144419" grpId="0" animBg="1"/>
      <p:bldP spid="43" grpId="0" autoUpdateAnimBg="0"/>
      <p:bldP spid="4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日期占位符 1">
            <a:extLst>
              <a:ext uri="{FF2B5EF4-FFF2-40B4-BE49-F238E27FC236}">
                <a16:creationId xmlns:a16="http://schemas.microsoft.com/office/drawing/2014/main" id="{1D238194-F304-4E4A-868F-25210EC895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67FECA7-2AD1-4E56-8FB7-E8AF6D9354B0}" type="datetime9">
              <a:rPr lang="en-US"/>
              <a:pPr>
                <a:defRPr/>
              </a:pPr>
              <a:t>12/22/2017 5:35:31 PM</a:t>
            </a:fld>
            <a:endParaRPr lang="en-US" altLang="zh-CN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66766B6E-72F5-4BC1-866E-FE46ABD7B2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F70969-9FE6-4A2C-8934-21D35399349D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grpSp>
        <p:nvGrpSpPr>
          <p:cNvPr id="8196" name="Group 107">
            <a:extLst>
              <a:ext uri="{FF2B5EF4-FFF2-40B4-BE49-F238E27FC236}">
                <a16:creationId xmlns:a16="http://schemas.microsoft.com/office/drawing/2014/main" id="{5D1C63DF-1A1F-4EA2-9CE8-6CBC759E1E4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341438"/>
            <a:ext cx="4343400" cy="5181600"/>
            <a:chOff x="2880" y="845"/>
            <a:chExt cx="2736" cy="3264"/>
          </a:xfrm>
        </p:grpSpPr>
        <p:sp>
          <p:nvSpPr>
            <p:cNvPr id="151599" name="Rectangle 47">
              <a:extLst>
                <a:ext uri="{FF2B5EF4-FFF2-40B4-BE49-F238E27FC236}">
                  <a16:creationId xmlns:a16="http://schemas.microsoft.com/office/drawing/2014/main" id="{70DF68E7-DFAB-43F0-8A87-2FC44FFB1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5"/>
              <a:ext cx="2736" cy="3264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8227" name="Group 48">
              <a:extLst>
                <a:ext uri="{FF2B5EF4-FFF2-40B4-BE49-F238E27FC236}">
                  <a16:creationId xmlns:a16="http://schemas.microsoft.com/office/drawing/2014/main" id="{B82BE283-BBB3-4A44-8542-85B6438C7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0" y="2651"/>
              <a:ext cx="584" cy="864"/>
              <a:chOff x="3961" y="2840"/>
              <a:chExt cx="584" cy="864"/>
            </a:xfrm>
          </p:grpSpPr>
          <p:sp>
            <p:nvSpPr>
              <p:cNvPr id="151601" name="Line 49">
                <a:extLst>
                  <a:ext uri="{FF2B5EF4-FFF2-40B4-BE49-F238E27FC236}">
                    <a16:creationId xmlns:a16="http://schemas.microsoft.com/office/drawing/2014/main" id="{14E47E52-C931-47EB-BECB-49F82C9CD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317" cy="574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2" name="Line 50">
                <a:extLst>
                  <a:ext uri="{FF2B5EF4-FFF2-40B4-BE49-F238E27FC236}">
                    <a16:creationId xmlns:a16="http://schemas.microsoft.com/office/drawing/2014/main" id="{A4A1A89D-1DC1-41A8-B3B7-A31EF0E4C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96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3" name="Line 51">
                <a:extLst>
                  <a:ext uri="{FF2B5EF4-FFF2-40B4-BE49-F238E27FC236}">
                    <a16:creationId xmlns:a16="http://schemas.microsoft.com/office/drawing/2014/main" id="{6334AA25-BF62-4DD6-B371-E6BCAAB19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3080"/>
                <a:ext cx="528" cy="4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4" name="Line 52">
                <a:extLst>
                  <a:ext uri="{FF2B5EF4-FFF2-40B4-BE49-F238E27FC236}">
                    <a16:creationId xmlns:a16="http://schemas.microsoft.com/office/drawing/2014/main" id="{6E78409E-C89E-4D2C-BA5F-F13FEE1AF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28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5" name="Line 53">
                <a:extLst>
                  <a:ext uri="{FF2B5EF4-FFF2-40B4-BE49-F238E27FC236}">
                    <a16:creationId xmlns:a16="http://schemas.microsoft.com/office/drawing/2014/main" id="{519B5CDE-5D7C-4AE9-B7C1-AC8B95EF11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480" cy="48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6" name="Line 54">
                <a:extLst>
                  <a:ext uri="{FF2B5EF4-FFF2-40B4-BE49-F238E27FC236}">
                    <a16:creationId xmlns:a16="http://schemas.microsoft.com/office/drawing/2014/main" id="{1B8A7FA6-3EEC-44F5-A42E-809BAA1B5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936"/>
                <a:ext cx="480" cy="192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7" name="Line 55">
                <a:extLst>
                  <a:ext uri="{FF2B5EF4-FFF2-40B4-BE49-F238E27FC236}">
                    <a16:creationId xmlns:a16="http://schemas.microsoft.com/office/drawing/2014/main" id="{2D4EBD88-D555-44C2-8253-CA11F24355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888"/>
                <a:ext cx="432" cy="24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8" name="Line 56">
                <a:extLst>
                  <a:ext uri="{FF2B5EF4-FFF2-40B4-BE49-F238E27FC236}">
                    <a16:creationId xmlns:a16="http://schemas.microsoft.com/office/drawing/2014/main" id="{548E5A51-21C8-48C8-A282-B46878BDC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840"/>
                <a:ext cx="336" cy="28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09" name="Line 57">
                <a:extLst>
                  <a:ext uri="{FF2B5EF4-FFF2-40B4-BE49-F238E27FC236}">
                    <a16:creationId xmlns:a16="http://schemas.microsoft.com/office/drawing/2014/main" id="{3F5E9D27-E1AC-4840-AA14-5D4E8FF37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240" cy="52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0" name="Line 58">
                <a:extLst>
                  <a:ext uri="{FF2B5EF4-FFF2-40B4-BE49-F238E27FC236}">
                    <a16:creationId xmlns:a16="http://schemas.microsoft.com/office/drawing/2014/main" id="{B7A71A59-FF3A-4F72-A25C-157EC28F0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40"/>
                <a:ext cx="453" cy="517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1" name="Line 59">
                <a:extLst>
                  <a:ext uri="{FF2B5EF4-FFF2-40B4-BE49-F238E27FC236}">
                    <a16:creationId xmlns:a16="http://schemas.microsoft.com/office/drawing/2014/main" id="{93EFB262-DB70-4E9A-9FFF-39A310330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2" name="Line 60">
                <a:extLst>
                  <a:ext uri="{FF2B5EF4-FFF2-40B4-BE49-F238E27FC236}">
                    <a16:creationId xmlns:a16="http://schemas.microsoft.com/office/drawing/2014/main" id="{3F45B32E-CB44-4805-BBAF-1B314CC17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136" cy="393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3" name="Line 61">
                <a:extLst>
                  <a:ext uri="{FF2B5EF4-FFF2-40B4-BE49-F238E27FC236}">
                    <a16:creationId xmlns:a16="http://schemas.microsoft.com/office/drawing/2014/main" id="{A2395F25-FD91-414C-91B7-C07927952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3080"/>
                <a:ext cx="96" cy="4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4" name="Line 62">
                <a:extLst>
                  <a:ext uri="{FF2B5EF4-FFF2-40B4-BE49-F238E27FC236}">
                    <a16:creationId xmlns:a16="http://schemas.microsoft.com/office/drawing/2014/main" id="{21AEB530-6463-46FF-88CF-58E896EB7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5" name="Line 63">
                <a:extLst>
                  <a:ext uri="{FF2B5EF4-FFF2-40B4-BE49-F238E27FC236}">
                    <a16:creationId xmlns:a16="http://schemas.microsoft.com/office/drawing/2014/main" id="{01EA7279-3A70-4A69-A72C-DFC7508B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96" cy="4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6" name="Line 64">
                <a:extLst>
                  <a:ext uri="{FF2B5EF4-FFF2-40B4-BE49-F238E27FC236}">
                    <a16:creationId xmlns:a16="http://schemas.microsoft.com/office/drawing/2014/main" id="{BA06DBB8-D31B-4847-81CB-993820289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984"/>
                <a:ext cx="144" cy="144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7" name="Line 65">
                <a:extLst>
                  <a:ext uri="{FF2B5EF4-FFF2-40B4-BE49-F238E27FC236}">
                    <a16:creationId xmlns:a16="http://schemas.microsoft.com/office/drawing/2014/main" id="{75C2078C-C4EC-45FC-8F12-50A401550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840"/>
                <a:ext cx="272" cy="28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8" name="Line 66">
                <a:extLst>
                  <a:ext uri="{FF2B5EF4-FFF2-40B4-BE49-F238E27FC236}">
                    <a16:creationId xmlns:a16="http://schemas.microsoft.com/office/drawing/2014/main" id="{614C69C1-EBD2-47DD-A118-A1EB38004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96" cy="192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19" name="Line 67">
                <a:extLst>
                  <a:ext uri="{FF2B5EF4-FFF2-40B4-BE49-F238E27FC236}">
                    <a16:creationId xmlns:a16="http://schemas.microsoft.com/office/drawing/2014/main" id="{1E8D2BDF-B54F-43D3-B643-E8173EA7A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0" name="Line 68">
                <a:extLst>
                  <a:ext uri="{FF2B5EF4-FFF2-40B4-BE49-F238E27FC236}">
                    <a16:creationId xmlns:a16="http://schemas.microsoft.com/office/drawing/2014/main" id="{D9EE59C8-B92D-47F4-8213-C50BAD8BD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4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1" name="Line 69">
                <a:extLst>
                  <a:ext uri="{FF2B5EF4-FFF2-40B4-BE49-F238E27FC236}">
                    <a16:creationId xmlns:a16="http://schemas.microsoft.com/office/drawing/2014/main" id="{F8FBC38C-DCB5-413E-ACEF-913EC44AED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192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2" name="Line 70">
                <a:extLst>
                  <a:ext uri="{FF2B5EF4-FFF2-40B4-BE49-F238E27FC236}">
                    <a16:creationId xmlns:a16="http://schemas.microsoft.com/office/drawing/2014/main" id="{4C7D04D5-76CF-46D6-BF20-1970D32A5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44" cy="393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3" name="Line 71">
                <a:extLst>
                  <a:ext uri="{FF2B5EF4-FFF2-40B4-BE49-F238E27FC236}">
                    <a16:creationId xmlns:a16="http://schemas.microsoft.com/office/drawing/2014/main" id="{F163A55E-0128-4015-BEB4-2D77A1714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384" cy="576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4" name="Line 72">
                <a:extLst>
                  <a:ext uri="{FF2B5EF4-FFF2-40B4-BE49-F238E27FC236}">
                    <a16:creationId xmlns:a16="http://schemas.microsoft.com/office/drawing/2014/main" id="{33A5C913-5A7E-4B28-81B0-6F42592278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984"/>
                <a:ext cx="528" cy="144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5" name="Line 73">
                <a:extLst>
                  <a:ext uri="{FF2B5EF4-FFF2-40B4-BE49-F238E27FC236}">
                    <a16:creationId xmlns:a16="http://schemas.microsoft.com/office/drawing/2014/main" id="{03FF69F9-6836-40AF-BBF1-2B9D2D6D1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3032"/>
                <a:ext cx="528" cy="96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6" name="Line 74">
                <a:extLst>
                  <a:ext uri="{FF2B5EF4-FFF2-40B4-BE49-F238E27FC236}">
                    <a16:creationId xmlns:a16="http://schemas.microsoft.com/office/drawing/2014/main" id="{FD9626B5-D896-43C9-808E-FE1AEA1E9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499" cy="43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7" name="Line 75">
                <a:extLst>
                  <a:ext uri="{FF2B5EF4-FFF2-40B4-BE49-F238E27FC236}">
                    <a16:creationId xmlns:a16="http://schemas.microsoft.com/office/drawing/2014/main" id="{F79FBA51-CADE-470F-9B71-8252D75EA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13"/>
                <a:ext cx="544" cy="347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8" name="Line 76">
                <a:extLst>
                  <a:ext uri="{FF2B5EF4-FFF2-40B4-BE49-F238E27FC236}">
                    <a16:creationId xmlns:a16="http://schemas.microsoft.com/office/drawing/2014/main" id="{A5204A7D-E789-45B9-9DEA-D3F5DA98B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1" y="2840"/>
                <a:ext cx="408" cy="288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29" name="Line 77">
                <a:extLst>
                  <a:ext uri="{FF2B5EF4-FFF2-40B4-BE49-F238E27FC236}">
                    <a16:creationId xmlns:a16="http://schemas.microsoft.com/office/drawing/2014/main" id="{1734BABB-311B-4D86-B07B-5500B36BA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240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30" name="Line 78">
                <a:extLst>
                  <a:ext uri="{FF2B5EF4-FFF2-40B4-BE49-F238E27FC236}">
                    <a16:creationId xmlns:a16="http://schemas.microsoft.com/office/drawing/2014/main" id="{97BAF78A-347D-4B11-B8FE-A47AE21F3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3128"/>
                <a:ext cx="576" cy="144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31" name="Line 79">
                <a:extLst>
                  <a:ext uri="{FF2B5EF4-FFF2-40B4-BE49-F238E27FC236}">
                    <a16:creationId xmlns:a16="http://schemas.microsoft.com/office/drawing/2014/main" id="{BECB96C3-714C-426F-B11F-4EF5F9D2A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5" y="3128"/>
                <a:ext cx="412" cy="544"/>
              </a:xfrm>
              <a:prstGeom prst="line">
                <a:avLst/>
              </a:prstGeom>
              <a:noFill/>
              <a:ln w="19050">
                <a:solidFill>
                  <a:srgbClr val="DDDDDD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32" name="Oval 80">
                <a:extLst>
                  <a:ext uri="{FF2B5EF4-FFF2-40B4-BE49-F238E27FC236}">
                    <a16:creationId xmlns:a16="http://schemas.microsoft.com/office/drawing/2014/main" id="{EDC44C5A-01C9-46B1-8AD2-71C2F5CB8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5" y="2840"/>
                <a:ext cx="480" cy="864"/>
              </a:xfrm>
              <a:prstGeom prst="ellipse">
                <a:avLst/>
              </a:prstGeom>
              <a:noFill/>
              <a:ln w="28575">
                <a:solidFill>
                  <a:srgbClr val="FF66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228" name="Group 81">
              <a:extLst>
                <a:ext uri="{FF2B5EF4-FFF2-40B4-BE49-F238E27FC236}">
                  <a16:creationId xmlns:a16="http://schemas.microsoft.com/office/drawing/2014/main" id="{FFC4C31A-CFFD-49F2-A9EB-51A850BE0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536"/>
              <a:ext cx="864" cy="1296"/>
              <a:chOff x="3168" y="1536"/>
              <a:chExt cx="864" cy="1296"/>
            </a:xfrm>
          </p:grpSpPr>
          <p:sp>
            <p:nvSpPr>
              <p:cNvPr id="151634" name="Oval 82">
                <a:extLst>
                  <a:ext uri="{FF2B5EF4-FFF2-40B4-BE49-F238E27FC236}">
                    <a16:creationId xmlns:a16="http://schemas.microsoft.com/office/drawing/2014/main" id="{111D0CC1-7E06-44C7-86A6-951952068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624" cy="1296"/>
              </a:xfrm>
              <a:prstGeom prst="ellipse">
                <a:avLst/>
              </a:prstGeom>
              <a:noFill/>
              <a:ln w="19050">
                <a:solidFill>
                  <a:srgbClr val="FF99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35" name="Line 83">
                <a:extLst>
                  <a:ext uri="{FF2B5EF4-FFF2-40B4-BE49-F238E27FC236}">
                    <a16:creationId xmlns:a16="http://schemas.microsoft.com/office/drawing/2014/main" id="{D0FAC315-C6B3-446C-B387-1181561CF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408" y="2064"/>
                <a:ext cx="336" cy="9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8251" name="Object 1047">
                <a:extLst>
                  <a:ext uri="{FF2B5EF4-FFF2-40B4-BE49-F238E27FC236}">
                    <a16:creationId xmlns:a16="http://schemas.microsoft.com/office/drawing/2014/main" id="{23E06AF8-305A-44B6-974C-701EF81F33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24" y="2115"/>
              <a:ext cx="188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6" name="公式" r:id="rId3" imgW="160005" imgH="159938" progId="Equation.3">
                      <p:embed/>
                    </p:oleObj>
                  </mc:Choice>
                  <mc:Fallback>
                    <p:oleObj name="公式" r:id="rId3" imgW="160005" imgH="159938" progId="Equation.3">
                      <p:embed/>
                      <p:pic>
                        <p:nvPicPr>
                          <p:cNvPr id="0" name="Object 10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2115"/>
                            <a:ext cx="188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1637" name="Line 85">
                <a:extLst>
                  <a:ext uri="{FF2B5EF4-FFF2-40B4-BE49-F238E27FC236}">
                    <a16:creationId xmlns:a16="http://schemas.microsoft.com/office/drawing/2014/main" id="{3709AC3D-80D5-49F1-A960-9599A1852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12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99CC"/>
                </a:solidFill>
                <a:round/>
                <a:headEnd type="none" w="sm" len="lg"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8253" name="Object 1048">
                <a:extLst>
                  <a:ext uri="{FF2B5EF4-FFF2-40B4-BE49-F238E27FC236}">
                    <a16:creationId xmlns:a16="http://schemas.microsoft.com/office/drawing/2014/main" id="{B75C7B52-E49B-4550-97CE-1D9A55892B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2064"/>
              <a:ext cx="187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7" name="公式" r:id="rId5" imgW="121838" imgH="159938" progId="Equation.3">
                      <p:embed/>
                    </p:oleObj>
                  </mc:Choice>
                  <mc:Fallback>
                    <p:oleObj name="公式" r:id="rId5" imgW="121838" imgH="159938" progId="Equation.3">
                      <p:embed/>
                      <p:pic>
                        <p:nvPicPr>
                          <p:cNvPr id="0" name="Object 10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064"/>
                            <a:ext cx="187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29" name="Group 87">
              <a:extLst>
                <a:ext uri="{FF2B5EF4-FFF2-40B4-BE49-F238E27FC236}">
                  <a16:creationId xmlns:a16="http://schemas.microsoft.com/office/drawing/2014/main" id="{4B85BACF-98F9-4F0F-8160-4383B4AAA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536"/>
              <a:ext cx="1560" cy="1503"/>
              <a:chOff x="3696" y="1536"/>
              <a:chExt cx="1560" cy="1503"/>
            </a:xfrm>
          </p:grpSpPr>
          <p:sp>
            <p:nvSpPr>
              <p:cNvPr id="151640" name="Line 88">
                <a:extLst>
                  <a:ext uri="{FF2B5EF4-FFF2-40B4-BE49-F238E27FC236}">
                    <a16:creationId xmlns:a16="http://schemas.microsoft.com/office/drawing/2014/main" id="{211FB794-351D-4A43-8C56-0BD2D2FD7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536"/>
                <a:ext cx="96" cy="0"/>
              </a:xfrm>
              <a:prstGeom prst="lin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41" name="Line 89">
                <a:extLst>
                  <a:ext uri="{FF2B5EF4-FFF2-40B4-BE49-F238E27FC236}">
                    <a16:creationId xmlns:a16="http://schemas.microsoft.com/office/drawing/2014/main" id="{1F67A376-E662-47A6-9FB7-FBDA00CF5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536"/>
                <a:ext cx="1104" cy="1392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8242" name="Object 1043">
                <a:extLst>
                  <a:ext uri="{FF2B5EF4-FFF2-40B4-BE49-F238E27FC236}">
                    <a16:creationId xmlns:a16="http://schemas.microsoft.com/office/drawing/2014/main" id="{905C983D-ECAE-4E13-8F92-0509707780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1920"/>
              <a:ext cx="224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8" name="公式" r:id="rId7" imgW="121838" imgH="159938" progId="Equation.3">
                      <p:embed/>
                    </p:oleObj>
                  </mc:Choice>
                  <mc:Fallback>
                    <p:oleObj name="公式" r:id="rId7" imgW="121838" imgH="159938" progId="Equation.3">
                      <p:embed/>
                      <p:pic>
                        <p:nvPicPr>
                          <p:cNvPr id="0" name="Object 10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920"/>
                            <a:ext cx="224" cy="2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1643" name="Freeform 91">
                <a:extLst>
                  <a:ext uri="{FF2B5EF4-FFF2-40B4-BE49-F238E27FC236}">
                    <a16:creationId xmlns:a16="http://schemas.microsoft.com/office/drawing/2014/main" id="{04751CCE-B1F3-49F3-A084-101B0C6DF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4" y="1707"/>
                <a:ext cx="137" cy="81"/>
              </a:xfrm>
              <a:custGeom>
                <a:avLst/>
                <a:gdLst/>
                <a:ahLst/>
                <a:cxnLst>
                  <a:cxn ang="0">
                    <a:pos x="137" y="0"/>
                  </a:cxn>
                  <a:cxn ang="0">
                    <a:pos x="74" y="70"/>
                  </a:cxn>
                  <a:cxn ang="0">
                    <a:pos x="0" y="69"/>
                  </a:cxn>
                </a:cxnLst>
                <a:rect l="0" t="0" r="r" b="b"/>
                <a:pathLst>
                  <a:path w="137" h="81">
                    <a:moveTo>
                      <a:pt x="137" y="0"/>
                    </a:moveTo>
                    <a:cubicBezTo>
                      <a:pt x="126" y="12"/>
                      <a:pt x="97" y="59"/>
                      <a:pt x="74" y="70"/>
                    </a:cubicBezTo>
                    <a:cubicBezTo>
                      <a:pt x="51" y="81"/>
                      <a:pt x="15" y="69"/>
                      <a:pt x="0" y="69"/>
                    </a:cubicBezTo>
                  </a:path>
                </a:pathLst>
              </a:custGeom>
              <a:noFill/>
              <a:ln w="19050" cmpd="sng">
                <a:solidFill>
                  <a:schemeClr val="tx2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8244" name="Object 1044">
                <a:extLst>
                  <a:ext uri="{FF2B5EF4-FFF2-40B4-BE49-F238E27FC236}">
                    <a16:creationId xmlns:a16="http://schemas.microsoft.com/office/drawing/2014/main" id="{1B95C339-062D-4952-B1D4-BD697774A5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0" y="1800"/>
              <a:ext cx="179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89" name="公式" r:id="rId9" imgW="129423" imgH="129567" progId="Equation.3">
                      <p:embed/>
                    </p:oleObj>
                  </mc:Choice>
                  <mc:Fallback>
                    <p:oleObj name="公式" r:id="rId9" imgW="129423" imgH="129567" progId="Equation.3">
                      <p:embed/>
                      <p:pic>
                        <p:nvPicPr>
                          <p:cNvPr id="0" name="Object 1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0" y="1800"/>
                            <a:ext cx="179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1645" name="Line 93">
                <a:extLst>
                  <a:ext uri="{FF2B5EF4-FFF2-40B4-BE49-F238E27FC236}">
                    <a16:creationId xmlns:a16="http://schemas.microsoft.com/office/drawing/2014/main" id="{EDDAA8B4-DD4D-47DA-AD80-AF19E114C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592"/>
                <a:ext cx="336" cy="336"/>
              </a:xfrm>
              <a:prstGeom prst="line">
                <a:avLst/>
              </a:prstGeom>
              <a:noFill/>
              <a:ln w="19050">
                <a:solidFill>
                  <a:srgbClr val="FF3399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46" name="Freeform 94">
                <a:extLst>
                  <a:ext uri="{FF2B5EF4-FFF2-40B4-BE49-F238E27FC236}">
                    <a16:creationId xmlns:a16="http://schemas.microsoft.com/office/drawing/2014/main" id="{BEA3E0CB-2BB4-48DC-B126-2AAD9067F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" y="2765"/>
                <a:ext cx="59" cy="274"/>
              </a:xfrm>
              <a:custGeom>
                <a:avLst/>
                <a:gdLst/>
                <a:ahLst/>
                <a:cxnLst>
                  <a:cxn ang="0">
                    <a:pos x="59" y="0"/>
                  </a:cxn>
                  <a:cxn ang="0">
                    <a:pos x="47" y="150"/>
                  </a:cxn>
                  <a:cxn ang="0">
                    <a:pos x="0" y="274"/>
                  </a:cxn>
                </a:cxnLst>
                <a:rect l="0" t="0" r="r" b="b"/>
                <a:pathLst>
                  <a:path w="59" h="274">
                    <a:moveTo>
                      <a:pt x="59" y="0"/>
                    </a:moveTo>
                    <a:cubicBezTo>
                      <a:pt x="57" y="25"/>
                      <a:pt x="57" y="104"/>
                      <a:pt x="47" y="150"/>
                    </a:cubicBezTo>
                    <a:cubicBezTo>
                      <a:pt x="37" y="196"/>
                      <a:pt x="10" y="248"/>
                      <a:pt x="0" y="274"/>
                    </a:cubicBezTo>
                  </a:path>
                </a:pathLst>
              </a:custGeom>
              <a:noFill/>
              <a:ln w="19050" cmpd="sng">
                <a:solidFill>
                  <a:schemeClr val="folHlink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8247" name="Object 1045">
                <a:extLst>
                  <a:ext uri="{FF2B5EF4-FFF2-40B4-BE49-F238E27FC236}">
                    <a16:creationId xmlns:a16="http://schemas.microsoft.com/office/drawing/2014/main" id="{4076C789-4683-4AFB-9EF1-509B9DCC68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12" y="2795"/>
              <a:ext cx="201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0" name="公式" r:id="rId11" imgW="129423" imgH="129567" progId="Equation.3">
                      <p:embed/>
                    </p:oleObj>
                  </mc:Choice>
                  <mc:Fallback>
                    <p:oleObj name="公式" r:id="rId11" imgW="129423" imgH="129567" progId="Equation.3">
                      <p:embed/>
                      <p:pic>
                        <p:nvPicPr>
                          <p:cNvPr id="0" name="Object 10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2" y="2795"/>
                            <a:ext cx="201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48" name="Object 1046">
                <a:extLst>
                  <a:ext uri="{FF2B5EF4-FFF2-40B4-BE49-F238E27FC236}">
                    <a16:creationId xmlns:a16="http://schemas.microsoft.com/office/drawing/2014/main" id="{F9933F2A-DD36-4B8D-8643-920E2E8D1C5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44" y="2304"/>
              <a:ext cx="312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1" name="公式" r:id="rId13" imgW="220924" imgH="205740" progId="Equation.3">
                      <p:embed/>
                    </p:oleObj>
                  </mc:Choice>
                  <mc:Fallback>
                    <p:oleObj name="公式" r:id="rId13" imgW="220924" imgH="205740" progId="Equation.3">
                      <p:embed/>
                      <p:pic>
                        <p:nvPicPr>
                          <p:cNvPr id="0" name="Object 10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2304"/>
                            <a:ext cx="312" cy="2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30" name="Group 97">
              <a:extLst>
                <a:ext uri="{FF2B5EF4-FFF2-40B4-BE49-F238E27FC236}">
                  <a16:creationId xmlns:a16="http://schemas.microsoft.com/office/drawing/2014/main" id="{0E5DABE1-41B6-4DA8-98DB-ACD8A8F30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08"/>
              <a:ext cx="2357" cy="2522"/>
              <a:chOff x="3072" y="1008"/>
              <a:chExt cx="2357" cy="2522"/>
            </a:xfrm>
          </p:grpSpPr>
          <p:sp>
            <p:nvSpPr>
              <p:cNvPr id="151650" name="Line 98">
                <a:extLst>
                  <a:ext uri="{FF2B5EF4-FFF2-40B4-BE49-F238E27FC236}">
                    <a16:creationId xmlns:a16="http://schemas.microsoft.com/office/drawing/2014/main" id="{B7F4A491-67B2-42EA-802B-9994A419D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680"/>
                <a:ext cx="2160" cy="1536"/>
              </a:xfrm>
              <a:prstGeom prst="line">
                <a:avLst/>
              </a:prstGeom>
              <a:noFill/>
              <a:ln w="19050">
                <a:solidFill>
                  <a:srgbClr val="9999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51" name="Line 99">
                <a:extLst>
                  <a:ext uri="{FF2B5EF4-FFF2-40B4-BE49-F238E27FC236}">
                    <a16:creationId xmlns:a16="http://schemas.microsoft.com/office/drawing/2014/main" id="{49FE03BB-7028-426F-AE62-7DC36EF32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4" y="1008"/>
                <a:ext cx="0" cy="1152"/>
              </a:xfrm>
              <a:prstGeom prst="line">
                <a:avLst/>
              </a:prstGeom>
              <a:noFill/>
              <a:ln w="19050">
                <a:solidFill>
                  <a:srgbClr val="9999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52" name="Line 100">
                <a:extLst>
                  <a:ext uri="{FF2B5EF4-FFF2-40B4-BE49-F238E27FC236}">
                    <a16:creationId xmlns:a16="http://schemas.microsoft.com/office/drawing/2014/main" id="{94680365-4794-4966-A32B-B6DC215DF6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20" y="2160"/>
                <a:ext cx="624" cy="384"/>
              </a:xfrm>
              <a:prstGeom prst="line">
                <a:avLst/>
              </a:prstGeom>
              <a:noFill/>
              <a:ln w="19050">
                <a:solidFill>
                  <a:srgbClr val="9999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53" name="Line 101">
                <a:extLst>
                  <a:ext uri="{FF2B5EF4-FFF2-40B4-BE49-F238E27FC236}">
                    <a16:creationId xmlns:a16="http://schemas.microsoft.com/office/drawing/2014/main" id="{174E72C0-017B-48D1-9BDB-6582FBA72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13" y="2939"/>
                <a:ext cx="336" cy="192"/>
              </a:xfrm>
              <a:prstGeom prst="line">
                <a:avLst/>
              </a:prstGeom>
              <a:noFill/>
              <a:ln w="19050">
                <a:solidFill>
                  <a:srgbClr val="00CC99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1654" name="Line 102">
                <a:extLst>
                  <a:ext uri="{FF2B5EF4-FFF2-40B4-BE49-F238E27FC236}">
                    <a16:creationId xmlns:a16="http://schemas.microsoft.com/office/drawing/2014/main" id="{57B0435F-BBB9-48D4-81C9-748285CA4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2296"/>
                <a:ext cx="1088" cy="771"/>
              </a:xfrm>
              <a:prstGeom prst="line">
                <a:avLst/>
              </a:prstGeom>
              <a:noFill/>
              <a:ln w="19050">
                <a:solidFill>
                  <a:srgbClr val="00CC99"/>
                </a:solidFill>
                <a:round/>
                <a:headEnd type="triangle" w="sm" len="lg"/>
                <a:tailEnd type="triangle" w="sm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8236" name="Object 1039">
                <a:extLst>
                  <a:ext uri="{FF2B5EF4-FFF2-40B4-BE49-F238E27FC236}">
                    <a16:creationId xmlns:a16="http://schemas.microsoft.com/office/drawing/2014/main" id="{16B8F1EE-46BA-4080-B7C5-C72CE777B7E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78" y="2704"/>
              <a:ext cx="169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2" name="公式" r:id="rId15" imgW="129423" imgH="129567" progId="Equation.3">
                      <p:embed/>
                    </p:oleObj>
                  </mc:Choice>
                  <mc:Fallback>
                    <p:oleObj name="公式" r:id="rId15" imgW="129423" imgH="129567" progId="Equation.3">
                      <p:embed/>
                      <p:pic>
                        <p:nvPicPr>
                          <p:cNvPr id="0" name="Object 10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78" y="2704"/>
                            <a:ext cx="169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7" name="Object 1040">
                <a:extLst>
                  <a:ext uri="{FF2B5EF4-FFF2-40B4-BE49-F238E27FC236}">
                    <a16:creationId xmlns:a16="http://schemas.microsoft.com/office/drawing/2014/main" id="{6BDB953E-C8E3-461D-AEFC-26C5CBCF80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72" y="3024"/>
              <a:ext cx="217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3" name="公式" r:id="rId17" imgW="160005" imgH="159938" progId="Equation.3">
                      <p:embed/>
                    </p:oleObj>
                  </mc:Choice>
                  <mc:Fallback>
                    <p:oleObj name="公式" r:id="rId17" imgW="160005" imgH="159938" progId="Equation.3">
                      <p:embed/>
                      <p:pic>
                        <p:nvPicPr>
                          <p:cNvPr id="0" name="Object 1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2" y="3024"/>
                            <a:ext cx="217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8" name="Object 1041">
                <a:extLst>
                  <a:ext uri="{FF2B5EF4-FFF2-40B4-BE49-F238E27FC236}">
                    <a16:creationId xmlns:a16="http://schemas.microsoft.com/office/drawing/2014/main" id="{2508278B-4AA3-4668-A3BA-4CB2118D1E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2016"/>
              <a:ext cx="19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4" name="公式" r:id="rId19" imgW="160005" imgH="167531" progId="Equation.3">
                      <p:embed/>
                    </p:oleObj>
                  </mc:Choice>
                  <mc:Fallback>
                    <p:oleObj name="公式" r:id="rId19" imgW="160005" imgH="167531" progId="Equation.3">
                      <p:embed/>
                      <p:pic>
                        <p:nvPicPr>
                          <p:cNvPr id="0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016"/>
                            <a:ext cx="199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9" name="Object 1042">
                <a:extLst>
                  <a:ext uri="{FF2B5EF4-FFF2-40B4-BE49-F238E27FC236}">
                    <a16:creationId xmlns:a16="http://schemas.microsoft.com/office/drawing/2014/main" id="{A8F1C179-8E11-478E-9AD6-5B0198A4A0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93" y="3294"/>
              <a:ext cx="236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5" name="公式" r:id="rId21" imgW="129423" imgH="129567" progId="Equation.3">
                      <p:embed/>
                    </p:oleObj>
                  </mc:Choice>
                  <mc:Fallback>
                    <p:oleObj name="公式" r:id="rId21" imgW="129423" imgH="129567" progId="Equation.3">
                      <p:embed/>
                      <p:pic>
                        <p:nvPicPr>
                          <p:cNvPr id="0" name="Object 1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93" y="3294"/>
                            <a:ext cx="236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06852" name="Object 1028">
            <a:extLst>
              <a:ext uri="{FF2B5EF4-FFF2-40B4-BE49-F238E27FC236}">
                <a16:creationId xmlns:a16="http://schemas.microsoft.com/office/drawing/2014/main" id="{DAF6E280-9B0D-4DB0-87F9-6EE967A92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1355725"/>
          <a:ext cx="23764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公式" r:id="rId23" imgW="1135446" imgH="464874" progId="Equation.3">
                  <p:embed/>
                </p:oleObj>
              </mc:Choice>
              <mc:Fallback>
                <p:oleObj name="公式" r:id="rId23" imgW="1135446" imgH="464874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355725"/>
                        <a:ext cx="23764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34">
            <a:extLst>
              <a:ext uri="{FF2B5EF4-FFF2-40B4-BE49-F238E27FC236}">
                <a16:creationId xmlns:a16="http://schemas.microsoft.com/office/drawing/2014/main" id="{A0FC39CA-29A5-49C2-B0E8-F620F97B2B07}"/>
              </a:ext>
            </a:extLst>
          </p:cNvPr>
          <p:cNvGrpSpPr>
            <a:grpSpLocks/>
          </p:cNvGrpSpPr>
          <p:nvPr/>
        </p:nvGrpSpPr>
        <p:grpSpPr bwMode="auto">
          <a:xfrm>
            <a:off x="4584700" y="1341438"/>
            <a:ext cx="4321175" cy="5183187"/>
            <a:chOff x="2925" y="845"/>
            <a:chExt cx="2722" cy="3265"/>
          </a:xfrm>
        </p:grpSpPr>
        <p:sp>
          <p:nvSpPr>
            <p:cNvPr id="151663" name="Rectangle 111">
              <a:extLst>
                <a:ext uri="{FF2B5EF4-FFF2-40B4-BE49-F238E27FC236}">
                  <a16:creationId xmlns:a16="http://schemas.microsoft.com/office/drawing/2014/main" id="{5B253A8F-F5F2-4A59-9570-894FC898E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845"/>
              <a:ext cx="2722" cy="326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4" name="Line 112">
              <a:extLst>
                <a:ext uri="{FF2B5EF4-FFF2-40B4-BE49-F238E27FC236}">
                  <a16:creationId xmlns:a16="http://schemas.microsoft.com/office/drawing/2014/main" id="{19DAE52A-51D2-4805-B208-4915AA299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1" y="1162"/>
              <a:ext cx="0" cy="2224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5" name="Line 113">
              <a:extLst>
                <a:ext uri="{FF2B5EF4-FFF2-40B4-BE49-F238E27FC236}">
                  <a16:creationId xmlns:a16="http://schemas.microsoft.com/office/drawing/2014/main" id="{C25B9DF0-9B3C-4C3B-801E-B945FF331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385"/>
              <a:ext cx="998" cy="0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6" name="Line 114">
              <a:extLst>
                <a:ext uri="{FF2B5EF4-FFF2-40B4-BE49-F238E27FC236}">
                  <a16:creationId xmlns:a16="http://schemas.microsoft.com/office/drawing/2014/main" id="{E27D6AD8-CF83-49CE-BF02-B3B8D1E8A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6" y="3385"/>
              <a:ext cx="545" cy="363"/>
            </a:xfrm>
            <a:prstGeom prst="line">
              <a:avLst/>
            </a:prstGeom>
            <a:noFill/>
            <a:ln w="9525">
              <a:solidFill>
                <a:srgbClr val="9999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7" name="Oval 115">
              <a:extLst>
                <a:ext uri="{FF2B5EF4-FFF2-40B4-BE49-F238E27FC236}">
                  <a16:creationId xmlns:a16="http://schemas.microsoft.com/office/drawing/2014/main" id="{4E8875F5-A4FD-4463-9703-0FCFE20BC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3091"/>
              <a:ext cx="1615" cy="590"/>
            </a:xfrm>
            <a:prstGeom prst="ellipse">
              <a:avLst/>
            </a:prstGeom>
            <a:noFill/>
            <a:ln w="19050">
              <a:solidFill>
                <a:srgbClr val="FF99CC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8" name="Line 116">
              <a:extLst>
                <a:ext uri="{FF2B5EF4-FFF2-40B4-BE49-F238E27FC236}">
                  <a16:creationId xmlns:a16="http://schemas.microsoft.com/office/drawing/2014/main" id="{11C7B44D-7784-4E71-92EC-9B580FEF3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3675"/>
              <a:ext cx="182" cy="0"/>
            </a:xfrm>
            <a:prstGeom prst="line">
              <a:avLst/>
            </a:prstGeom>
            <a:noFill/>
            <a:ln w="9525">
              <a:solidFill>
                <a:srgbClr val="FF99CC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69" name="Line 117">
              <a:extLst>
                <a:ext uri="{FF2B5EF4-FFF2-40B4-BE49-F238E27FC236}">
                  <a16:creationId xmlns:a16="http://schemas.microsoft.com/office/drawing/2014/main" id="{A18139FA-F346-4E11-885C-0A9F8F121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5" y="1797"/>
              <a:ext cx="814" cy="15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70" name="Line 118">
              <a:extLst>
                <a:ext uri="{FF2B5EF4-FFF2-40B4-BE49-F238E27FC236}">
                  <a16:creationId xmlns:a16="http://schemas.microsoft.com/office/drawing/2014/main" id="{3B7072FC-FC12-4663-B287-84653B6AD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2" y="1480"/>
              <a:ext cx="498" cy="317"/>
            </a:xfrm>
            <a:prstGeom prst="line">
              <a:avLst/>
            </a:prstGeom>
            <a:noFill/>
            <a:ln w="12700">
              <a:solidFill>
                <a:srgbClr val="FF6699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71" name="Oval 119">
              <a:extLst>
                <a:ext uri="{FF2B5EF4-FFF2-40B4-BE49-F238E27FC236}">
                  <a16:creationId xmlns:a16="http://schemas.microsoft.com/office/drawing/2014/main" id="{09243895-BB12-482A-B7DF-925839E4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1386"/>
              <a:ext cx="953" cy="181"/>
            </a:xfrm>
            <a:prstGeom prst="ellipse">
              <a:avLst/>
            </a:prstGeom>
            <a:noFill/>
            <a:ln w="12700">
              <a:solidFill>
                <a:srgbClr val="FF6699"/>
              </a:solidFill>
              <a:miter lim="800000"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72" name="Line 120">
              <a:extLst>
                <a:ext uri="{FF2B5EF4-FFF2-40B4-BE49-F238E27FC236}">
                  <a16:creationId xmlns:a16="http://schemas.microsoft.com/office/drawing/2014/main" id="{BD2BB765-7E83-445D-A9D2-F8B869BAC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30" y="1806"/>
              <a:ext cx="818" cy="1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73" name="Line 121">
              <a:extLst>
                <a:ext uri="{FF2B5EF4-FFF2-40B4-BE49-F238E27FC236}">
                  <a16:creationId xmlns:a16="http://schemas.microsoft.com/office/drawing/2014/main" id="{1FCBA50A-521D-4721-A429-46DF8FBE8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1" y="1480"/>
              <a:ext cx="498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14" name="Object 1030">
              <a:extLst>
                <a:ext uri="{FF2B5EF4-FFF2-40B4-BE49-F238E27FC236}">
                  <a16:creationId xmlns:a16="http://schemas.microsoft.com/office/drawing/2014/main" id="{DEC79CA3-1471-44FD-8044-2A30FF1CA1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7" y="3380"/>
            <a:ext cx="18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7" name="公式" r:id="rId25" imgW="160005" imgH="159938" progId="Equation.3">
                    <p:embed/>
                  </p:oleObj>
                </mc:Choice>
                <mc:Fallback>
                  <p:oleObj name="公式" r:id="rId25" imgW="160005" imgH="159938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" y="3380"/>
                          <a:ext cx="187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675" name="Line 123">
              <a:extLst>
                <a:ext uri="{FF2B5EF4-FFF2-40B4-BE49-F238E27FC236}">
                  <a16:creationId xmlns:a16="http://schemas.microsoft.com/office/drawing/2014/main" id="{932B1728-8947-477F-84D9-FF769B9FCB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1" y="3385"/>
              <a:ext cx="408" cy="227"/>
            </a:xfrm>
            <a:prstGeom prst="line">
              <a:avLst/>
            </a:prstGeom>
            <a:noFill/>
            <a:ln w="9525">
              <a:solidFill>
                <a:srgbClr val="FFCC99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16" name="Object 1031">
              <a:extLst>
                <a:ext uri="{FF2B5EF4-FFF2-40B4-BE49-F238E27FC236}">
                  <a16:creationId xmlns:a16="http://schemas.microsoft.com/office/drawing/2014/main" id="{EB0FAAD8-53C4-43B5-86EF-BAA9F82399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1" y="1085"/>
            <a:ext cx="158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8" name="公式" r:id="rId27" imgW="129423" imgH="129567" progId="Equation.3">
                    <p:embed/>
                  </p:oleObj>
                </mc:Choice>
                <mc:Fallback>
                  <p:oleObj name="公式" r:id="rId27" imgW="129423" imgH="129567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1" y="1085"/>
                          <a:ext cx="158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7" name="Object 1032">
              <a:extLst>
                <a:ext uri="{FF2B5EF4-FFF2-40B4-BE49-F238E27FC236}">
                  <a16:creationId xmlns:a16="http://schemas.microsoft.com/office/drawing/2014/main" id="{2B551EE2-11A0-4C33-82C3-A5D125E222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16" y="3748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" name="公式" r:id="rId29" imgW="121838" imgH="159938" progId="Equation.3">
                    <p:embed/>
                  </p:oleObj>
                </mc:Choice>
                <mc:Fallback>
                  <p:oleObj name="公式" r:id="rId29" imgW="121838" imgH="159938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6" y="3748"/>
                          <a:ext cx="14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8" name="Object 1033">
              <a:extLst>
                <a:ext uri="{FF2B5EF4-FFF2-40B4-BE49-F238E27FC236}">
                  <a16:creationId xmlns:a16="http://schemas.microsoft.com/office/drawing/2014/main" id="{B9CC2D92-AD67-427F-9431-ECCE31A6AE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8" y="2251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0" name="公式" r:id="rId31" imgW="121838" imgH="159938" progId="Equation.3">
                    <p:embed/>
                  </p:oleObj>
                </mc:Choice>
                <mc:Fallback>
                  <p:oleObj name="公式" r:id="rId31" imgW="121838" imgH="159938" progId="Equation.3">
                    <p:embed/>
                    <p:pic>
                      <p:nvPicPr>
                        <p:cNvPr id="0" name="Object 10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2251"/>
                          <a:ext cx="14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9" name="Object 1034">
              <a:extLst>
                <a:ext uri="{FF2B5EF4-FFF2-40B4-BE49-F238E27FC236}">
                  <a16:creationId xmlns:a16="http://schemas.microsoft.com/office/drawing/2014/main" id="{1EF4F418-B724-421F-AE68-C67EC48C69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7" y="1588"/>
            <a:ext cx="259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1" name="公式" r:id="rId33" imgW="220924" imgH="205740" progId="Equation.3">
                    <p:embed/>
                  </p:oleObj>
                </mc:Choice>
                <mc:Fallback>
                  <p:oleObj name="公式" r:id="rId33" imgW="220924" imgH="20574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7" y="1588"/>
                          <a:ext cx="259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680" name="Line 128">
              <a:extLst>
                <a:ext uri="{FF2B5EF4-FFF2-40B4-BE49-F238E27FC236}">
                  <a16:creationId xmlns:a16="http://schemas.microsoft.com/office/drawing/2014/main" id="{6CCDC560-DAAF-479D-84AA-D9A3064B5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381"/>
              <a:ext cx="8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1681" name="Freeform 129">
              <a:extLst>
                <a:ext uri="{FF2B5EF4-FFF2-40B4-BE49-F238E27FC236}">
                  <a16:creationId xmlns:a16="http://schemas.microsoft.com/office/drawing/2014/main" id="{0139F7A6-7AD1-486F-A6B9-B2B2670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" y="3158"/>
              <a:ext cx="195" cy="2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45"/>
                </a:cxn>
                <a:cxn ang="0">
                  <a:pos x="136" y="91"/>
                </a:cxn>
                <a:cxn ang="0">
                  <a:pos x="177" y="154"/>
                </a:cxn>
                <a:cxn ang="0">
                  <a:pos x="195" y="220"/>
                </a:cxn>
              </a:cxnLst>
              <a:rect l="0" t="0" r="r" b="b"/>
              <a:pathLst>
                <a:path w="195" h="220">
                  <a:moveTo>
                    <a:pt x="0" y="0"/>
                  </a:moveTo>
                  <a:cubicBezTo>
                    <a:pt x="34" y="15"/>
                    <a:pt x="68" y="30"/>
                    <a:pt x="91" y="45"/>
                  </a:cubicBezTo>
                  <a:cubicBezTo>
                    <a:pt x="114" y="60"/>
                    <a:pt x="122" y="73"/>
                    <a:pt x="136" y="91"/>
                  </a:cubicBezTo>
                  <a:cubicBezTo>
                    <a:pt x="150" y="109"/>
                    <a:pt x="167" y="133"/>
                    <a:pt x="177" y="154"/>
                  </a:cubicBezTo>
                  <a:cubicBezTo>
                    <a:pt x="187" y="175"/>
                    <a:pt x="191" y="206"/>
                    <a:pt x="195" y="220"/>
                  </a:cubicBezTo>
                </a:path>
              </a:pathLst>
            </a:cu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lg"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222" name="Object 1035">
              <a:extLst>
                <a:ext uri="{FF2B5EF4-FFF2-40B4-BE49-F238E27FC236}">
                  <a16:creationId xmlns:a16="http://schemas.microsoft.com/office/drawing/2014/main" id="{F48FE5C4-0CF8-4286-8F74-5B3AEA5745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0" y="3137"/>
            <a:ext cx="158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2" name="公式" r:id="rId35" imgW="129423" imgH="129567" progId="Equation.3">
                    <p:embed/>
                  </p:oleObj>
                </mc:Choice>
                <mc:Fallback>
                  <p:oleObj name="公式" r:id="rId35" imgW="129423" imgH="129567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3137"/>
                          <a:ext cx="158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3" name="Object 1036">
              <a:extLst>
                <a:ext uri="{FF2B5EF4-FFF2-40B4-BE49-F238E27FC236}">
                  <a16:creationId xmlns:a16="http://schemas.microsoft.com/office/drawing/2014/main" id="{2E962F03-665A-413C-A26A-9D06C411DC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1" y="1570"/>
            <a:ext cx="158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3" name="公式" r:id="rId37" imgW="129423" imgH="129567" progId="Equation.3">
                    <p:embed/>
                  </p:oleObj>
                </mc:Choice>
                <mc:Fallback>
                  <p:oleObj name="公式" r:id="rId37" imgW="129423" imgH="129567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1570"/>
                          <a:ext cx="158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4" name="Object 1037">
              <a:extLst>
                <a:ext uri="{FF2B5EF4-FFF2-40B4-BE49-F238E27FC236}">
                  <a16:creationId xmlns:a16="http://schemas.microsoft.com/office/drawing/2014/main" id="{7D6959FE-FAD2-4564-970E-3AB0D50D63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1735"/>
            <a:ext cx="18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" name="公式" r:id="rId39" imgW="160005" imgH="159938" progId="Equation.3">
                    <p:embed/>
                  </p:oleObj>
                </mc:Choice>
                <mc:Fallback>
                  <p:oleObj name="公式" r:id="rId39" imgW="160005" imgH="159938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735"/>
                          <a:ext cx="18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5" name="Object 1038">
              <a:extLst>
                <a:ext uri="{FF2B5EF4-FFF2-40B4-BE49-F238E27FC236}">
                  <a16:creationId xmlns:a16="http://schemas.microsoft.com/office/drawing/2014/main" id="{1EB760EC-FCE2-418A-B64C-5AACFECE7D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5" y="2568"/>
            <a:ext cx="158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5" name="公式" r:id="rId41" imgW="129423" imgH="129567" progId="Equation.3">
                    <p:embed/>
                  </p:oleObj>
                </mc:Choice>
                <mc:Fallback>
                  <p:oleObj name="公式" r:id="rId41" imgW="129423" imgH="129567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568"/>
                          <a:ext cx="158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" name="Text Box 42">
            <a:extLst>
              <a:ext uri="{FF2B5EF4-FFF2-40B4-BE49-F238E27FC236}">
                <a16:creationId xmlns:a16="http://schemas.microsoft.com/office/drawing/2014/main" id="{DF6B9F59-C54E-445B-933D-6B99F66C1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17513"/>
            <a:ext cx="5757863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tx2"/>
                </a:solidFill>
                <a:latin typeface="幼圆" pitchFamily="49" charset="-122"/>
              </a:rPr>
              <a:t>例题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求圆电流轴线上的磁场分布</a:t>
            </a:r>
          </a:p>
        </p:txBody>
      </p:sp>
      <p:sp>
        <p:nvSpPr>
          <p:cNvPr id="8200" name="Text Box 36">
            <a:extLst>
              <a:ext uri="{FF2B5EF4-FFF2-40B4-BE49-F238E27FC236}">
                <a16:creationId xmlns:a16="http://schemas.microsoft.com/office/drawing/2014/main" id="{E444A0F6-16CE-46B4-914D-8522E4061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133725"/>
            <a:ext cx="367982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280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一段半径为</a:t>
            </a:r>
            <a:r>
              <a:rPr lang="en-US" altLang="zh-CN" sz="2800" i="1">
                <a:solidFill>
                  <a:srgbClr val="FFCC99"/>
                </a:solidFill>
                <a:ea typeface="幼圆" panose="02010509060101010101" pitchFamily="49" charset="-122"/>
              </a:rPr>
              <a:t>r</a:t>
            </a:r>
            <a:r>
              <a:rPr lang="zh-CN" altLang="en-US" sz="280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的圆弧（圆心角</a:t>
            </a:r>
            <a:r>
              <a:rPr lang="zh-CN" altLang="en-US" sz="280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  <a:sym typeface="Symbol" panose="05050102010706020507" pitchFamily="18" charset="2"/>
              </a:rPr>
              <a:t>）</a:t>
            </a:r>
            <a:r>
              <a:rPr lang="zh-CN" altLang="en-US" sz="280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电流在圆心激发的磁场</a:t>
            </a:r>
            <a:r>
              <a:rPr lang="zh-CN" altLang="en-US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</p:txBody>
      </p:sp>
      <p:graphicFrame>
        <p:nvGraphicFramePr>
          <p:cNvPr id="8201" name="Object 37">
            <a:extLst>
              <a:ext uri="{FF2B5EF4-FFF2-40B4-BE49-F238E27FC236}">
                <a16:creationId xmlns:a16="http://schemas.microsoft.com/office/drawing/2014/main" id="{DE6A1D31-BD82-4A7B-BAF1-F53830966C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4413" y="4852988"/>
          <a:ext cx="9001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" name="公式" r:id="rId43" imgW="358176" imgH="396294" progId="Equation.3">
                  <p:embed/>
                </p:oleObj>
              </mc:Choice>
              <mc:Fallback>
                <p:oleObj name="公式" r:id="rId43" imgW="358176" imgH="396294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4852988"/>
                        <a:ext cx="9001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1593903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文本框 102">
            <a:extLst>
              <a:ext uri="{FF2B5EF4-FFF2-40B4-BE49-F238E27FC236}">
                <a16:creationId xmlns:a16="http://schemas.microsoft.com/office/drawing/2014/main" id="{35B86B87-1FE0-44A8-A2AC-0F3E5440F40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66950" y="5060548"/>
            <a:ext cx="739305" cy="575479"/>
          </a:xfrm>
          <a:prstGeom prst="rect">
            <a:avLst/>
          </a:prstGeom>
          <a:blipFill>
            <a:blip r:embed="rId45"/>
            <a:stretch>
              <a:fillRect t="-1053" r="-16529" b="-2842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12F2B2B7-1E34-4B4C-9D36-B40A0E07AC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FFA5E4-593D-4079-98AC-239516729C4E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/>
          </a:p>
        </p:txBody>
      </p:sp>
      <p:graphicFrame>
        <p:nvGraphicFramePr>
          <p:cNvPr id="202758" name="Object 6">
            <a:extLst>
              <a:ext uri="{FF2B5EF4-FFF2-40B4-BE49-F238E27FC236}">
                <a16:creationId xmlns:a16="http://schemas.microsoft.com/office/drawing/2014/main" id="{47B51908-23AE-47F6-A533-432C282444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1427163"/>
          <a:ext cx="118586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公式" r:id="rId3" imgW="579100" imgH="411480" progId="Equation.3">
                  <p:embed/>
                </p:oleObj>
              </mc:Choice>
              <mc:Fallback>
                <p:oleObj name="公式" r:id="rId3" imgW="579100" imgH="411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1427163"/>
                        <a:ext cx="118586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9" name="Object 7">
            <a:extLst>
              <a:ext uri="{FF2B5EF4-FFF2-40B4-BE49-F238E27FC236}">
                <a16:creationId xmlns:a16="http://schemas.microsoft.com/office/drawing/2014/main" id="{7870BC53-1623-4A46-B1C6-C1D2DFC5EB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3550" y="4078288"/>
          <a:ext cx="14065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8" name="公式" r:id="rId5" imgW="602097" imgH="220926" progId="Equation.3">
                  <p:embed/>
                </p:oleObj>
              </mc:Choice>
              <mc:Fallback>
                <p:oleObj name="公式" r:id="rId5" imgW="602097" imgH="22092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4078288"/>
                        <a:ext cx="1406525" cy="525462"/>
                      </a:xfrm>
                      <a:prstGeom prst="rect">
                        <a:avLst/>
                      </a:prstGeom>
                      <a:solidFill>
                        <a:srgbClr val="9933FF"/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chemeClr val="folHlink">
                            <a:alpha val="50000"/>
                          </a:schemeClr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0" name="Object 8">
            <a:extLst>
              <a:ext uri="{FF2B5EF4-FFF2-40B4-BE49-F238E27FC236}">
                <a16:creationId xmlns:a16="http://schemas.microsoft.com/office/drawing/2014/main" id="{65F1B2D7-4588-4DAD-A660-AEEB25A61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4863" y="4945063"/>
          <a:ext cx="1357312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公式" r:id="rId7" imgW="655432" imgH="396294" progId="Equation.3">
                  <p:embed/>
                </p:oleObj>
              </mc:Choice>
              <mc:Fallback>
                <p:oleObj name="公式" r:id="rId7" imgW="655432" imgH="39629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4945063"/>
                        <a:ext cx="1357312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61" name="Object 9">
            <a:extLst>
              <a:ext uri="{FF2B5EF4-FFF2-40B4-BE49-F238E27FC236}">
                <a16:creationId xmlns:a16="http://schemas.microsoft.com/office/drawing/2014/main" id="{3DF3D622-9BA9-410E-BC24-E3B9F4B30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" y="1427163"/>
          <a:ext cx="23288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公式" r:id="rId9" imgW="1135446" imgH="464874" progId="Equation.3">
                  <p:embed/>
                </p:oleObj>
              </mc:Choice>
              <mc:Fallback>
                <p:oleObj name="公式" r:id="rId9" imgW="1135446" imgH="46487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427163"/>
                        <a:ext cx="23288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2" name="Text Box 10">
            <a:extLst>
              <a:ext uri="{FF2B5EF4-FFF2-40B4-BE49-F238E27FC236}">
                <a16:creationId xmlns:a16="http://schemas.microsoft.com/office/drawing/2014/main" id="{51DF3BC2-B920-4FBA-B4EB-5A39F5CFC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841625"/>
            <a:ext cx="43926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幼圆" panose="02010509060101010101" pitchFamily="49" charset="-122"/>
              </a:rPr>
              <a:t>圆电流所围面积为</a:t>
            </a:r>
            <a:r>
              <a:rPr lang="en-US" altLang="zh-CN" sz="2800">
                <a:ea typeface="幼圆" panose="02010509060101010101" pitchFamily="49" charset="-122"/>
              </a:rPr>
              <a:t>S=</a:t>
            </a:r>
            <a:r>
              <a:rPr lang="el-GR" altLang="zh-CN" sz="2800">
                <a:ea typeface="幼圆" panose="020105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l-GR" altLang="zh-CN" sz="2800" i="1">
                <a:ea typeface="幼圆" panose="02010509060101010101" pitchFamily="49" charset="-122"/>
                <a:cs typeface="Times New Roman" panose="02020603050405020304" pitchFamily="18" charset="0"/>
              </a:rPr>
              <a:t>R</a:t>
            </a:r>
            <a:r>
              <a:rPr lang="el-GR" altLang="zh-CN" sz="2800" baseline="30000">
                <a:ea typeface="幼圆" panose="020105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ea typeface="幼圆" panose="02010509060101010101" pitchFamily="49" charset="-122"/>
                <a:cs typeface="Times New Roman" panose="02020603050405020304" pitchFamily="18" charset="0"/>
              </a:rPr>
              <a:t>，定义</a:t>
            </a:r>
            <a:r>
              <a:rPr lang="zh-CN" altLang="en-US" sz="2800">
                <a:solidFill>
                  <a:schemeClr val="hlink"/>
                </a:solidFill>
                <a:ea typeface="幼圆" panose="02010509060101010101" pitchFamily="49" charset="-122"/>
              </a:rPr>
              <a:t>磁矩</a:t>
            </a:r>
            <a:r>
              <a:rPr lang="en-US" altLang="zh-CN" sz="2800">
                <a:solidFill>
                  <a:schemeClr val="hlink"/>
                </a:solidFill>
                <a:ea typeface="幼圆" panose="02010509060101010101" pitchFamily="49" charset="-122"/>
              </a:rPr>
              <a:t>(</a:t>
            </a:r>
            <a:r>
              <a:rPr lang="en-US" altLang="zh-CN" sz="2800" i="1">
                <a:solidFill>
                  <a:schemeClr val="hlink"/>
                </a:solidFill>
                <a:ea typeface="幼圆" panose="02010509060101010101" pitchFamily="49" charset="-122"/>
              </a:rPr>
              <a:t>magnetic mo-ment</a:t>
            </a:r>
            <a:r>
              <a:rPr lang="en-US" altLang="zh-CN" sz="2800">
                <a:solidFill>
                  <a:schemeClr val="hlink"/>
                </a:solidFill>
                <a:ea typeface="幼圆" panose="02010509060101010101" pitchFamily="49" charset="-122"/>
              </a:rPr>
              <a:t>)</a:t>
            </a:r>
          </a:p>
        </p:txBody>
      </p:sp>
      <p:graphicFrame>
        <p:nvGraphicFramePr>
          <p:cNvPr id="202849" name="Object 97">
            <a:extLst>
              <a:ext uri="{FF2B5EF4-FFF2-40B4-BE49-F238E27FC236}">
                <a16:creationId xmlns:a16="http://schemas.microsoft.com/office/drawing/2014/main" id="{B00846C7-1547-4451-BD35-3DE1F1AEA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3288" y="4945063"/>
          <a:ext cx="127952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公式" r:id="rId11" imgW="617266" imgH="396294" progId="Equation.3">
                  <p:embed/>
                </p:oleObj>
              </mc:Choice>
              <mc:Fallback>
                <p:oleObj name="公式" r:id="rId11" imgW="617266" imgH="396294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4945063"/>
                        <a:ext cx="1279525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5" name="Group 98">
            <a:extLst>
              <a:ext uri="{FF2B5EF4-FFF2-40B4-BE49-F238E27FC236}">
                <a16:creationId xmlns:a16="http://schemas.microsoft.com/office/drawing/2014/main" id="{A553E143-84BC-440A-AAFF-D39AA48C3B9E}"/>
              </a:ext>
            </a:extLst>
          </p:cNvPr>
          <p:cNvGrpSpPr>
            <a:grpSpLocks/>
          </p:cNvGrpSpPr>
          <p:nvPr/>
        </p:nvGrpSpPr>
        <p:grpSpPr bwMode="auto">
          <a:xfrm>
            <a:off x="4513263" y="1341438"/>
            <a:ext cx="4321175" cy="5183187"/>
            <a:chOff x="2888" y="845"/>
            <a:chExt cx="2722" cy="3265"/>
          </a:xfrm>
        </p:grpSpPr>
        <p:grpSp>
          <p:nvGrpSpPr>
            <p:cNvPr id="9230" name="Group 99">
              <a:extLst>
                <a:ext uri="{FF2B5EF4-FFF2-40B4-BE49-F238E27FC236}">
                  <a16:creationId xmlns:a16="http://schemas.microsoft.com/office/drawing/2014/main" id="{1D3F743A-7865-465A-92AE-640C8522C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8" y="845"/>
              <a:ext cx="2722" cy="3265"/>
              <a:chOff x="2925" y="845"/>
              <a:chExt cx="2722" cy="3265"/>
            </a:xfrm>
          </p:grpSpPr>
          <p:sp>
            <p:nvSpPr>
              <p:cNvPr id="202852" name="Rectangle 100">
                <a:extLst>
                  <a:ext uri="{FF2B5EF4-FFF2-40B4-BE49-F238E27FC236}">
                    <a16:creationId xmlns:a16="http://schemas.microsoft.com/office/drawing/2014/main" id="{0B966BE7-CECF-4B3E-85B3-8333C6A48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845"/>
                <a:ext cx="2722" cy="3265"/>
              </a:xfrm>
              <a:prstGeom prst="rect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3" name="Line 101">
                <a:extLst>
                  <a:ext uri="{FF2B5EF4-FFF2-40B4-BE49-F238E27FC236}">
                    <a16:creationId xmlns:a16="http://schemas.microsoft.com/office/drawing/2014/main" id="{D2E2AA9A-C99B-458D-A6A0-8C7A9B7CF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1" y="1162"/>
                <a:ext cx="0" cy="2224"/>
              </a:xfrm>
              <a:prstGeom prst="line">
                <a:avLst/>
              </a:prstGeom>
              <a:noFill/>
              <a:ln w="9525">
                <a:solidFill>
                  <a:srgbClr val="9999FF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4" name="Line 102">
                <a:extLst>
                  <a:ext uri="{FF2B5EF4-FFF2-40B4-BE49-F238E27FC236}">
                    <a16:creationId xmlns:a16="http://schemas.microsoft.com/office/drawing/2014/main" id="{548B0CEB-BB18-4DEE-9132-AE4B31F06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3385"/>
                <a:ext cx="998" cy="0"/>
              </a:xfrm>
              <a:prstGeom prst="line">
                <a:avLst/>
              </a:prstGeom>
              <a:noFill/>
              <a:ln w="9525">
                <a:solidFill>
                  <a:srgbClr val="9999FF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5" name="Line 103">
                <a:extLst>
                  <a:ext uri="{FF2B5EF4-FFF2-40B4-BE49-F238E27FC236}">
                    <a16:creationId xmlns:a16="http://schemas.microsoft.com/office/drawing/2014/main" id="{6425D010-A76C-4559-82B3-78B2B18AB7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86" y="3385"/>
                <a:ext cx="545" cy="363"/>
              </a:xfrm>
              <a:prstGeom prst="line">
                <a:avLst/>
              </a:prstGeom>
              <a:noFill/>
              <a:ln w="9525">
                <a:solidFill>
                  <a:srgbClr val="9999FF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6" name="Oval 104">
                <a:extLst>
                  <a:ext uri="{FF2B5EF4-FFF2-40B4-BE49-F238E27FC236}">
                    <a16:creationId xmlns:a16="http://schemas.microsoft.com/office/drawing/2014/main" id="{D5886DBB-037D-4A52-8A66-DA62D1B04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" y="3091"/>
                <a:ext cx="1615" cy="590"/>
              </a:xfrm>
              <a:prstGeom prst="ellipse">
                <a:avLst/>
              </a:prstGeom>
              <a:noFill/>
              <a:ln w="19050">
                <a:solidFill>
                  <a:srgbClr val="FF99CC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7" name="Line 105">
                <a:extLst>
                  <a:ext uri="{FF2B5EF4-FFF2-40B4-BE49-F238E27FC236}">
                    <a16:creationId xmlns:a16="http://schemas.microsoft.com/office/drawing/2014/main" id="{F308CE08-FBEE-4D2F-9993-24826EB29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40" y="3675"/>
                <a:ext cx="182" cy="0"/>
              </a:xfrm>
              <a:prstGeom prst="line">
                <a:avLst/>
              </a:prstGeom>
              <a:noFill/>
              <a:ln w="9525">
                <a:solidFill>
                  <a:srgbClr val="FF99CC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8" name="Line 106">
                <a:extLst>
                  <a:ext uri="{FF2B5EF4-FFF2-40B4-BE49-F238E27FC236}">
                    <a16:creationId xmlns:a16="http://schemas.microsoft.com/office/drawing/2014/main" id="{495AB2DA-CB80-48C3-AD78-3FCD93C9C5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5" y="1797"/>
                <a:ext cx="814" cy="1588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59" name="Line 107">
                <a:extLst>
                  <a:ext uri="{FF2B5EF4-FFF2-40B4-BE49-F238E27FC236}">
                    <a16:creationId xmlns:a16="http://schemas.microsoft.com/office/drawing/2014/main" id="{C4BB1E4E-1626-4A33-8B0A-15364C3FB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2" y="1480"/>
                <a:ext cx="498" cy="317"/>
              </a:xfrm>
              <a:prstGeom prst="line">
                <a:avLst/>
              </a:prstGeom>
              <a:noFill/>
              <a:ln w="9525">
                <a:solidFill>
                  <a:srgbClr val="FF6699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60" name="Oval 108">
                <a:extLst>
                  <a:ext uri="{FF2B5EF4-FFF2-40B4-BE49-F238E27FC236}">
                    <a16:creationId xmlns:a16="http://schemas.microsoft.com/office/drawing/2014/main" id="{355B70D2-84ED-4D67-AC78-75F5E7FB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9" y="1386"/>
                <a:ext cx="953" cy="181"/>
              </a:xfrm>
              <a:prstGeom prst="ellipse">
                <a:avLst/>
              </a:prstGeom>
              <a:noFill/>
              <a:ln w="9525">
                <a:solidFill>
                  <a:srgbClr val="FF6699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61" name="Line 109">
                <a:extLst>
                  <a:ext uri="{FF2B5EF4-FFF2-40B4-BE49-F238E27FC236}">
                    <a16:creationId xmlns:a16="http://schemas.microsoft.com/office/drawing/2014/main" id="{E0AA783F-40A9-4F73-A80D-321539F55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0" y="1806"/>
                <a:ext cx="818" cy="15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62" name="Line 110">
                <a:extLst>
                  <a:ext uri="{FF2B5EF4-FFF2-40B4-BE49-F238E27FC236}">
                    <a16:creationId xmlns:a16="http://schemas.microsoft.com/office/drawing/2014/main" id="{447D2F3A-0948-423B-88DB-27068657C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1" y="1480"/>
                <a:ext cx="498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9245" name="Object 111">
                <a:extLst>
                  <a:ext uri="{FF2B5EF4-FFF2-40B4-BE49-F238E27FC236}">
                    <a16:creationId xmlns:a16="http://schemas.microsoft.com/office/drawing/2014/main" id="{0FA5F442-099F-4739-B134-5BB95A16F5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7" y="3380"/>
              <a:ext cx="187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2" name="公式" r:id="rId13" imgW="160005" imgH="159938" progId="Equation.3">
                      <p:embed/>
                    </p:oleObj>
                  </mc:Choice>
                  <mc:Fallback>
                    <p:oleObj name="公式" r:id="rId13" imgW="160005" imgH="159938" progId="Equation.3">
                      <p:embed/>
                      <p:pic>
                        <p:nvPicPr>
                          <p:cNvPr id="0" name="Object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7" y="3380"/>
                            <a:ext cx="187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2864" name="Line 112">
                <a:extLst>
                  <a:ext uri="{FF2B5EF4-FFF2-40B4-BE49-F238E27FC236}">
                    <a16:creationId xmlns:a16="http://schemas.microsoft.com/office/drawing/2014/main" id="{912B7EBC-D643-4BB9-B53B-4005DA5EA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1" y="3385"/>
                <a:ext cx="408" cy="227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9247" name="Object 113">
                <a:extLst>
                  <a:ext uri="{FF2B5EF4-FFF2-40B4-BE49-F238E27FC236}">
                    <a16:creationId xmlns:a16="http://schemas.microsoft.com/office/drawing/2014/main" id="{F7806783-80BA-4E2B-BA6B-E760DF976CD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91" y="1085"/>
              <a:ext cx="158" cy="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3" name="公式" r:id="rId15" imgW="129423" imgH="129567" progId="Equation.3">
                      <p:embed/>
                    </p:oleObj>
                  </mc:Choice>
                  <mc:Fallback>
                    <p:oleObj name="公式" r:id="rId15" imgW="129423" imgH="129567" progId="Equation.3">
                      <p:embed/>
                      <p:pic>
                        <p:nvPicPr>
                          <p:cNvPr id="0" name="Object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1" y="1085"/>
                            <a:ext cx="158" cy="1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8" name="Object 114">
                <a:extLst>
                  <a:ext uri="{FF2B5EF4-FFF2-40B4-BE49-F238E27FC236}">
                    <a16:creationId xmlns:a16="http://schemas.microsoft.com/office/drawing/2014/main" id="{36C239BA-F6E3-4A20-BCE8-D7C8BCE059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16" y="3748"/>
              <a:ext cx="14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4" name="公式" r:id="rId17" imgW="121838" imgH="159938" progId="Equation.3">
                      <p:embed/>
                    </p:oleObj>
                  </mc:Choice>
                  <mc:Fallback>
                    <p:oleObj name="公式" r:id="rId17" imgW="121838" imgH="159938" progId="Equation.3">
                      <p:embed/>
                      <p:pic>
                        <p:nvPicPr>
                          <p:cNvPr id="0" name="Object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6" y="3748"/>
                            <a:ext cx="144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9" name="Object 115">
                <a:extLst>
                  <a:ext uri="{FF2B5EF4-FFF2-40B4-BE49-F238E27FC236}">
                    <a16:creationId xmlns:a16="http://schemas.microsoft.com/office/drawing/2014/main" id="{288F32C0-E02C-4BD5-8ADF-D754A3981B5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08" y="2251"/>
              <a:ext cx="144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5" name="公式" r:id="rId19" imgW="121838" imgH="159938" progId="Equation.3">
                      <p:embed/>
                    </p:oleObj>
                  </mc:Choice>
                  <mc:Fallback>
                    <p:oleObj name="公式" r:id="rId19" imgW="121838" imgH="159938" progId="Equation.3">
                      <p:embed/>
                      <p:pic>
                        <p:nvPicPr>
                          <p:cNvPr id="0" name="Object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08" y="2251"/>
                            <a:ext cx="144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0" name="Object 116">
                <a:extLst>
                  <a:ext uri="{FF2B5EF4-FFF2-40B4-BE49-F238E27FC236}">
                    <a16:creationId xmlns:a16="http://schemas.microsoft.com/office/drawing/2014/main" id="{FFD50754-08F1-48CD-8129-09E6D0FD3C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7" y="1588"/>
              <a:ext cx="259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6" name="公式" r:id="rId21" imgW="220924" imgH="205740" progId="Equation.3">
                      <p:embed/>
                    </p:oleObj>
                  </mc:Choice>
                  <mc:Fallback>
                    <p:oleObj name="公式" r:id="rId21" imgW="220924" imgH="205740" progId="Equation.3">
                      <p:embed/>
                      <p:pic>
                        <p:nvPicPr>
                          <p:cNvPr id="0" name="Object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7" y="1588"/>
                            <a:ext cx="259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2869" name="Line 117">
                <a:extLst>
                  <a:ext uri="{FF2B5EF4-FFF2-40B4-BE49-F238E27FC236}">
                    <a16:creationId xmlns:a16="http://schemas.microsoft.com/office/drawing/2014/main" id="{94388445-3706-4B31-B364-D9B643E12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381"/>
                <a:ext cx="8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2870" name="Freeform 118">
                <a:extLst>
                  <a:ext uri="{FF2B5EF4-FFF2-40B4-BE49-F238E27FC236}">
                    <a16:creationId xmlns:a16="http://schemas.microsoft.com/office/drawing/2014/main" id="{A8FB7C6E-5464-427B-9510-7EC4BEE06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7" y="3158"/>
                <a:ext cx="195" cy="2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1" y="45"/>
                  </a:cxn>
                  <a:cxn ang="0">
                    <a:pos x="136" y="91"/>
                  </a:cxn>
                  <a:cxn ang="0">
                    <a:pos x="177" y="154"/>
                  </a:cxn>
                  <a:cxn ang="0">
                    <a:pos x="195" y="220"/>
                  </a:cxn>
                </a:cxnLst>
                <a:rect l="0" t="0" r="r" b="b"/>
                <a:pathLst>
                  <a:path w="195" h="220">
                    <a:moveTo>
                      <a:pt x="0" y="0"/>
                    </a:moveTo>
                    <a:cubicBezTo>
                      <a:pt x="34" y="15"/>
                      <a:pt x="68" y="30"/>
                      <a:pt x="91" y="45"/>
                    </a:cubicBezTo>
                    <a:cubicBezTo>
                      <a:pt x="114" y="60"/>
                      <a:pt x="122" y="73"/>
                      <a:pt x="136" y="91"/>
                    </a:cubicBezTo>
                    <a:cubicBezTo>
                      <a:pt x="150" y="109"/>
                      <a:pt x="167" y="133"/>
                      <a:pt x="177" y="154"/>
                    </a:cubicBezTo>
                    <a:cubicBezTo>
                      <a:pt x="187" y="175"/>
                      <a:pt x="191" y="206"/>
                      <a:pt x="195" y="220"/>
                    </a:cubicBezTo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9253" name="Object 119">
                <a:extLst>
                  <a:ext uri="{FF2B5EF4-FFF2-40B4-BE49-F238E27FC236}">
                    <a16:creationId xmlns:a16="http://schemas.microsoft.com/office/drawing/2014/main" id="{7DF6C28D-A3F2-4FB3-8E6E-F461182F13B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80" y="3137"/>
              <a:ext cx="158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7" name="公式" r:id="rId23" imgW="129423" imgH="129567" progId="Equation.3">
                      <p:embed/>
                    </p:oleObj>
                  </mc:Choice>
                  <mc:Fallback>
                    <p:oleObj name="公式" r:id="rId23" imgW="129423" imgH="129567" progId="Equation.3">
                      <p:embed/>
                      <p:pic>
                        <p:nvPicPr>
                          <p:cNvPr id="0" name="Object 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80" y="3137"/>
                            <a:ext cx="158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4" name="Object 120">
                <a:extLst>
                  <a:ext uri="{FF2B5EF4-FFF2-40B4-BE49-F238E27FC236}">
                    <a16:creationId xmlns:a16="http://schemas.microsoft.com/office/drawing/2014/main" id="{13E07B7A-204D-45EF-A11B-9B1336709E0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71" y="1570"/>
              <a:ext cx="158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8" name="公式" r:id="rId25" imgW="129423" imgH="129567" progId="Equation.3">
                      <p:embed/>
                    </p:oleObj>
                  </mc:Choice>
                  <mc:Fallback>
                    <p:oleObj name="公式" r:id="rId25" imgW="129423" imgH="129567" progId="Equation.3">
                      <p:embed/>
                      <p:pic>
                        <p:nvPicPr>
                          <p:cNvPr id="0" name="Object 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1" y="1570"/>
                            <a:ext cx="158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5" name="Object 121">
                <a:extLst>
                  <a:ext uri="{FF2B5EF4-FFF2-40B4-BE49-F238E27FC236}">
                    <a16:creationId xmlns:a16="http://schemas.microsoft.com/office/drawing/2014/main" id="{A0333D34-2309-4308-9821-3BE6CA41535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22" y="1735"/>
              <a:ext cx="187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9" name="公式" r:id="rId27" imgW="160005" imgH="159938" progId="Equation.3">
                      <p:embed/>
                    </p:oleObj>
                  </mc:Choice>
                  <mc:Fallback>
                    <p:oleObj name="公式" r:id="rId27" imgW="160005" imgH="159938" progId="Equation.3">
                      <p:embed/>
                      <p:pic>
                        <p:nvPicPr>
                          <p:cNvPr id="0" name="Object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2" y="1735"/>
                            <a:ext cx="187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56" name="Object 122">
                <a:extLst>
                  <a:ext uri="{FF2B5EF4-FFF2-40B4-BE49-F238E27FC236}">
                    <a16:creationId xmlns:a16="http://schemas.microsoft.com/office/drawing/2014/main" id="{D7C49F0F-4194-4BD1-9159-FB4935464D1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05" y="2568"/>
              <a:ext cx="158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0" name="公式" r:id="rId29" imgW="129423" imgH="129567" progId="Equation.3">
                      <p:embed/>
                    </p:oleObj>
                  </mc:Choice>
                  <mc:Fallback>
                    <p:oleObj name="公式" r:id="rId29" imgW="129423" imgH="129567" progId="Equation.3">
                      <p:embed/>
                      <p:pic>
                        <p:nvPicPr>
                          <p:cNvPr id="0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5" y="2568"/>
                            <a:ext cx="158" cy="1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1" name="Group 123">
              <a:extLst>
                <a:ext uri="{FF2B5EF4-FFF2-40B4-BE49-F238E27FC236}">
                  <a16:creationId xmlns:a16="http://schemas.microsoft.com/office/drawing/2014/main" id="{E7C47C9D-6782-4925-A796-C46111D8E9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3022"/>
              <a:ext cx="321" cy="358"/>
              <a:chOff x="4294" y="3022"/>
              <a:chExt cx="321" cy="358"/>
            </a:xfrm>
          </p:grpSpPr>
          <p:sp>
            <p:nvSpPr>
              <p:cNvPr id="202876" name="Line 124">
                <a:extLst>
                  <a:ext uri="{FF2B5EF4-FFF2-40B4-BE49-F238E27FC236}">
                    <a16:creationId xmlns:a16="http://schemas.microsoft.com/office/drawing/2014/main" id="{C9E89AA8-DABA-438A-8AFD-AF152AC77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94" y="3062"/>
                <a:ext cx="0" cy="318"/>
              </a:xfrm>
              <a:prstGeom prst="line">
                <a:avLst/>
              </a:prstGeom>
              <a:noFill/>
              <a:ln w="19050">
                <a:solidFill>
                  <a:srgbClr val="FF66CC"/>
                </a:solidFill>
                <a:miter lim="800000"/>
                <a:headEnd/>
                <a:tailEnd type="stealth" w="lg" len="lg"/>
              </a:ln>
              <a:effectLst/>
            </p:spPr>
            <p:txBody>
              <a:bodyPr wrap="none"/>
              <a:lstStyle/>
              <a:p>
                <a:pPr algn="ctr"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aphicFrame>
            <p:nvGraphicFramePr>
              <p:cNvPr id="9233" name="Object 125">
                <a:extLst>
                  <a:ext uri="{FF2B5EF4-FFF2-40B4-BE49-F238E27FC236}">
                    <a16:creationId xmlns:a16="http://schemas.microsoft.com/office/drawing/2014/main" id="{48C5C974-6FBB-4EAB-B353-E39B23D57C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2" y="3022"/>
              <a:ext cx="283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71" name="公式" r:id="rId31" imgW="167589" imgH="167531" progId="Equation.3">
                      <p:embed/>
                    </p:oleObj>
                  </mc:Choice>
                  <mc:Fallback>
                    <p:oleObj name="公式" r:id="rId31" imgW="167589" imgH="167531" progId="Equation.3">
                      <p:embed/>
                      <p:pic>
                        <p:nvPicPr>
                          <p:cNvPr id="0" name="Object 1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2" y="3022"/>
                            <a:ext cx="283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202878" name="Picture 126" descr="Tu1105">
            <a:extLst>
              <a:ext uri="{FF2B5EF4-FFF2-40B4-BE49-F238E27FC236}">
                <a16:creationId xmlns:a16="http://schemas.microsoft.com/office/drawing/2014/main" id="{A1FF7668-3376-449E-A3DA-B0241D034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341438"/>
            <a:ext cx="4321175" cy="51831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879" name="Arc 127">
            <a:extLst>
              <a:ext uri="{FF2B5EF4-FFF2-40B4-BE49-F238E27FC236}">
                <a16:creationId xmlns:a16="http://schemas.microsoft.com/office/drawing/2014/main" id="{69629B51-C5DD-4C99-B7ED-6726F8CCE8FC}"/>
              </a:ext>
            </a:extLst>
          </p:cNvPr>
          <p:cNvSpPr>
            <a:spLocks/>
          </p:cNvSpPr>
          <p:nvPr/>
        </p:nvSpPr>
        <p:spPr bwMode="auto">
          <a:xfrm flipV="1">
            <a:off x="5913438" y="3630613"/>
            <a:ext cx="1577975" cy="419100"/>
          </a:xfrm>
          <a:custGeom>
            <a:avLst/>
            <a:gdLst>
              <a:gd name="G0" fmla="+- 21562 0 0"/>
              <a:gd name="G1" fmla="+- 0 0 0"/>
              <a:gd name="G2" fmla="+- 21600 0 0"/>
              <a:gd name="T0" fmla="*/ 43031 w 43031"/>
              <a:gd name="T1" fmla="*/ 2373 h 21600"/>
              <a:gd name="T2" fmla="*/ 0 w 43031"/>
              <a:gd name="T3" fmla="*/ 1286 h 21600"/>
              <a:gd name="T4" fmla="*/ 21562 w 4303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031" h="21600" fill="none" extrusionOk="0">
                <a:moveTo>
                  <a:pt x="43031" y="2373"/>
                </a:moveTo>
                <a:cubicBezTo>
                  <a:pt x="41821" y="13317"/>
                  <a:pt x="32572" y="21599"/>
                  <a:pt x="21562" y="21600"/>
                </a:cubicBezTo>
                <a:cubicBezTo>
                  <a:pt x="10132" y="21600"/>
                  <a:pt x="680" y="12695"/>
                  <a:pt x="0" y="1285"/>
                </a:cubicBezTo>
              </a:path>
              <a:path w="43031" h="21600" stroke="0" extrusionOk="0">
                <a:moveTo>
                  <a:pt x="43031" y="2373"/>
                </a:moveTo>
                <a:cubicBezTo>
                  <a:pt x="41821" y="13317"/>
                  <a:pt x="32572" y="21599"/>
                  <a:pt x="21562" y="21600"/>
                </a:cubicBezTo>
                <a:cubicBezTo>
                  <a:pt x="10132" y="21600"/>
                  <a:pt x="680" y="12695"/>
                  <a:pt x="0" y="1285"/>
                </a:cubicBezTo>
                <a:lnTo>
                  <a:pt x="21562" y="0"/>
                </a:lnTo>
                <a:close/>
              </a:path>
            </a:pathLst>
          </a:custGeom>
          <a:noFill/>
          <a:ln w="38100">
            <a:solidFill>
              <a:srgbClr val="66FFCC"/>
            </a:solidFill>
            <a:miter lim="800000"/>
            <a:headEnd/>
            <a:tailEnd type="stealth" w="lg" len="lg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2880" name="Picture 128">
            <a:extLst>
              <a:ext uri="{FF2B5EF4-FFF2-40B4-BE49-F238E27FC236}">
                <a16:creationId xmlns:a16="http://schemas.microsoft.com/office/drawing/2014/main" id="{34B82F04-230D-48F0-819B-0CAF0BED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188343">
            <a:off x="6343650" y="4149725"/>
            <a:ext cx="792163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E3FF055-5EFE-44DA-B8E2-44257EDD9775}"/>
              </a:ext>
            </a:extLst>
          </p:cNvPr>
          <p:cNvSpPr/>
          <p:nvPr/>
        </p:nvSpPr>
        <p:spPr>
          <a:xfrm>
            <a:off x="407988" y="679450"/>
            <a:ext cx="34305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幼圆" pitchFamily="49" charset="-122"/>
              </a:rPr>
              <a:t>圆电流轴线上的磁场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0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日期占位符 1">
            <a:extLst>
              <a:ext uri="{FF2B5EF4-FFF2-40B4-BE49-F238E27FC236}">
                <a16:creationId xmlns:a16="http://schemas.microsoft.com/office/drawing/2014/main" id="{A7A08A68-33BB-42D8-8CFA-85117F30BF0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EACC126-EC02-411A-885E-32185CE5BC1A}" type="datetime9">
              <a:rPr lang="en-US"/>
              <a:pPr>
                <a:defRPr/>
              </a:pPr>
              <a:t>12/22/2017 5:35:31 PM</a:t>
            </a:fld>
            <a:endParaRPr lang="en-US" altLang="zh-CN"/>
          </a:p>
        </p:txBody>
      </p:sp>
      <p:sp>
        <p:nvSpPr>
          <p:cNvPr id="10243" name="灯片编号占位符 3">
            <a:extLst>
              <a:ext uri="{FF2B5EF4-FFF2-40B4-BE49-F238E27FC236}">
                <a16:creationId xmlns:a16="http://schemas.microsoft.com/office/drawing/2014/main" id="{F3B6A7E9-4B6F-4D39-A8A8-98B2F72AF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95C07-4F9B-4680-989C-4F32EE483884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  <p:graphicFrame>
        <p:nvGraphicFramePr>
          <p:cNvPr id="203778" name="Object 2">
            <a:extLst>
              <a:ext uri="{FF2B5EF4-FFF2-40B4-BE49-F238E27FC236}">
                <a16:creationId xmlns:a16="http://schemas.microsoft.com/office/drawing/2014/main" id="{0FE44180-96E6-4A44-8B53-6A7C86622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868488"/>
          <a:ext cx="14795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公式" r:id="rId3" imgW="617266" imgH="396294" progId="Equation.3">
                  <p:embed/>
                </p:oleObj>
              </mc:Choice>
              <mc:Fallback>
                <p:oleObj name="公式" r:id="rId3" imgW="617266" imgH="39629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868488"/>
                        <a:ext cx="147955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>
            <a:extLst>
              <a:ext uri="{FF2B5EF4-FFF2-40B4-BE49-F238E27FC236}">
                <a16:creationId xmlns:a16="http://schemas.microsoft.com/office/drawing/2014/main" id="{9D9FAB25-7497-44B6-A2BC-0D6E15ED0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0438" y="3536950"/>
          <a:ext cx="13811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公式" r:id="rId5" imgW="617266" imgH="396294" progId="Equation.3">
                  <p:embed/>
                </p:oleObj>
              </mc:Choice>
              <mc:Fallback>
                <p:oleObj name="公式" r:id="rId5" imgW="617266" imgH="39629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3536950"/>
                        <a:ext cx="13811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0" name="Object 4">
            <a:extLst>
              <a:ext uri="{FF2B5EF4-FFF2-40B4-BE49-F238E27FC236}">
                <a16:creationId xmlns:a16="http://schemas.microsoft.com/office/drawing/2014/main" id="{F23C5D3E-51FB-4E0B-B367-078281242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5229225"/>
          <a:ext cx="13287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公式" r:id="rId7" imgW="617266" imgH="396294" progId="Equation.3">
                  <p:embed/>
                </p:oleObj>
              </mc:Choice>
              <mc:Fallback>
                <p:oleObj name="公式" r:id="rId7" imgW="617266" imgH="39629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5229225"/>
                        <a:ext cx="13287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C72D453C-D752-409E-8FFB-CB215A38288E}"/>
              </a:ext>
            </a:extLst>
          </p:cNvPr>
          <p:cNvGrpSpPr>
            <a:grpSpLocks/>
          </p:cNvGrpSpPr>
          <p:nvPr/>
        </p:nvGrpSpPr>
        <p:grpSpPr bwMode="auto">
          <a:xfrm>
            <a:off x="966788" y="1341438"/>
            <a:ext cx="3814762" cy="1655762"/>
            <a:chOff x="609" y="845"/>
            <a:chExt cx="2403" cy="1043"/>
          </a:xfrm>
        </p:grpSpPr>
        <p:sp>
          <p:nvSpPr>
            <p:cNvPr id="10278" name="Rectangle 6">
              <a:extLst>
                <a:ext uri="{FF2B5EF4-FFF2-40B4-BE49-F238E27FC236}">
                  <a16:creationId xmlns:a16="http://schemas.microsoft.com/office/drawing/2014/main" id="{29B54F95-2F21-4C6B-B10C-4023F7F01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" y="852"/>
              <a:ext cx="2403" cy="10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0" lang="zh-CN" altLang="zh-CN" sz="2800">
                <a:solidFill>
                  <a:srgbClr val="000000"/>
                </a:solidFill>
              </a:endParaRPr>
            </a:p>
          </p:txBody>
        </p:sp>
        <p:sp>
          <p:nvSpPr>
            <p:cNvPr id="203783" name="Oval 7">
              <a:extLst>
                <a:ext uri="{FF2B5EF4-FFF2-40B4-BE49-F238E27FC236}">
                  <a16:creationId xmlns:a16="http://schemas.microsoft.com/office/drawing/2014/main" id="{7355CE93-B6DD-43B3-8615-2CB8E521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936"/>
              <a:ext cx="522" cy="908"/>
            </a:xfrm>
            <a:prstGeom prst="ellipse">
              <a:avLst/>
            </a:prstGeom>
            <a:noFill/>
            <a:ln w="34925">
              <a:solidFill>
                <a:schemeClr val="accent2"/>
              </a:solidFill>
              <a:round/>
              <a:headEnd/>
              <a:tailEnd/>
            </a:ln>
            <a:effectLst>
              <a:prstShdw prst="shdw18" dist="17961" dir="13500000">
                <a:schemeClr val="accent2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784" name="Line 8">
              <a:extLst>
                <a:ext uri="{FF2B5EF4-FFF2-40B4-BE49-F238E27FC236}">
                  <a16:creationId xmlns:a16="http://schemas.microsoft.com/office/drawing/2014/main" id="{3595DE1F-D69F-4040-BDA6-A43A4D14C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1390"/>
              <a:ext cx="712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1" name="Text Box 9">
              <a:extLst>
                <a:ext uri="{FF2B5EF4-FFF2-40B4-BE49-F238E27FC236}">
                  <a16:creationId xmlns:a16="http://schemas.microsoft.com/office/drawing/2014/main" id="{88D79A4C-86CB-43BC-B6D0-7EA5EDFC3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" y="1390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000" i="1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203786" name="Line 10">
              <a:extLst>
                <a:ext uri="{FF2B5EF4-FFF2-40B4-BE49-F238E27FC236}">
                  <a16:creationId xmlns:a16="http://schemas.microsoft.com/office/drawing/2014/main" id="{B1535372-229F-4DA8-8DC9-5295498216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30" y="1027"/>
              <a:ext cx="190" cy="363"/>
            </a:xfrm>
            <a:prstGeom prst="line">
              <a:avLst/>
            </a:prstGeom>
            <a:noFill/>
            <a:ln w="25400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3" name="Text Box 11">
              <a:extLst>
                <a:ext uri="{FF2B5EF4-FFF2-40B4-BE49-F238E27FC236}">
                  <a16:creationId xmlns:a16="http://schemas.microsoft.com/office/drawing/2014/main" id="{5624646D-58A1-4EC1-A62B-DE4A552190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1027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000" i="1">
                  <a:solidFill>
                    <a:srgbClr val="00CC99"/>
                  </a:solidFill>
                </a:rPr>
                <a:t>R</a:t>
              </a:r>
            </a:p>
          </p:txBody>
        </p:sp>
        <p:sp>
          <p:nvSpPr>
            <p:cNvPr id="203788" name="Line 12">
              <a:extLst>
                <a:ext uri="{FF2B5EF4-FFF2-40B4-BE49-F238E27FC236}">
                  <a16:creationId xmlns:a16="http://schemas.microsoft.com/office/drawing/2014/main" id="{790035C8-CD9A-49D4-9F77-E8ECBF9CA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8" y="1390"/>
              <a:ext cx="336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5" name="Text Box 13">
              <a:extLst>
                <a:ext uri="{FF2B5EF4-FFF2-40B4-BE49-F238E27FC236}">
                  <a16:creationId xmlns:a16="http://schemas.microsoft.com/office/drawing/2014/main" id="{63F6FD82-CFEC-4A10-A192-3C5A8C019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5" y="1344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 b="0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10286" name="Text Box 14">
              <a:extLst>
                <a:ext uri="{FF2B5EF4-FFF2-40B4-BE49-F238E27FC236}">
                  <a16:creationId xmlns:a16="http://schemas.microsoft.com/office/drawing/2014/main" id="{37BFB4D9-1C2A-4262-A444-2D50464DF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845"/>
              <a:ext cx="8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  </a:t>
              </a:r>
              <a:r>
                <a:rPr kumimoji="0" lang="en-US" altLang="zh-CN" sz="2800">
                  <a:solidFill>
                    <a:srgbClr val="CC0000"/>
                  </a:solidFill>
                </a:rPr>
                <a:t>(1)</a:t>
              </a:r>
            </a:p>
          </p:txBody>
        </p:sp>
        <p:sp>
          <p:nvSpPr>
            <p:cNvPr id="203791" name="Line 15">
              <a:extLst>
                <a:ext uri="{FF2B5EF4-FFF2-40B4-BE49-F238E27FC236}">
                  <a16:creationId xmlns:a16="http://schemas.microsoft.com/office/drawing/2014/main" id="{CE1207D9-B4FA-43DE-BD3E-2E9BF16CC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344"/>
              <a:ext cx="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8" name="Text Box 16">
              <a:extLst>
                <a:ext uri="{FF2B5EF4-FFF2-40B4-BE49-F238E27FC236}">
                  <a16:creationId xmlns:a16="http://schemas.microsoft.com/office/drawing/2014/main" id="{BF5B3164-EB54-477D-9373-6C1C346DB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1062"/>
              <a:ext cx="2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 b="0" i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03793" name="Line 17">
              <a:extLst>
                <a:ext uri="{FF2B5EF4-FFF2-40B4-BE49-F238E27FC236}">
                  <a16:creationId xmlns:a16="http://schemas.microsoft.com/office/drawing/2014/main" id="{807848CE-A100-432E-BBF0-FE72643F4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1389"/>
              <a:ext cx="478" cy="0"/>
            </a:xfrm>
            <a:prstGeom prst="line">
              <a:avLst/>
            </a:prstGeom>
            <a:noFill/>
            <a:ln w="38100">
              <a:solidFill>
                <a:srgbClr val="FF33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290" name="Object 18">
              <a:extLst>
                <a:ext uri="{FF2B5EF4-FFF2-40B4-BE49-F238E27FC236}">
                  <a16:creationId xmlns:a16="http://schemas.microsoft.com/office/drawing/2014/main" id="{40BB15C7-9B0E-4EAC-A782-3B084ADFEC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0" y="1389"/>
            <a:ext cx="23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4" name="公式" r:id="rId9" imgW="198171" imgH="236111" progId="Equation.3">
                    <p:embed/>
                  </p:oleObj>
                </mc:Choice>
                <mc:Fallback>
                  <p:oleObj name="公式" r:id="rId9" imgW="198171" imgH="23611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1389"/>
                          <a:ext cx="23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D8F15179-FC1D-4B0B-AE06-B1D4A7C8D6E2}"/>
              </a:ext>
            </a:extLst>
          </p:cNvPr>
          <p:cNvGrpSpPr>
            <a:grpSpLocks/>
          </p:cNvGrpSpPr>
          <p:nvPr/>
        </p:nvGrpSpPr>
        <p:grpSpPr bwMode="auto">
          <a:xfrm>
            <a:off x="973138" y="3140075"/>
            <a:ext cx="3814762" cy="1944688"/>
            <a:chOff x="613" y="1842"/>
            <a:chExt cx="2403" cy="1225"/>
          </a:xfrm>
        </p:grpSpPr>
        <p:sp>
          <p:nvSpPr>
            <p:cNvPr id="203799" name="Rectangle 23">
              <a:extLst>
                <a:ext uri="{FF2B5EF4-FFF2-40B4-BE49-F238E27FC236}">
                  <a16:creationId xmlns:a16="http://schemas.microsoft.com/office/drawing/2014/main" id="{FAE095F8-7FB3-4E3B-9D55-69B6B3A36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842"/>
              <a:ext cx="2403" cy="10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67" name="Text Box 24">
              <a:extLst>
                <a:ext uri="{FF2B5EF4-FFF2-40B4-BE49-F238E27FC236}">
                  <a16:creationId xmlns:a16="http://schemas.microsoft.com/office/drawing/2014/main" id="{91DB17FA-EDB6-4B2D-9762-8E52A09E6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3" y="2449"/>
              <a:ext cx="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 b="0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10268" name="Rectangle 25">
              <a:extLst>
                <a:ext uri="{FF2B5EF4-FFF2-40B4-BE49-F238E27FC236}">
                  <a16:creationId xmlns:a16="http://schemas.microsoft.com/office/drawing/2014/main" id="{78E68F1A-BB48-49F0-961B-A60FF32A5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929"/>
              <a:ext cx="5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  </a:t>
              </a:r>
              <a:r>
                <a:rPr kumimoji="0" lang="en-US" altLang="zh-CN" sz="2800">
                  <a:solidFill>
                    <a:srgbClr val="CC0000"/>
                  </a:solidFill>
                </a:rPr>
                <a:t>(2)</a:t>
              </a:r>
            </a:p>
          </p:txBody>
        </p:sp>
        <p:sp>
          <p:nvSpPr>
            <p:cNvPr id="203802" name="Line 26">
              <a:extLst>
                <a:ext uri="{FF2B5EF4-FFF2-40B4-BE49-F238E27FC236}">
                  <a16:creationId xmlns:a16="http://schemas.microsoft.com/office/drawing/2014/main" id="{2003C287-411A-4D51-93C3-D09E38A47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7" y="2540"/>
              <a:ext cx="1008" cy="0"/>
            </a:xfrm>
            <a:prstGeom prst="line">
              <a:avLst/>
            </a:prstGeom>
            <a:noFill/>
            <a:ln w="22225">
              <a:solidFill>
                <a:srgbClr val="FF3399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803" name="Line 27">
              <a:extLst>
                <a:ext uri="{FF2B5EF4-FFF2-40B4-BE49-F238E27FC236}">
                  <a16:creationId xmlns:a16="http://schemas.microsoft.com/office/drawing/2014/main" id="{A96467FA-424E-4213-9995-6DD3F0B0C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7" y="2244"/>
              <a:ext cx="384" cy="287"/>
            </a:xfrm>
            <a:prstGeom prst="line">
              <a:avLst/>
            </a:prstGeom>
            <a:noFill/>
            <a:ln w="19050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71" name="Text Box 28">
              <a:extLst>
                <a:ext uri="{FF2B5EF4-FFF2-40B4-BE49-F238E27FC236}">
                  <a16:creationId xmlns:a16="http://schemas.microsoft.com/office/drawing/2014/main" id="{3B824A4D-713E-4894-97C6-08F1E5323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350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000" i="1">
                  <a:solidFill>
                    <a:srgbClr val="00CC99"/>
                  </a:solidFill>
                </a:rPr>
                <a:t>R</a:t>
              </a:r>
            </a:p>
          </p:txBody>
        </p:sp>
        <p:sp>
          <p:nvSpPr>
            <p:cNvPr id="203805" name="AutoShape 29">
              <a:extLst>
                <a:ext uri="{FF2B5EF4-FFF2-40B4-BE49-F238E27FC236}">
                  <a16:creationId xmlns:a16="http://schemas.microsoft.com/office/drawing/2014/main" id="{4EA8804D-E360-4FCF-B91F-1EA8742C1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069"/>
              <a:ext cx="997" cy="998"/>
            </a:xfrm>
            <a:custGeom>
              <a:avLst/>
              <a:gdLst>
                <a:gd name="G0" fmla="+- 10800 0 0"/>
                <a:gd name="G1" fmla="+- -11671705 0 0"/>
                <a:gd name="G2" fmla="+- 0 0 -11671705"/>
                <a:gd name="T0" fmla="*/ 0 256 1"/>
                <a:gd name="T1" fmla="*/ 180 256 1"/>
                <a:gd name="G3" fmla="+- -11671705 T0 T1"/>
                <a:gd name="T2" fmla="*/ 0 256 1"/>
                <a:gd name="T3" fmla="*/ 90 256 1"/>
                <a:gd name="G4" fmla="+- -11671705 T2 T3"/>
                <a:gd name="G5" fmla="*/ G4 2 1"/>
                <a:gd name="T4" fmla="*/ 90 256 1"/>
                <a:gd name="T5" fmla="*/ 0 256 1"/>
                <a:gd name="G6" fmla="+- -11671705 T4 T5"/>
                <a:gd name="G7" fmla="*/ G6 2 1"/>
                <a:gd name="G8" fmla="abs -1167170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10800"/>
                <a:gd name="G18" fmla="*/ 10800 1 2"/>
                <a:gd name="G19" fmla="+- G18 5400 0"/>
                <a:gd name="G20" fmla="cos G19 -11671705"/>
                <a:gd name="G21" fmla="sin G19 -11671705"/>
                <a:gd name="G22" fmla="+- G20 10800 0"/>
                <a:gd name="G23" fmla="+- G21 10800 0"/>
                <a:gd name="G24" fmla="+- 10800 0 G20"/>
                <a:gd name="G25" fmla="+- 10800 10800 0"/>
                <a:gd name="G26" fmla="?: G9 G17 G25"/>
                <a:gd name="G27" fmla="?: G9 0 21600"/>
                <a:gd name="G28" fmla="cos 10800 -11671705"/>
                <a:gd name="G29" fmla="sin 10800 -11671705"/>
                <a:gd name="G30" fmla="sin 10800 -11671705"/>
                <a:gd name="G31" fmla="+- G28 10800 0"/>
                <a:gd name="G32" fmla="+- G29 10800 0"/>
                <a:gd name="G33" fmla="+- G30 10800 0"/>
                <a:gd name="G34" fmla="?: G4 0 G31"/>
                <a:gd name="G35" fmla="?: -11671705 G34 0"/>
                <a:gd name="G36" fmla="?: G6 G35 G31"/>
                <a:gd name="G37" fmla="+- 21600 0 G36"/>
                <a:gd name="G38" fmla="?: G4 0 G33"/>
                <a:gd name="G39" fmla="?: -1167170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5 w 21600"/>
                <a:gd name="T15" fmla="*/ 10441 h 21600"/>
                <a:gd name="T16" fmla="*/ 10800 w 21600"/>
                <a:gd name="T17" fmla="*/ 0 h 21600"/>
                <a:gd name="T18" fmla="*/ 21595 w 21600"/>
                <a:gd name="T19" fmla="*/ 10441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" y="10441"/>
                  </a:moveTo>
                  <a:cubicBezTo>
                    <a:pt x="199" y="4619"/>
                    <a:pt x="4974" y="-1"/>
                    <a:pt x="10800" y="0"/>
                  </a:cubicBezTo>
                  <a:cubicBezTo>
                    <a:pt x="16625" y="0"/>
                    <a:pt x="21400" y="4619"/>
                    <a:pt x="21594" y="10441"/>
                  </a:cubicBezTo>
                  <a:cubicBezTo>
                    <a:pt x="21400" y="4619"/>
                    <a:pt x="16625" y="-1"/>
                    <a:pt x="10799" y="0"/>
                  </a:cubicBezTo>
                  <a:cubicBezTo>
                    <a:pt x="4974" y="0"/>
                    <a:pt x="199" y="4619"/>
                    <a:pt x="5" y="10441"/>
                  </a:cubicBezTo>
                  <a:close/>
                </a:path>
              </a:pathLst>
            </a:custGeom>
            <a:solidFill>
              <a:srgbClr val="CC00CC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806" name="Line 30">
              <a:extLst>
                <a:ext uri="{FF2B5EF4-FFF2-40B4-BE49-F238E27FC236}">
                  <a16:creationId xmlns:a16="http://schemas.microsoft.com/office/drawing/2014/main" id="{845002BB-424C-4B04-BD30-05216ED292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" y="2075"/>
              <a:ext cx="144" cy="0"/>
            </a:xfrm>
            <a:prstGeom prst="line">
              <a:avLst/>
            </a:prstGeom>
            <a:noFill/>
            <a:ln w="47625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74" name="Text Box 31">
              <a:extLst>
                <a:ext uri="{FF2B5EF4-FFF2-40B4-BE49-F238E27FC236}">
                  <a16:creationId xmlns:a16="http://schemas.microsoft.com/office/drawing/2014/main" id="{80B0F5A1-42C6-49B8-83E8-4FCF1DE97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78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000" i="1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10275" name="Text Box 32">
              <a:extLst>
                <a:ext uri="{FF2B5EF4-FFF2-40B4-BE49-F238E27FC236}">
                  <a16:creationId xmlns:a16="http://schemas.microsoft.com/office/drawing/2014/main" id="{3B2F085C-C6AB-4804-B902-C4EAD3583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38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FF0000"/>
                  </a:solidFill>
                  <a:latin typeface="Arial" panose="020B0604020202020204" pitchFamily="34" charset="0"/>
                </a:rPr>
                <a:t>×</a:t>
              </a:r>
            </a:p>
          </p:txBody>
        </p:sp>
        <p:sp>
          <p:nvSpPr>
            <p:cNvPr id="203809" name="Oval 33">
              <a:extLst>
                <a:ext uri="{FF2B5EF4-FFF2-40B4-BE49-F238E27FC236}">
                  <a16:creationId xmlns:a16="http://schemas.microsoft.com/office/drawing/2014/main" id="{0BED20BC-880E-4942-9617-42A982CB3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2450"/>
              <a:ext cx="182" cy="182"/>
            </a:xfrm>
            <a:prstGeom prst="ellips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277" name="Object 34">
              <a:extLst>
                <a:ext uri="{FF2B5EF4-FFF2-40B4-BE49-F238E27FC236}">
                  <a16:creationId xmlns:a16="http://schemas.microsoft.com/office/drawing/2014/main" id="{08C766E3-B88A-44CD-8688-80FA8716F0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296"/>
            <a:ext cx="23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5" name="公式" r:id="rId11" imgW="198171" imgH="236111" progId="Equation.3">
                    <p:embed/>
                  </p:oleObj>
                </mc:Choice>
                <mc:Fallback>
                  <p:oleObj name="公式" r:id="rId11" imgW="198171" imgH="23611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296"/>
                          <a:ext cx="23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5">
            <a:extLst>
              <a:ext uri="{FF2B5EF4-FFF2-40B4-BE49-F238E27FC236}">
                <a16:creationId xmlns:a16="http://schemas.microsoft.com/office/drawing/2014/main" id="{025EED8B-32CC-4A28-AC2F-DAF621DE40DB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954588"/>
            <a:ext cx="3814763" cy="1643062"/>
            <a:chOff x="612" y="2977"/>
            <a:chExt cx="2403" cy="1035"/>
          </a:xfrm>
        </p:grpSpPr>
        <p:sp>
          <p:nvSpPr>
            <p:cNvPr id="203812" name="Rectangle 36">
              <a:extLst>
                <a:ext uri="{FF2B5EF4-FFF2-40B4-BE49-F238E27FC236}">
                  <a16:creationId xmlns:a16="http://schemas.microsoft.com/office/drawing/2014/main" id="{ECB8C630-FE4C-4D60-9EDA-001B530C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977"/>
              <a:ext cx="2403" cy="103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813" name="Line 37">
              <a:extLst>
                <a:ext uri="{FF2B5EF4-FFF2-40B4-BE49-F238E27FC236}">
                  <a16:creationId xmlns:a16="http://schemas.microsoft.com/office/drawing/2014/main" id="{F38AB8CA-2AB9-48B4-A43D-AFACF49B2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3415"/>
              <a:ext cx="469" cy="406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814" name="Line 38">
              <a:extLst>
                <a:ext uri="{FF2B5EF4-FFF2-40B4-BE49-F238E27FC236}">
                  <a16:creationId xmlns:a16="http://schemas.microsoft.com/office/drawing/2014/main" id="{0D5FF68F-1DF6-49A3-A07A-6A6A30DB1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0" y="3415"/>
              <a:ext cx="422" cy="406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56" name="Text Box 39">
              <a:extLst>
                <a:ext uri="{FF2B5EF4-FFF2-40B4-BE49-F238E27FC236}">
                  <a16:creationId xmlns:a16="http://schemas.microsoft.com/office/drawing/2014/main" id="{D2253D8D-C58C-4465-80C1-9A8450E7F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3372"/>
              <a:ext cx="2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000" i="1">
                  <a:solidFill>
                    <a:srgbClr val="00CC99"/>
                  </a:solidFill>
                </a:rPr>
                <a:t>R</a:t>
              </a:r>
            </a:p>
          </p:txBody>
        </p:sp>
        <p:sp>
          <p:nvSpPr>
            <p:cNvPr id="203816" name="Freeform 40">
              <a:extLst>
                <a:ext uri="{FF2B5EF4-FFF2-40B4-BE49-F238E27FC236}">
                  <a16:creationId xmlns:a16="http://schemas.microsoft.com/office/drawing/2014/main" id="{4ED871BC-B977-46C5-8569-A1A5C32B5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4" y="3635"/>
              <a:ext cx="188" cy="89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96" y="0"/>
                </a:cxn>
                <a:cxn ang="0">
                  <a:pos x="192" y="96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58" name="Rectangle 41">
              <a:extLst>
                <a:ext uri="{FF2B5EF4-FFF2-40B4-BE49-F238E27FC236}">
                  <a16:creationId xmlns:a16="http://schemas.microsoft.com/office/drawing/2014/main" id="{60C1E825-409E-40EB-A5D2-E1796CE71B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" y="2992"/>
              <a:ext cx="5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0000"/>
                  </a:solidFill>
                </a:rPr>
                <a:t>   </a:t>
              </a:r>
              <a:r>
                <a:rPr kumimoji="0" lang="en-US" altLang="zh-CN" sz="2800">
                  <a:solidFill>
                    <a:srgbClr val="CC0000"/>
                  </a:solidFill>
                </a:rPr>
                <a:t>(3)</a:t>
              </a:r>
            </a:p>
          </p:txBody>
        </p:sp>
        <p:sp>
          <p:nvSpPr>
            <p:cNvPr id="10259" name="Text Box 42">
              <a:extLst>
                <a:ext uri="{FF2B5EF4-FFF2-40B4-BE49-F238E27FC236}">
                  <a16:creationId xmlns:a16="http://schemas.microsoft.com/office/drawing/2014/main" id="{5C70755E-6B90-472D-BBA3-961214F3C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9" y="365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b="0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203819" name="Line 43">
              <a:extLst>
                <a:ext uri="{FF2B5EF4-FFF2-40B4-BE49-F238E27FC236}">
                  <a16:creationId xmlns:a16="http://schemas.microsoft.com/office/drawing/2014/main" id="{282261C2-5F79-4DBC-80B9-E65E4C62E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3209"/>
              <a:ext cx="141" cy="1"/>
            </a:xfrm>
            <a:prstGeom prst="line">
              <a:avLst/>
            </a:prstGeom>
            <a:noFill/>
            <a:ln w="4445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61" name="Text Box 44">
              <a:extLst>
                <a:ext uri="{FF2B5EF4-FFF2-40B4-BE49-F238E27FC236}">
                  <a16:creationId xmlns:a16="http://schemas.microsoft.com/office/drawing/2014/main" id="{0DC8F94F-24B5-46B8-B9F0-A4157E0EE4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2999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000" i="1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10262" name="Rectangle 45">
              <a:extLst>
                <a:ext uri="{FF2B5EF4-FFF2-40B4-BE49-F238E27FC236}">
                  <a16:creationId xmlns:a16="http://schemas.microsoft.com/office/drawing/2014/main" id="{DDBDC0C0-D3D3-4569-B9E6-B05B8BA5E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366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400">
                  <a:solidFill>
                    <a:srgbClr val="FF3399"/>
                  </a:solidFill>
                  <a:latin typeface="Arial" panose="020B0604020202020204" pitchFamily="34" charset="0"/>
                </a:rPr>
                <a:t>×</a:t>
              </a:r>
            </a:p>
          </p:txBody>
        </p:sp>
        <p:sp>
          <p:nvSpPr>
            <p:cNvPr id="203822" name="Oval 46">
              <a:extLst>
                <a:ext uri="{FF2B5EF4-FFF2-40B4-BE49-F238E27FC236}">
                  <a16:creationId xmlns:a16="http://schemas.microsoft.com/office/drawing/2014/main" id="{3653A77A-CDE8-40A8-8D83-4E3804F4D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3724"/>
              <a:ext cx="178" cy="187"/>
            </a:xfrm>
            <a:prstGeom prst="ellipse">
              <a:avLst/>
            </a:prstGeom>
            <a:noFill/>
            <a:ln w="952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3823" name="Arc 47">
              <a:extLst>
                <a:ext uri="{FF2B5EF4-FFF2-40B4-BE49-F238E27FC236}">
                  <a16:creationId xmlns:a16="http://schemas.microsoft.com/office/drawing/2014/main" id="{AAB71D9F-7AB7-4102-848E-86EA2D11E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3203"/>
              <a:ext cx="862" cy="409"/>
            </a:xfrm>
            <a:custGeom>
              <a:avLst/>
              <a:gdLst>
                <a:gd name="G0" fmla="+- 18893 0 0"/>
                <a:gd name="G1" fmla="+- 21600 0 0"/>
                <a:gd name="G2" fmla="+- 21600 0 0"/>
                <a:gd name="T0" fmla="*/ 0 w 37891"/>
                <a:gd name="T1" fmla="*/ 11130 h 21600"/>
                <a:gd name="T2" fmla="*/ 37891 w 37891"/>
                <a:gd name="T3" fmla="*/ 11321 h 21600"/>
                <a:gd name="T4" fmla="*/ 18893 w 3789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891" h="21600" fill="none" extrusionOk="0">
                  <a:moveTo>
                    <a:pt x="0" y="11130"/>
                  </a:moveTo>
                  <a:cubicBezTo>
                    <a:pt x="3806" y="4261"/>
                    <a:pt x="11040" y="-1"/>
                    <a:pt x="18893" y="0"/>
                  </a:cubicBezTo>
                  <a:cubicBezTo>
                    <a:pt x="26823" y="0"/>
                    <a:pt x="34116" y="4346"/>
                    <a:pt x="37890" y="11321"/>
                  </a:cubicBezTo>
                </a:path>
                <a:path w="37891" h="21600" stroke="0" extrusionOk="0">
                  <a:moveTo>
                    <a:pt x="0" y="11130"/>
                  </a:moveTo>
                  <a:cubicBezTo>
                    <a:pt x="3806" y="4261"/>
                    <a:pt x="11040" y="-1"/>
                    <a:pt x="18893" y="0"/>
                  </a:cubicBezTo>
                  <a:cubicBezTo>
                    <a:pt x="26823" y="0"/>
                    <a:pt x="34116" y="4346"/>
                    <a:pt x="37890" y="11321"/>
                  </a:cubicBezTo>
                  <a:lnTo>
                    <a:pt x="18893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265" name="Object 48">
              <a:extLst>
                <a:ext uri="{FF2B5EF4-FFF2-40B4-BE49-F238E27FC236}">
                  <a16:creationId xmlns:a16="http://schemas.microsoft.com/office/drawing/2014/main" id="{4D801892-2511-499B-8EFF-36CEA9E87E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7" y="3672"/>
            <a:ext cx="239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6" name="公式" r:id="rId13" imgW="198171" imgH="236111" progId="Equation.3">
                    <p:embed/>
                  </p:oleObj>
                </mc:Choice>
                <mc:Fallback>
                  <p:oleObj name="公式" r:id="rId13" imgW="198171" imgH="236111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672"/>
                          <a:ext cx="239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0" name="Group 43">
            <a:extLst>
              <a:ext uri="{FF2B5EF4-FFF2-40B4-BE49-F238E27FC236}">
                <a16:creationId xmlns:a16="http://schemas.microsoft.com/office/drawing/2014/main" id="{79BCE51B-2B84-44C1-A82F-EA9F9D4E7EF3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0251" name="Picture 44" descr="bar_1">
              <a:extLst>
                <a:ext uri="{FF2B5EF4-FFF2-40B4-BE49-F238E27FC236}">
                  <a16:creationId xmlns:a16="http://schemas.microsoft.com/office/drawing/2014/main" id="{4D660F22-F4C6-466A-9276-43FD5E4F1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52" name="Text Box 45">
              <a:extLst>
                <a:ext uri="{FF2B5EF4-FFF2-40B4-BE49-F238E27FC236}">
                  <a16:creationId xmlns:a16="http://schemas.microsoft.com/office/drawing/2014/main" id="{69115E37-D0A6-45C1-8A99-C12A56B03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 sz="2800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 sz="2800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 sz="2800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日期占位符 1">
            <a:extLst>
              <a:ext uri="{FF2B5EF4-FFF2-40B4-BE49-F238E27FC236}">
                <a16:creationId xmlns:a16="http://schemas.microsoft.com/office/drawing/2014/main" id="{B1CA28C5-C2A9-4EA4-8239-EBC22D0F44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EA3BF8-B1B3-42CA-B61D-6FFC94677385}" type="datetime9">
              <a:rPr lang="en-US"/>
              <a:pPr>
                <a:defRPr/>
              </a:pPr>
              <a:t>12/22/2017 5:35:32 PM</a:t>
            </a:fld>
            <a:endParaRPr lang="en-US" altLang="zh-CN"/>
          </a:p>
        </p:txBody>
      </p:sp>
      <p:sp>
        <p:nvSpPr>
          <p:cNvPr id="11267" name="灯片编号占位符 3">
            <a:extLst>
              <a:ext uri="{FF2B5EF4-FFF2-40B4-BE49-F238E27FC236}">
                <a16:creationId xmlns:a16="http://schemas.microsoft.com/office/drawing/2014/main" id="{24224A46-BA4D-4AD4-A582-FAA0F302E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01B84-2E17-4D8B-8325-3780C30EFFF3}" type="slidenum">
              <a:rPr lang="en-US" altLang="zh-CN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/>
          </a:p>
        </p:txBody>
      </p:sp>
      <p:graphicFrame>
        <p:nvGraphicFramePr>
          <p:cNvPr id="204802" name="Object 2">
            <a:extLst>
              <a:ext uri="{FF2B5EF4-FFF2-40B4-BE49-F238E27FC236}">
                <a16:creationId xmlns:a16="http://schemas.microsoft.com/office/drawing/2014/main" id="{49816070-F13C-420B-94A7-EB4A41971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5825" y="2349500"/>
          <a:ext cx="13668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公式" r:id="rId3" imgW="678185" imgH="396294" progId="Equation.3">
                  <p:embed/>
                </p:oleObj>
              </mc:Choice>
              <mc:Fallback>
                <p:oleObj name="公式" r:id="rId3" imgW="678185" imgH="396294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2349500"/>
                        <a:ext cx="136683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3" name="Object 3">
            <a:extLst>
              <a:ext uri="{FF2B5EF4-FFF2-40B4-BE49-F238E27FC236}">
                <a16:creationId xmlns:a16="http://schemas.microsoft.com/office/drawing/2014/main" id="{6C8EA11D-F4B0-480C-9FC4-69104F5243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5157788"/>
          <a:ext cx="345281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公式" r:id="rId5" imgW="1554541" imgH="434258" progId="Equation.3">
                  <p:embed/>
                </p:oleObj>
              </mc:Choice>
              <mc:Fallback>
                <p:oleObj name="公式" r:id="rId5" imgW="1554541" imgH="43425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57788"/>
                        <a:ext cx="345281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0E8708E8-E91F-4762-AE9A-AE1ACED41675}"/>
              </a:ext>
            </a:extLst>
          </p:cNvPr>
          <p:cNvGrpSpPr>
            <a:grpSpLocks/>
          </p:cNvGrpSpPr>
          <p:nvPr/>
        </p:nvGrpSpPr>
        <p:grpSpPr bwMode="auto">
          <a:xfrm>
            <a:off x="908050" y="1684338"/>
            <a:ext cx="3890963" cy="2303462"/>
            <a:chOff x="572" y="1061"/>
            <a:chExt cx="2451" cy="1451"/>
          </a:xfrm>
        </p:grpSpPr>
        <p:sp>
          <p:nvSpPr>
            <p:cNvPr id="204805" name="Rectangle 5">
              <a:extLst>
                <a:ext uri="{FF2B5EF4-FFF2-40B4-BE49-F238E27FC236}">
                  <a16:creationId xmlns:a16="http://schemas.microsoft.com/office/drawing/2014/main" id="{0C005785-10A0-4059-B93B-B3DBF2A07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061"/>
              <a:ext cx="2403" cy="14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9" name="Text Box 6">
              <a:extLst>
                <a:ext uri="{FF2B5EF4-FFF2-40B4-BE49-F238E27FC236}">
                  <a16:creationId xmlns:a16="http://schemas.microsoft.com/office/drawing/2014/main" id="{A4C8FFE1-C0EA-4A5B-AD5E-A2D4251DA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" y="1180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 i="1">
                  <a:solidFill>
                    <a:srgbClr val="000000"/>
                  </a:solidFill>
                </a:rPr>
                <a:t> </a:t>
              </a:r>
              <a:endParaRPr kumimoji="0" lang="zh-CN" altLang="zh-CN" sz="2800" i="1">
                <a:solidFill>
                  <a:srgbClr val="000000"/>
                </a:solidFill>
              </a:endParaRPr>
            </a:p>
          </p:txBody>
        </p:sp>
        <p:sp>
          <p:nvSpPr>
            <p:cNvPr id="204807" name="Line 7">
              <a:extLst>
                <a:ext uri="{FF2B5EF4-FFF2-40B4-BE49-F238E27FC236}">
                  <a16:creationId xmlns:a16="http://schemas.microsoft.com/office/drawing/2014/main" id="{0C99EF8D-800B-47A2-A443-E2B684B817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" y="1538"/>
              <a:ext cx="0" cy="556"/>
            </a:xfrm>
            <a:prstGeom prst="lin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08" name="Line 8">
              <a:extLst>
                <a:ext uri="{FF2B5EF4-FFF2-40B4-BE49-F238E27FC236}">
                  <a16:creationId xmlns:a16="http://schemas.microsoft.com/office/drawing/2014/main" id="{28BA6A6D-1CB6-403E-9D14-65A46BE1F9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73" y="1162"/>
              <a:ext cx="0" cy="416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02" name="Text Box 9">
              <a:extLst>
                <a:ext uri="{FF2B5EF4-FFF2-40B4-BE49-F238E27FC236}">
                  <a16:creationId xmlns:a16="http://schemas.microsoft.com/office/drawing/2014/main" id="{84B384C2-46CB-48A1-AD3F-E45347C29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6" y="188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 b="0" i="1">
                  <a:solidFill>
                    <a:srgbClr val="9900CC"/>
                  </a:solidFill>
                </a:rPr>
                <a:t>o</a:t>
              </a:r>
            </a:p>
          </p:txBody>
        </p:sp>
        <p:sp>
          <p:nvSpPr>
            <p:cNvPr id="11303" name="Text Box 10">
              <a:extLst>
                <a:ext uri="{FF2B5EF4-FFF2-40B4-BE49-F238E27FC236}">
                  <a16:creationId xmlns:a16="http://schemas.microsoft.com/office/drawing/2014/main" id="{76544963-3E7A-4F67-82C1-49BE3F8DB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179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 i="1">
                  <a:solidFill>
                    <a:srgbClr val="00CC99"/>
                  </a:solidFill>
                </a:rPr>
                <a:t>d</a:t>
              </a:r>
            </a:p>
          </p:txBody>
        </p:sp>
        <p:sp>
          <p:nvSpPr>
            <p:cNvPr id="204811" name="Line 11">
              <a:extLst>
                <a:ext uri="{FF2B5EF4-FFF2-40B4-BE49-F238E27FC236}">
                  <a16:creationId xmlns:a16="http://schemas.microsoft.com/office/drawing/2014/main" id="{34649C2B-E75B-4A4B-869D-EAD74C75D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6" y="1697"/>
              <a:ext cx="0" cy="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305" name="Rectangle 12">
              <a:extLst>
                <a:ext uri="{FF2B5EF4-FFF2-40B4-BE49-F238E27FC236}">
                  <a16:creationId xmlns:a16="http://schemas.microsoft.com/office/drawing/2014/main" id="{D409253F-21C3-4333-9DF4-DB47B3115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074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>
                  <a:solidFill>
                    <a:srgbClr val="CC0000"/>
                  </a:solidFill>
                </a:rPr>
                <a:t>(4)</a:t>
              </a:r>
            </a:p>
          </p:txBody>
        </p:sp>
        <p:sp>
          <p:nvSpPr>
            <p:cNvPr id="11306" name="Text Box 13">
              <a:extLst>
                <a:ext uri="{FF2B5EF4-FFF2-40B4-BE49-F238E27FC236}">
                  <a16:creationId xmlns:a16="http://schemas.microsoft.com/office/drawing/2014/main" id="{5C36D983-BFDB-4544-862D-F846AE798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196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solidFill>
                    <a:srgbClr val="00CC99"/>
                  </a:solidFill>
                </a:rPr>
                <a:t>*</a:t>
              </a:r>
            </a:p>
          </p:txBody>
        </p:sp>
        <p:sp>
          <p:nvSpPr>
            <p:cNvPr id="204814" name="Line 14">
              <a:extLst>
                <a:ext uri="{FF2B5EF4-FFF2-40B4-BE49-F238E27FC236}">
                  <a16:creationId xmlns:a16="http://schemas.microsoft.com/office/drawing/2014/main" id="{02695FA8-F996-4B47-953A-BB07E6584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0" y="2094"/>
              <a:ext cx="576" cy="0"/>
            </a:xfrm>
            <a:prstGeom prst="line">
              <a:avLst/>
            </a:prstGeom>
            <a:noFill/>
            <a:ln w="41275">
              <a:solidFill>
                <a:schemeClr val="accent2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15" name="Line 15">
              <a:extLst>
                <a:ext uri="{FF2B5EF4-FFF2-40B4-BE49-F238E27FC236}">
                  <a16:creationId xmlns:a16="http://schemas.microsoft.com/office/drawing/2014/main" id="{1AA17A2E-A17D-48A1-91ED-4E471AD14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" y="2094"/>
              <a:ext cx="288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16" name="Line 16">
              <a:extLst>
                <a:ext uri="{FF2B5EF4-FFF2-40B4-BE49-F238E27FC236}">
                  <a16:creationId xmlns:a16="http://schemas.microsoft.com/office/drawing/2014/main" id="{F43F69B1-EBEB-46FF-8194-43127DD81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2094"/>
              <a:ext cx="48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17" name="Line 17">
              <a:extLst>
                <a:ext uri="{FF2B5EF4-FFF2-40B4-BE49-F238E27FC236}">
                  <a16:creationId xmlns:a16="http://schemas.microsoft.com/office/drawing/2014/main" id="{55F3273D-D480-4619-BB30-3D9E785ED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209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5EAC586D-3880-4C7B-9D6E-2ED5ABEBB34E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148138"/>
            <a:ext cx="3814763" cy="2305050"/>
            <a:chOff x="658" y="2296"/>
            <a:chExt cx="2403" cy="1452"/>
          </a:xfrm>
        </p:grpSpPr>
        <p:sp>
          <p:nvSpPr>
            <p:cNvPr id="204819" name="Rectangle 19">
              <a:extLst>
                <a:ext uri="{FF2B5EF4-FFF2-40B4-BE49-F238E27FC236}">
                  <a16:creationId xmlns:a16="http://schemas.microsoft.com/office/drawing/2014/main" id="{FC61F8F3-B1AE-4313-AD92-35E5E7D38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" y="2296"/>
              <a:ext cx="2403" cy="14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0" name="Line 20">
              <a:extLst>
                <a:ext uri="{FF2B5EF4-FFF2-40B4-BE49-F238E27FC236}">
                  <a16:creationId xmlns:a16="http://schemas.microsoft.com/office/drawing/2014/main" id="{C14049E9-BCB2-4AE7-9442-77F191B2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149"/>
              <a:ext cx="28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1" name="AutoShape 21">
              <a:extLst>
                <a:ext uri="{FF2B5EF4-FFF2-40B4-BE49-F238E27FC236}">
                  <a16:creationId xmlns:a16="http://schemas.microsoft.com/office/drawing/2014/main" id="{118E11DB-F7F5-4B10-A1BA-AE98644E3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519"/>
              <a:ext cx="1392" cy="1229"/>
            </a:xfrm>
            <a:custGeom>
              <a:avLst/>
              <a:gdLst>
                <a:gd name="G0" fmla="+- 7873 0 0"/>
                <a:gd name="G1" fmla="+- 11648592 0 0"/>
                <a:gd name="G2" fmla="+- 0 0 11648592"/>
                <a:gd name="T0" fmla="*/ 0 256 1"/>
                <a:gd name="T1" fmla="*/ 180 256 1"/>
                <a:gd name="G3" fmla="+- 11648592 T0 T1"/>
                <a:gd name="T2" fmla="*/ 0 256 1"/>
                <a:gd name="T3" fmla="*/ 90 256 1"/>
                <a:gd name="G4" fmla="+- 11648592 T2 T3"/>
                <a:gd name="G5" fmla="*/ G4 2 1"/>
                <a:gd name="T4" fmla="*/ 90 256 1"/>
                <a:gd name="T5" fmla="*/ 0 256 1"/>
                <a:gd name="G6" fmla="+- 11648592 T4 T5"/>
                <a:gd name="G7" fmla="*/ G6 2 1"/>
                <a:gd name="G8" fmla="abs 11648592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873"/>
                <a:gd name="G18" fmla="*/ 7873 1 2"/>
                <a:gd name="G19" fmla="+- G18 5400 0"/>
                <a:gd name="G20" fmla="cos G19 11648592"/>
                <a:gd name="G21" fmla="sin G19 11648592"/>
                <a:gd name="G22" fmla="+- G20 10800 0"/>
                <a:gd name="G23" fmla="+- G21 10800 0"/>
                <a:gd name="G24" fmla="+- 10800 0 G20"/>
                <a:gd name="G25" fmla="+- 7873 10800 0"/>
                <a:gd name="G26" fmla="?: G9 G17 G25"/>
                <a:gd name="G27" fmla="?: G9 0 21600"/>
                <a:gd name="G28" fmla="cos 10800 11648592"/>
                <a:gd name="G29" fmla="sin 10800 11648592"/>
                <a:gd name="G30" fmla="sin 7873 11648592"/>
                <a:gd name="G31" fmla="+- G28 10800 0"/>
                <a:gd name="G32" fmla="+- G29 10800 0"/>
                <a:gd name="G33" fmla="+- G30 10800 0"/>
                <a:gd name="G34" fmla="?: G4 0 G31"/>
                <a:gd name="G35" fmla="?: 11648592 G34 0"/>
                <a:gd name="G36" fmla="?: G6 G35 G31"/>
                <a:gd name="G37" fmla="+- 21600 0 G36"/>
                <a:gd name="G38" fmla="?: G4 0 G33"/>
                <a:gd name="G39" fmla="?: 11648592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1470 w 21600"/>
                <a:gd name="T15" fmla="*/ 11167 h 21600"/>
                <a:gd name="T16" fmla="*/ 10800 w 21600"/>
                <a:gd name="T17" fmla="*/ 2927 h 21600"/>
                <a:gd name="T18" fmla="*/ 20130 w 21600"/>
                <a:gd name="T19" fmla="*/ 11167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2933" y="11109"/>
                  </a:moveTo>
                  <a:cubicBezTo>
                    <a:pt x="2929" y="11006"/>
                    <a:pt x="2927" y="10903"/>
                    <a:pt x="2927" y="10800"/>
                  </a:cubicBezTo>
                  <a:cubicBezTo>
                    <a:pt x="2927" y="6451"/>
                    <a:pt x="6451" y="2927"/>
                    <a:pt x="10800" y="2927"/>
                  </a:cubicBezTo>
                  <a:cubicBezTo>
                    <a:pt x="15148" y="2927"/>
                    <a:pt x="18673" y="6451"/>
                    <a:pt x="18673" y="10800"/>
                  </a:cubicBezTo>
                  <a:cubicBezTo>
                    <a:pt x="18673" y="10903"/>
                    <a:pt x="18670" y="11006"/>
                    <a:pt x="18666" y="11109"/>
                  </a:cubicBezTo>
                  <a:lnTo>
                    <a:pt x="21591" y="11225"/>
                  </a:lnTo>
                  <a:cubicBezTo>
                    <a:pt x="21597" y="11083"/>
                    <a:pt x="21600" y="10941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0941"/>
                    <a:pt x="2" y="11083"/>
                    <a:pt x="8" y="11225"/>
                  </a:cubicBezTo>
                  <a:close/>
                </a:path>
              </a:pathLst>
            </a:custGeom>
            <a:noFill/>
            <a:ln w="508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2" name="Line 22">
              <a:extLst>
                <a:ext uri="{FF2B5EF4-FFF2-40B4-BE49-F238E27FC236}">
                  <a16:creationId xmlns:a16="http://schemas.microsoft.com/office/drawing/2014/main" id="{7E43767A-2C26-43BA-B92C-FFBA420DA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9"/>
              <a:ext cx="240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3" name="Line 23">
              <a:extLst>
                <a:ext uri="{FF2B5EF4-FFF2-40B4-BE49-F238E27FC236}">
                  <a16:creationId xmlns:a16="http://schemas.microsoft.com/office/drawing/2014/main" id="{B7E86A65-2A98-40B2-B4D5-63307B71F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149"/>
              <a:ext cx="0" cy="27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4" name="Line 24">
              <a:extLst>
                <a:ext uri="{FF2B5EF4-FFF2-40B4-BE49-F238E27FC236}">
                  <a16:creationId xmlns:a16="http://schemas.microsoft.com/office/drawing/2014/main" id="{369C467D-D931-446F-857E-F80EF8462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48"/>
              <a:ext cx="0" cy="200"/>
            </a:xfrm>
            <a:prstGeom prst="line">
              <a:avLst/>
            </a:prstGeom>
            <a:noFill/>
            <a:ln w="31750">
              <a:solidFill>
                <a:srgbClr val="000080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5" name="Line 25">
              <a:extLst>
                <a:ext uri="{FF2B5EF4-FFF2-40B4-BE49-F238E27FC236}">
                  <a16:creationId xmlns:a16="http://schemas.microsoft.com/office/drawing/2014/main" id="{2D07FE39-01CA-4FF8-95EA-543C3BA55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3158"/>
              <a:ext cx="1008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3" name="Text Box 26">
              <a:extLst>
                <a:ext uri="{FF2B5EF4-FFF2-40B4-BE49-F238E27FC236}">
                  <a16:creationId xmlns:a16="http://schemas.microsoft.com/office/drawing/2014/main" id="{FD140FF2-458F-4A94-988E-1D0DE894B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4" y="3109"/>
              <a:ext cx="2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 b="0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204827" name="Line 27">
              <a:extLst>
                <a:ext uri="{FF2B5EF4-FFF2-40B4-BE49-F238E27FC236}">
                  <a16:creationId xmlns:a16="http://schemas.microsoft.com/office/drawing/2014/main" id="{7A2D9C62-7E0B-4C05-B3AF-F87DAB90A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524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8" name="Line 28">
              <a:extLst>
                <a:ext uri="{FF2B5EF4-FFF2-40B4-BE49-F238E27FC236}">
                  <a16:creationId xmlns:a16="http://schemas.microsoft.com/office/drawing/2014/main" id="{A1D6A346-2538-4D82-92A2-BF2E4DCC7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9" y="2683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29" name="Line 29">
              <a:extLst>
                <a:ext uri="{FF2B5EF4-FFF2-40B4-BE49-F238E27FC236}">
                  <a16:creationId xmlns:a16="http://schemas.microsoft.com/office/drawing/2014/main" id="{59DFB851-DC58-4D11-9203-373B18386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229"/>
              <a:ext cx="0" cy="119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87" name="Text Box 30">
              <a:extLst>
                <a:ext uri="{FF2B5EF4-FFF2-40B4-BE49-F238E27FC236}">
                  <a16:creationId xmlns:a16="http://schemas.microsoft.com/office/drawing/2014/main" id="{07A61EF9-346F-4B91-B475-B32D7674E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863"/>
              <a:ext cx="17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000" i="1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204831" name="Line 31">
              <a:extLst>
                <a:ext uri="{FF2B5EF4-FFF2-40B4-BE49-F238E27FC236}">
                  <a16:creationId xmlns:a16="http://schemas.microsoft.com/office/drawing/2014/main" id="{E513CB51-0B5E-4CCA-ADE3-2E570CF6E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790"/>
              <a:ext cx="336" cy="359"/>
            </a:xfrm>
            <a:prstGeom prst="line">
              <a:avLst/>
            </a:prstGeom>
            <a:noFill/>
            <a:ln w="22225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32" name="Line 32">
              <a:extLst>
                <a:ext uri="{FF2B5EF4-FFF2-40B4-BE49-F238E27FC236}">
                  <a16:creationId xmlns:a16="http://schemas.microsoft.com/office/drawing/2014/main" id="{4C654D16-8349-4E8F-81FD-8D370291B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46" y="2523"/>
              <a:ext cx="222" cy="626"/>
            </a:xfrm>
            <a:prstGeom prst="line">
              <a:avLst/>
            </a:prstGeom>
            <a:noFill/>
            <a:ln w="22225">
              <a:solidFill>
                <a:srgbClr val="00CC99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1290" name="Object 33">
              <a:extLst>
                <a:ext uri="{FF2B5EF4-FFF2-40B4-BE49-F238E27FC236}">
                  <a16:creationId xmlns:a16="http://schemas.microsoft.com/office/drawing/2014/main" id="{948E62C8-C6EB-4DA1-93B7-81896A38BE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2811"/>
            <a:ext cx="29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3" name="公式" r:id="rId7" imgW="198171" imgH="205740" progId="Equation.3">
                    <p:embed/>
                  </p:oleObj>
                </mc:Choice>
                <mc:Fallback>
                  <p:oleObj name="公式" r:id="rId7" imgW="198171" imgH="20574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811"/>
                          <a:ext cx="29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34">
              <a:extLst>
                <a:ext uri="{FF2B5EF4-FFF2-40B4-BE49-F238E27FC236}">
                  <a16:creationId xmlns:a16="http://schemas.microsoft.com/office/drawing/2014/main" id="{6D3352A1-E037-43A8-997E-7B72D79878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3" y="2750"/>
            <a:ext cx="27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name="公式" r:id="rId9" imgW="183002" imgH="205740" progId="Equation.3">
                    <p:embed/>
                  </p:oleObj>
                </mc:Choice>
                <mc:Fallback>
                  <p:oleObj name="公式" r:id="rId9" imgW="183002" imgH="20574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" y="2750"/>
                          <a:ext cx="27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35" name="Line 35">
              <a:extLst>
                <a:ext uri="{FF2B5EF4-FFF2-40B4-BE49-F238E27FC236}">
                  <a16:creationId xmlns:a16="http://schemas.microsoft.com/office/drawing/2014/main" id="{17506504-42D0-48E0-99B4-7A50ADA97E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3149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3" name="Rectangle 36">
              <a:extLst>
                <a:ext uri="{FF2B5EF4-FFF2-40B4-BE49-F238E27FC236}">
                  <a16:creationId xmlns:a16="http://schemas.microsoft.com/office/drawing/2014/main" id="{E3285189-590E-4658-9086-FFD453D69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341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>
                  <a:solidFill>
                    <a:srgbClr val="CC0000"/>
                  </a:solidFill>
                </a:rPr>
                <a:t>(5)</a:t>
              </a:r>
            </a:p>
          </p:txBody>
        </p:sp>
        <p:sp>
          <p:nvSpPr>
            <p:cNvPr id="204837" name="Line 37">
              <a:extLst>
                <a:ext uri="{FF2B5EF4-FFF2-40B4-BE49-F238E27FC236}">
                  <a16:creationId xmlns:a16="http://schemas.microsoft.com/office/drawing/2014/main" id="{C891628E-A39E-472B-8DAF-68DF1B8D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49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4838" name="Line 38">
              <a:extLst>
                <a:ext uri="{FF2B5EF4-FFF2-40B4-BE49-F238E27FC236}">
                  <a16:creationId xmlns:a16="http://schemas.microsoft.com/office/drawing/2014/main" id="{91915786-6833-4E60-9CE5-1C5B09F35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149"/>
              <a:ext cx="9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96" name="Text Box 39">
              <a:extLst>
                <a:ext uri="{FF2B5EF4-FFF2-40B4-BE49-F238E27FC236}">
                  <a16:creationId xmlns:a16="http://schemas.microsoft.com/office/drawing/2014/main" id="{F2F53341-EE0A-4B1F-AB3A-555EEEAE0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" y="303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0" lang="en-US" altLang="zh-CN" sz="2800" i="1">
                  <a:solidFill>
                    <a:srgbClr val="00CC99"/>
                  </a:solidFill>
                </a:rPr>
                <a:t>*</a:t>
              </a:r>
            </a:p>
          </p:txBody>
        </p:sp>
        <p:sp>
          <p:nvSpPr>
            <p:cNvPr id="204840" name="Rectangle 40">
              <a:extLst>
                <a:ext uri="{FF2B5EF4-FFF2-40B4-BE49-F238E27FC236}">
                  <a16:creationId xmlns:a16="http://schemas.microsoft.com/office/drawing/2014/main" id="{C25FE892-C5BE-4B78-940C-49A8E9BAE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3112"/>
              <a:ext cx="147" cy="9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4844" name="Text Box 44">
            <a:extLst>
              <a:ext uri="{FF2B5EF4-FFF2-40B4-BE49-F238E27FC236}">
                <a16:creationId xmlns:a16="http://schemas.microsoft.com/office/drawing/2014/main" id="{7F7C4CCA-C0E9-4B15-AB2C-3A5C9F696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292600"/>
            <a:ext cx="3816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幼圆" panose="02010509060101010101" pitchFamily="49" charset="-122"/>
              </a:rPr>
              <a:t>取垂直向里为正方向</a:t>
            </a:r>
          </a:p>
        </p:txBody>
      </p:sp>
      <p:grpSp>
        <p:nvGrpSpPr>
          <p:cNvPr id="11273" name="Group 43">
            <a:extLst>
              <a:ext uri="{FF2B5EF4-FFF2-40B4-BE49-F238E27FC236}">
                <a16:creationId xmlns:a16="http://schemas.microsoft.com/office/drawing/2014/main" id="{1D8B29E9-FD2F-4721-8874-239FF0412523}"/>
              </a:ext>
            </a:extLst>
          </p:cNvPr>
          <p:cNvGrpSpPr>
            <a:grpSpLocks/>
          </p:cNvGrpSpPr>
          <p:nvPr/>
        </p:nvGrpSpPr>
        <p:grpSpPr bwMode="auto">
          <a:xfrm>
            <a:off x="0" y="115888"/>
            <a:ext cx="5715000" cy="1068387"/>
            <a:chOff x="0" y="191"/>
            <a:chExt cx="3600" cy="673"/>
          </a:xfrm>
        </p:grpSpPr>
        <p:pic>
          <p:nvPicPr>
            <p:cNvPr id="11274" name="Picture 44" descr="bar_1">
              <a:extLst>
                <a:ext uri="{FF2B5EF4-FFF2-40B4-BE49-F238E27FC236}">
                  <a16:creationId xmlns:a16="http://schemas.microsoft.com/office/drawing/2014/main" id="{4723FCF8-7127-4DC7-BE3C-0DAED04C6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1"/>
              <a:ext cx="3600" cy="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5" name="Text Box 45">
              <a:extLst>
                <a:ext uri="{FF2B5EF4-FFF2-40B4-BE49-F238E27FC236}">
                  <a16:creationId xmlns:a16="http://schemas.microsoft.com/office/drawing/2014/main" id="{8ADF2C85-724F-4466-B261-20D32AFDC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" y="336"/>
              <a:ext cx="2957" cy="3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C0C0C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rgbClr val="FF3399"/>
                  </a:solidFill>
                  <a:ea typeface="隶书" panose="02010509060101010101" pitchFamily="49" charset="-122"/>
                </a:rPr>
                <a:t>4-2</a:t>
              </a:r>
              <a:r>
                <a:rPr lang="en-US" altLang="zh-CN" sz="2800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</a:t>
              </a:r>
              <a:r>
                <a:rPr lang="zh-CN" altLang="en-US" sz="2800">
                  <a:solidFill>
                    <a:srgbClr val="FF3399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载流回路的磁场</a:t>
              </a:r>
              <a:endParaRPr kumimoji="0" lang="zh-CN" altLang="en-US" sz="2800">
                <a:solidFill>
                  <a:srgbClr val="FF3399"/>
                </a:solidFill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0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4" grpId="0"/>
    </p:bldLst>
  </p:timing>
</p:sld>
</file>

<file path=ppt/theme/theme1.xml><?xml version="1.0" encoding="utf-8"?>
<a:theme xmlns:a="http://schemas.openxmlformats.org/drawingml/2006/main" name="稳恒电流的磁场2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66"/>
      </a:lt2>
      <a:accent1>
        <a:srgbClr val="FF9999"/>
      </a:accent1>
      <a:accent2>
        <a:srgbClr val="3333CC"/>
      </a:accent2>
      <a:accent3>
        <a:srgbClr val="AAB8B8"/>
      </a:accent3>
      <a:accent4>
        <a:srgbClr val="DADADA"/>
      </a:accent4>
      <a:accent5>
        <a:srgbClr val="FFCACA"/>
      </a:accent5>
      <a:accent6>
        <a:srgbClr val="2D2DB9"/>
      </a:accent6>
      <a:hlink>
        <a:srgbClr val="FFCC99"/>
      </a:hlink>
      <a:folHlink>
        <a:srgbClr val="B2B2B2"/>
      </a:folHlink>
    </a:clrScheme>
    <a:fontScheme name="稳恒电流的磁场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幼圆" pitchFamily="49" charset="-122"/>
          </a:defRPr>
        </a:defPPr>
      </a:lstStyle>
    </a:lnDef>
  </a:objectDefaults>
  <a:extraClrSchemeLst>
    <a:extraClrScheme>
      <a:clrScheme name="稳恒电流的磁场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稳恒电流的磁场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8">
        <a:dk1>
          <a:srgbClr val="FFFFFF"/>
        </a:dk1>
        <a:lt1>
          <a:srgbClr val="FFFFFF"/>
        </a:lt1>
        <a:dk2>
          <a:srgbClr val="FFFF66"/>
        </a:dk2>
        <a:lt2>
          <a:srgbClr val="5F5F5F"/>
        </a:lt2>
        <a:accent1>
          <a:srgbClr val="FF99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9">
        <a:dk1>
          <a:srgbClr val="FFFFFF"/>
        </a:dk1>
        <a:lt1>
          <a:srgbClr val="FFFFFF"/>
        </a:lt1>
        <a:dk2>
          <a:srgbClr val="FFFF66"/>
        </a:dk2>
        <a:lt2>
          <a:srgbClr val="000000"/>
        </a:lt2>
        <a:accent1>
          <a:srgbClr val="FF9999"/>
        </a:accent1>
        <a:accent2>
          <a:srgbClr val="3333CC"/>
        </a:accent2>
        <a:accent3>
          <a:srgbClr val="FFFFFF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稳恒电流的磁场2 10">
        <a:dk1>
          <a:srgbClr val="000000"/>
        </a:dk1>
        <a:lt1>
          <a:srgbClr val="FFFFFF"/>
        </a:lt1>
        <a:dk2>
          <a:srgbClr val="008080"/>
        </a:dk2>
        <a:lt2>
          <a:srgbClr val="FFFF66"/>
        </a:lt2>
        <a:accent1>
          <a:srgbClr val="FF9999"/>
        </a:accent1>
        <a:accent2>
          <a:srgbClr val="3333CC"/>
        </a:accent2>
        <a:accent3>
          <a:srgbClr val="AAC0C0"/>
        </a:accent3>
        <a:accent4>
          <a:srgbClr val="DADADA"/>
        </a:accent4>
        <a:accent5>
          <a:srgbClr val="FFCA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D:\wlkj\高教贾起民电磁学\稳恒电流的磁场2.ppt</Template>
  <TotalTime>3530</TotalTime>
  <Words>1076</Words>
  <Application>Microsoft Office PowerPoint</Application>
  <PresentationFormat>全屏显示(4:3)</PresentationFormat>
  <Paragraphs>178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Times New Roman</vt:lpstr>
      <vt:lpstr>幼圆</vt:lpstr>
      <vt:lpstr>Arial</vt:lpstr>
      <vt:lpstr>宋体</vt:lpstr>
      <vt:lpstr>Symbol</vt:lpstr>
      <vt:lpstr>隶书</vt:lpstr>
      <vt:lpstr>文鼎CS中等线</vt:lpstr>
      <vt:lpstr>华文彩云</vt:lpstr>
      <vt:lpstr>稳恒电流的磁场2</vt:lpstr>
      <vt:lpstr>Microsoft 公式 3.0</vt:lpstr>
      <vt:lpstr>Microsoft Equation 3.0</vt:lpstr>
      <vt:lpstr>Microsoft Clip Gallery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稳恒磁场</dc:title>
  <dc:creator>baog</dc:creator>
  <cp:lastModifiedBy>Demon</cp:lastModifiedBy>
  <cp:revision>197</cp:revision>
  <dcterms:created xsi:type="dcterms:W3CDTF">2000-05-13T02:12:03Z</dcterms:created>
  <dcterms:modified xsi:type="dcterms:W3CDTF">2017-12-22T09:35:46Z</dcterms:modified>
</cp:coreProperties>
</file>