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7"/>
  </p:notesMasterIdLst>
  <p:sldIdLst>
    <p:sldId id="330" r:id="rId2"/>
    <p:sldId id="262" r:id="rId3"/>
    <p:sldId id="304" r:id="rId4"/>
    <p:sldId id="269" r:id="rId5"/>
    <p:sldId id="268" r:id="rId6"/>
    <p:sldId id="307" r:id="rId7"/>
    <p:sldId id="311" r:id="rId8"/>
    <p:sldId id="314" r:id="rId9"/>
    <p:sldId id="297" r:id="rId10"/>
    <p:sldId id="326" r:id="rId11"/>
    <p:sldId id="331" r:id="rId12"/>
    <p:sldId id="332" r:id="rId13"/>
    <p:sldId id="333" r:id="rId14"/>
    <p:sldId id="328" r:id="rId15"/>
    <p:sldId id="329" r:id="rId16"/>
  </p:sldIdLst>
  <p:sldSz cx="9144000" cy="6858000" type="screen4x3"/>
  <p:notesSz cx="6858000" cy="9144000"/>
  <p:defaultTextStyle>
    <a:defPPr>
      <a:defRPr lang="zh-CN"/>
    </a:defPPr>
    <a:lvl1pPr algn="l" rtl="0" eaLnBrk="0" fontAlgn="base" hangingPunct="0">
      <a:spcBef>
        <a:spcPct val="0"/>
      </a:spcBef>
      <a:spcAft>
        <a:spcPct val="0"/>
      </a:spcAft>
      <a:defRPr kumimoji="1" sz="2800" b="1" kern="1200">
        <a:solidFill>
          <a:schemeClr val="tx1"/>
        </a:solidFill>
        <a:latin typeface="幼圆" panose="02010509060101010101" pitchFamily="49" charset="-122"/>
        <a:ea typeface="幼圆" panose="02010509060101010101" pitchFamily="49" charset="-122"/>
        <a:cs typeface="+mn-cs"/>
      </a:defRPr>
    </a:lvl1pPr>
    <a:lvl2pPr marL="457200" algn="l" rtl="0" eaLnBrk="0" fontAlgn="base" hangingPunct="0">
      <a:spcBef>
        <a:spcPct val="0"/>
      </a:spcBef>
      <a:spcAft>
        <a:spcPct val="0"/>
      </a:spcAft>
      <a:defRPr kumimoji="1" sz="2800" b="1" kern="1200">
        <a:solidFill>
          <a:schemeClr val="tx1"/>
        </a:solidFill>
        <a:latin typeface="幼圆" panose="02010509060101010101" pitchFamily="49" charset="-122"/>
        <a:ea typeface="幼圆" panose="02010509060101010101" pitchFamily="49" charset="-122"/>
        <a:cs typeface="+mn-cs"/>
      </a:defRPr>
    </a:lvl2pPr>
    <a:lvl3pPr marL="914400" algn="l" rtl="0" eaLnBrk="0" fontAlgn="base" hangingPunct="0">
      <a:spcBef>
        <a:spcPct val="0"/>
      </a:spcBef>
      <a:spcAft>
        <a:spcPct val="0"/>
      </a:spcAft>
      <a:defRPr kumimoji="1" sz="2800" b="1" kern="1200">
        <a:solidFill>
          <a:schemeClr val="tx1"/>
        </a:solidFill>
        <a:latin typeface="幼圆" panose="02010509060101010101" pitchFamily="49" charset="-122"/>
        <a:ea typeface="幼圆" panose="02010509060101010101" pitchFamily="49" charset="-122"/>
        <a:cs typeface="+mn-cs"/>
      </a:defRPr>
    </a:lvl3pPr>
    <a:lvl4pPr marL="1371600" algn="l" rtl="0" eaLnBrk="0" fontAlgn="base" hangingPunct="0">
      <a:spcBef>
        <a:spcPct val="0"/>
      </a:spcBef>
      <a:spcAft>
        <a:spcPct val="0"/>
      </a:spcAft>
      <a:defRPr kumimoji="1" sz="2800" b="1" kern="1200">
        <a:solidFill>
          <a:schemeClr val="tx1"/>
        </a:solidFill>
        <a:latin typeface="幼圆" panose="02010509060101010101" pitchFamily="49" charset="-122"/>
        <a:ea typeface="幼圆" panose="02010509060101010101" pitchFamily="49" charset="-122"/>
        <a:cs typeface="+mn-cs"/>
      </a:defRPr>
    </a:lvl4pPr>
    <a:lvl5pPr marL="1828800" algn="l" rtl="0" eaLnBrk="0" fontAlgn="base" hangingPunct="0">
      <a:spcBef>
        <a:spcPct val="0"/>
      </a:spcBef>
      <a:spcAft>
        <a:spcPct val="0"/>
      </a:spcAft>
      <a:defRPr kumimoji="1" sz="2800" b="1" kern="1200">
        <a:solidFill>
          <a:schemeClr val="tx1"/>
        </a:solidFill>
        <a:latin typeface="幼圆" panose="02010509060101010101" pitchFamily="49" charset="-122"/>
        <a:ea typeface="幼圆" panose="02010509060101010101" pitchFamily="49" charset="-122"/>
        <a:cs typeface="+mn-cs"/>
      </a:defRPr>
    </a:lvl5pPr>
    <a:lvl6pPr marL="2286000" algn="l" defTabSz="914400" rtl="0" eaLnBrk="1" latinLnBrk="0" hangingPunct="1">
      <a:defRPr kumimoji="1" sz="2800" b="1" kern="1200">
        <a:solidFill>
          <a:schemeClr val="tx1"/>
        </a:solidFill>
        <a:latin typeface="幼圆" panose="02010509060101010101" pitchFamily="49" charset="-122"/>
        <a:ea typeface="幼圆" panose="02010509060101010101" pitchFamily="49" charset="-122"/>
        <a:cs typeface="+mn-cs"/>
      </a:defRPr>
    </a:lvl6pPr>
    <a:lvl7pPr marL="2743200" algn="l" defTabSz="914400" rtl="0" eaLnBrk="1" latinLnBrk="0" hangingPunct="1">
      <a:defRPr kumimoji="1" sz="2800" b="1" kern="1200">
        <a:solidFill>
          <a:schemeClr val="tx1"/>
        </a:solidFill>
        <a:latin typeface="幼圆" panose="02010509060101010101" pitchFamily="49" charset="-122"/>
        <a:ea typeface="幼圆" panose="02010509060101010101" pitchFamily="49" charset="-122"/>
        <a:cs typeface="+mn-cs"/>
      </a:defRPr>
    </a:lvl7pPr>
    <a:lvl8pPr marL="3200400" algn="l" defTabSz="914400" rtl="0" eaLnBrk="1" latinLnBrk="0" hangingPunct="1">
      <a:defRPr kumimoji="1" sz="2800" b="1" kern="1200">
        <a:solidFill>
          <a:schemeClr val="tx1"/>
        </a:solidFill>
        <a:latin typeface="幼圆" panose="02010509060101010101" pitchFamily="49" charset="-122"/>
        <a:ea typeface="幼圆" panose="02010509060101010101" pitchFamily="49" charset="-122"/>
        <a:cs typeface="+mn-cs"/>
      </a:defRPr>
    </a:lvl8pPr>
    <a:lvl9pPr marL="3657600" algn="l" defTabSz="914400" rtl="0" eaLnBrk="1" latinLnBrk="0" hangingPunct="1">
      <a:defRPr kumimoji="1" sz="2800" b="1" kern="1200">
        <a:solidFill>
          <a:schemeClr val="tx1"/>
        </a:solidFill>
        <a:latin typeface="幼圆" panose="02010509060101010101" pitchFamily="49" charset="-122"/>
        <a:ea typeface="幼圆" panose="02010509060101010101" pitchFamily="49" charset="-122"/>
        <a:cs typeface="+mn-cs"/>
      </a:defRPr>
    </a:lvl9pPr>
  </p:defaultTextStyle>
  <p:extLst>
    <p:ext uri="{EFAFB233-063F-42B5-8137-9DF3F51BA10A}">
      <p15:sldGuideLst xmlns:p15="http://schemas.microsoft.com/office/powerpoint/2012/main">
        <p15:guide id="1" orient="horz" pos="3566">
          <p15:clr>
            <a:srgbClr val="A4A3A4"/>
          </p15:clr>
        </p15:guide>
        <p15:guide id="2" pos="3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a:srgbClr val="CCFFCC"/>
    <a:srgbClr val="66FFFF"/>
    <a:srgbClr val="C0C0C0"/>
    <a:srgbClr val="FF6699"/>
    <a:srgbClr val="7DE9D4"/>
    <a:srgbClr val="FF33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autoAdjust="0"/>
    <p:restoredTop sz="94614" autoAdjust="0"/>
  </p:normalViewPr>
  <p:slideViewPr>
    <p:cSldViewPr>
      <p:cViewPr varScale="1">
        <p:scale>
          <a:sx n="84" d="100"/>
          <a:sy n="84" d="100"/>
        </p:scale>
        <p:origin x="1258" y="67"/>
      </p:cViewPr>
      <p:guideLst>
        <p:guide orient="horz" pos="3566"/>
        <p:guide pos="3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 Id="rId9"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69.emf"/><Relationship Id="rId7" Type="http://schemas.openxmlformats.org/officeDocument/2006/relationships/image" Target="../media/image73.emf"/><Relationship Id="rId2" Type="http://schemas.openxmlformats.org/officeDocument/2006/relationships/image" Target="../media/image68.emf"/><Relationship Id="rId1" Type="http://schemas.openxmlformats.org/officeDocument/2006/relationships/image" Target="../media/image67.emf"/><Relationship Id="rId6" Type="http://schemas.openxmlformats.org/officeDocument/2006/relationships/image" Target="../media/image72.emf"/><Relationship Id="rId5" Type="http://schemas.openxmlformats.org/officeDocument/2006/relationships/image" Target="../media/image71.emf"/><Relationship Id="rId4" Type="http://schemas.openxmlformats.org/officeDocument/2006/relationships/image" Target="../media/image70.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6.emf"/><Relationship Id="rId7" Type="http://schemas.openxmlformats.org/officeDocument/2006/relationships/image" Target="../media/image80.emf"/><Relationship Id="rId2" Type="http://schemas.openxmlformats.org/officeDocument/2006/relationships/image" Target="../media/image75.emf"/><Relationship Id="rId1" Type="http://schemas.openxmlformats.org/officeDocument/2006/relationships/image" Target="../media/image74.emf"/><Relationship Id="rId6"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7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3.emf"/><Relationship Id="rId7" Type="http://schemas.openxmlformats.org/officeDocument/2006/relationships/image" Target="../media/image87.emf"/><Relationship Id="rId2" Type="http://schemas.openxmlformats.org/officeDocument/2006/relationships/image" Target="../media/image82.emf"/><Relationship Id="rId1" Type="http://schemas.openxmlformats.org/officeDocument/2006/relationships/image" Target="../media/image81.emf"/><Relationship Id="rId6" Type="http://schemas.openxmlformats.org/officeDocument/2006/relationships/image" Target="../media/image86.emf"/><Relationship Id="rId5" Type="http://schemas.openxmlformats.org/officeDocument/2006/relationships/image" Target="../media/image85.emf"/><Relationship Id="rId4" Type="http://schemas.openxmlformats.org/officeDocument/2006/relationships/image" Target="../media/image84.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5.emf"/><Relationship Id="rId3" Type="http://schemas.openxmlformats.org/officeDocument/2006/relationships/image" Target="../media/image90.emf"/><Relationship Id="rId7" Type="http://schemas.openxmlformats.org/officeDocument/2006/relationships/image" Target="../media/image94.emf"/><Relationship Id="rId2" Type="http://schemas.openxmlformats.org/officeDocument/2006/relationships/image" Target="../media/image89.emf"/><Relationship Id="rId1" Type="http://schemas.openxmlformats.org/officeDocument/2006/relationships/image" Target="../media/image88.emf"/><Relationship Id="rId6" Type="http://schemas.openxmlformats.org/officeDocument/2006/relationships/image" Target="../media/image93.emf"/><Relationship Id="rId5" Type="http://schemas.openxmlformats.org/officeDocument/2006/relationships/image" Target="../media/image92.emf"/><Relationship Id="rId10" Type="http://schemas.openxmlformats.org/officeDocument/2006/relationships/image" Target="../media/image97.emf"/><Relationship Id="rId4" Type="http://schemas.openxmlformats.org/officeDocument/2006/relationships/image" Target="../media/image91.emf"/><Relationship Id="rId9" Type="http://schemas.openxmlformats.org/officeDocument/2006/relationships/image" Target="../media/image9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11.emf"/><Relationship Id="rId4"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3.emf"/><Relationship Id="rId13" Type="http://schemas.openxmlformats.org/officeDocument/2006/relationships/image" Target="../media/image28.emf"/><Relationship Id="rId3" Type="http://schemas.openxmlformats.org/officeDocument/2006/relationships/image" Target="../media/image18.emf"/><Relationship Id="rId7" Type="http://schemas.openxmlformats.org/officeDocument/2006/relationships/image" Target="../media/image22.emf"/><Relationship Id="rId12" Type="http://schemas.openxmlformats.org/officeDocument/2006/relationships/image" Target="../media/image27.emf"/><Relationship Id="rId17" Type="http://schemas.openxmlformats.org/officeDocument/2006/relationships/image" Target="../media/image32.emf"/><Relationship Id="rId2" Type="http://schemas.openxmlformats.org/officeDocument/2006/relationships/image" Target="../media/image17.emf"/><Relationship Id="rId16" Type="http://schemas.openxmlformats.org/officeDocument/2006/relationships/image" Target="../media/image31.emf"/><Relationship Id="rId1" Type="http://schemas.openxmlformats.org/officeDocument/2006/relationships/image" Target="../media/image16.emf"/><Relationship Id="rId6" Type="http://schemas.openxmlformats.org/officeDocument/2006/relationships/image" Target="../media/image21.emf"/><Relationship Id="rId11" Type="http://schemas.openxmlformats.org/officeDocument/2006/relationships/image" Target="../media/image26.emf"/><Relationship Id="rId5" Type="http://schemas.openxmlformats.org/officeDocument/2006/relationships/image" Target="../media/image20.emf"/><Relationship Id="rId15" Type="http://schemas.openxmlformats.org/officeDocument/2006/relationships/image" Target="../media/image30.emf"/><Relationship Id="rId10" Type="http://schemas.openxmlformats.org/officeDocument/2006/relationships/image" Target="../media/image25.emf"/><Relationship Id="rId4" Type="http://schemas.openxmlformats.org/officeDocument/2006/relationships/image" Target="../media/image19.emf"/><Relationship Id="rId9" Type="http://schemas.openxmlformats.org/officeDocument/2006/relationships/image" Target="../media/image24.emf"/><Relationship Id="rId14" Type="http://schemas.openxmlformats.org/officeDocument/2006/relationships/image" Target="../media/image2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 Id="rId5" Type="http://schemas.openxmlformats.org/officeDocument/2006/relationships/image" Target="../media/image37.emf"/><Relationship Id="rId4" Type="http://schemas.openxmlformats.org/officeDocument/2006/relationships/image" Target="../media/image3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image" Target="../media/image38.emf"/><Relationship Id="rId5" Type="http://schemas.openxmlformats.org/officeDocument/2006/relationships/image" Target="../media/image42.emf"/><Relationship Id="rId4" Type="http://schemas.openxmlformats.org/officeDocument/2006/relationships/image" Target="../media/image41.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9.emf"/><Relationship Id="rId2" Type="http://schemas.openxmlformats.org/officeDocument/2006/relationships/image" Target="../media/image44.emf"/><Relationship Id="rId1" Type="http://schemas.openxmlformats.org/officeDocument/2006/relationships/image" Target="../media/image43.emf"/><Relationship Id="rId6" Type="http://schemas.openxmlformats.org/officeDocument/2006/relationships/image" Target="../media/image48.emf"/><Relationship Id="rId5" Type="http://schemas.openxmlformats.org/officeDocument/2006/relationships/image" Target="../media/image47.emf"/><Relationship Id="rId10" Type="http://schemas.openxmlformats.org/officeDocument/2006/relationships/image" Target="../media/image52.emf"/><Relationship Id="rId4" Type="http://schemas.openxmlformats.org/officeDocument/2006/relationships/image" Target="../media/image46.emf"/><Relationship Id="rId9" Type="http://schemas.openxmlformats.org/officeDocument/2006/relationships/image" Target="../media/image5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image" Target="../media/image53.emf"/><Relationship Id="rId6" Type="http://schemas.openxmlformats.org/officeDocument/2006/relationships/image" Target="../media/image58.emf"/><Relationship Id="rId5" Type="http://schemas.openxmlformats.org/officeDocument/2006/relationships/image" Target="../media/image57.emf"/><Relationship Id="rId4" Type="http://schemas.openxmlformats.org/officeDocument/2006/relationships/image" Target="../media/image56.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image" Target="../media/image59.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image" Target="../media/image63.emf"/><Relationship Id="rId1" Type="http://schemas.openxmlformats.org/officeDocument/2006/relationships/image" Target="../media/image62.emf"/><Relationship Id="rId4" Type="http://schemas.openxmlformats.org/officeDocument/2006/relationships/image" Target="../media/image6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6CAC28-DC12-48E6-A25A-C5BF5813A32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effectLst/>
                <a:latin typeface="Times New Roman" pitchFamily="18" charset="0"/>
                <a:ea typeface="宋体" pitchFamily="2" charset="-122"/>
              </a:defRPr>
            </a:lvl1pPr>
          </a:lstStyle>
          <a:p>
            <a:pPr>
              <a:defRPr/>
            </a:pPr>
            <a:endParaRPr lang="en-US" altLang="zh-CN"/>
          </a:p>
        </p:txBody>
      </p:sp>
      <p:sp>
        <p:nvSpPr>
          <p:cNvPr id="6147" name="Rectangle 3">
            <a:extLst>
              <a:ext uri="{FF2B5EF4-FFF2-40B4-BE49-F238E27FC236}">
                <a16:creationId xmlns:a16="http://schemas.microsoft.com/office/drawing/2014/main" id="{85DBDFE9-992C-4C7E-8481-CCB96BCCDC3D}"/>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effectLst/>
                <a:latin typeface="Times New Roman" pitchFamily="18" charset="0"/>
                <a:ea typeface="宋体"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2F9CFDE2-6807-4B71-BF77-6028AE2D48F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6FD1E62E-2E34-4180-BBCE-BDA2351399F9}"/>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BD28E159-B3D7-4A51-BAAC-D6F3B20B43CB}"/>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effectLst/>
                <a:latin typeface="Times New Roman" pitchFamily="18" charset="0"/>
                <a:ea typeface="宋体" pitchFamily="2" charset="-122"/>
              </a:defRPr>
            </a:lvl1pPr>
          </a:lstStyle>
          <a:p>
            <a:pPr>
              <a:defRPr/>
            </a:pPr>
            <a:endParaRPr lang="en-US" altLang="zh-CN"/>
          </a:p>
        </p:txBody>
      </p:sp>
      <p:sp>
        <p:nvSpPr>
          <p:cNvPr id="6151" name="Rectangle 7">
            <a:extLst>
              <a:ext uri="{FF2B5EF4-FFF2-40B4-BE49-F238E27FC236}">
                <a16:creationId xmlns:a16="http://schemas.microsoft.com/office/drawing/2014/main" id="{D9153D02-E04D-4F82-BB67-FEAAF87C7D0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smtClean="0">
                <a:latin typeface="Times New Roman" panose="02020603050405020304" pitchFamily="18" charset="0"/>
                <a:ea typeface="宋体" panose="02010600030101010101" pitchFamily="2" charset="-122"/>
              </a:defRPr>
            </a:lvl1pPr>
          </a:lstStyle>
          <a:p>
            <a:pPr>
              <a:defRPr/>
            </a:pPr>
            <a:fld id="{5ADBD38A-DF54-4449-8DBB-0E42CBE84F9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a:extLst>
              <a:ext uri="{FF2B5EF4-FFF2-40B4-BE49-F238E27FC236}">
                <a16:creationId xmlns:a16="http://schemas.microsoft.com/office/drawing/2014/main" id="{BD69A65C-84BE-431D-8635-1551275C0B81}"/>
              </a:ext>
            </a:extLst>
          </p:cNvPr>
          <p:cNvSpPr>
            <a:spLocks noGrp="1" noChangeArrowheads="1"/>
          </p:cNvSpPr>
          <p:nvPr>
            <p:ph type="dt" sz="half" idx="10"/>
          </p:nvPr>
        </p:nvSpPr>
        <p:spPr>
          <a:ln/>
        </p:spPr>
        <p:txBody>
          <a:bodyPr/>
          <a:lstStyle>
            <a:lvl1pPr>
              <a:defRPr/>
            </a:lvl1pPr>
          </a:lstStyle>
          <a:p>
            <a:pPr>
              <a:defRPr/>
            </a:pPr>
            <a:fld id="{43A2EA4C-3CE3-45D8-9642-9A12C5081CF7}" type="datetime9">
              <a:rPr lang="en-US"/>
              <a:pPr>
                <a:defRPr/>
              </a:pPr>
              <a:t>12/22/2017 6:15:20 PM</a:t>
            </a:fld>
            <a:endParaRPr lang="en-US" altLang="zh-CN"/>
          </a:p>
        </p:txBody>
      </p:sp>
      <p:sp>
        <p:nvSpPr>
          <p:cNvPr id="5" name="Rectangle 6">
            <a:extLst>
              <a:ext uri="{FF2B5EF4-FFF2-40B4-BE49-F238E27FC236}">
                <a16:creationId xmlns:a16="http://schemas.microsoft.com/office/drawing/2014/main" id="{7159C66F-4F5F-4454-B788-675085174A5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46B981D4-AFC2-4EF5-8324-7E214478C452}"/>
              </a:ext>
            </a:extLst>
          </p:cNvPr>
          <p:cNvSpPr>
            <a:spLocks noGrp="1" noChangeArrowheads="1"/>
          </p:cNvSpPr>
          <p:nvPr>
            <p:ph type="sldNum" sz="quarter" idx="12"/>
          </p:nvPr>
        </p:nvSpPr>
        <p:spPr>
          <a:ln/>
        </p:spPr>
        <p:txBody>
          <a:bodyPr/>
          <a:lstStyle>
            <a:lvl1pPr>
              <a:defRPr/>
            </a:lvl1pPr>
          </a:lstStyle>
          <a:p>
            <a:pPr>
              <a:defRPr/>
            </a:pPr>
            <a:fld id="{338A1EAA-1B5D-4C96-960C-3AA6AF578566}" type="slidenum">
              <a:rPr lang="en-US" altLang="zh-CN"/>
              <a:pPr>
                <a:defRPr/>
              </a:pPr>
              <a:t>‹#›</a:t>
            </a:fld>
            <a:endParaRPr lang="en-US" altLang="zh-CN"/>
          </a:p>
        </p:txBody>
      </p:sp>
    </p:spTree>
    <p:extLst>
      <p:ext uri="{BB962C8B-B14F-4D97-AF65-F5344CB8AC3E}">
        <p14:creationId xmlns:p14="http://schemas.microsoft.com/office/powerpoint/2010/main" val="415906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F095F21-A962-4166-9F5D-064C54867EEF}"/>
              </a:ext>
            </a:extLst>
          </p:cNvPr>
          <p:cNvSpPr>
            <a:spLocks noGrp="1" noChangeArrowheads="1"/>
          </p:cNvSpPr>
          <p:nvPr>
            <p:ph type="dt" sz="half" idx="10"/>
          </p:nvPr>
        </p:nvSpPr>
        <p:spPr>
          <a:ln/>
        </p:spPr>
        <p:txBody>
          <a:bodyPr/>
          <a:lstStyle>
            <a:lvl1pPr>
              <a:defRPr/>
            </a:lvl1pPr>
          </a:lstStyle>
          <a:p>
            <a:pPr>
              <a:defRPr/>
            </a:pPr>
            <a:fld id="{21CA6E5D-9141-4EBB-B71C-DA0008F020FB}" type="datetime9">
              <a:rPr lang="en-US"/>
              <a:pPr>
                <a:defRPr/>
              </a:pPr>
              <a:t>12/22/2017 6:15:20 PM</a:t>
            </a:fld>
            <a:endParaRPr lang="en-US" altLang="zh-CN"/>
          </a:p>
        </p:txBody>
      </p:sp>
      <p:sp>
        <p:nvSpPr>
          <p:cNvPr id="5" name="Rectangle 6">
            <a:extLst>
              <a:ext uri="{FF2B5EF4-FFF2-40B4-BE49-F238E27FC236}">
                <a16:creationId xmlns:a16="http://schemas.microsoft.com/office/drawing/2014/main" id="{77886BED-87AC-44F4-9F56-5D5E643E2A6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BBFD0996-045D-46B8-A617-02D8F0D6C70E}"/>
              </a:ext>
            </a:extLst>
          </p:cNvPr>
          <p:cNvSpPr>
            <a:spLocks noGrp="1" noChangeArrowheads="1"/>
          </p:cNvSpPr>
          <p:nvPr>
            <p:ph type="sldNum" sz="quarter" idx="12"/>
          </p:nvPr>
        </p:nvSpPr>
        <p:spPr>
          <a:ln/>
        </p:spPr>
        <p:txBody>
          <a:bodyPr/>
          <a:lstStyle>
            <a:lvl1pPr>
              <a:defRPr/>
            </a:lvl1pPr>
          </a:lstStyle>
          <a:p>
            <a:pPr>
              <a:defRPr/>
            </a:pPr>
            <a:fld id="{AD05BFA0-C87E-4CDE-9575-984D8BE740AF}" type="slidenum">
              <a:rPr lang="en-US" altLang="zh-CN"/>
              <a:pPr>
                <a:defRPr/>
              </a:pPr>
              <a:t>‹#›</a:t>
            </a:fld>
            <a:endParaRPr lang="en-US" altLang="zh-CN"/>
          </a:p>
        </p:txBody>
      </p:sp>
    </p:spTree>
    <p:extLst>
      <p:ext uri="{BB962C8B-B14F-4D97-AF65-F5344CB8AC3E}">
        <p14:creationId xmlns:p14="http://schemas.microsoft.com/office/powerpoint/2010/main" val="97313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F3753777-5603-483C-870F-86779057C78C}"/>
              </a:ext>
            </a:extLst>
          </p:cNvPr>
          <p:cNvSpPr>
            <a:spLocks noGrp="1" noChangeArrowheads="1"/>
          </p:cNvSpPr>
          <p:nvPr>
            <p:ph type="dt" sz="half" idx="10"/>
          </p:nvPr>
        </p:nvSpPr>
        <p:spPr>
          <a:ln/>
        </p:spPr>
        <p:txBody>
          <a:bodyPr/>
          <a:lstStyle>
            <a:lvl1pPr>
              <a:defRPr/>
            </a:lvl1pPr>
          </a:lstStyle>
          <a:p>
            <a:pPr>
              <a:defRPr/>
            </a:pPr>
            <a:fld id="{268AD0EF-58A6-4BA8-98CD-DC36E6766937}" type="datetime9">
              <a:rPr lang="en-US"/>
              <a:pPr>
                <a:defRPr/>
              </a:pPr>
              <a:t>12/22/2017 6:15:20 PM</a:t>
            </a:fld>
            <a:endParaRPr lang="en-US" altLang="zh-CN"/>
          </a:p>
        </p:txBody>
      </p:sp>
      <p:sp>
        <p:nvSpPr>
          <p:cNvPr id="5" name="Rectangle 6">
            <a:extLst>
              <a:ext uri="{FF2B5EF4-FFF2-40B4-BE49-F238E27FC236}">
                <a16:creationId xmlns:a16="http://schemas.microsoft.com/office/drawing/2014/main" id="{24E63B59-FF9A-46BC-ABA2-0F688836E1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FD612AF0-F5DA-4FD1-B93D-B1EA56A9A3E7}"/>
              </a:ext>
            </a:extLst>
          </p:cNvPr>
          <p:cNvSpPr>
            <a:spLocks noGrp="1" noChangeArrowheads="1"/>
          </p:cNvSpPr>
          <p:nvPr>
            <p:ph type="sldNum" sz="quarter" idx="12"/>
          </p:nvPr>
        </p:nvSpPr>
        <p:spPr>
          <a:ln/>
        </p:spPr>
        <p:txBody>
          <a:bodyPr/>
          <a:lstStyle>
            <a:lvl1pPr>
              <a:defRPr/>
            </a:lvl1pPr>
          </a:lstStyle>
          <a:p>
            <a:pPr>
              <a:defRPr/>
            </a:pPr>
            <a:fld id="{A6A190AE-E87B-4809-A24A-F46F4BEB570D}" type="slidenum">
              <a:rPr lang="en-US" altLang="zh-CN"/>
              <a:pPr>
                <a:defRPr/>
              </a:pPr>
              <a:t>‹#›</a:t>
            </a:fld>
            <a:endParaRPr lang="en-US" altLang="zh-CN"/>
          </a:p>
        </p:txBody>
      </p:sp>
    </p:spTree>
    <p:extLst>
      <p:ext uri="{BB962C8B-B14F-4D97-AF65-F5344CB8AC3E}">
        <p14:creationId xmlns:p14="http://schemas.microsoft.com/office/powerpoint/2010/main" val="2530406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4D7D94D-C73D-4A8B-AEB7-F7F0FECA70E5}"/>
              </a:ext>
            </a:extLst>
          </p:cNvPr>
          <p:cNvSpPr>
            <a:spLocks noGrp="1" noChangeArrowheads="1"/>
          </p:cNvSpPr>
          <p:nvPr>
            <p:ph type="dt" sz="half" idx="10"/>
          </p:nvPr>
        </p:nvSpPr>
        <p:spPr>
          <a:ln/>
        </p:spPr>
        <p:txBody>
          <a:bodyPr/>
          <a:lstStyle>
            <a:lvl1pPr>
              <a:defRPr/>
            </a:lvl1pPr>
          </a:lstStyle>
          <a:p>
            <a:pPr>
              <a:defRPr/>
            </a:pPr>
            <a:fld id="{D4F02CBB-C0C6-4ECA-B5F6-02CE51B3D4A2}" type="datetime9">
              <a:rPr lang="en-US"/>
              <a:pPr>
                <a:defRPr/>
              </a:pPr>
              <a:t>12/22/2017 6:15:20 PM</a:t>
            </a:fld>
            <a:endParaRPr lang="en-US" altLang="zh-CN"/>
          </a:p>
        </p:txBody>
      </p:sp>
      <p:sp>
        <p:nvSpPr>
          <p:cNvPr id="5" name="Rectangle 6">
            <a:extLst>
              <a:ext uri="{FF2B5EF4-FFF2-40B4-BE49-F238E27FC236}">
                <a16:creationId xmlns:a16="http://schemas.microsoft.com/office/drawing/2014/main" id="{2C0F79C0-334F-47D2-82C2-D0C3B712BCE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EDFFD007-2943-4E00-98EA-D6886FF9B181}"/>
              </a:ext>
            </a:extLst>
          </p:cNvPr>
          <p:cNvSpPr>
            <a:spLocks noGrp="1" noChangeArrowheads="1"/>
          </p:cNvSpPr>
          <p:nvPr>
            <p:ph type="sldNum" sz="quarter" idx="12"/>
          </p:nvPr>
        </p:nvSpPr>
        <p:spPr>
          <a:ln/>
        </p:spPr>
        <p:txBody>
          <a:bodyPr/>
          <a:lstStyle>
            <a:lvl1pPr>
              <a:defRPr/>
            </a:lvl1pPr>
          </a:lstStyle>
          <a:p>
            <a:pPr>
              <a:defRPr/>
            </a:pPr>
            <a:fld id="{8EEE353B-06C7-4EC1-B6C8-8733735A0044}" type="slidenum">
              <a:rPr lang="en-US" altLang="zh-CN"/>
              <a:pPr>
                <a:defRPr/>
              </a:pPr>
              <a:t>‹#›</a:t>
            </a:fld>
            <a:endParaRPr lang="en-US" altLang="zh-CN"/>
          </a:p>
        </p:txBody>
      </p:sp>
    </p:spTree>
    <p:extLst>
      <p:ext uri="{BB962C8B-B14F-4D97-AF65-F5344CB8AC3E}">
        <p14:creationId xmlns:p14="http://schemas.microsoft.com/office/powerpoint/2010/main" val="361340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BC27AF35-8140-413A-B98C-25910F3062F2}"/>
              </a:ext>
            </a:extLst>
          </p:cNvPr>
          <p:cNvSpPr>
            <a:spLocks noGrp="1" noChangeArrowheads="1"/>
          </p:cNvSpPr>
          <p:nvPr>
            <p:ph type="dt" sz="half" idx="10"/>
          </p:nvPr>
        </p:nvSpPr>
        <p:spPr>
          <a:ln/>
        </p:spPr>
        <p:txBody>
          <a:bodyPr/>
          <a:lstStyle>
            <a:lvl1pPr>
              <a:defRPr/>
            </a:lvl1pPr>
          </a:lstStyle>
          <a:p>
            <a:pPr>
              <a:defRPr/>
            </a:pPr>
            <a:fld id="{A019C2DB-6E8F-45B8-AB5C-89D221CCA40A}" type="datetime9">
              <a:rPr lang="en-US"/>
              <a:pPr>
                <a:defRPr/>
              </a:pPr>
              <a:t>12/22/2017 6:15:20 PM</a:t>
            </a:fld>
            <a:endParaRPr lang="en-US" altLang="zh-CN"/>
          </a:p>
        </p:txBody>
      </p:sp>
      <p:sp>
        <p:nvSpPr>
          <p:cNvPr id="5" name="Rectangle 6">
            <a:extLst>
              <a:ext uri="{FF2B5EF4-FFF2-40B4-BE49-F238E27FC236}">
                <a16:creationId xmlns:a16="http://schemas.microsoft.com/office/drawing/2014/main" id="{9139B3BF-2AF5-4AEC-9581-E0EBA34894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a:extLst>
              <a:ext uri="{FF2B5EF4-FFF2-40B4-BE49-F238E27FC236}">
                <a16:creationId xmlns:a16="http://schemas.microsoft.com/office/drawing/2014/main" id="{41F7B830-9C91-4FFF-9DC2-2D30558F0B0B}"/>
              </a:ext>
            </a:extLst>
          </p:cNvPr>
          <p:cNvSpPr>
            <a:spLocks noGrp="1" noChangeArrowheads="1"/>
          </p:cNvSpPr>
          <p:nvPr>
            <p:ph type="sldNum" sz="quarter" idx="12"/>
          </p:nvPr>
        </p:nvSpPr>
        <p:spPr>
          <a:ln/>
        </p:spPr>
        <p:txBody>
          <a:bodyPr/>
          <a:lstStyle>
            <a:lvl1pPr>
              <a:defRPr/>
            </a:lvl1pPr>
          </a:lstStyle>
          <a:p>
            <a:pPr>
              <a:defRPr/>
            </a:pPr>
            <a:fld id="{051DD132-A4CC-43B1-839F-0996B3A7877D}" type="slidenum">
              <a:rPr lang="en-US" altLang="zh-CN"/>
              <a:pPr>
                <a:defRPr/>
              </a:pPr>
              <a:t>‹#›</a:t>
            </a:fld>
            <a:endParaRPr lang="en-US" altLang="zh-CN"/>
          </a:p>
        </p:txBody>
      </p:sp>
    </p:spTree>
    <p:extLst>
      <p:ext uri="{BB962C8B-B14F-4D97-AF65-F5344CB8AC3E}">
        <p14:creationId xmlns:p14="http://schemas.microsoft.com/office/powerpoint/2010/main" val="610281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1DAD4D9E-4EA7-4C54-995F-0E4945E9EC2F}"/>
              </a:ext>
            </a:extLst>
          </p:cNvPr>
          <p:cNvSpPr>
            <a:spLocks noGrp="1" noChangeArrowheads="1"/>
          </p:cNvSpPr>
          <p:nvPr>
            <p:ph type="dt" sz="half" idx="10"/>
          </p:nvPr>
        </p:nvSpPr>
        <p:spPr>
          <a:ln/>
        </p:spPr>
        <p:txBody>
          <a:bodyPr/>
          <a:lstStyle>
            <a:lvl1pPr>
              <a:defRPr/>
            </a:lvl1pPr>
          </a:lstStyle>
          <a:p>
            <a:pPr>
              <a:defRPr/>
            </a:pPr>
            <a:fld id="{D1B2C2E5-A56F-4F4D-8E2A-14B362272D6D}" type="datetime9">
              <a:rPr lang="en-US"/>
              <a:pPr>
                <a:defRPr/>
              </a:pPr>
              <a:t>12/22/2017 6:15:20 PM</a:t>
            </a:fld>
            <a:endParaRPr lang="en-US" altLang="zh-CN"/>
          </a:p>
        </p:txBody>
      </p:sp>
      <p:sp>
        <p:nvSpPr>
          <p:cNvPr id="6" name="Rectangle 6">
            <a:extLst>
              <a:ext uri="{FF2B5EF4-FFF2-40B4-BE49-F238E27FC236}">
                <a16:creationId xmlns:a16="http://schemas.microsoft.com/office/drawing/2014/main" id="{C460832A-A4EF-415B-874C-9C9776091E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5EB4191A-2FB5-4CBC-AF44-C1D5787E53C4}"/>
              </a:ext>
            </a:extLst>
          </p:cNvPr>
          <p:cNvSpPr>
            <a:spLocks noGrp="1" noChangeArrowheads="1"/>
          </p:cNvSpPr>
          <p:nvPr>
            <p:ph type="sldNum" sz="quarter" idx="12"/>
          </p:nvPr>
        </p:nvSpPr>
        <p:spPr>
          <a:ln/>
        </p:spPr>
        <p:txBody>
          <a:bodyPr/>
          <a:lstStyle>
            <a:lvl1pPr>
              <a:defRPr/>
            </a:lvl1pPr>
          </a:lstStyle>
          <a:p>
            <a:pPr>
              <a:defRPr/>
            </a:pPr>
            <a:fld id="{75E3463E-980C-45EE-B790-C2F62D4150F4}" type="slidenum">
              <a:rPr lang="en-US" altLang="zh-CN"/>
              <a:pPr>
                <a:defRPr/>
              </a:pPr>
              <a:t>‹#›</a:t>
            </a:fld>
            <a:endParaRPr lang="en-US" altLang="zh-CN"/>
          </a:p>
        </p:txBody>
      </p:sp>
    </p:spTree>
    <p:extLst>
      <p:ext uri="{BB962C8B-B14F-4D97-AF65-F5344CB8AC3E}">
        <p14:creationId xmlns:p14="http://schemas.microsoft.com/office/powerpoint/2010/main" val="1743312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3D146B95-FB34-4678-BB11-B4F01D308078}"/>
              </a:ext>
            </a:extLst>
          </p:cNvPr>
          <p:cNvSpPr>
            <a:spLocks noGrp="1" noChangeArrowheads="1"/>
          </p:cNvSpPr>
          <p:nvPr>
            <p:ph type="dt" sz="half" idx="10"/>
          </p:nvPr>
        </p:nvSpPr>
        <p:spPr>
          <a:ln/>
        </p:spPr>
        <p:txBody>
          <a:bodyPr/>
          <a:lstStyle>
            <a:lvl1pPr>
              <a:defRPr/>
            </a:lvl1pPr>
          </a:lstStyle>
          <a:p>
            <a:pPr>
              <a:defRPr/>
            </a:pPr>
            <a:fld id="{45672536-FF45-44B6-8C5D-9DAAD4E84463}" type="datetime9">
              <a:rPr lang="en-US"/>
              <a:pPr>
                <a:defRPr/>
              </a:pPr>
              <a:t>12/22/2017 6:15:20 PM</a:t>
            </a:fld>
            <a:endParaRPr lang="en-US" altLang="zh-CN"/>
          </a:p>
        </p:txBody>
      </p:sp>
      <p:sp>
        <p:nvSpPr>
          <p:cNvPr id="8" name="Rectangle 6">
            <a:extLst>
              <a:ext uri="{FF2B5EF4-FFF2-40B4-BE49-F238E27FC236}">
                <a16:creationId xmlns:a16="http://schemas.microsoft.com/office/drawing/2014/main" id="{B7F2C4D7-822A-4319-89B6-A553E99F4B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a:extLst>
              <a:ext uri="{FF2B5EF4-FFF2-40B4-BE49-F238E27FC236}">
                <a16:creationId xmlns:a16="http://schemas.microsoft.com/office/drawing/2014/main" id="{F922C4EE-0449-409B-84DB-ACB6277CCDF2}"/>
              </a:ext>
            </a:extLst>
          </p:cNvPr>
          <p:cNvSpPr>
            <a:spLocks noGrp="1" noChangeArrowheads="1"/>
          </p:cNvSpPr>
          <p:nvPr>
            <p:ph type="sldNum" sz="quarter" idx="12"/>
          </p:nvPr>
        </p:nvSpPr>
        <p:spPr>
          <a:ln/>
        </p:spPr>
        <p:txBody>
          <a:bodyPr/>
          <a:lstStyle>
            <a:lvl1pPr>
              <a:defRPr/>
            </a:lvl1pPr>
          </a:lstStyle>
          <a:p>
            <a:pPr>
              <a:defRPr/>
            </a:pPr>
            <a:fld id="{30C7742E-D585-42EA-8AE3-975016ABA113}" type="slidenum">
              <a:rPr lang="en-US" altLang="zh-CN"/>
              <a:pPr>
                <a:defRPr/>
              </a:pPr>
              <a:t>‹#›</a:t>
            </a:fld>
            <a:endParaRPr lang="en-US" altLang="zh-CN"/>
          </a:p>
        </p:txBody>
      </p:sp>
    </p:spTree>
    <p:extLst>
      <p:ext uri="{BB962C8B-B14F-4D97-AF65-F5344CB8AC3E}">
        <p14:creationId xmlns:p14="http://schemas.microsoft.com/office/powerpoint/2010/main" val="57046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8AE5A069-2FD3-4376-A101-3C74E0FB0572}"/>
              </a:ext>
            </a:extLst>
          </p:cNvPr>
          <p:cNvSpPr>
            <a:spLocks noGrp="1" noChangeArrowheads="1"/>
          </p:cNvSpPr>
          <p:nvPr>
            <p:ph type="dt" sz="half" idx="10"/>
          </p:nvPr>
        </p:nvSpPr>
        <p:spPr>
          <a:ln/>
        </p:spPr>
        <p:txBody>
          <a:bodyPr/>
          <a:lstStyle>
            <a:lvl1pPr>
              <a:defRPr/>
            </a:lvl1pPr>
          </a:lstStyle>
          <a:p>
            <a:pPr>
              <a:defRPr/>
            </a:pPr>
            <a:fld id="{595BBF0A-FD05-447E-9949-22ED8C2A6F23}" type="datetime9">
              <a:rPr lang="en-US"/>
              <a:pPr>
                <a:defRPr/>
              </a:pPr>
              <a:t>12/22/2017 6:15:20 PM</a:t>
            </a:fld>
            <a:endParaRPr lang="en-US" altLang="zh-CN"/>
          </a:p>
        </p:txBody>
      </p:sp>
      <p:sp>
        <p:nvSpPr>
          <p:cNvPr id="4" name="Rectangle 6">
            <a:extLst>
              <a:ext uri="{FF2B5EF4-FFF2-40B4-BE49-F238E27FC236}">
                <a16:creationId xmlns:a16="http://schemas.microsoft.com/office/drawing/2014/main" id="{AE7D8C7C-9D91-4049-859C-48EA4EA95E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a:extLst>
              <a:ext uri="{FF2B5EF4-FFF2-40B4-BE49-F238E27FC236}">
                <a16:creationId xmlns:a16="http://schemas.microsoft.com/office/drawing/2014/main" id="{8C17CE65-A90A-4B76-AFB7-DB79FD8DE64B}"/>
              </a:ext>
            </a:extLst>
          </p:cNvPr>
          <p:cNvSpPr>
            <a:spLocks noGrp="1" noChangeArrowheads="1"/>
          </p:cNvSpPr>
          <p:nvPr>
            <p:ph type="sldNum" sz="quarter" idx="12"/>
          </p:nvPr>
        </p:nvSpPr>
        <p:spPr>
          <a:ln/>
        </p:spPr>
        <p:txBody>
          <a:bodyPr/>
          <a:lstStyle>
            <a:lvl1pPr>
              <a:defRPr/>
            </a:lvl1pPr>
          </a:lstStyle>
          <a:p>
            <a:pPr>
              <a:defRPr/>
            </a:pPr>
            <a:fld id="{8E3BCFD2-1056-4275-AA07-86A44F0A16DD}" type="slidenum">
              <a:rPr lang="en-US" altLang="zh-CN"/>
              <a:pPr>
                <a:defRPr/>
              </a:pPr>
              <a:t>‹#›</a:t>
            </a:fld>
            <a:endParaRPr lang="en-US" altLang="zh-CN"/>
          </a:p>
        </p:txBody>
      </p:sp>
    </p:spTree>
    <p:extLst>
      <p:ext uri="{BB962C8B-B14F-4D97-AF65-F5344CB8AC3E}">
        <p14:creationId xmlns:p14="http://schemas.microsoft.com/office/powerpoint/2010/main" val="270948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FA34EA78-6D48-419B-8067-B912D025AE99}"/>
              </a:ext>
            </a:extLst>
          </p:cNvPr>
          <p:cNvSpPr>
            <a:spLocks noGrp="1" noChangeArrowheads="1"/>
          </p:cNvSpPr>
          <p:nvPr>
            <p:ph type="dt" sz="half" idx="10"/>
          </p:nvPr>
        </p:nvSpPr>
        <p:spPr>
          <a:ln/>
        </p:spPr>
        <p:txBody>
          <a:bodyPr/>
          <a:lstStyle>
            <a:lvl1pPr>
              <a:defRPr/>
            </a:lvl1pPr>
          </a:lstStyle>
          <a:p>
            <a:pPr>
              <a:defRPr/>
            </a:pPr>
            <a:fld id="{61DFBD11-2935-4D0C-8154-224BF9B12FF9}" type="datetime9">
              <a:rPr lang="en-US"/>
              <a:pPr>
                <a:defRPr/>
              </a:pPr>
              <a:t>12/22/2017 6:15:20 PM</a:t>
            </a:fld>
            <a:endParaRPr lang="en-US" altLang="zh-CN"/>
          </a:p>
        </p:txBody>
      </p:sp>
      <p:sp>
        <p:nvSpPr>
          <p:cNvPr id="3" name="Rectangle 6">
            <a:extLst>
              <a:ext uri="{FF2B5EF4-FFF2-40B4-BE49-F238E27FC236}">
                <a16:creationId xmlns:a16="http://schemas.microsoft.com/office/drawing/2014/main" id="{19561C94-81C6-4FA3-83D3-1D68C6C57D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a:extLst>
              <a:ext uri="{FF2B5EF4-FFF2-40B4-BE49-F238E27FC236}">
                <a16:creationId xmlns:a16="http://schemas.microsoft.com/office/drawing/2014/main" id="{8E7A67A3-7785-45A6-9E97-A137F9945B39}"/>
              </a:ext>
            </a:extLst>
          </p:cNvPr>
          <p:cNvSpPr>
            <a:spLocks noGrp="1" noChangeArrowheads="1"/>
          </p:cNvSpPr>
          <p:nvPr>
            <p:ph type="sldNum" sz="quarter" idx="12"/>
          </p:nvPr>
        </p:nvSpPr>
        <p:spPr>
          <a:ln/>
        </p:spPr>
        <p:txBody>
          <a:bodyPr/>
          <a:lstStyle>
            <a:lvl1pPr>
              <a:defRPr/>
            </a:lvl1pPr>
          </a:lstStyle>
          <a:p>
            <a:pPr>
              <a:defRPr/>
            </a:pPr>
            <a:fld id="{169DD5E4-FA0D-42ED-860F-76BCB61CEDAC}" type="slidenum">
              <a:rPr lang="en-US" altLang="zh-CN"/>
              <a:pPr>
                <a:defRPr/>
              </a:pPr>
              <a:t>‹#›</a:t>
            </a:fld>
            <a:endParaRPr lang="en-US" altLang="zh-CN"/>
          </a:p>
        </p:txBody>
      </p:sp>
    </p:spTree>
    <p:extLst>
      <p:ext uri="{BB962C8B-B14F-4D97-AF65-F5344CB8AC3E}">
        <p14:creationId xmlns:p14="http://schemas.microsoft.com/office/powerpoint/2010/main" val="2342186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655DA8B9-B0A2-49E1-AE31-B3454705F803}"/>
              </a:ext>
            </a:extLst>
          </p:cNvPr>
          <p:cNvSpPr>
            <a:spLocks noGrp="1" noChangeArrowheads="1"/>
          </p:cNvSpPr>
          <p:nvPr>
            <p:ph type="dt" sz="half" idx="10"/>
          </p:nvPr>
        </p:nvSpPr>
        <p:spPr>
          <a:ln/>
        </p:spPr>
        <p:txBody>
          <a:bodyPr/>
          <a:lstStyle>
            <a:lvl1pPr>
              <a:defRPr/>
            </a:lvl1pPr>
          </a:lstStyle>
          <a:p>
            <a:pPr>
              <a:defRPr/>
            </a:pPr>
            <a:fld id="{3A0610F7-22EA-4CFA-BC27-D26276F4E6AD}" type="datetime9">
              <a:rPr lang="en-US"/>
              <a:pPr>
                <a:defRPr/>
              </a:pPr>
              <a:t>12/22/2017 6:15:20 PM</a:t>
            </a:fld>
            <a:endParaRPr lang="en-US" altLang="zh-CN"/>
          </a:p>
        </p:txBody>
      </p:sp>
      <p:sp>
        <p:nvSpPr>
          <p:cNvPr id="6" name="Rectangle 6">
            <a:extLst>
              <a:ext uri="{FF2B5EF4-FFF2-40B4-BE49-F238E27FC236}">
                <a16:creationId xmlns:a16="http://schemas.microsoft.com/office/drawing/2014/main" id="{F0050455-B83F-4200-AC03-9DDD49111F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4681A78C-C233-42A4-87FC-B2A30FFAA20D}"/>
              </a:ext>
            </a:extLst>
          </p:cNvPr>
          <p:cNvSpPr>
            <a:spLocks noGrp="1" noChangeArrowheads="1"/>
          </p:cNvSpPr>
          <p:nvPr>
            <p:ph type="sldNum" sz="quarter" idx="12"/>
          </p:nvPr>
        </p:nvSpPr>
        <p:spPr>
          <a:ln/>
        </p:spPr>
        <p:txBody>
          <a:bodyPr/>
          <a:lstStyle>
            <a:lvl1pPr>
              <a:defRPr/>
            </a:lvl1pPr>
          </a:lstStyle>
          <a:p>
            <a:pPr>
              <a:defRPr/>
            </a:pPr>
            <a:fld id="{24F15F8F-620F-40DC-9DBE-6F2A54D54A0D}" type="slidenum">
              <a:rPr lang="en-US" altLang="zh-CN"/>
              <a:pPr>
                <a:defRPr/>
              </a:pPr>
              <a:t>‹#›</a:t>
            </a:fld>
            <a:endParaRPr lang="en-US" altLang="zh-CN"/>
          </a:p>
        </p:txBody>
      </p:sp>
    </p:spTree>
    <p:extLst>
      <p:ext uri="{BB962C8B-B14F-4D97-AF65-F5344CB8AC3E}">
        <p14:creationId xmlns:p14="http://schemas.microsoft.com/office/powerpoint/2010/main" val="27430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DD558019-CA4C-4745-BAAC-01810BA3541F}"/>
              </a:ext>
            </a:extLst>
          </p:cNvPr>
          <p:cNvSpPr>
            <a:spLocks noGrp="1" noChangeArrowheads="1"/>
          </p:cNvSpPr>
          <p:nvPr>
            <p:ph type="dt" sz="half" idx="10"/>
          </p:nvPr>
        </p:nvSpPr>
        <p:spPr>
          <a:ln/>
        </p:spPr>
        <p:txBody>
          <a:bodyPr/>
          <a:lstStyle>
            <a:lvl1pPr>
              <a:defRPr/>
            </a:lvl1pPr>
          </a:lstStyle>
          <a:p>
            <a:pPr>
              <a:defRPr/>
            </a:pPr>
            <a:fld id="{7DADCDFD-FD27-45D2-8EEC-9E1683E94A48}" type="datetime9">
              <a:rPr lang="en-US"/>
              <a:pPr>
                <a:defRPr/>
              </a:pPr>
              <a:t>12/22/2017 6:15:20 PM</a:t>
            </a:fld>
            <a:endParaRPr lang="en-US" altLang="zh-CN"/>
          </a:p>
        </p:txBody>
      </p:sp>
      <p:sp>
        <p:nvSpPr>
          <p:cNvPr id="6" name="Rectangle 6">
            <a:extLst>
              <a:ext uri="{FF2B5EF4-FFF2-40B4-BE49-F238E27FC236}">
                <a16:creationId xmlns:a16="http://schemas.microsoft.com/office/drawing/2014/main" id="{B44442F7-070D-4AE1-8562-1C36D15146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a:extLst>
              <a:ext uri="{FF2B5EF4-FFF2-40B4-BE49-F238E27FC236}">
                <a16:creationId xmlns:a16="http://schemas.microsoft.com/office/drawing/2014/main" id="{CDDF7B9D-2413-40B2-82F3-53DA3FFDF3E9}"/>
              </a:ext>
            </a:extLst>
          </p:cNvPr>
          <p:cNvSpPr>
            <a:spLocks noGrp="1" noChangeArrowheads="1"/>
          </p:cNvSpPr>
          <p:nvPr>
            <p:ph type="sldNum" sz="quarter" idx="12"/>
          </p:nvPr>
        </p:nvSpPr>
        <p:spPr>
          <a:ln/>
        </p:spPr>
        <p:txBody>
          <a:bodyPr/>
          <a:lstStyle>
            <a:lvl1pPr>
              <a:defRPr/>
            </a:lvl1pPr>
          </a:lstStyle>
          <a:p>
            <a:pPr>
              <a:defRPr/>
            </a:pPr>
            <a:fld id="{4E352A81-D962-4383-819A-79E44B889EFF}" type="slidenum">
              <a:rPr lang="en-US" altLang="zh-CN"/>
              <a:pPr>
                <a:defRPr/>
              </a:pPr>
              <a:t>‹#›</a:t>
            </a:fld>
            <a:endParaRPr lang="en-US" altLang="zh-CN"/>
          </a:p>
        </p:txBody>
      </p:sp>
    </p:spTree>
    <p:extLst>
      <p:ext uri="{BB962C8B-B14F-4D97-AF65-F5344CB8AC3E}">
        <p14:creationId xmlns:p14="http://schemas.microsoft.com/office/powerpoint/2010/main" val="2389097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幻灯片1">
            <a:extLst>
              <a:ext uri="{FF2B5EF4-FFF2-40B4-BE49-F238E27FC236}">
                <a16:creationId xmlns:a16="http://schemas.microsoft.com/office/drawing/2014/main" id="{FDC0FAD2-432E-415D-AE15-780F2BB589E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56700" cy="686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515662DF-8523-45A8-8B25-E8010B8C2CCD}"/>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4">
            <a:extLst>
              <a:ext uri="{FF2B5EF4-FFF2-40B4-BE49-F238E27FC236}">
                <a16:creationId xmlns:a16="http://schemas.microsoft.com/office/drawing/2014/main" id="{8FFF4D58-85EA-4698-AF0A-E404D4CB9EB4}"/>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5781" name="Rectangle 5">
            <a:extLst>
              <a:ext uri="{FF2B5EF4-FFF2-40B4-BE49-F238E27FC236}">
                <a16:creationId xmlns:a16="http://schemas.microsoft.com/office/drawing/2014/main" id="{2CF39D1E-45D6-483D-BDE6-E192937EAAE6}"/>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effectLst/>
                <a:latin typeface="+mn-lt"/>
                <a:ea typeface="+mn-ea"/>
              </a:defRPr>
            </a:lvl1pPr>
          </a:lstStyle>
          <a:p>
            <a:pPr>
              <a:defRPr/>
            </a:pPr>
            <a:fld id="{905456CB-B9C7-4574-A1C2-81A639495DBA}" type="datetime9">
              <a:rPr lang="en-US"/>
              <a:pPr>
                <a:defRPr/>
              </a:pPr>
              <a:t>12/22/2017 6:15:20 PM</a:t>
            </a:fld>
            <a:endParaRPr lang="en-US" altLang="zh-CN"/>
          </a:p>
        </p:txBody>
      </p:sp>
      <p:sp>
        <p:nvSpPr>
          <p:cNvPr id="75782" name="Rectangle 6">
            <a:extLst>
              <a:ext uri="{FF2B5EF4-FFF2-40B4-BE49-F238E27FC236}">
                <a16:creationId xmlns:a16="http://schemas.microsoft.com/office/drawing/2014/main" id="{8E5DEAF3-7B95-452D-AABC-CC185E1CC664}"/>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effectLst/>
                <a:latin typeface="+mn-lt"/>
                <a:ea typeface="+mn-ea"/>
              </a:defRPr>
            </a:lvl1pPr>
          </a:lstStyle>
          <a:p>
            <a:pPr>
              <a:defRPr/>
            </a:pPr>
            <a:endParaRPr lang="en-US" altLang="zh-CN"/>
          </a:p>
        </p:txBody>
      </p:sp>
      <p:sp>
        <p:nvSpPr>
          <p:cNvPr id="75783" name="Rectangle 7">
            <a:extLst>
              <a:ext uri="{FF2B5EF4-FFF2-40B4-BE49-F238E27FC236}">
                <a16:creationId xmlns:a16="http://schemas.microsoft.com/office/drawing/2014/main" id="{20AB7066-8865-402B-B139-EDF96236D266}"/>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smtClean="0">
                <a:latin typeface="Times New Roman" panose="02020603050405020304" pitchFamily="18" charset="0"/>
                <a:ea typeface="宋体" panose="02010600030101010101" pitchFamily="2" charset="-122"/>
              </a:defRPr>
            </a:lvl1pPr>
          </a:lstStyle>
          <a:p>
            <a:pPr>
              <a:defRPr/>
            </a:pPr>
            <a:fld id="{DBAE8B1C-7DFA-4868-9247-4348C5902A7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oleObject" Target="../embeddings/oleObject59.bin"/><Relationship Id="rId7" Type="http://schemas.openxmlformats.org/officeDocument/2006/relationships/image" Target="../media/image63.emf"/><Relationship Id="rId12"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60.bin"/><Relationship Id="rId11" Type="http://schemas.openxmlformats.org/officeDocument/2006/relationships/image" Target="../media/image65.emf"/><Relationship Id="rId5" Type="http://schemas.openxmlformats.org/officeDocument/2006/relationships/image" Target="../media/image66.png"/><Relationship Id="rId10" Type="http://schemas.openxmlformats.org/officeDocument/2006/relationships/oleObject" Target="../embeddings/oleObject62.bin"/><Relationship Id="rId4" Type="http://schemas.openxmlformats.org/officeDocument/2006/relationships/image" Target="../media/image62.emf"/><Relationship Id="rId9" Type="http://schemas.openxmlformats.org/officeDocument/2006/relationships/image" Target="../media/image64.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71.emf"/><Relationship Id="rId18" Type="http://schemas.openxmlformats.org/officeDocument/2006/relationships/image" Target="../media/image15.png"/><Relationship Id="rId3" Type="http://schemas.openxmlformats.org/officeDocument/2006/relationships/image" Target="../media/image66.png"/><Relationship Id="rId7" Type="http://schemas.openxmlformats.org/officeDocument/2006/relationships/image" Target="../media/image68.emf"/><Relationship Id="rId12" Type="http://schemas.openxmlformats.org/officeDocument/2006/relationships/oleObject" Target="../embeddings/oleObject67.bin"/><Relationship Id="rId17" Type="http://schemas.openxmlformats.org/officeDocument/2006/relationships/image" Target="../media/image73.emf"/><Relationship Id="rId2" Type="http://schemas.openxmlformats.org/officeDocument/2006/relationships/slideLayout" Target="../slideLayouts/slideLayout7.xml"/><Relationship Id="rId16" Type="http://schemas.openxmlformats.org/officeDocument/2006/relationships/oleObject" Target="../embeddings/oleObject69.bin"/><Relationship Id="rId1" Type="http://schemas.openxmlformats.org/officeDocument/2006/relationships/vmlDrawing" Target="../drawings/vmlDrawing10.vml"/><Relationship Id="rId6" Type="http://schemas.openxmlformats.org/officeDocument/2006/relationships/oleObject" Target="../embeddings/oleObject64.bin"/><Relationship Id="rId11" Type="http://schemas.openxmlformats.org/officeDocument/2006/relationships/image" Target="../media/image70.emf"/><Relationship Id="rId5" Type="http://schemas.openxmlformats.org/officeDocument/2006/relationships/image" Target="../media/image67.emf"/><Relationship Id="rId15" Type="http://schemas.openxmlformats.org/officeDocument/2006/relationships/image" Target="../media/image72.e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69.emf"/><Relationship Id="rId14" Type="http://schemas.openxmlformats.org/officeDocument/2006/relationships/oleObject" Target="../embeddings/oleObject68.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2.bin"/><Relationship Id="rId13" Type="http://schemas.openxmlformats.org/officeDocument/2006/relationships/image" Target="../media/image78.emf"/><Relationship Id="rId18" Type="http://schemas.openxmlformats.org/officeDocument/2006/relationships/image" Target="../media/image15.png"/><Relationship Id="rId3" Type="http://schemas.openxmlformats.org/officeDocument/2006/relationships/image" Target="../media/image66.png"/><Relationship Id="rId7" Type="http://schemas.openxmlformats.org/officeDocument/2006/relationships/image" Target="../media/image75.emf"/><Relationship Id="rId12" Type="http://schemas.openxmlformats.org/officeDocument/2006/relationships/oleObject" Target="../embeddings/oleObject74.bin"/><Relationship Id="rId17" Type="http://schemas.openxmlformats.org/officeDocument/2006/relationships/image" Target="../media/image80.emf"/><Relationship Id="rId2" Type="http://schemas.openxmlformats.org/officeDocument/2006/relationships/slideLayout" Target="../slideLayouts/slideLayout7.xml"/><Relationship Id="rId16" Type="http://schemas.openxmlformats.org/officeDocument/2006/relationships/oleObject" Target="../embeddings/oleObject76.bin"/><Relationship Id="rId1" Type="http://schemas.openxmlformats.org/officeDocument/2006/relationships/vmlDrawing" Target="../drawings/vmlDrawing11.vml"/><Relationship Id="rId6" Type="http://schemas.openxmlformats.org/officeDocument/2006/relationships/oleObject" Target="../embeddings/oleObject71.bin"/><Relationship Id="rId11" Type="http://schemas.openxmlformats.org/officeDocument/2006/relationships/image" Target="../media/image77.emf"/><Relationship Id="rId5" Type="http://schemas.openxmlformats.org/officeDocument/2006/relationships/image" Target="../media/image74.emf"/><Relationship Id="rId15" Type="http://schemas.openxmlformats.org/officeDocument/2006/relationships/image" Target="../media/image79.emf"/><Relationship Id="rId10" Type="http://schemas.openxmlformats.org/officeDocument/2006/relationships/oleObject" Target="../embeddings/oleObject73.bin"/><Relationship Id="rId4" Type="http://schemas.openxmlformats.org/officeDocument/2006/relationships/oleObject" Target="../embeddings/oleObject70.bin"/><Relationship Id="rId9" Type="http://schemas.openxmlformats.org/officeDocument/2006/relationships/image" Target="../media/image76.emf"/><Relationship Id="rId14" Type="http://schemas.openxmlformats.org/officeDocument/2006/relationships/oleObject" Target="../embeddings/oleObject75.bin"/></Relationships>
</file>

<file path=ppt/slides/_rels/slide14.xml.rels><?xml version="1.0" encoding="UTF-8" standalone="yes"?>
<Relationships xmlns="http://schemas.openxmlformats.org/package/2006/relationships"><Relationship Id="rId8" Type="http://schemas.openxmlformats.org/officeDocument/2006/relationships/image" Target="../media/image83.emf"/><Relationship Id="rId13" Type="http://schemas.openxmlformats.org/officeDocument/2006/relationships/oleObject" Target="../embeddings/oleObject82.bin"/><Relationship Id="rId3" Type="http://schemas.openxmlformats.org/officeDocument/2006/relationships/oleObject" Target="../embeddings/oleObject77.bin"/><Relationship Id="rId7" Type="http://schemas.openxmlformats.org/officeDocument/2006/relationships/oleObject" Target="../embeddings/oleObject79.bin"/><Relationship Id="rId12" Type="http://schemas.openxmlformats.org/officeDocument/2006/relationships/image" Target="../media/image85.emf"/><Relationship Id="rId17" Type="http://schemas.openxmlformats.org/officeDocument/2006/relationships/image" Target="../media/image15.png"/><Relationship Id="rId2" Type="http://schemas.openxmlformats.org/officeDocument/2006/relationships/slideLayout" Target="../slideLayouts/slideLayout7.xml"/><Relationship Id="rId16" Type="http://schemas.openxmlformats.org/officeDocument/2006/relationships/image" Target="../media/image87.emf"/><Relationship Id="rId1" Type="http://schemas.openxmlformats.org/officeDocument/2006/relationships/vmlDrawing" Target="../drawings/vmlDrawing12.vml"/><Relationship Id="rId6" Type="http://schemas.openxmlformats.org/officeDocument/2006/relationships/image" Target="../media/image82.e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84.emf"/><Relationship Id="rId4" Type="http://schemas.openxmlformats.org/officeDocument/2006/relationships/image" Target="../media/image81.emf"/><Relationship Id="rId9" Type="http://schemas.openxmlformats.org/officeDocument/2006/relationships/oleObject" Target="../embeddings/oleObject80.bin"/><Relationship Id="rId14" Type="http://schemas.openxmlformats.org/officeDocument/2006/relationships/image" Target="../media/image86.emf"/></Relationships>
</file>

<file path=ppt/slides/_rels/slide15.xml.rels><?xml version="1.0" encoding="UTF-8" standalone="yes"?>
<Relationships xmlns="http://schemas.openxmlformats.org/package/2006/relationships"><Relationship Id="rId8" Type="http://schemas.openxmlformats.org/officeDocument/2006/relationships/image" Target="../media/image90.emf"/><Relationship Id="rId13" Type="http://schemas.openxmlformats.org/officeDocument/2006/relationships/oleObject" Target="../embeddings/oleObject89.bin"/><Relationship Id="rId18" Type="http://schemas.openxmlformats.org/officeDocument/2006/relationships/image" Target="../media/image95.emf"/><Relationship Id="rId3" Type="http://schemas.openxmlformats.org/officeDocument/2006/relationships/oleObject" Target="../embeddings/oleObject84.bin"/><Relationship Id="rId21" Type="http://schemas.openxmlformats.org/officeDocument/2006/relationships/oleObject" Target="../embeddings/oleObject93.bin"/><Relationship Id="rId7" Type="http://schemas.openxmlformats.org/officeDocument/2006/relationships/oleObject" Target="../embeddings/oleObject86.bin"/><Relationship Id="rId12" Type="http://schemas.openxmlformats.org/officeDocument/2006/relationships/image" Target="../media/image92.emf"/><Relationship Id="rId17" Type="http://schemas.openxmlformats.org/officeDocument/2006/relationships/oleObject" Target="../embeddings/oleObject91.bin"/><Relationship Id="rId2" Type="http://schemas.openxmlformats.org/officeDocument/2006/relationships/slideLayout" Target="../slideLayouts/slideLayout7.xml"/><Relationship Id="rId16" Type="http://schemas.openxmlformats.org/officeDocument/2006/relationships/image" Target="../media/image94.emf"/><Relationship Id="rId20" Type="http://schemas.openxmlformats.org/officeDocument/2006/relationships/image" Target="../media/image96.emf"/><Relationship Id="rId1" Type="http://schemas.openxmlformats.org/officeDocument/2006/relationships/vmlDrawing" Target="../drawings/vmlDrawing13.vml"/><Relationship Id="rId6" Type="http://schemas.openxmlformats.org/officeDocument/2006/relationships/image" Target="../media/image89.emf"/><Relationship Id="rId11" Type="http://schemas.openxmlformats.org/officeDocument/2006/relationships/oleObject" Target="../embeddings/oleObject88.bin"/><Relationship Id="rId5" Type="http://schemas.openxmlformats.org/officeDocument/2006/relationships/oleObject" Target="../embeddings/oleObject85.bin"/><Relationship Id="rId15" Type="http://schemas.openxmlformats.org/officeDocument/2006/relationships/oleObject" Target="../embeddings/oleObject90.bin"/><Relationship Id="rId23" Type="http://schemas.openxmlformats.org/officeDocument/2006/relationships/image" Target="../media/image15.png"/><Relationship Id="rId10" Type="http://schemas.openxmlformats.org/officeDocument/2006/relationships/image" Target="../media/image91.emf"/><Relationship Id="rId19" Type="http://schemas.openxmlformats.org/officeDocument/2006/relationships/oleObject" Target="../embeddings/oleObject92.bin"/><Relationship Id="rId4" Type="http://schemas.openxmlformats.org/officeDocument/2006/relationships/image" Target="../media/image88.emf"/><Relationship Id="rId9" Type="http://schemas.openxmlformats.org/officeDocument/2006/relationships/oleObject" Target="../embeddings/oleObject87.bin"/><Relationship Id="rId14" Type="http://schemas.openxmlformats.org/officeDocument/2006/relationships/image" Target="../media/image93.emf"/><Relationship Id="rId22" Type="http://schemas.openxmlformats.org/officeDocument/2006/relationships/image" Target="../media/image97.emf"/></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oleObject" Target="../embeddings/oleObject6.bin"/><Relationship Id="rId18" Type="http://schemas.openxmlformats.org/officeDocument/2006/relationships/image" Target="../media/image9.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e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8.emf"/><Relationship Id="rId20" Type="http://schemas.openxmlformats.org/officeDocument/2006/relationships/image" Target="../media/image10.emf"/><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emf"/><Relationship Id="rId19" Type="http://schemas.openxmlformats.org/officeDocument/2006/relationships/oleObject" Target="../embeddings/oleObject9.bin"/><Relationship Id="rId4" Type="http://schemas.openxmlformats.org/officeDocument/2006/relationships/image" Target="../media/image2.emf"/><Relationship Id="rId9" Type="http://schemas.openxmlformats.org/officeDocument/2006/relationships/oleObject" Target="../embeddings/oleObject4.bin"/><Relationship Id="rId14" Type="http://schemas.openxmlformats.org/officeDocument/2006/relationships/image" Target="../media/image7.emf"/></Relationships>
</file>

<file path=ppt/slides/_rels/slide3.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2.emf"/><Relationship Id="rId11" Type="http://schemas.openxmlformats.org/officeDocument/2006/relationships/image" Target="../media/image15.png"/><Relationship Id="rId5" Type="http://schemas.openxmlformats.org/officeDocument/2006/relationships/oleObject" Target="../embeddings/oleObject11.bin"/><Relationship Id="rId10" Type="http://schemas.openxmlformats.org/officeDocument/2006/relationships/image" Target="../media/image14.emf"/><Relationship Id="rId4" Type="http://schemas.openxmlformats.org/officeDocument/2006/relationships/image" Target="../media/image11.emf"/><Relationship Id="rId9"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13" Type="http://schemas.openxmlformats.org/officeDocument/2006/relationships/oleObject" Target="../embeddings/oleObject19.bin"/><Relationship Id="rId18" Type="http://schemas.openxmlformats.org/officeDocument/2006/relationships/image" Target="../media/image23.emf"/><Relationship Id="rId26" Type="http://schemas.openxmlformats.org/officeDocument/2006/relationships/image" Target="../media/image27.emf"/><Relationship Id="rId3" Type="http://schemas.openxmlformats.org/officeDocument/2006/relationships/oleObject" Target="../embeddings/oleObject14.bin"/><Relationship Id="rId21" Type="http://schemas.openxmlformats.org/officeDocument/2006/relationships/oleObject" Target="../embeddings/oleObject23.bin"/><Relationship Id="rId34" Type="http://schemas.openxmlformats.org/officeDocument/2006/relationships/image" Target="../media/image31.emf"/><Relationship Id="rId7" Type="http://schemas.openxmlformats.org/officeDocument/2006/relationships/oleObject" Target="../embeddings/oleObject16.bin"/><Relationship Id="rId12" Type="http://schemas.openxmlformats.org/officeDocument/2006/relationships/image" Target="../media/image20.emf"/><Relationship Id="rId17" Type="http://schemas.openxmlformats.org/officeDocument/2006/relationships/oleObject" Target="../embeddings/oleObject21.bin"/><Relationship Id="rId25" Type="http://schemas.openxmlformats.org/officeDocument/2006/relationships/oleObject" Target="../embeddings/oleObject25.bin"/><Relationship Id="rId33" Type="http://schemas.openxmlformats.org/officeDocument/2006/relationships/oleObject" Target="../embeddings/oleObject29.bin"/><Relationship Id="rId2" Type="http://schemas.openxmlformats.org/officeDocument/2006/relationships/slideLayout" Target="../slideLayouts/slideLayout7.xml"/><Relationship Id="rId16" Type="http://schemas.openxmlformats.org/officeDocument/2006/relationships/image" Target="../media/image22.emf"/><Relationship Id="rId20" Type="http://schemas.openxmlformats.org/officeDocument/2006/relationships/image" Target="../media/image24.emf"/><Relationship Id="rId29" Type="http://schemas.openxmlformats.org/officeDocument/2006/relationships/oleObject" Target="../embeddings/oleObject27.bin"/><Relationship Id="rId1" Type="http://schemas.openxmlformats.org/officeDocument/2006/relationships/vmlDrawing" Target="../drawings/vmlDrawing3.vml"/><Relationship Id="rId6" Type="http://schemas.openxmlformats.org/officeDocument/2006/relationships/image" Target="../media/image17.emf"/><Relationship Id="rId11" Type="http://schemas.openxmlformats.org/officeDocument/2006/relationships/oleObject" Target="../embeddings/oleObject18.bin"/><Relationship Id="rId24" Type="http://schemas.openxmlformats.org/officeDocument/2006/relationships/image" Target="../media/image26.emf"/><Relationship Id="rId32" Type="http://schemas.openxmlformats.org/officeDocument/2006/relationships/image" Target="../media/image30.emf"/><Relationship Id="rId5" Type="http://schemas.openxmlformats.org/officeDocument/2006/relationships/oleObject" Target="../embeddings/oleObject15.bin"/><Relationship Id="rId15" Type="http://schemas.openxmlformats.org/officeDocument/2006/relationships/oleObject" Target="../embeddings/oleObject20.bin"/><Relationship Id="rId23" Type="http://schemas.openxmlformats.org/officeDocument/2006/relationships/oleObject" Target="../embeddings/oleObject24.bin"/><Relationship Id="rId28" Type="http://schemas.openxmlformats.org/officeDocument/2006/relationships/image" Target="../media/image28.emf"/><Relationship Id="rId36" Type="http://schemas.openxmlformats.org/officeDocument/2006/relationships/image" Target="../media/image32.emf"/><Relationship Id="rId10" Type="http://schemas.openxmlformats.org/officeDocument/2006/relationships/image" Target="../media/image19.emf"/><Relationship Id="rId19" Type="http://schemas.openxmlformats.org/officeDocument/2006/relationships/oleObject" Target="../embeddings/oleObject22.bin"/><Relationship Id="rId31" Type="http://schemas.openxmlformats.org/officeDocument/2006/relationships/oleObject" Target="../embeddings/oleObject28.bin"/><Relationship Id="rId4" Type="http://schemas.openxmlformats.org/officeDocument/2006/relationships/image" Target="../media/image16.emf"/><Relationship Id="rId9" Type="http://schemas.openxmlformats.org/officeDocument/2006/relationships/oleObject" Target="../embeddings/oleObject17.bin"/><Relationship Id="rId14" Type="http://schemas.openxmlformats.org/officeDocument/2006/relationships/image" Target="../media/image21.emf"/><Relationship Id="rId22" Type="http://schemas.openxmlformats.org/officeDocument/2006/relationships/image" Target="../media/image25.emf"/><Relationship Id="rId27" Type="http://schemas.openxmlformats.org/officeDocument/2006/relationships/oleObject" Target="../embeddings/oleObject26.bin"/><Relationship Id="rId30" Type="http://schemas.openxmlformats.org/officeDocument/2006/relationships/image" Target="../media/image29.emf"/><Relationship Id="rId35" Type="http://schemas.openxmlformats.org/officeDocument/2006/relationships/oleObject" Target="../embeddings/oleObject30.bin"/><Relationship Id="rId8" Type="http://schemas.openxmlformats.org/officeDocument/2006/relationships/image" Target="../media/image18.emf"/></Relationships>
</file>

<file path=ppt/slides/_rels/slide5.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37.e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4.e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36.emf"/><Relationship Id="rId4" Type="http://schemas.openxmlformats.org/officeDocument/2006/relationships/image" Target="../media/image33.emf"/><Relationship Id="rId9" Type="http://schemas.openxmlformats.org/officeDocument/2006/relationships/oleObject" Target="../embeddings/oleObject34.bin"/></Relationships>
</file>

<file path=ppt/slides/_rels/slide6.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image" Target="../media/image42.emf"/><Relationship Id="rId3" Type="http://schemas.openxmlformats.org/officeDocument/2006/relationships/oleObject" Target="../embeddings/oleObject36.bin"/><Relationship Id="rId7" Type="http://schemas.openxmlformats.org/officeDocument/2006/relationships/oleObject" Target="../embeddings/oleObject38.bin"/><Relationship Id="rId12"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9.emf"/><Relationship Id="rId11" Type="http://schemas.openxmlformats.org/officeDocument/2006/relationships/image" Target="../media/image41.emf"/><Relationship Id="rId5" Type="http://schemas.openxmlformats.org/officeDocument/2006/relationships/oleObject" Target="../embeddings/oleObject37.bin"/><Relationship Id="rId10" Type="http://schemas.openxmlformats.org/officeDocument/2006/relationships/oleObject" Target="../embeddings/oleObject39.bin"/><Relationship Id="rId4" Type="http://schemas.openxmlformats.org/officeDocument/2006/relationships/image" Target="../media/image38.emf"/><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45.emf"/><Relationship Id="rId13" Type="http://schemas.openxmlformats.org/officeDocument/2006/relationships/oleObject" Target="../embeddings/oleObject46.bin"/><Relationship Id="rId18" Type="http://schemas.openxmlformats.org/officeDocument/2006/relationships/image" Target="../media/image50.emf"/><Relationship Id="rId3" Type="http://schemas.openxmlformats.org/officeDocument/2006/relationships/oleObject" Target="../embeddings/oleObject41.bin"/><Relationship Id="rId21" Type="http://schemas.openxmlformats.org/officeDocument/2006/relationships/oleObject" Target="../embeddings/oleObject50.bin"/><Relationship Id="rId7" Type="http://schemas.openxmlformats.org/officeDocument/2006/relationships/oleObject" Target="../embeddings/oleObject43.bin"/><Relationship Id="rId12" Type="http://schemas.openxmlformats.org/officeDocument/2006/relationships/image" Target="../media/image47.emf"/><Relationship Id="rId17" Type="http://schemas.openxmlformats.org/officeDocument/2006/relationships/oleObject" Target="../embeddings/oleObject48.bin"/><Relationship Id="rId2" Type="http://schemas.openxmlformats.org/officeDocument/2006/relationships/slideLayout" Target="../slideLayouts/slideLayout7.xml"/><Relationship Id="rId16" Type="http://schemas.openxmlformats.org/officeDocument/2006/relationships/image" Target="../media/image49.emf"/><Relationship Id="rId20" Type="http://schemas.openxmlformats.org/officeDocument/2006/relationships/image" Target="../media/image51.emf"/><Relationship Id="rId1" Type="http://schemas.openxmlformats.org/officeDocument/2006/relationships/vmlDrawing" Target="../drawings/vmlDrawing6.vml"/><Relationship Id="rId6" Type="http://schemas.openxmlformats.org/officeDocument/2006/relationships/image" Target="../media/image44.e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46.emf"/><Relationship Id="rId19" Type="http://schemas.openxmlformats.org/officeDocument/2006/relationships/oleObject" Target="../embeddings/oleObject49.bin"/><Relationship Id="rId4" Type="http://schemas.openxmlformats.org/officeDocument/2006/relationships/image" Target="../media/image43.emf"/><Relationship Id="rId9" Type="http://schemas.openxmlformats.org/officeDocument/2006/relationships/oleObject" Target="../embeddings/oleObject44.bin"/><Relationship Id="rId14" Type="http://schemas.openxmlformats.org/officeDocument/2006/relationships/image" Target="../media/image48.emf"/><Relationship Id="rId22" Type="http://schemas.openxmlformats.org/officeDocument/2006/relationships/image" Target="../media/image52.emf"/></Relationships>
</file>

<file path=ppt/slides/_rels/slide8.xml.rels><?xml version="1.0" encoding="UTF-8" standalone="yes"?>
<Relationships xmlns="http://schemas.openxmlformats.org/package/2006/relationships"><Relationship Id="rId8" Type="http://schemas.openxmlformats.org/officeDocument/2006/relationships/image" Target="../media/image55.e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57.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4.e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56.emf"/><Relationship Id="rId4" Type="http://schemas.openxmlformats.org/officeDocument/2006/relationships/image" Target="../media/image53.emf"/><Relationship Id="rId9" Type="http://schemas.openxmlformats.org/officeDocument/2006/relationships/oleObject" Target="../embeddings/oleObject54.bin"/><Relationship Id="rId14" Type="http://schemas.openxmlformats.org/officeDocument/2006/relationships/image" Target="../media/image58.emf"/></Relationships>
</file>

<file path=ppt/slides/_rels/slide9.xml.rels><?xml version="1.0" encoding="UTF-8" standalone="yes"?>
<Relationships xmlns="http://schemas.openxmlformats.org/package/2006/relationships"><Relationship Id="rId8" Type="http://schemas.openxmlformats.org/officeDocument/2006/relationships/image" Target="../media/image60.emf"/><Relationship Id="rId3" Type="http://schemas.openxmlformats.org/officeDocument/2006/relationships/oleObject" Target="../embeddings/oleObject57.bin"/><Relationship Id="rId7"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5.png"/><Relationship Id="rId5" Type="http://schemas.openxmlformats.org/officeDocument/2006/relationships/image" Target="../media/image61.png"/><Relationship Id="rId4" Type="http://schemas.openxmlformats.org/officeDocument/2006/relationships/image" Target="../media/image5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78120B73-58AF-471D-8ED6-1D554F8C640B}"/>
              </a:ext>
            </a:extLst>
          </p:cNvPr>
          <p:cNvSpPr txBox="1"/>
          <p:nvPr/>
        </p:nvSpPr>
        <p:spPr>
          <a:xfrm>
            <a:off x="2987675" y="3013075"/>
            <a:ext cx="2659063" cy="831850"/>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恒定电流</a:t>
            </a:r>
            <a:endParaRPr lang="en-US" altLang="zh-CN" sz="4800" dirty="0">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7DF2D4F-90EF-4579-BFF0-E3ABBB453CB0}"/>
              </a:ext>
            </a:extLst>
          </p:cNvPr>
          <p:cNvSpPr>
            <a:spLocks noGrp="1"/>
          </p:cNvSpPr>
          <p:nvPr>
            <p:ph type="dt" sz="quarter" idx="10"/>
          </p:nvPr>
        </p:nvSpPr>
        <p:spPr/>
        <p:txBody>
          <a:bodyPr/>
          <a:lstStyle/>
          <a:p>
            <a:pPr>
              <a:defRPr/>
            </a:pPr>
            <a:fld id="{71D4E602-732C-4D2B-900C-F0C85C7547E5}" type="datetime9">
              <a:rPr lang="en-US" smtClean="0"/>
              <a:pPr>
                <a:defRPr/>
              </a:pPr>
              <a:t>12/22/2017 6:15:21 PM</a:t>
            </a:fld>
            <a:endParaRPr lang="en-US" altLang="zh-CN"/>
          </a:p>
        </p:txBody>
      </p:sp>
      <p:sp>
        <p:nvSpPr>
          <p:cNvPr id="12291" name="灯片编号占位符 4">
            <a:extLst>
              <a:ext uri="{FF2B5EF4-FFF2-40B4-BE49-F238E27FC236}">
                <a16:creationId xmlns:a16="http://schemas.microsoft.com/office/drawing/2014/main" id="{2515B959-EA3D-4E39-B85B-C434D76E980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b="1">
                <a:solidFill>
                  <a:schemeClr val="tx1"/>
                </a:solidFill>
                <a:latin typeface="幼圆" panose="02010509060101010101" pitchFamily="49" charset="-122"/>
                <a:ea typeface="幼圆" panose="02010509060101010101" pitchFamily="49" charset="-122"/>
              </a:defRPr>
            </a:lvl1pPr>
            <a:lvl2pPr marL="742950" indent="-285750">
              <a:defRPr kumimoji="1" sz="2800" b="1">
                <a:solidFill>
                  <a:schemeClr val="tx1"/>
                </a:solidFill>
                <a:latin typeface="幼圆" panose="02010509060101010101" pitchFamily="49" charset="-122"/>
                <a:ea typeface="幼圆" panose="02010509060101010101" pitchFamily="49" charset="-122"/>
              </a:defRPr>
            </a:lvl2pPr>
            <a:lvl3pPr marL="1143000" indent="-228600">
              <a:defRPr kumimoji="1" sz="2800" b="1">
                <a:solidFill>
                  <a:schemeClr val="tx1"/>
                </a:solidFill>
                <a:latin typeface="幼圆" panose="02010509060101010101" pitchFamily="49" charset="-122"/>
                <a:ea typeface="幼圆" panose="02010509060101010101" pitchFamily="49" charset="-122"/>
              </a:defRPr>
            </a:lvl3pPr>
            <a:lvl4pPr marL="1600200" indent="-228600">
              <a:defRPr kumimoji="1" sz="2800" b="1">
                <a:solidFill>
                  <a:schemeClr val="tx1"/>
                </a:solidFill>
                <a:latin typeface="幼圆" panose="02010509060101010101" pitchFamily="49" charset="-122"/>
                <a:ea typeface="幼圆" panose="02010509060101010101" pitchFamily="49" charset="-122"/>
              </a:defRPr>
            </a:lvl4pPr>
            <a:lvl5pPr marL="2057400" indent="-22860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fld id="{5303EC16-F623-4771-B24F-7BACF41E49B6}" type="slidenum">
              <a:rPr lang="en-US" altLang="zh-CN" sz="1400" b="0">
                <a:latin typeface="Times New Roman" panose="02020603050405020304" pitchFamily="18" charset="0"/>
                <a:ea typeface="宋体" panose="02010600030101010101" pitchFamily="2" charset="-122"/>
              </a:rPr>
              <a:pPr/>
              <a:t>10</a:t>
            </a:fld>
            <a:endParaRPr lang="en-US" altLang="zh-CN" sz="1400" b="0">
              <a:latin typeface="Times New Roman" panose="02020603050405020304" pitchFamily="18" charset="0"/>
              <a:ea typeface="宋体" panose="02010600030101010101" pitchFamily="2" charset="-122"/>
            </a:endParaRPr>
          </a:p>
        </p:txBody>
      </p:sp>
      <p:sp>
        <p:nvSpPr>
          <p:cNvPr id="6" name="文本框 5">
            <a:extLst>
              <a:ext uri="{FF2B5EF4-FFF2-40B4-BE49-F238E27FC236}">
                <a16:creationId xmlns:a16="http://schemas.microsoft.com/office/drawing/2014/main" id="{78120B73-58AF-471D-8ED6-1D554F8C640B}"/>
              </a:ext>
            </a:extLst>
          </p:cNvPr>
          <p:cNvSpPr txBox="1"/>
          <p:nvPr/>
        </p:nvSpPr>
        <p:spPr>
          <a:xfrm>
            <a:off x="2987675" y="3013075"/>
            <a:ext cx="3278188" cy="831850"/>
          </a:xfrm>
          <a:prstGeom prst="rect">
            <a:avLst/>
          </a:prstGeom>
          <a:noFill/>
        </p:spPr>
        <p:txBody>
          <a:bodyPr wrap="none">
            <a:spAutoFit/>
          </a:bodyPr>
          <a:lstStyle/>
          <a:p>
            <a:pPr eaLnBrk="1" hangingPunct="1">
              <a:defRPr/>
            </a:pPr>
            <a:r>
              <a:rPr lang="zh-CN" altLang="en-US" sz="4800" dirty="0">
                <a:effectLst>
                  <a:outerShdw blurRad="38100" dist="38100" dir="2700000" algn="tl">
                    <a:srgbClr val="000000">
                      <a:alpha val="43137"/>
                    </a:srgbClr>
                  </a:outerShdw>
                </a:effectLst>
              </a:rPr>
              <a:t>非结论例题</a:t>
            </a:r>
            <a:endParaRPr lang="en-US" sz="4800" dirty="0">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日期占位符 1">
            <a:extLst>
              <a:ext uri="{FF2B5EF4-FFF2-40B4-BE49-F238E27FC236}">
                <a16:creationId xmlns:a16="http://schemas.microsoft.com/office/drawing/2014/main" id="{A3A2428F-51AB-429C-BDC6-E4C8212B6C16}"/>
              </a:ext>
            </a:extLst>
          </p:cNvPr>
          <p:cNvSpPr>
            <a:spLocks noGrp="1"/>
          </p:cNvSpPr>
          <p:nvPr>
            <p:ph type="dt" sz="quarter" idx="10"/>
          </p:nvPr>
        </p:nvSpPr>
        <p:spPr/>
        <p:txBody>
          <a:bodyPr/>
          <a:lstStyle/>
          <a:p>
            <a:pPr>
              <a:defRPr/>
            </a:pPr>
            <a:fld id="{4AE1BC81-BE45-40FE-B4D2-465C5EB42B7A}" type="datetime9">
              <a:rPr lang="en-US"/>
              <a:pPr>
                <a:defRPr/>
              </a:pPr>
              <a:t>12/22/2017 6:15:21 PM</a:t>
            </a:fld>
            <a:endParaRPr lang="en-US" altLang="zh-CN"/>
          </a:p>
        </p:txBody>
      </p:sp>
      <p:sp>
        <p:nvSpPr>
          <p:cNvPr id="13315" name="灯片编号占位符 3">
            <a:extLst>
              <a:ext uri="{FF2B5EF4-FFF2-40B4-BE49-F238E27FC236}">
                <a16:creationId xmlns:a16="http://schemas.microsoft.com/office/drawing/2014/main" id="{EA3C4BC5-8492-4A41-BC46-7C70A5D2997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01224F33-91C9-4EF1-99EF-62B53AA6C866}" type="slidenum">
              <a:rPr lang="en-US" altLang="zh-CN" sz="1400"/>
              <a:pPr>
                <a:spcBef>
                  <a:spcPct val="0"/>
                </a:spcBef>
                <a:buFontTx/>
                <a:buNone/>
              </a:pPr>
              <a:t>11</a:t>
            </a:fld>
            <a:endParaRPr lang="en-US" altLang="zh-CN" sz="1400"/>
          </a:p>
        </p:txBody>
      </p:sp>
      <p:sp>
        <p:nvSpPr>
          <p:cNvPr id="86023" name="Text Box 7">
            <a:extLst>
              <a:ext uri="{FF2B5EF4-FFF2-40B4-BE49-F238E27FC236}">
                <a16:creationId xmlns:a16="http://schemas.microsoft.com/office/drawing/2014/main" id="{BCFF0B84-819A-4BED-AB3B-C2C30E91DAE2}"/>
              </a:ext>
            </a:extLst>
          </p:cNvPr>
          <p:cNvSpPr txBox="1">
            <a:spLocks noChangeArrowheads="1"/>
          </p:cNvSpPr>
          <p:nvPr/>
        </p:nvSpPr>
        <p:spPr bwMode="auto">
          <a:xfrm>
            <a:off x="395288" y="1287463"/>
            <a:ext cx="84978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tx2"/>
                </a:solidFill>
                <a:latin typeface="幼圆" panose="02010509060101010101" pitchFamily="49" charset="-122"/>
                <a:ea typeface="幼圆" panose="02010509060101010101" pitchFamily="49" charset="-122"/>
              </a:rPr>
              <a:t>例题  </a:t>
            </a:r>
            <a:r>
              <a:rPr lang="zh-CN" altLang="en-US" sz="2800">
                <a:latin typeface="幼圆" panose="02010509060101010101" pitchFamily="49" charset="-122"/>
                <a:ea typeface="幼圆" panose="02010509060101010101" pitchFamily="49" charset="-122"/>
              </a:rPr>
              <a:t>求半球型接地导体扩散电阻，并求泄漏电流为</a:t>
            </a:r>
            <a:r>
              <a:rPr lang="en-US" altLang="zh-CN" sz="2800" i="1">
                <a:latin typeface="幼圆" panose="02010509060101010101" pitchFamily="49" charset="-122"/>
                <a:ea typeface="幼圆" panose="02010509060101010101" pitchFamily="49" charset="-122"/>
              </a:rPr>
              <a:t>I </a:t>
            </a:r>
            <a:r>
              <a:rPr lang="zh-CN" altLang="en-US" sz="2800">
                <a:latin typeface="幼圆" panose="02010509060101010101" pitchFamily="49" charset="-122"/>
                <a:ea typeface="幼圆" panose="02010509060101010101" pitchFamily="49" charset="-122"/>
              </a:rPr>
              <a:t>时的跨步电压。</a:t>
            </a:r>
          </a:p>
        </p:txBody>
      </p:sp>
      <p:grpSp>
        <p:nvGrpSpPr>
          <p:cNvPr id="2" name="Group 26">
            <a:extLst>
              <a:ext uri="{FF2B5EF4-FFF2-40B4-BE49-F238E27FC236}">
                <a16:creationId xmlns:a16="http://schemas.microsoft.com/office/drawing/2014/main" id="{33D1AEC1-F8E8-45F3-8B3C-FA21A82ABFC7}"/>
              </a:ext>
            </a:extLst>
          </p:cNvPr>
          <p:cNvGrpSpPr>
            <a:grpSpLocks/>
          </p:cNvGrpSpPr>
          <p:nvPr/>
        </p:nvGrpSpPr>
        <p:grpSpPr bwMode="auto">
          <a:xfrm>
            <a:off x="4140200" y="2997200"/>
            <a:ext cx="4679950" cy="3429000"/>
            <a:chOff x="2608" y="1888"/>
            <a:chExt cx="2948" cy="2160"/>
          </a:xfrm>
        </p:grpSpPr>
        <p:sp>
          <p:nvSpPr>
            <p:cNvPr id="86026" name="Rectangle 10">
              <a:extLst>
                <a:ext uri="{FF2B5EF4-FFF2-40B4-BE49-F238E27FC236}">
                  <a16:creationId xmlns:a16="http://schemas.microsoft.com/office/drawing/2014/main" id="{336C2051-237D-4564-99A8-E986C4E87D3D}"/>
                </a:ext>
              </a:extLst>
            </p:cNvPr>
            <p:cNvSpPr>
              <a:spLocks noChangeArrowheads="1"/>
            </p:cNvSpPr>
            <p:nvPr/>
          </p:nvSpPr>
          <p:spPr bwMode="auto">
            <a:xfrm>
              <a:off x="2608" y="1888"/>
              <a:ext cx="2948" cy="2160"/>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6027" name="Line 11">
              <a:extLst>
                <a:ext uri="{FF2B5EF4-FFF2-40B4-BE49-F238E27FC236}">
                  <a16:creationId xmlns:a16="http://schemas.microsoft.com/office/drawing/2014/main" id="{F26818EA-C361-4E21-81CC-284E4D12C889}"/>
                </a:ext>
              </a:extLst>
            </p:cNvPr>
            <p:cNvSpPr>
              <a:spLocks noChangeShapeType="1"/>
            </p:cNvSpPr>
            <p:nvPr/>
          </p:nvSpPr>
          <p:spPr bwMode="auto">
            <a:xfrm flipV="1">
              <a:off x="2865" y="2969"/>
              <a:ext cx="2496" cy="0"/>
            </a:xfrm>
            <a:prstGeom prst="line">
              <a:avLst/>
            </a:prstGeom>
            <a:noFill/>
            <a:ln w="28575">
              <a:solidFill>
                <a:srgbClr val="9999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6028" name="Oval 12">
              <a:extLst>
                <a:ext uri="{FF2B5EF4-FFF2-40B4-BE49-F238E27FC236}">
                  <a16:creationId xmlns:a16="http://schemas.microsoft.com/office/drawing/2014/main" id="{EA096459-DC1D-4FE9-864C-1424898C348D}"/>
                </a:ext>
              </a:extLst>
            </p:cNvPr>
            <p:cNvSpPr>
              <a:spLocks noChangeArrowheads="1"/>
            </p:cNvSpPr>
            <p:nvPr/>
          </p:nvSpPr>
          <p:spPr bwMode="auto">
            <a:xfrm>
              <a:off x="3825" y="2777"/>
              <a:ext cx="528" cy="480"/>
            </a:xfrm>
            <a:prstGeom prst="ellipse">
              <a:avLst/>
            </a:prstGeom>
            <a:gradFill rotWithShape="0">
              <a:gsLst>
                <a:gs pos="0">
                  <a:srgbClr val="FFCC99"/>
                </a:gs>
                <a:gs pos="100000">
                  <a:srgbClr val="FFCC99">
                    <a:gamma/>
                    <a:shade val="56078"/>
                    <a:invGamma/>
                  </a:srgbClr>
                </a:gs>
              </a:gsLst>
              <a:path path="shape">
                <a:fillToRect l="50000" t="50000" r="50000" b="50000"/>
              </a:path>
            </a:gradFill>
            <a:ln w="9525">
              <a:no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6029" name="AutoShape 13">
              <a:extLst>
                <a:ext uri="{FF2B5EF4-FFF2-40B4-BE49-F238E27FC236}">
                  <a16:creationId xmlns:a16="http://schemas.microsoft.com/office/drawing/2014/main" id="{5BC861A1-903D-4441-8B8E-DB55742D2402}"/>
                </a:ext>
              </a:extLst>
            </p:cNvPr>
            <p:cNvSpPr>
              <a:spLocks noChangeArrowheads="1"/>
            </p:cNvSpPr>
            <p:nvPr/>
          </p:nvSpPr>
          <p:spPr bwMode="auto">
            <a:xfrm>
              <a:off x="3887" y="2447"/>
              <a:ext cx="411" cy="480"/>
            </a:xfrm>
            <a:prstGeom prst="can">
              <a:avLst>
                <a:gd name="adj" fmla="val 31387"/>
              </a:avLst>
            </a:prstGeom>
            <a:gradFill rotWithShape="0">
              <a:gsLst>
                <a:gs pos="0">
                  <a:srgbClr val="FFCC99">
                    <a:gamma/>
                    <a:shade val="46275"/>
                    <a:invGamma/>
                  </a:srgbClr>
                </a:gs>
                <a:gs pos="50000">
                  <a:srgbClr val="FFCC99"/>
                </a:gs>
                <a:gs pos="100000">
                  <a:srgbClr val="FFCC99">
                    <a:gamma/>
                    <a:shade val="46275"/>
                    <a:invGamma/>
                  </a:srgbClr>
                </a:gs>
              </a:gsLst>
              <a:lin ang="0" scaled="1"/>
            </a:gradFill>
            <a:ln w="9525">
              <a:no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6030" name="Line 14">
              <a:extLst>
                <a:ext uri="{FF2B5EF4-FFF2-40B4-BE49-F238E27FC236}">
                  <a16:creationId xmlns:a16="http://schemas.microsoft.com/office/drawing/2014/main" id="{D3F6B91B-FD90-4829-BD9B-97B28C583592}"/>
                </a:ext>
              </a:extLst>
            </p:cNvPr>
            <p:cNvSpPr>
              <a:spLocks noChangeShapeType="1"/>
            </p:cNvSpPr>
            <p:nvPr/>
          </p:nvSpPr>
          <p:spPr bwMode="auto">
            <a:xfrm>
              <a:off x="4097" y="3257"/>
              <a:ext cx="0" cy="576"/>
            </a:xfrm>
            <a:prstGeom prst="line">
              <a:avLst/>
            </a:prstGeom>
            <a:noFill/>
            <a:ln w="28575">
              <a:solidFill>
                <a:srgbClr val="99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6031" name="Line 15">
              <a:extLst>
                <a:ext uri="{FF2B5EF4-FFF2-40B4-BE49-F238E27FC236}">
                  <a16:creationId xmlns:a16="http://schemas.microsoft.com/office/drawing/2014/main" id="{69683D5A-0FAC-4C92-9D5A-1CF5E55F87A6}"/>
                </a:ext>
              </a:extLst>
            </p:cNvPr>
            <p:cNvSpPr>
              <a:spLocks noChangeShapeType="1"/>
            </p:cNvSpPr>
            <p:nvPr/>
          </p:nvSpPr>
          <p:spPr bwMode="auto">
            <a:xfrm flipH="1">
              <a:off x="3537" y="3209"/>
              <a:ext cx="384" cy="480"/>
            </a:xfrm>
            <a:prstGeom prst="line">
              <a:avLst/>
            </a:prstGeom>
            <a:noFill/>
            <a:ln w="28575">
              <a:solidFill>
                <a:srgbClr val="99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6032" name="Line 16">
              <a:extLst>
                <a:ext uri="{FF2B5EF4-FFF2-40B4-BE49-F238E27FC236}">
                  <a16:creationId xmlns:a16="http://schemas.microsoft.com/office/drawing/2014/main" id="{7A3FCD8B-D803-49BD-A45D-98C5BD7F4590}"/>
                </a:ext>
              </a:extLst>
            </p:cNvPr>
            <p:cNvSpPr>
              <a:spLocks noChangeShapeType="1"/>
            </p:cNvSpPr>
            <p:nvPr/>
          </p:nvSpPr>
          <p:spPr bwMode="auto">
            <a:xfrm flipH="1">
              <a:off x="3249" y="3065"/>
              <a:ext cx="576" cy="192"/>
            </a:xfrm>
            <a:prstGeom prst="line">
              <a:avLst/>
            </a:prstGeom>
            <a:noFill/>
            <a:ln w="28575">
              <a:solidFill>
                <a:srgbClr val="99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6033" name="Line 17">
              <a:extLst>
                <a:ext uri="{FF2B5EF4-FFF2-40B4-BE49-F238E27FC236}">
                  <a16:creationId xmlns:a16="http://schemas.microsoft.com/office/drawing/2014/main" id="{4E0BDC11-E8AF-4016-89F6-B5690B905069}"/>
                </a:ext>
              </a:extLst>
            </p:cNvPr>
            <p:cNvSpPr>
              <a:spLocks noChangeShapeType="1"/>
            </p:cNvSpPr>
            <p:nvPr/>
          </p:nvSpPr>
          <p:spPr bwMode="auto">
            <a:xfrm>
              <a:off x="4281" y="3185"/>
              <a:ext cx="384" cy="480"/>
            </a:xfrm>
            <a:prstGeom prst="line">
              <a:avLst/>
            </a:prstGeom>
            <a:noFill/>
            <a:ln w="28575">
              <a:solidFill>
                <a:srgbClr val="99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6034" name="Line 18">
              <a:extLst>
                <a:ext uri="{FF2B5EF4-FFF2-40B4-BE49-F238E27FC236}">
                  <a16:creationId xmlns:a16="http://schemas.microsoft.com/office/drawing/2014/main" id="{7F4CDF09-9C85-4925-BAA7-CF8F4935C723}"/>
                </a:ext>
              </a:extLst>
            </p:cNvPr>
            <p:cNvSpPr>
              <a:spLocks noChangeShapeType="1"/>
            </p:cNvSpPr>
            <p:nvPr/>
          </p:nvSpPr>
          <p:spPr bwMode="auto">
            <a:xfrm>
              <a:off x="4353" y="3065"/>
              <a:ext cx="528" cy="144"/>
            </a:xfrm>
            <a:prstGeom prst="line">
              <a:avLst/>
            </a:prstGeom>
            <a:noFill/>
            <a:ln w="28575">
              <a:solidFill>
                <a:srgbClr val="99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6035" name="Line 19">
              <a:extLst>
                <a:ext uri="{FF2B5EF4-FFF2-40B4-BE49-F238E27FC236}">
                  <a16:creationId xmlns:a16="http://schemas.microsoft.com/office/drawing/2014/main" id="{1017D8C1-60F2-4102-A844-F04921F56F6D}"/>
                </a:ext>
              </a:extLst>
            </p:cNvPr>
            <p:cNvSpPr>
              <a:spLocks noChangeShapeType="1"/>
            </p:cNvSpPr>
            <p:nvPr/>
          </p:nvSpPr>
          <p:spPr bwMode="auto">
            <a:xfrm flipV="1">
              <a:off x="4097" y="2091"/>
              <a:ext cx="0" cy="432"/>
            </a:xfrm>
            <a:prstGeom prst="line">
              <a:avLst/>
            </a:prstGeom>
            <a:noFill/>
            <a:ln w="28575">
              <a:solidFill>
                <a:srgbClr val="99FFCC"/>
              </a:solidFill>
              <a:round/>
              <a:headEnd type="stealth" w="med" len="lg"/>
              <a:tailEnd/>
            </a:ln>
            <a:effectLst>
              <a:outerShdw dist="17961" dir="2700000" algn="ctr" rotWithShape="0">
                <a:schemeClr val="bg2"/>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3346" name="Object 25">
              <a:extLst>
                <a:ext uri="{FF2B5EF4-FFF2-40B4-BE49-F238E27FC236}">
                  <a16:creationId xmlns:a16="http://schemas.microsoft.com/office/drawing/2014/main" id="{D243B2D9-E2C9-454C-8414-AF9B80FBDE8C}"/>
                </a:ext>
              </a:extLst>
            </p:cNvPr>
            <p:cNvGraphicFramePr>
              <a:graphicFrameLocks noChangeAspect="1"/>
            </p:cNvGraphicFramePr>
            <p:nvPr/>
          </p:nvGraphicFramePr>
          <p:xfrm>
            <a:off x="4195" y="2106"/>
            <a:ext cx="179" cy="233"/>
          </p:xfrm>
          <a:graphic>
            <a:graphicData uri="http://schemas.openxmlformats.org/presentationml/2006/ole">
              <mc:AlternateContent xmlns:mc="http://schemas.openxmlformats.org/markup-compatibility/2006">
                <mc:Choice xmlns:v="urn:schemas-microsoft-com:vml" Requires="v">
                  <p:oleObj spid="_x0000_s13351" name="公式" r:id="rId3" imgW="121838" imgH="159938" progId="Equation.3">
                    <p:embed/>
                  </p:oleObj>
                </mc:Choice>
                <mc:Fallback>
                  <p:oleObj name="公式" r:id="rId3" imgW="121838" imgH="159938"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5" y="2106"/>
                          <a:ext cx="179"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6043" name="Rectangle 27">
            <a:extLst>
              <a:ext uri="{FF2B5EF4-FFF2-40B4-BE49-F238E27FC236}">
                <a16:creationId xmlns:a16="http://schemas.microsoft.com/office/drawing/2014/main" id="{61057A03-8831-48B3-BFD4-CC1442CF4918}"/>
              </a:ext>
            </a:extLst>
          </p:cNvPr>
          <p:cNvSpPr>
            <a:spLocks noChangeArrowheads="1"/>
          </p:cNvSpPr>
          <p:nvPr/>
        </p:nvSpPr>
        <p:spPr bwMode="auto">
          <a:xfrm>
            <a:off x="4140200" y="2997200"/>
            <a:ext cx="4679950" cy="3429000"/>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pic>
        <p:nvPicPr>
          <p:cNvPr id="86053" name="Picture 37">
            <a:extLst>
              <a:ext uri="{FF2B5EF4-FFF2-40B4-BE49-F238E27FC236}">
                <a16:creationId xmlns:a16="http://schemas.microsoft.com/office/drawing/2014/main" id="{666C8E05-09DE-4C9C-9BA9-7EB438954E8C}"/>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92725" y="3711575"/>
            <a:ext cx="4699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40">
            <a:extLst>
              <a:ext uri="{FF2B5EF4-FFF2-40B4-BE49-F238E27FC236}">
                <a16:creationId xmlns:a16="http://schemas.microsoft.com/office/drawing/2014/main" id="{9C7F2892-89C2-4824-89ED-B6AD900C5462}"/>
              </a:ext>
            </a:extLst>
          </p:cNvPr>
          <p:cNvGrpSpPr>
            <a:grpSpLocks/>
          </p:cNvGrpSpPr>
          <p:nvPr/>
        </p:nvGrpSpPr>
        <p:grpSpPr bwMode="auto">
          <a:xfrm>
            <a:off x="4211638" y="3760788"/>
            <a:ext cx="4608512" cy="1655762"/>
            <a:chOff x="2653" y="2369"/>
            <a:chExt cx="2903" cy="1043"/>
          </a:xfrm>
        </p:grpSpPr>
        <p:grpSp>
          <p:nvGrpSpPr>
            <p:cNvPr id="13326" name="Group 32">
              <a:extLst>
                <a:ext uri="{FF2B5EF4-FFF2-40B4-BE49-F238E27FC236}">
                  <a16:creationId xmlns:a16="http://schemas.microsoft.com/office/drawing/2014/main" id="{F77F8260-2FE9-4171-BCB5-B4BAD9DC8CBC}"/>
                </a:ext>
              </a:extLst>
            </p:cNvPr>
            <p:cNvGrpSpPr>
              <a:grpSpLocks/>
            </p:cNvGrpSpPr>
            <p:nvPr/>
          </p:nvGrpSpPr>
          <p:grpSpPr bwMode="auto">
            <a:xfrm>
              <a:off x="3650" y="2840"/>
              <a:ext cx="863" cy="572"/>
              <a:chOff x="3650" y="2840"/>
              <a:chExt cx="863" cy="572"/>
            </a:xfrm>
          </p:grpSpPr>
          <p:sp>
            <p:nvSpPr>
              <p:cNvPr id="86045" name="Oval 29">
                <a:extLst>
                  <a:ext uri="{FF2B5EF4-FFF2-40B4-BE49-F238E27FC236}">
                    <a16:creationId xmlns:a16="http://schemas.microsoft.com/office/drawing/2014/main" id="{2C330141-D593-4A56-B11B-26E796606B10}"/>
                  </a:ext>
                </a:extLst>
              </p:cNvPr>
              <p:cNvSpPr>
                <a:spLocks noChangeArrowheads="1"/>
              </p:cNvSpPr>
              <p:nvPr/>
            </p:nvSpPr>
            <p:spPr bwMode="auto">
              <a:xfrm>
                <a:off x="3651" y="2840"/>
                <a:ext cx="862" cy="31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6046" name="Arc 30">
                <a:extLst>
                  <a:ext uri="{FF2B5EF4-FFF2-40B4-BE49-F238E27FC236}">
                    <a16:creationId xmlns:a16="http://schemas.microsoft.com/office/drawing/2014/main" id="{E9833F90-645E-4B2E-9E34-742BBCCC8C1A}"/>
                  </a:ext>
                </a:extLst>
              </p:cNvPr>
              <p:cNvSpPr>
                <a:spLocks/>
              </p:cNvSpPr>
              <p:nvPr/>
            </p:nvSpPr>
            <p:spPr bwMode="auto">
              <a:xfrm rot="10800000">
                <a:off x="3650" y="2981"/>
                <a:ext cx="862" cy="431"/>
              </a:xfrm>
              <a:custGeom>
                <a:avLst/>
                <a:gdLst>
                  <a:gd name="G0" fmla="+- 21599 0 0"/>
                  <a:gd name="G1" fmla="+- 21600 0 0"/>
                  <a:gd name="G2" fmla="+- 21600 0 0"/>
                  <a:gd name="T0" fmla="*/ 0 w 43199"/>
                  <a:gd name="T1" fmla="*/ 21352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0" y="21352"/>
                    </a:moveTo>
                    <a:cubicBezTo>
                      <a:pt x="136" y="9520"/>
                      <a:pt x="9766" y="-1"/>
                      <a:pt x="21599" y="0"/>
                    </a:cubicBezTo>
                    <a:cubicBezTo>
                      <a:pt x="33528" y="0"/>
                      <a:pt x="43199" y="9670"/>
                      <a:pt x="43199" y="21600"/>
                    </a:cubicBezTo>
                  </a:path>
                  <a:path w="43199" h="21600" stroke="0" extrusionOk="0">
                    <a:moveTo>
                      <a:pt x="0" y="21352"/>
                    </a:moveTo>
                    <a:cubicBezTo>
                      <a:pt x="136" y="9520"/>
                      <a:pt x="9766" y="-1"/>
                      <a:pt x="21599" y="0"/>
                    </a:cubicBezTo>
                    <a:cubicBezTo>
                      <a:pt x="33528" y="0"/>
                      <a:pt x="43199" y="9670"/>
                      <a:pt x="43199" y="21600"/>
                    </a:cubicBezTo>
                    <a:lnTo>
                      <a:pt x="21599" y="21600"/>
                    </a:lnTo>
                    <a:close/>
                  </a:path>
                </a:pathLst>
              </a:custGeom>
              <a:noFill/>
              <a:ln w="9525">
                <a:solidFill>
                  <a:schemeClr val="accent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
          <p:nvSpPr>
            <p:cNvPr id="86044" name="AutoShape 28">
              <a:extLst>
                <a:ext uri="{FF2B5EF4-FFF2-40B4-BE49-F238E27FC236}">
                  <a16:creationId xmlns:a16="http://schemas.microsoft.com/office/drawing/2014/main" id="{F6D10A49-B936-4F7F-B2F6-EAAB9F17AE67}"/>
                </a:ext>
              </a:extLst>
            </p:cNvPr>
            <p:cNvSpPr>
              <a:spLocks noChangeArrowheads="1"/>
            </p:cNvSpPr>
            <p:nvPr/>
          </p:nvSpPr>
          <p:spPr bwMode="auto">
            <a:xfrm>
              <a:off x="2653" y="2614"/>
              <a:ext cx="2903" cy="635"/>
            </a:xfrm>
            <a:prstGeom prst="parallelogram">
              <a:avLst>
                <a:gd name="adj" fmla="val 114291"/>
              </a:avLst>
            </a:prstGeom>
            <a:solidFill>
              <a:srgbClr val="7DE9D4">
                <a:alpha val="50000"/>
              </a:srgbClr>
            </a:solidFill>
            <a:ln w="9525">
              <a:no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6049" name="Line 33">
              <a:extLst>
                <a:ext uri="{FF2B5EF4-FFF2-40B4-BE49-F238E27FC236}">
                  <a16:creationId xmlns:a16="http://schemas.microsoft.com/office/drawing/2014/main" id="{01C521DF-F2D2-4B09-8874-90084D927C8A}"/>
                </a:ext>
              </a:extLst>
            </p:cNvPr>
            <p:cNvSpPr>
              <a:spLocks noChangeShapeType="1"/>
            </p:cNvSpPr>
            <p:nvPr/>
          </p:nvSpPr>
          <p:spPr bwMode="auto">
            <a:xfrm flipV="1">
              <a:off x="4105" y="2886"/>
              <a:ext cx="317" cy="90"/>
            </a:xfrm>
            <a:prstGeom prst="line">
              <a:avLst/>
            </a:prstGeom>
            <a:noFill/>
            <a:ln w="9525">
              <a:solidFill>
                <a:schemeClr val="tx2"/>
              </a:solidFill>
              <a:miter lim="800000"/>
              <a:headEnd/>
              <a:tailEnd type="stealth" w="med" len="lg"/>
            </a:ln>
            <a:effectLst>
              <a:outerShdw dist="45791" dir="2021404" algn="ctr" rotWithShape="0">
                <a:schemeClr val="folHlink">
                  <a:alpha val="50000"/>
                </a:schemeClr>
              </a:outerShdw>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86050" name="Line 34">
              <a:extLst>
                <a:ext uri="{FF2B5EF4-FFF2-40B4-BE49-F238E27FC236}">
                  <a16:creationId xmlns:a16="http://schemas.microsoft.com/office/drawing/2014/main" id="{B693426F-0EC7-4B3A-86FE-A439429E8C17}"/>
                </a:ext>
              </a:extLst>
            </p:cNvPr>
            <p:cNvSpPr>
              <a:spLocks noChangeShapeType="1"/>
            </p:cNvSpPr>
            <p:nvPr/>
          </p:nvSpPr>
          <p:spPr bwMode="auto">
            <a:xfrm flipH="1" flipV="1">
              <a:off x="3470" y="2704"/>
              <a:ext cx="635" cy="272"/>
            </a:xfrm>
            <a:prstGeom prst="line">
              <a:avLst/>
            </a:prstGeom>
            <a:noFill/>
            <a:ln w="9525">
              <a:solidFill>
                <a:schemeClr val="tx2"/>
              </a:solidFill>
              <a:miter lim="800000"/>
              <a:headEnd/>
              <a:tailEnd type="stealth" w="med"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3330" name="Object 35">
              <a:extLst>
                <a:ext uri="{FF2B5EF4-FFF2-40B4-BE49-F238E27FC236}">
                  <a16:creationId xmlns:a16="http://schemas.microsoft.com/office/drawing/2014/main" id="{D42BB79B-AD5D-4AC5-96CA-D1CCE35618FB}"/>
                </a:ext>
              </a:extLst>
            </p:cNvPr>
            <p:cNvGraphicFramePr>
              <a:graphicFrameLocks noChangeAspect="1"/>
            </p:cNvGraphicFramePr>
            <p:nvPr/>
          </p:nvGraphicFramePr>
          <p:xfrm>
            <a:off x="4114" y="2750"/>
            <a:ext cx="164" cy="180"/>
          </p:xfrm>
          <a:graphic>
            <a:graphicData uri="http://schemas.openxmlformats.org/presentationml/2006/ole">
              <mc:AlternateContent xmlns:mc="http://schemas.openxmlformats.org/markup-compatibility/2006">
                <mc:Choice xmlns:v="urn:schemas-microsoft-com:vml" Requires="v">
                  <p:oleObj spid="_x0000_s13352" name="公式" r:id="rId6" imgW="121838" imgH="129567" progId="Equation.3">
                    <p:embed/>
                  </p:oleObj>
                </mc:Choice>
                <mc:Fallback>
                  <p:oleObj name="公式" r:id="rId6" imgW="121838" imgH="129567" progId="Equation.3">
                    <p:embed/>
                    <p:pic>
                      <p:nvPicPr>
                        <p:cNvPr id="0"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 y="2750"/>
                          <a:ext cx="16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1" name="Object 36">
              <a:extLst>
                <a:ext uri="{FF2B5EF4-FFF2-40B4-BE49-F238E27FC236}">
                  <a16:creationId xmlns:a16="http://schemas.microsoft.com/office/drawing/2014/main" id="{946979C6-BA1B-4927-9B03-6C89C3B71ED9}"/>
                </a:ext>
              </a:extLst>
            </p:cNvPr>
            <p:cNvGraphicFramePr>
              <a:graphicFrameLocks noChangeAspect="1"/>
            </p:cNvGraphicFramePr>
            <p:nvPr/>
          </p:nvGraphicFramePr>
          <p:xfrm>
            <a:off x="3515" y="2771"/>
            <a:ext cx="164" cy="229"/>
          </p:xfrm>
          <a:graphic>
            <a:graphicData uri="http://schemas.openxmlformats.org/presentationml/2006/ole">
              <mc:AlternateContent xmlns:mc="http://schemas.openxmlformats.org/markup-compatibility/2006">
                <mc:Choice xmlns:v="urn:schemas-microsoft-com:vml" Requires="v">
                  <p:oleObj spid="_x0000_s13353" name="公式" r:id="rId8" imgW="121838" imgH="167531" progId="Equation.3">
                    <p:embed/>
                  </p:oleObj>
                </mc:Choice>
                <mc:Fallback>
                  <p:oleObj name="公式" r:id="rId8" imgW="121838" imgH="167531" progId="Equation.3">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15" y="2771"/>
                          <a:ext cx="164"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54" name="Line 38">
              <a:extLst>
                <a:ext uri="{FF2B5EF4-FFF2-40B4-BE49-F238E27FC236}">
                  <a16:creationId xmlns:a16="http://schemas.microsoft.com/office/drawing/2014/main" id="{FFE197D2-EDF0-46E3-94C1-0B69A7613FB5}"/>
                </a:ext>
              </a:extLst>
            </p:cNvPr>
            <p:cNvSpPr>
              <a:spLocks noChangeShapeType="1"/>
            </p:cNvSpPr>
            <p:nvPr/>
          </p:nvSpPr>
          <p:spPr bwMode="auto">
            <a:xfrm>
              <a:off x="4105" y="2369"/>
              <a:ext cx="0" cy="590"/>
            </a:xfrm>
            <a:prstGeom prst="line">
              <a:avLst/>
            </a:prstGeom>
            <a:noFill/>
            <a:ln w="19050">
              <a:solidFill>
                <a:srgbClr val="FF3399"/>
              </a:solidFill>
              <a:miter lim="800000"/>
              <a:headEnd/>
              <a:tailEnd type="stealth" w="med"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3333" name="Object 39">
              <a:extLst>
                <a:ext uri="{FF2B5EF4-FFF2-40B4-BE49-F238E27FC236}">
                  <a16:creationId xmlns:a16="http://schemas.microsoft.com/office/drawing/2014/main" id="{D169FD1B-FC29-4F8E-B595-3962E76C5662}"/>
                </a:ext>
              </a:extLst>
            </p:cNvPr>
            <p:cNvGraphicFramePr>
              <a:graphicFrameLocks noChangeAspect="1"/>
            </p:cNvGraphicFramePr>
            <p:nvPr/>
          </p:nvGraphicFramePr>
          <p:xfrm>
            <a:off x="3878" y="2395"/>
            <a:ext cx="164" cy="212"/>
          </p:xfrm>
          <a:graphic>
            <a:graphicData uri="http://schemas.openxmlformats.org/presentationml/2006/ole">
              <mc:AlternateContent xmlns:mc="http://schemas.openxmlformats.org/markup-compatibility/2006">
                <mc:Choice xmlns:v="urn:schemas-microsoft-com:vml" Requires="v">
                  <p:oleObj spid="_x0000_s13354" name="公式" r:id="rId10" imgW="121838" imgH="159938" progId="Equation.3">
                    <p:embed/>
                  </p:oleObj>
                </mc:Choice>
                <mc:Fallback>
                  <p:oleObj name="公式" r:id="rId10" imgW="121838" imgH="159938" progId="Equation.3">
                    <p:embed/>
                    <p:pic>
                      <p:nvPicPr>
                        <p:cNvPr id="0" name="Object 3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78" y="2395"/>
                          <a:ext cx="16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6057" name="Text Box 41">
            <a:extLst>
              <a:ext uri="{FF2B5EF4-FFF2-40B4-BE49-F238E27FC236}">
                <a16:creationId xmlns:a16="http://schemas.microsoft.com/office/drawing/2014/main" id="{3FD262BB-6543-43D1-938E-694A6DBDB26C}"/>
              </a:ext>
            </a:extLst>
          </p:cNvPr>
          <p:cNvSpPr txBox="1">
            <a:spLocks noChangeArrowheads="1"/>
          </p:cNvSpPr>
          <p:nvPr/>
        </p:nvSpPr>
        <p:spPr bwMode="auto">
          <a:xfrm>
            <a:off x="381000" y="2200275"/>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rgbClr val="99FF99"/>
                </a:solidFill>
                <a:latin typeface="幼圆" panose="02010509060101010101" pitchFamily="49" charset="-122"/>
                <a:ea typeface="幼圆" panose="02010509060101010101" pitchFamily="49" charset="-122"/>
              </a:rPr>
              <a:t>解：</a:t>
            </a:r>
            <a:r>
              <a:rPr lang="zh-CN" altLang="en-US" sz="2800">
                <a:latin typeface="幼圆" panose="02010509060101010101" pitchFamily="49" charset="-122"/>
                <a:ea typeface="幼圆" panose="02010509060101010101" pitchFamily="49" charset="-122"/>
              </a:rPr>
              <a:t>电流在大地中扩散直至消失，由欧姆定律的微分形式可以求出大地中的</a:t>
            </a:r>
          </a:p>
        </p:txBody>
      </p:sp>
      <p:sp>
        <p:nvSpPr>
          <p:cNvPr id="86058" name="Text Box 42">
            <a:extLst>
              <a:ext uri="{FF2B5EF4-FFF2-40B4-BE49-F238E27FC236}">
                <a16:creationId xmlns:a16="http://schemas.microsoft.com/office/drawing/2014/main" id="{C16626CE-353E-4F42-B69F-13C68C8122D6}"/>
              </a:ext>
            </a:extLst>
          </p:cNvPr>
          <p:cNvSpPr txBox="1">
            <a:spLocks noChangeArrowheads="1"/>
          </p:cNvSpPr>
          <p:nvPr/>
        </p:nvSpPr>
        <p:spPr bwMode="auto">
          <a:xfrm>
            <a:off x="396875" y="3054350"/>
            <a:ext cx="3887788"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latin typeface="幼圆" panose="02010509060101010101" pitchFamily="49" charset="-122"/>
                <a:ea typeface="幼圆" panose="02010509060101010101" pitchFamily="49" charset="-122"/>
              </a:rPr>
              <a:t>电场强度；并进一步求电极的电势和两点间的电势差；由电极电势差与电流之比可以求得接地导体的扩散电阻。</a:t>
            </a:r>
          </a:p>
        </p:txBody>
      </p:sp>
      <p:grpSp>
        <p:nvGrpSpPr>
          <p:cNvPr id="13323" name="Group 38">
            <a:extLst>
              <a:ext uri="{FF2B5EF4-FFF2-40B4-BE49-F238E27FC236}">
                <a16:creationId xmlns:a16="http://schemas.microsoft.com/office/drawing/2014/main" id="{AFA2FC95-C802-4027-B4D0-E6D1E5FA64BB}"/>
              </a:ext>
            </a:extLst>
          </p:cNvPr>
          <p:cNvGrpSpPr>
            <a:grpSpLocks/>
          </p:cNvGrpSpPr>
          <p:nvPr/>
        </p:nvGrpSpPr>
        <p:grpSpPr bwMode="auto">
          <a:xfrm>
            <a:off x="0" y="115888"/>
            <a:ext cx="5715000" cy="1068387"/>
            <a:chOff x="0" y="191"/>
            <a:chExt cx="3600" cy="673"/>
          </a:xfrm>
        </p:grpSpPr>
        <p:pic>
          <p:nvPicPr>
            <p:cNvPr id="13324" name="Picture 31" descr="bar_1">
              <a:extLst>
                <a:ext uri="{FF2B5EF4-FFF2-40B4-BE49-F238E27FC236}">
                  <a16:creationId xmlns:a16="http://schemas.microsoft.com/office/drawing/2014/main" id="{8185C39F-2B4F-41A1-9785-2310E83601B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671D34A4-CB85-48E5-BC32-98CE9E6285EF}"/>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eaLnBrk="1" hangingPunct="1">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023"/>
                                        </p:tgtEl>
                                        <p:attrNameLst>
                                          <p:attrName>style.visibility</p:attrName>
                                        </p:attrNameLst>
                                      </p:cBhvr>
                                      <p:to>
                                        <p:strVal val="visible"/>
                                      </p:to>
                                    </p:set>
                                    <p:animEffect transition="in" filter="dissolve">
                                      <p:cBhvr>
                                        <p:cTn id="7" dur="500"/>
                                        <p:tgtEl>
                                          <p:spTgt spid="860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57"/>
                                        </p:tgtEl>
                                        <p:attrNameLst>
                                          <p:attrName>style.visibility</p:attrName>
                                        </p:attrNameLst>
                                      </p:cBhvr>
                                      <p:to>
                                        <p:strVal val="visible"/>
                                      </p:to>
                                    </p:set>
                                    <p:animEffect transition="in" filter="wipe(left)">
                                      <p:cBhvr>
                                        <p:cTn id="17" dur="500"/>
                                        <p:tgtEl>
                                          <p:spTgt spid="86057"/>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86058">
                                            <p:txEl>
                                              <p:pRg st="0" end="0"/>
                                            </p:txEl>
                                          </p:spTgt>
                                        </p:tgtEl>
                                        <p:attrNameLst>
                                          <p:attrName>style.visibility</p:attrName>
                                        </p:attrNameLst>
                                      </p:cBhvr>
                                      <p:to>
                                        <p:strVal val="visible"/>
                                      </p:to>
                                    </p:set>
                                    <p:animEffect transition="in" filter="wipe(left)">
                                      <p:cBhvr>
                                        <p:cTn id="21" dur="500"/>
                                        <p:tgtEl>
                                          <p:spTgt spid="86058">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86043"/>
                                        </p:tgtEl>
                                        <p:attrNameLst>
                                          <p:attrName>style.visibility</p:attrName>
                                        </p:attrNameLst>
                                      </p:cBhvr>
                                      <p:to>
                                        <p:strVal val="visible"/>
                                      </p:to>
                                    </p:set>
                                    <p:animEffect transition="in" filter="blinds(horizontal)">
                                      <p:cBhvr>
                                        <p:cTn id="26" dur="500"/>
                                        <p:tgtEl>
                                          <p:spTgt spid="8604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par>
                          <p:cTn id="32" fill="hold" nodeType="afterGroup">
                            <p:stCondLst>
                              <p:cond delay="500"/>
                            </p:stCondLst>
                            <p:childTnLst>
                              <p:par>
                                <p:cTn id="33" presetID="3" presetClass="entr" presetSubtype="10" fill="hold" nodeType="afterEffect">
                                  <p:stCondLst>
                                    <p:cond delay="0"/>
                                  </p:stCondLst>
                                  <p:childTnLst>
                                    <p:set>
                                      <p:cBhvr>
                                        <p:cTn id="34" dur="1" fill="hold">
                                          <p:stCondLst>
                                            <p:cond delay="0"/>
                                          </p:stCondLst>
                                        </p:cTn>
                                        <p:tgtEl>
                                          <p:spTgt spid="86053"/>
                                        </p:tgtEl>
                                        <p:attrNameLst>
                                          <p:attrName>style.visibility</p:attrName>
                                        </p:attrNameLst>
                                      </p:cBhvr>
                                      <p:to>
                                        <p:strVal val="visible"/>
                                      </p:to>
                                    </p:set>
                                    <p:animEffect transition="in" filter="blinds(horizontal)">
                                      <p:cBhvr>
                                        <p:cTn id="35" dur="500"/>
                                        <p:tgtEl>
                                          <p:spTgt spid="86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3" grpId="0" autoUpdateAnimBg="0"/>
      <p:bldP spid="86043" grpId="0" animBg="1"/>
      <p:bldP spid="8605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日期占位符 1">
            <a:extLst>
              <a:ext uri="{FF2B5EF4-FFF2-40B4-BE49-F238E27FC236}">
                <a16:creationId xmlns:a16="http://schemas.microsoft.com/office/drawing/2014/main" id="{6300F522-6BD3-4FC4-A670-66443C997551}"/>
              </a:ext>
            </a:extLst>
          </p:cNvPr>
          <p:cNvSpPr>
            <a:spLocks noGrp="1"/>
          </p:cNvSpPr>
          <p:nvPr>
            <p:ph type="dt" sz="quarter" idx="10"/>
          </p:nvPr>
        </p:nvSpPr>
        <p:spPr/>
        <p:txBody>
          <a:bodyPr/>
          <a:lstStyle/>
          <a:p>
            <a:pPr>
              <a:defRPr/>
            </a:pPr>
            <a:fld id="{C9D101B0-E6D1-4B98-B20B-966EA48C7352}" type="datetime9">
              <a:rPr lang="en-US"/>
              <a:pPr>
                <a:defRPr/>
              </a:pPr>
              <a:t>12/22/2017 6:15:21 PM</a:t>
            </a:fld>
            <a:endParaRPr lang="en-US" altLang="zh-CN"/>
          </a:p>
        </p:txBody>
      </p:sp>
      <p:sp>
        <p:nvSpPr>
          <p:cNvPr id="14339" name="灯片编号占位符 3">
            <a:extLst>
              <a:ext uri="{FF2B5EF4-FFF2-40B4-BE49-F238E27FC236}">
                <a16:creationId xmlns:a16="http://schemas.microsoft.com/office/drawing/2014/main" id="{0160B805-65C1-4CA3-8BDB-993BF93F784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B6EA68E0-8160-4711-9101-013CE2193822}" type="slidenum">
              <a:rPr lang="en-US" altLang="zh-CN" sz="1400"/>
              <a:pPr>
                <a:spcBef>
                  <a:spcPct val="0"/>
                </a:spcBef>
                <a:buFontTx/>
                <a:buNone/>
              </a:pPr>
              <a:t>12</a:t>
            </a:fld>
            <a:endParaRPr lang="en-US" altLang="zh-CN" sz="1400"/>
          </a:p>
        </p:txBody>
      </p:sp>
      <p:grpSp>
        <p:nvGrpSpPr>
          <p:cNvPr id="14340" name="Group 34">
            <a:extLst>
              <a:ext uri="{FF2B5EF4-FFF2-40B4-BE49-F238E27FC236}">
                <a16:creationId xmlns:a16="http://schemas.microsoft.com/office/drawing/2014/main" id="{7974DE3A-AD35-4A1E-A071-22DA90073DF7}"/>
              </a:ext>
            </a:extLst>
          </p:cNvPr>
          <p:cNvGrpSpPr>
            <a:grpSpLocks/>
          </p:cNvGrpSpPr>
          <p:nvPr/>
        </p:nvGrpSpPr>
        <p:grpSpPr bwMode="auto">
          <a:xfrm>
            <a:off x="4140200" y="2997200"/>
            <a:ext cx="4679950" cy="3429000"/>
            <a:chOff x="2608" y="1888"/>
            <a:chExt cx="2948" cy="2160"/>
          </a:xfrm>
        </p:grpSpPr>
        <p:sp>
          <p:nvSpPr>
            <p:cNvPr id="87061" name="Rectangle 21">
              <a:extLst>
                <a:ext uri="{FF2B5EF4-FFF2-40B4-BE49-F238E27FC236}">
                  <a16:creationId xmlns:a16="http://schemas.microsoft.com/office/drawing/2014/main" id="{4685D63F-4C6F-4E8C-BCD2-871B0CF6E358}"/>
                </a:ext>
              </a:extLst>
            </p:cNvPr>
            <p:cNvSpPr>
              <a:spLocks noChangeArrowheads="1"/>
            </p:cNvSpPr>
            <p:nvPr/>
          </p:nvSpPr>
          <p:spPr bwMode="auto">
            <a:xfrm>
              <a:off x="2608" y="1888"/>
              <a:ext cx="2948" cy="2160"/>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pic>
          <p:nvPicPr>
            <p:cNvPr id="14351" name="Picture 22">
              <a:extLst>
                <a:ext uri="{FF2B5EF4-FFF2-40B4-BE49-F238E27FC236}">
                  <a16:creationId xmlns:a16="http://schemas.microsoft.com/office/drawing/2014/main" id="{9FA0E526-5D94-4776-B854-8CFFBD1BB15F}"/>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34" y="2338"/>
              <a:ext cx="296"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52" name="Group 23">
              <a:extLst>
                <a:ext uri="{FF2B5EF4-FFF2-40B4-BE49-F238E27FC236}">
                  <a16:creationId xmlns:a16="http://schemas.microsoft.com/office/drawing/2014/main" id="{B817C02D-114D-4084-912E-FDC518FFF5C0}"/>
                </a:ext>
              </a:extLst>
            </p:cNvPr>
            <p:cNvGrpSpPr>
              <a:grpSpLocks/>
            </p:cNvGrpSpPr>
            <p:nvPr/>
          </p:nvGrpSpPr>
          <p:grpSpPr bwMode="auto">
            <a:xfrm>
              <a:off x="2653" y="2369"/>
              <a:ext cx="2903" cy="1043"/>
              <a:chOff x="2653" y="2369"/>
              <a:chExt cx="2903" cy="1043"/>
            </a:xfrm>
          </p:grpSpPr>
          <p:grpSp>
            <p:nvGrpSpPr>
              <p:cNvPr id="14353" name="Group 24">
                <a:extLst>
                  <a:ext uri="{FF2B5EF4-FFF2-40B4-BE49-F238E27FC236}">
                    <a16:creationId xmlns:a16="http://schemas.microsoft.com/office/drawing/2014/main" id="{53332DE4-ED49-4160-9671-7678789FAED9}"/>
                  </a:ext>
                </a:extLst>
              </p:cNvPr>
              <p:cNvGrpSpPr>
                <a:grpSpLocks/>
              </p:cNvGrpSpPr>
              <p:nvPr/>
            </p:nvGrpSpPr>
            <p:grpSpPr bwMode="auto">
              <a:xfrm>
                <a:off x="3650" y="2840"/>
                <a:ext cx="863" cy="572"/>
                <a:chOff x="3650" y="2840"/>
                <a:chExt cx="863" cy="572"/>
              </a:xfrm>
            </p:grpSpPr>
            <p:sp>
              <p:nvSpPr>
                <p:cNvPr id="87065" name="Oval 25">
                  <a:extLst>
                    <a:ext uri="{FF2B5EF4-FFF2-40B4-BE49-F238E27FC236}">
                      <a16:creationId xmlns:a16="http://schemas.microsoft.com/office/drawing/2014/main" id="{C837238B-9F95-4D02-8D1E-8F32D8DEDB46}"/>
                    </a:ext>
                  </a:extLst>
                </p:cNvPr>
                <p:cNvSpPr>
                  <a:spLocks noChangeArrowheads="1"/>
                </p:cNvSpPr>
                <p:nvPr/>
              </p:nvSpPr>
              <p:spPr bwMode="auto">
                <a:xfrm>
                  <a:off x="3651" y="2840"/>
                  <a:ext cx="862" cy="31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066" name="Arc 26">
                  <a:extLst>
                    <a:ext uri="{FF2B5EF4-FFF2-40B4-BE49-F238E27FC236}">
                      <a16:creationId xmlns:a16="http://schemas.microsoft.com/office/drawing/2014/main" id="{B9750E44-3B4E-48DA-AB97-FC98EBE763D2}"/>
                    </a:ext>
                  </a:extLst>
                </p:cNvPr>
                <p:cNvSpPr>
                  <a:spLocks/>
                </p:cNvSpPr>
                <p:nvPr/>
              </p:nvSpPr>
              <p:spPr bwMode="auto">
                <a:xfrm rot="10800000">
                  <a:off x="3650" y="2981"/>
                  <a:ext cx="862" cy="431"/>
                </a:xfrm>
                <a:custGeom>
                  <a:avLst/>
                  <a:gdLst>
                    <a:gd name="G0" fmla="+- 21599 0 0"/>
                    <a:gd name="G1" fmla="+- 21600 0 0"/>
                    <a:gd name="G2" fmla="+- 21600 0 0"/>
                    <a:gd name="T0" fmla="*/ 0 w 43199"/>
                    <a:gd name="T1" fmla="*/ 21352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0" y="21352"/>
                      </a:moveTo>
                      <a:cubicBezTo>
                        <a:pt x="136" y="9520"/>
                        <a:pt x="9766" y="-1"/>
                        <a:pt x="21599" y="0"/>
                      </a:cubicBezTo>
                      <a:cubicBezTo>
                        <a:pt x="33528" y="0"/>
                        <a:pt x="43199" y="9670"/>
                        <a:pt x="43199" y="21600"/>
                      </a:cubicBezTo>
                    </a:path>
                    <a:path w="43199" h="21600" stroke="0" extrusionOk="0">
                      <a:moveTo>
                        <a:pt x="0" y="21352"/>
                      </a:moveTo>
                      <a:cubicBezTo>
                        <a:pt x="136" y="9520"/>
                        <a:pt x="9766" y="-1"/>
                        <a:pt x="21599" y="0"/>
                      </a:cubicBezTo>
                      <a:cubicBezTo>
                        <a:pt x="33528" y="0"/>
                        <a:pt x="43199" y="9670"/>
                        <a:pt x="43199" y="21600"/>
                      </a:cubicBezTo>
                      <a:lnTo>
                        <a:pt x="21599" y="21600"/>
                      </a:lnTo>
                      <a:close/>
                    </a:path>
                  </a:pathLst>
                </a:custGeom>
                <a:noFill/>
                <a:ln w="9525">
                  <a:solidFill>
                    <a:schemeClr val="accent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
            <p:nvSpPr>
              <p:cNvPr id="87067" name="AutoShape 27">
                <a:extLst>
                  <a:ext uri="{FF2B5EF4-FFF2-40B4-BE49-F238E27FC236}">
                    <a16:creationId xmlns:a16="http://schemas.microsoft.com/office/drawing/2014/main" id="{6D4592C8-452C-46C0-A5DB-0DAAED88E227}"/>
                  </a:ext>
                </a:extLst>
              </p:cNvPr>
              <p:cNvSpPr>
                <a:spLocks noChangeArrowheads="1"/>
              </p:cNvSpPr>
              <p:nvPr/>
            </p:nvSpPr>
            <p:spPr bwMode="auto">
              <a:xfrm>
                <a:off x="2653" y="2614"/>
                <a:ext cx="2903" cy="635"/>
              </a:xfrm>
              <a:prstGeom prst="parallelogram">
                <a:avLst>
                  <a:gd name="adj" fmla="val 114291"/>
                </a:avLst>
              </a:prstGeom>
              <a:solidFill>
                <a:srgbClr val="7DE9D4">
                  <a:alpha val="50000"/>
                </a:srgbClr>
              </a:solidFill>
              <a:ln w="9525">
                <a:no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7068" name="Line 28">
                <a:extLst>
                  <a:ext uri="{FF2B5EF4-FFF2-40B4-BE49-F238E27FC236}">
                    <a16:creationId xmlns:a16="http://schemas.microsoft.com/office/drawing/2014/main" id="{BD9E2820-1902-4D63-8CDD-1C8BF0B8E9FE}"/>
                  </a:ext>
                </a:extLst>
              </p:cNvPr>
              <p:cNvSpPr>
                <a:spLocks noChangeShapeType="1"/>
              </p:cNvSpPr>
              <p:nvPr/>
            </p:nvSpPr>
            <p:spPr bwMode="auto">
              <a:xfrm flipV="1">
                <a:off x="4105" y="2886"/>
                <a:ext cx="317" cy="90"/>
              </a:xfrm>
              <a:prstGeom prst="line">
                <a:avLst/>
              </a:prstGeom>
              <a:noFill/>
              <a:ln w="9525">
                <a:solidFill>
                  <a:schemeClr val="tx2"/>
                </a:solidFill>
                <a:miter lim="800000"/>
                <a:headEnd/>
                <a:tailEnd type="stealth" w="med" len="lg"/>
              </a:ln>
              <a:effectLst>
                <a:outerShdw dist="45791" dir="2021404" algn="ctr" rotWithShape="0">
                  <a:schemeClr val="folHlink">
                    <a:alpha val="50000"/>
                  </a:schemeClr>
                </a:outerShdw>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87069" name="Line 29">
                <a:extLst>
                  <a:ext uri="{FF2B5EF4-FFF2-40B4-BE49-F238E27FC236}">
                    <a16:creationId xmlns:a16="http://schemas.microsoft.com/office/drawing/2014/main" id="{09769040-0D87-45B7-ABFC-8F764D245E6B}"/>
                  </a:ext>
                </a:extLst>
              </p:cNvPr>
              <p:cNvSpPr>
                <a:spLocks noChangeShapeType="1"/>
              </p:cNvSpPr>
              <p:nvPr/>
            </p:nvSpPr>
            <p:spPr bwMode="auto">
              <a:xfrm flipH="1" flipV="1">
                <a:off x="3470" y="2704"/>
                <a:ext cx="635" cy="272"/>
              </a:xfrm>
              <a:prstGeom prst="line">
                <a:avLst/>
              </a:prstGeom>
              <a:noFill/>
              <a:ln w="9525">
                <a:solidFill>
                  <a:schemeClr val="tx2"/>
                </a:solidFill>
                <a:miter lim="800000"/>
                <a:headEnd/>
                <a:tailEnd type="stealth" w="med"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4357" name="Object 30">
                <a:extLst>
                  <a:ext uri="{FF2B5EF4-FFF2-40B4-BE49-F238E27FC236}">
                    <a16:creationId xmlns:a16="http://schemas.microsoft.com/office/drawing/2014/main" id="{14CECB7D-8271-4ABD-B941-F645BEC02E93}"/>
                  </a:ext>
                </a:extLst>
              </p:cNvPr>
              <p:cNvGraphicFramePr>
                <a:graphicFrameLocks noChangeAspect="1"/>
              </p:cNvGraphicFramePr>
              <p:nvPr/>
            </p:nvGraphicFramePr>
            <p:xfrm>
              <a:off x="4114" y="2750"/>
              <a:ext cx="164" cy="180"/>
            </p:xfrm>
            <a:graphic>
              <a:graphicData uri="http://schemas.openxmlformats.org/presentationml/2006/ole">
                <mc:AlternateContent xmlns:mc="http://schemas.openxmlformats.org/markup-compatibility/2006">
                  <mc:Choice xmlns:v="urn:schemas-microsoft-com:vml" Requires="v">
                    <p:oleObj spid="_x0000_s14370" name="公式" r:id="rId4" imgW="121838" imgH="129567" progId="Equation.3">
                      <p:embed/>
                    </p:oleObj>
                  </mc:Choice>
                  <mc:Fallback>
                    <p:oleObj name="公式" r:id="rId4" imgW="121838" imgH="129567" progId="Equation.3">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 y="2750"/>
                            <a:ext cx="16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8" name="Object 31">
                <a:extLst>
                  <a:ext uri="{FF2B5EF4-FFF2-40B4-BE49-F238E27FC236}">
                    <a16:creationId xmlns:a16="http://schemas.microsoft.com/office/drawing/2014/main" id="{71196797-B043-4E96-82B6-A477D9423084}"/>
                  </a:ext>
                </a:extLst>
              </p:cNvPr>
              <p:cNvGraphicFramePr>
                <a:graphicFrameLocks noChangeAspect="1"/>
              </p:cNvGraphicFramePr>
              <p:nvPr/>
            </p:nvGraphicFramePr>
            <p:xfrm>
              <a:off x="3515" y="2771"/>
              <a:ext cx="164" cy="229"/>
            </p:xfrm>
            <a:graphic>
              <a:graphicData uri="http://schemas.openxmlformats.org/presentationml/2006/ole">
                <mc:AlternateContent xmlns:mc="http://schemas.openxmlformats.org/markup-compatibility/2006">
                  <mc:Choice xmlns:v="urn:schemas-microsoft-com:vml" Requires="v">
                    <p:oleObj spid="_x0000_s14371" name="公式" r:id="rId6" imgW="121838" imgH="167531" progId="Equation.3">
                      <p:embed/>
                    </p:oleObj>
                  </mc:Choice>
                  <mc:Fallback>
                    <p:oleObj name="公式" r:id="rId6" imgW="121838" imgH="167531" progId="Equation.3">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5" y="2771"/>
                            <a:ext cx="164"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72" name="Line 32">
                <a:extLst>
                  <a:ext uri="{FF2B5EF4-FFF2-40B4-BE49-F238E27FC236}">
                    <a16:creationId xmlns:a16="http://schemas.microsoft.com/office/drawing/2014/main" id="{AC595CDF-C44A-4038-B925-59BC5B8D182F}"/>
                  </a:ext>
                </a:extLst>
              </p:cNvPr>
              <p:cNvSpPr>
                <a:spLocks noChangeShapeType="1"/>
              </p:cNvSpPr>
              <p:nvPr/>
            </p:nvSpPr>
            <p:spPr bwMode="auto">
              <a:xfrm>
                <a:off x="4105" y="2369"/>
                <a:ext cx="0" cy="590"/>
              </a:xfrm>
              <a:prstGeom prst="line">
                <a:avLst/>
              </a:prstGeom>
              <a:noFill/>
              <a:ln w="19050">
                <a:solidFill>
                  <a:srgbClr val="FF3399"/>
                </a:solidFill>
                <a:miter lim="800000"/>
                <a:headEnd/>
                <a:tailEnd type="stealth" w="med"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4360" name="Object 33">
                <a:extLst>
                  <a:ext uri="{FF2B5EF4-FFF2-40B4-BE49-F238E27FC236}">
                    <a16:creationId xmlns:a16="http://schemas.microsoft.com/office/drawing/2014/main" id="{6DB4A119-4045-4DA6-A702-57D6629CD3A7}"/>
                  </a:ext>
                </a:extLst>
              </p:cNvPr>
              <p:cNvGraphicFramePr>
                <a:graphicFrameLocks noChangeAspect="1"/>
              </p:cNvGraphicFramePr>
              <p:nvPr/>
            </p:nvGraphicFramePr>
            <p:xfrm>
              <a:off x="3878" y="2395"/>
              <a:ext cx="164" cy="212"/>
            </p:xfrm>
            <a:graphic>
              <a:graphicData uri="http://schemas.openxmlformats.org/presentationml/2006/ole">
                <mc:AlternateContent xmlns:mc="http://schemas.openxmlformats.org/markup-compatibility/2006">
                  <mc:Choice xmlns:v="urn:schemas-microsoft-com:vml" Requires="v">
                    <p:oleObj spid="_x0000_s14372" name="公式" r:id="rId8" imgW="121838" imgH="159938" progId="Equation.3">
                      <p:embed/>
                    </p:oleObj>
                  </mc:Choice>
                  <mc:Fallback>
                    <p:oleObj name="公式" r:id="rId8" imgW="121838" imgH="159938" progId="Equation.3">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8" y="2395"/>
                            <a:ext cx="16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87075" name="Object 35">
            <a:extLst>
              <a:ext uri="{FF2B5EF4-FFF2-40B4-BE49-F238E27FC236}">
                <a16:creationId xmlns:a16="http://schemas.microsoft.com/office/drawing/2014/main" id="{5B6A6FE5-1BAD-4558-9F31-52A342089190}"/>
              </a:ext>
            </a:extLst>
          </p:cNvPr>
          <p:cNvGraphicFramePr>
            <a:graphicFrameLocks noChangeAspect="1"/>
          </p:cNvGraphicFramePr>
          <p:nvPr/>
        </p:nvGraphicFramePr>
        <p:xfrm>
          <a:off x="2346325" y="1930400"/>
          <a:ext cx="2312988" cy="915988"/>
        </p:xfrm>
        <a:graphic>
          <a:graphicData uri="http://schemas.openxmlformats.org/presentationml/2006/ole">
            <mc:AlternateContent xmlns:mc="http://schemas.openxmlformats.org/markup-compatibility/2006">
              <mc:Choice xmlns:v="urn:schemas-microsoft-com:vml" Requires="v">
                <p:oleObj spid="_x0000_s14373" name="公式" r:id="rId10" imgW="983026" imgH="388702" progId="Equation.3">
                  <p:embed/>
                </p:oleObj>
              </mc:Choice>
              <mc:Fallback>
                <p:oleObj name="公式" r:id="rId10" imgW="983026" imgH="388702" progId="Equation.3">
                  <p:embed/>
                  <p:pic>
                    <p:nvPicPr>
                      <p:cNvPr id="0"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46325" y="1930400"/>
                        <a:ext cx="2312988" cy="9159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76" name="Text Box 36">
            <a:extLst>
              <a:ext uri="{FF2B5EF4-FFF2-40B4-BE49-F238E27FC236}">
                <a16:creationId xmlns:a16="http://schemas.microsoft.com/office/drawing/2014/main" id="{B3FD7EB7-EDFE-4A45-A078-18E9EF1D74C5}"/>
              </a:ext>
            </a:extLst>
          </p:cNvPr>
          <p:cNvSpPr txBox="1">
            <a:spLocks noChangeArrowheads="1"/>
          </p:cNvSpPr>
          <p:nvPr/>
        </p:nvSpPr>
        <p:spPr bwMode="auto">
          <a:xfrm>
            <a:off x="395288" y="1412875"/>
            <a:ext cx="828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latin typeface="幼圆" panose="02010509060101010101" pitchFamily="49" charset="-122"/>
                <a:ea typeface="幼圆" panose="02010509060101010101" pitchFamily="49" charset="-122"/>
              </a:rPr>
              <a:t>设大地为导体，电导率为</a:t>
            </a:r>
            <a:r>
              <a:rPr lang="zh-CN" altLang="el-GR" sz="2800">
                <a:latin typeface="幼圆" panose="02010509060101010101" pitchFamily="49" charset="-122"/>
                <a:ea typeface="幼圆" panose="02010509060101010101" pitchFamily="49" charset="-122"/>
                <a:sym typeface="Symbol" panose="05050102010706020507" pitchFamily="18" charset="2"/>
              </a:rPr>
              <a:t></a:t>
            </a:r>
            <a:r>
              <a:rPr lang="zh-CN" altLang="el-GR" sz="2800">
                <a:latin typeface="幼圆" panose="02010509060101010101" pitchFamily="49" charset="-122"/>
                <a:ea typeface="幼圆" panose="02010509060101010101" pitchFamily="49" charset="-122"/>
              </a:rPr>
              <a:t>（大地</a:t>
            </a:r>
            <a:r>
              <a:rPr lang="el-GR" altLang="zh-CN" sz="2800"/>
              <a:t> </a:t>
            </a:r>
            <a:r>
              <a:rPr lang="zh-CN" altLang="el-GR" sz="2800">
                <a:latin typeface="幼圆" panose="02010509060101010101" pitchFamily="49" charset="-122"/>
                <a:ea typeface="幼圆" panose="02010509060101010101" pitchFamily="49" charset="-122"/>
                <a:sym typeface="Symbol" panose="05050102010706020507" pitchFamily="18" charset="2"/>
              </a:rPr>
              <a:t></a:t>
            </a:r>
            <a:r>
              <a:rPr lang="zh-CN" altLang="el-GR" sz="2800">
                <a:latin typeface="幼圆" panose="02010509060101010101" pitchFamily="49" charset="-122"/>
                <a:ea typeface="幼圆" panose="02010509060101010101" pitchFamily="49" charset="-122"/>
              </a:rPr>
              <a:t> </a:t>
            </a:r>
            <a:r>
              <a:rPr lang="en-US" altLang="zh-CN" sz="2800">
                <a:ea typeface="幼圆" panose="02010509060101010101" pitchFamily="49" charset="-122"/>
              </a:rPr>
              <a:t>~10</a:t>
            </a:r>
            <a:r>
              <a:rPr lang="en-US" altLang="zh-CN" sz="2800" baseline="30000">
                <a:ea typeface="幼圆" panose="02010509060101010101" pitchFamily="49" charset="-122"/>
              </a:rPr>
              <a:t>-2</a:t>
            </a:r>
            <a:r>
              <a:rPr lang="en-US" altLang="zh-CN" sz="2800" i="1">
                <a:ea typeface="幼圆" panose="02010509060101010101" pitchFamily="49" charset="-122"/>
              </a:rPr>
              <a:t>S</a:t>
            </a:r>
            <a:r>
              <a:rPr lang="en-US" altLang="zh-CN" sz="2800" i="1">
                <a:ea typeface="幼圆" panose="02010509060101010101" pitchFamily="49" charset="-122"/>
                <a:cs typeface="Times New Roman" panose="02020603050405020304" pitchFamily="18" charset="0"/>
              </a:rPr>
              <a:t>·m</a:t>
            </a:r>
            <a:r>
              <a:rPr lang="en-US" altLang="zh-CN" sz="2800" i="1" baseline="30000">
                <a:ea typeface="幼圆" panose="02010509060101010101" pitchFamily="49" charset="-122"/>
                <a:cs typeface="Times New Roman" panose="02020603050405020304" pitchFamily="18" charset="0"/>
              </a:rPr>
              <a:t>-1</a:t>
            </a:r>
            <a:r>
              <a:rPr lang="zh-CN" altLang="el-GR" sz="2800">
                <a:latin typeface="幼圆" panose="02010509060101010101" pitchFamily="49" charset="-122"/>
                <a:ea typeface="幼圆" panose="02010509060101010101" pitchFamily="49" charset="-122"/>
              </a:rPr>
              <a:t>）</a:t>
            </a:r>
          </a:p>
        </p:txBody>
      </p:sp>
      <p:sp>
        <p:nvSpPr>
          <p:cNvPr id="87077" name="Rectangle 37">
            <a:extLst>
              <a:ext uri="{FF2B5EF4-FFF2-40B4-BE49-F238E27FC236}">
                <a16:creationId xmlns:a16="http://schemas.microsoft.com/office/drawing/2014/main" id="{81A09BCF-CDA5-42EA-9023-C81CE77D1DA9}"/>
              </a:ext>
            </a:extLst>
          </p:cNvPr>
          <p:cNvSpPr>
            <a:spLocks noChangeArrowheads="1"/>
          </p:cNvSpPr>
          <p:nvPr/>
        </p:nvSpPr>
        <p:spPr bwMode="auto">
          <a:xfrm>
            <a:off x="395288" y="2765425"/>
            <a:ext cx="197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latin typeface="幼圆" panose="02010509060101010101" pitchFamily="49" charset="-122"/>
                <a:ea typeface="幼圆" panose="02010509060101010101" pitchFamily="49" charset="-122"/>
              </a:rPr>
              <a:t>电极的电势</a:t>
            </a:r>
          </a:p>
        </p:txBody>
      </p:sp>
      <p:graphicFrame>
        <p:nvGraphicFramePr>
          <p:cNvPr id="87078" name="Object 38">
            <a:extLst>
              <a:ext uri="{FF2B5EF4-FFF2-40B4-BE49-F238E27FC236}">
                <a16:creationId xmlns:a16="http://schemas.microsoft.com/office/drawing/2014/main" id="{58AF9B02-B913-4F69-BB29-8FEA397B7087}"/>
              </a:ext>
            </a:extLst>
          </p:cNvPr>
          <p:cNvGraphicFramePr>
            <a:graphicFrameLocks noChangeAspect="1"/>
          </p:cNvGraphicFramePr>
          <p:nvPr/>
        </p:nvGraphicFramePr>
        <p:xfrm>
          <a:off x="354013" y="3255963"/>
          <a:ext cx="3557587" cy="917575"/>
        </p:xfrm>
        <a:graphic>
          <a:graphicData uri="http://schemas.openxmlformats.org/presentationml/2006/ole">
            <mc:AlternateContent xmlns:mc="http://schemas.openxmlformats.org/markup-compatibility/2006">
              <mc:Choice xmlns:v="urn:schemas-microsoft-com:vml" Requires="v">
                <p:oleObj spid="_x0000_s14374" name="公式" r:id="rId12" imgW="1516375" imgH="388702" progId="Equation.3">
                  <p:embed/>
                </p:oleObj>
              </mc:Choice>
              <mc:Fallback>
                <p:oleObj name="公式" r:id="rId12" imgW="1516375" imgH="388702" progId="Equation.3">
                  <p:embed/>
                  <p:pic>
                    <p:nvPicPr>
                      <p:cNvPr id="0" name="Object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4013" y="3255963"/>
                        <a:ext cx="3557587" cy="9175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79" name="Object 39">
            <a:extLst>
              <a:ext uri="{FF2B5EF4-FFF2-40B4-BE49-F238E27FC236}">
                <a16:creationId xmlns:a16="http://schemas.microsoft.com/office/drawing/2014/main" id="{F9504146-020A-4862-922D-8776381717C9}"/>
              </a:ext>
            </a:extLst>
          </p:cNvPr>
          <p:cNvGraphicFramePr>
            <a:graphicFrameLocks noChangeAspect="1"/>
          </p:cNvGraphicFramePr>
          <p:nvPr/>
        </p:nvGraphicFramePr>
        <p:xfrm>
          <a:off x="2201863" y="4119563"/>
          <a:ext cx="1247775" cy="917575"/>
        </p:xfrm>
        <a:graphic>
          <a:graphicData uri="http://schemas.openxmlformats.org/presentationml/2006/ole">
            <mc:AlternateContent xmlns:mc="http://schemas.openxmlformats.org/markup-compatibility/2006">
              <mc:Choice xmlns:v="urn:schemas-microsoft-com:vml" Requires="v">
                <p:oleObj spid="_x0000_s14375" name="公式" r:id="rId14" imgW="525765" imgH="388702" progId="Equation.3">
                  <p:embed/>
                </p:oleObj>
              </mc:Choice>
              <mc:Fallback>
                <p:oleObj name="公式" r:id="rId14" imgW="525765" imgH="388702" progId="Equation.3">
                  <p:embed/>
                  <p:pic>
                    <p:nvPicPr>
                      <p:cNvPr id="0" name="Object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1863" y="4119563"/>
                        <a:ext cx="1247775" cy="9175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7080" name="Object 40">
            <a:extLst>
              <a:ext uri="{FF2B5EF4-FFF2-40B4-BE49-F238E27FC236}">
                <a16:creationId xmlns:a16="http://schemas.microsoft.com/office/drawing/2014/main" id="{10056843-C211-4257-8000-26AF77AB1A3E}"/>
              </a:ext>
            </a:extLst>
          </p:cNvPr>
          <p:cNvGraphicFramePr>
            <a:graphicFrameLocks noChangeAspect="1"/>
          </p:cNvGraphicFramePr>
          <p:nvPr/>
        </p:nvGraphicFramePr>
        <p:xfrm>
          <a:off x="885825" y="5127625"/>
          <a:ext cx="2254250" cy="917575"/>
        </p:xfrm>
        <a:graphic>
          <a:graphicData uri="http://schemas.openxmlformats.org/presentationml/2006/ole">
            <mc:AlternateContent xmlns:mc="http://schemas.openxmlformats.org/markup-compatibility/2006">
              <mc:Choice xmlns:v="urn:schemas-microsoft-com:vml" Requires="v">
                <p:oleObj spid="_x0000_s14376" name="公式" r:id="rId16" imgW="960028" imgH="388702" progId="Equation.3">
                  <p:embed/>
                </p:oleObj>
              </mc:Choice>
              <mc:Fallback>
                <p:oleObj name="公式" r:id="rId16" imgW="960028" imgH="388702" progId="Equation.3">
                  <p:embed/>
                  <p:pic>
                    <p:nvPicPr>
                      <p:cNvPr id="0" name="Object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85825" y="5127625"/>
                        <a:ext cx="2254250" cy="9175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347" name="Group 30">
            <a:extLst>
              <a:ext uri="{FF2B5EF4-FFF2-40B4-BE49-F238E27FC236}">
                <a16:creationId xmlns:a16="http://schemas.microsoft.com/office/drawing/2014/main" id="{C98D8EB9-625B-4AB0-9533-6DDBA653DFC2}"/>
              </a:ext>
            </a:extLst>
          </p:cNvPr>
          <p:cNvGrpSpPr>
            <a:grpSpLocks/>
          </p:cNvGrpSpPr>
          <p:nvPr/>
        </p:nvGrpSpPr>
        <p:grpSpPr bwMode="auto">
          <a:xfrm>
            <a:off x="0" y="303213"/>
            <a:ext cx="5715000" cy="1068387"/>
            <a:chOff x="0" y="191"/>
            <a:chExt cx="3600" cy="673"/>
          </a:xfrm>
        </p:grpSpPr>
        <p:pic>
          <p:nvPicPr>
            <p:cNvPr id="14348" name="Picture 31" descr="bar_1">
              <a:extLst>
                <a:ext uri="{FF2B5EF4-FFF2-40B4-BE49-F238E27FC236}">
                  <a16:creationId xmlns:a16="http://schemas.microsoft.com/office/drawing/2014/main" id="{64FEADDF-3D93-40F3-9E53-A6C904065DA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7D78B01C-B035-4063-A0A4-61B783135A96}"/>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eaLnBrk="1" hangingPunct="1">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076"/>
                                        </p:tgtEl>
                                        <p:attrNameLst>
                                          <p:attrName>style.visibility</p:attrName>
                                        </p:attrNameLst>
                                      </p:cBhvr>
                                      <p:to>
                                        <p:strVal val="visible"/>
                                      </p:to>
                                    </p:set>
                                    <p:animEffect transition="in" filter="wipe(left)">
                                      <p:cBhvr>
                                        <p:cTn id="7" dur="500"/>
                                        <p:tgtEl>
                                          <p:spTgt spid="870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7075"/>
                                        </p:tgtEl>
                                        <p:attrNameLst>
                                          <p:attrName>style.visibility</p:attrName>
                                        </p:attrNameLst>
                                      </p:cBhvr>
                                      <p:to>
                                        <p:strVal val="visible"/>
                                      </p:to>
                                    </p:set>
                                    <p:animEffect transition="in" filter="dissolve">
                                      <p:cBhvr>
                                        <p:cTn id="12" dur="500"/>
                                        <p:tgtEl>
                                          <p:spTgt spid="870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077"/>
                                        </p:tgtEl>
                                        <p:attrNameLst>
                                          <p:attrName>style.visibility</p:attrName>
                                        </p:attrNameLst>
                                      </p:cBhvr>
                                      <p:to>
                                        <p:strVal val="visible"/>
                                      </p:to>
                                    </p:set>
                                    <p:animEffect transition="in" filter="wipe(left)">
                                      <p:cBhvr>
                                        <p:cTn id="17" dur="500"/>
                                        <p:tgtEl>
                                          <p:spTgt spid="870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7078"/>
                                        </p:tgtEl>
                                        <p:attrNameLst>
                                          <p:attrName>style.visibility</p:attrName>
                                        </p:attrNameLst>
                                      </p:cBhvr>
                                      <p:to>
                                        <p:strVal val="visible"/>
                                      </p:to>
                                    </p:set>
                                    <p:animEffect transition="in" filter="dissolve">
                                      <p:cBhvr>
                                        <p:cTn id="22" dur="500"/>
                                        <p:tgtEl>
                                          <p:spTgt spid="870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87079"/>
                                        </p:tgtEl>
                                        <p:attrNameLst>
                                          <p:attrName>style.visibility</p:attrName>
                                        </p:attrNameLst>
                                      </p:cBhvr>
                                      <p:to>
                                        <p:strVal val="visible"/>
                                      </p:to>
                                    </p:set>
                                    <p:animEffect transition="in" filter="dissolve">
                                      <p:cBhvr>
                                        <p:cTn id="27" dur="500"/>
                                        <p:tgtEl>
                                          <p:spTgt spid="870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7080"/>
                                        </p:tgtEl>
                                        <p:attrNameLst>
                                          <p:attrName>style.visibility</p:attrName>
                                        </p:attrNameLst>
                                      </p:cBhvr>
                                      <p:to>
                                        <p:strVal val="visible"/>
                                      </p:to>
                                    </p:set>
                                    <p:animEffect transition="in" filter="dissolve">
                                      <p:cBhvr>
                                        <p:cTn id="32" dur="500"/>
                                        <p:tgtEl>
                                          <p:spTgt spid="87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76" grpId="0"/>
      <p:bldP spid="870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a:extLst>
              <a:ext uri="{FF2B5EF4-FFF2-40B4-BE49-F238E27FC236}">
                <a16:creationId xmlns:a16="http://schemas.microsoft.com/office/drawing/2014/main" id="{7C555F3D-631F-4717-87DF-000CA21B991A}"/>
              </a:ext>
            </a:extLst>
          </p:cNvPr>
          <p:cNvSpPr>
            <a:spLocks noGrp="1"/>
          </p:cNvSpPr>
          <p:nvPr>
            <p:ph type="dt" sz="quarter" idx="10"/>
          </p:nvPr>
        </p:nvSpPr>
        <p:spPr/>
        <p:txBody>
          <a:bodyPr/>
          <a:lstStyle/>
          <a:p>
            <a:pPr>
              <a:defRPr/>
            </a:pPr>
            <a:fld id="{31FFD152-D2F5-4D35-B50C-D143AAB1387E}" type="datetime9">
              <a:rPr lang="en-US"/>
              <a:pPr>
                <a:defRPr/>
              </a:pPr>
              <a:t>12/22/2017 6:15:21 PM</a:t>
            </a:fld>
            <a:endParaRPr lang="en-US" altLang="zh-CN"/>
          </a:p>
        </p:txBody>
      </p:sp>
      <p:sp>
        <p:nvSpPr>
          <p:cNvPr id="15363" name="灯片编号占位符 3">
            <a:extLst>
              <a:ext uri="{FF2B5EF4-FFF2-40B4-BE49-F238E27FC236}">
                <a16:creationId xmlns:a16="http://schemas.microsoft.com/office/drawing/2014/main" id="{425E8A17-32D0-4E66-BFF5-832E4BBFB65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00A23180-9213-4601-B5FC-B9C05992B8DF}" type="slidenum">
              <a:rPr lang="en-US" altLang="zh-CN" sz="1400"/>
              <a:pPr>
                <a:spcBef>
                  <a:spcPct val="0"/>
                </a:spcBef>
                <a:buFontTx/>
                <a:buNone/>
              </a:pPr>
              <a:t>13</a:t>
            </a:fld>
            <a:endParaRPr lang="en-US" altLang="zh-CN" sz="1400"/>
          </a:p>
        </p:txBody>
      </p:sp>
      <p:grpSp>
        <p:nvGrpSpPr>
          <p:cNvPr id="15364" name="Group 4">
            <a:extLst>
              <a:ext uri="{FF2B5EF4-FFF2-40B4-BE49-F238E27FC236}">
                <a16:creationId xmlns:a16="http://schemas.microsoft.com/office/drawing/2014/main" id="{5D02DA2E-4EF9-4C6F-B8FD-281F8E7287DF}"/>
              </a:ext>
            </a:extLst>
          </p:cNvPr>
          <p:cNvGrpSpPr>
            <a:grpSpLocks/>
          </p:cNvGrpSpPr>
          <p:nvPr/>
        </p:nvGrpSpPr>
        <p:grpSpPr bwMode="auto">
          <a:xfrm>
            <a:off x="4140200" y="2997200"/>
            <a:ext cx="4679950" cy="3429000"/>
            <a:chOff x="2608" y="1888"/>
            <a:chExt cx="2948" cy="2160"/>
          </a:xfrm>
        </p:grpSpPr>
        <p:sp>
          <p:nvSpPr>
            <p:cNvPr id="88069" name="Rectangle 5">
              <a:extLst>
                <a:ext uri="{FF2B5EF4-FFF2-40B4-BE49-F238E27FC236}">
                  <a16:creationId xmlns:a16="http://schemas.microsoft.com/office/drawing/2014/main" id="{9D0A98E0-BE52-47C8-B474-611C69146D60}"/>
                </a:ext>
              </a:extLst>
            </p:cNvPr>
            <p:cNvSpPr>
              <a:spLocks noChangeArrowheads="1"/>
            </p:cNvSpPr>
            <p:nvPr/>
          </p:nvSpPr>
          <p:spPr bwMode="auto">
            <a:xfrm>
              <a:off x="2608" y="1888"/>
              <a:ext cx="2948" cy="2160"/>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pic>
          <p:nvPicPr>
            <p:cNvPr id="15375" name="Picture 6">
              <a:extLst>
                <a:ext uri="{FF2B5EF4-FFF2-40B4-BE49-F238E27FC236}">
                  <a16:creationId xmlns:a16="http://schemas.microsoft.com/office/drawing/2014/main" id="{B8C706C6-281B-473D-901B-B0A03E21C2E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34" y="2338"/>
              <a:ext cx="296"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76" name="Group 7">
              <a:extLst>
                <a:ext uri="{FF2B5EF4-FFF2-40B4-BE49-F238E27FC236}">
                  <a16:creationId xmlns:a16="http://schemas.microsoft.com/office/drawing/2014/main" id="{7FBAAEDD-B5EB-4A98-A0AB-CB6E6B2624B7}"/>
                </a:ext>
              </a:extLst>
            </p:cNvPr>
            <p:cNvGrpSpPr>
              <a:grpSpLocks/>
            </p:cNvGrpSpPr>
            <p:nvPr/>
          </p:nvGrpSpPr>
          <p:grpSpPr bwMode="auto">
            <a:xfrm>
              <a:off x="2653" y="2369"/>
              <a:ext cx="2903" cy="1043"/>
              <a:chOff x="2653" y="2369"/>
              <a:chExt cx="2903" cy="1043"/>
            </a:xfrm>
          </p:grpSpPr>
          <p:grpSp>
            <p:nvGrpSpPr>
              <p:cNvPr id="15377" name="Group 8">
                <a:extLst>
                  <a:ext uri="{FF2B5EF4-FFF2-40B4-BE49-F238E27FC236}">
                    <a16:creationId xmlns:a16="http://schemas.microsoft.com/office/drawing/2014/main" id="{A8599BBD-792D-4E1D-BE07-D16441C7D223}"/>
                  </a:ext>
                </a:extLst>
              </p:cNvPr>
              <p:cNvGrpSpPr>
                <a:grpSpLocks/>
              </p:cNvGrpSpPr>
              <p:nvPr/>
            </p:nvGrpSpPr>
            <p:grpSpPr bwMode="auto">
              <a:xfrm>
                <a:off x="3650" y="2840"/>
                <a:ext cx="863" cy="572"/>
                <a:chOff x="3650" y="2840"/>
                <a:chExt cx="863" cy="572"/>
              </a:xfrm>
            </p:grpSpPr>
            <p:sp>
              <p:nvSpPr>
                <p:cNvPr id="88073" name="Oval 9">
                  <a:extLst>
                    <a:ext uri="{FF2B5EF4-FFF2-40B4-BE49-F238E27FC236}">
                      <a16:creationId xmlns:a16="http://schemas.microsoft.com/office/drawing/2014/main" id="{6B8045BF-E89D-4F8D-85B5-256197480EDB}"/>
                    </a:ext>
                  </a:extLst>
                </p:cNvPr>
                <p:cNvSpPr>
                  <a:spLocks noChangeArrowheads="1"/>
                </p:cNvSpPr>
                <p:nvPr/>
              </p:nvSpPr>
              <p:spPr bwMode="auto">
                <a:xfrm>
                  <a:off x="3651" y="2840"/>
                  <a:ext cx="862" cy="317"/>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no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8074" name="Arc 10">
                  <a:extLst>
                    <a:ext uri="{FF2B5EF4-FFF2-40B4-BE49-F238E27FC236}">
                      <a16:creationId xmlns:a16="http://schemas.microsoft.com/office/drawing/2014/main" id="{3CE3B01F-7BAB-459A-96DB-2426806CECF9}"/>
                    </a:ext>
                  </a:extLst>
                </p:cNvPr>
                <p:cNvSpPr>
                  <a:spLocks/>
                </p:cNvSpPr>
                <p:nvPr/>
              </p:nvSpPr>
              <p:spPr bwMode="auto">
                <a:xfrm rot="10800000">
                  <a:off x="3650" y="2981"/>
                  <a:ext cx="862" cy="431"/>
                </a:xfrm>
                <a:custGeom>
                  <a:avLst/>
                  <a:gdLst>
                    <a:gd name="G0" fmla="+- 21599 0 0"/>
                    <a:gd name="G1" fmla="+- 21600 0 0"/>
                    <a:gd name="G2" fmla="+- 21600 0 0"/>
                    <a:gd name="T0" fmla="*/ 0 w 43199"/>
                    <a:gd name="T1" fmla="*/ 21352 h 21600"/>
                    <a:gd name="T2" fmla="*/ 43199 w 43199"/>
                    <a:gd name="T3" fmla="*/ 21600 h 21600"/>
                    <a:gd name="T4" fmla="*/ 21599 w 43199"/>
                    <a:gd name="T5" fmla="*/ 21600 h 21600"/>
                  </a:gdLst>
                  <a:ahLst/>
                  <a:cxnLst>
                    <a:cxn ang="0">
                      <a:pos x="T0" y="T1"/>
                    </a:cxn>
                    <a:cxn ang="0">
                      <a:pos x="T2" y="T3"/>
                    </a:cxn>
                    <a:cxn ang="0">
                      <a:pos x="T4" y="T5"/>
                    </a:cxn>
                  </a:cxnLst>
                  <a:rect l="0" t="0" r="r" b="b"/>
                  <a:pathLst>
                    <a:path w="43199" h="21600" fill="none" extrusionOk="0">
                      <a:moveTo>
                        <a:pt x="0" y="21352"/>
                      </a:moveTo>
                      <a:cubicBezTo>
                        <a:pt x="136" y="9520"/>
                        <a:pt x="9766" y="-1"/>
                        <a:pt x="21599" y="0"/>
                      </a:cubicBezTo>
                      <a:cubicBezTo>
                        <a:pt x="33528" y="0"/>
                        <a:pt x="43199" y="9670"/>
                        <a:pt x="43199" y="21600"/>
                      </a:cubicBezTo>
                    </a:path>
                    <a:path w="43199" h="21600" stroke="0" extrusionOk="0">
                      <a:moveTo>
                        <a:pt x="0" y="21352"/>
                      </a:moveTo>
                      <a:cubicBezTo>
                        <a:pt x="136" y="9520"/>
                        <a:pt x="9766" y="-1"/>
                        <a:pt x="21599" y="0"/>
                      </a:cubicBezTo>
                      <a:cubicBezTo>
                        <a:pt x="33528" y="0"/>
                        <a:pt x="43199" y="9670"/>
                        <a:pt x="43199" y="21600"/>
                      </a:cubicBezTo>
                      <a:lnTo>
                        <a:pt x="21599" y="21600"/>
                      </a:lnTo>
                      <a:close/>
                    </a:path>
                  </a:pathLst>
                </a:custGeom>
                <a:noFill/>
                <a:ln w="9525">
                  <a:solidFill>
                    <a:schemeClr val="accent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
            <p:nvSpPr>
              <p:cNvPr id="88075" name="AutoShape 11">
                <a:extLst>
                  <a:ext uri="{FF2B5EF4-FFF2-40B4-BE49-F238E27FC236}">
                    <a16:creationId xmlns:a16="http://schemas.microsoft.com/office/drawing/2014/main" id="{45C69D3B-B8BD-4701-A318-94188CAFCD7F}"/>
                  </a:ext>
                </a:extLst>
              </p:cNvPr>
              <p:cNvSpPr>
                <a:spLocks noChangeArrowheads="1"/>
              </p:cNvSpPr>
              <p:nvPr/>
            </p:nvSpPr>
            <p:spPr bwMode="auto">
              <a:xfrm>
                <a:off x="2653" y="2614"/>
                <a:ext cx="2903" cy="635"/>
              </a:xfrm>
              <a:prstGeom prst="parallelogram">
                <a:avLst>
                  <a:gd name="adj" fmla="val 114291"/>
                </a:avLst>
              </a:prstGeom>
              <a:solidFill>
                <a:srgbClr val="7DE9D4">
                  <a:alpha val="50000"/>
                </a:srgbClr>
              </a:solidFill>
              <a:ln w="9525">
                <a:no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88076" name="Line 12">
                <a:extLst>
                  <a:ext uri="{FF2B5EF4-FFF2-40B4-BE49-F238E27FC236}">
                    <a16:creationId xmlns:a16="http://schemas.microsoft.com/office/drawing/2014/main" id="{EA02B1B4-3AA1-4A48-B1DD-86B6A27F0B3F}"/>
                  </a:ext>
                </a:extLst>
              </p:cNvPr>
              <p:cNvSpPr>
                <a:spLocks noChangeShapeType="1"/>
              </p:cNvSpPr>
              <p:nvPr/>
            </p:nvSpPr>
            <p:spPr bwMode="auto">
              <a:xfrm flipV="1">
                <a:off x="4105" y="2886"/>
                <a:ext cx="317" cy="90"/>
              </a:xfrm>
              <a:prstGeom prst="line">
                <a:avLst/>
              </a:prstGeom>
              <a:noFill/>
              <a:ln w="9525">
                <a:solidFill>
                  <a:schemeClr val="tx2"/>
                </a:solidFill>
                <a:miter lim="800000"/>
                <a:headEnd/>
                <a:tailEnd type="stealth" w="med" len="lg"/>
              </a:ln>
              <a:effectLst>
                <a:outerShdw dist="45791" dir="2021404" algn="ctr" rotWithShape="0">
                  <a:schemeClr val="folHlink">
                    <a:alpha val="50000"/>
                  </a:schemeClr>
                </a:outerShdw>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sp>
            <p:nvSpPr>
              <p:cNvPr id="88077" name="Line 13">
                <a:extLst>
                  <a:ext uri="{FF2B5EF4-FFF2-40B4-BE49-F238E27FC236}">
                    <a16:creationId xmlns:a16="http://schemas.microsoft.com/office/drawing/2014/main" id="{A6757457-81A1-4E0D-AA09-BCE77EC4D018}"/>
                  </a:ext>
                </a:extLst>
              </p:cNvPr>
              <p:cNvSpPr>
                <a:spLocks noChangeShapeType="1"/>
              </p:cNvSpPr>
              <p:nvPr/>
            </p:nvSpPr>
            <p:spPr bwMode="auto">
              <a:xfrm flipH="1" flipV="1">
                <a:off x="3470" y="2704"/>
                <a:ext cx="635" cy="272"/>
              </a:xfrm>
              <a:prstGeom prst="line">
                <a:avLst/>
              </a:prstGeom>
              <a:noFill/>
              <a:ln w="9525">
                <a:solidFill>
                  <a:schemeClr val="tx2"/>
                </a:solidFill>
                <a:miter lim="800000"/>
                <a:headEnd/>
                <a:tailEnd type="stealth" w="med"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5381" name="Object 14">
                <a:extLst>
                  <a:ext uri="{FF2B5EF4-FFF2-40B4-BE49-F238E27FC236}">
                    <a16:creationId xmlns:a16="http://schemas.microsoft.com/office/drawing/2014/main" id="{42ED0747-3660-44D2-BCE9-70E553C1FF08}"/>
                  </a:ext>
                </a:extLst>
              </p:cNvPr>
              <p:cNvGraphicFramePr>
                <a:graphicFrameLocks noChangeAspect="1"/>
              </p:cNvGraphicFramePr>
              <p:nvPr/>
            </p:nvGraphicFramePr>
            <p:xfrm>
              <a:off x="4114" y="2750"/>
              <a:ext cx="164" cy="180"/>
            </p:xfrm>
            <a:graphic>
              <a:graphicData uri="http://schemas.openxmlformats.org/presentationml/2006/ole">
                <mc:AlternateContent xmlns:mc="http://schemas.openxmlformats.org/markup-compatibility/2006">
                  <mc:Choice xmlns:v="urn:schemas-microsoft-com:vml" Requires="v">
                    <p:oleObj spid="_x0000_s15394" name="公式" r:id="rId4" imgW="121838" imgH="129567" progId="Equation.3">
                      <p:embed/>
                    </p:oleObj>
                  </mc:Choice>
                  <mc:Fallback>
                    <p:oleObj name="公式" r:id="rId4" imgW="121838" imgH="129567"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 y="2750"/>
                            <a:ext cx="164"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2" name="Object 15">
                <a:extLst>
                  <a:ext uri="{FF2B5EF4-FFF2-40B4-BE49-F238E27FC236}">
                    <a16:creationId xmlns:a16="http://schemas.microsoft.com/office/drawing/2014/main" id="{EE167384-E81A-4A7A-B67F-C7EEC92570A3}"/>
                  </a:ext>
                </a:extLst>
              </p:cNvPr>
              <p:cNvGraphicFramePr>
                <a:graphicFrameLocks noChangeAspect="1"/>
              </p:cNvGraphicFramePr>
              <p:nvPr/>
            </p:nvGraphicFramePr>
            <p:xfrm>
              <a:off x="3515" y="2771"/>
              <a:ext cx="164" cy="229"/>
            </p:xfrm>
            <a:graphic>
              <a:graphicData uri="http://schemas.openxmlformats.org/presentationml/2006/ole">
                <mc:AlternateContent xmlns:mc="http://schemas.openxmlformats.org/markup-compatibility/2006">
                  <mc:Choice xmlns:v="urn:schemas-microsoft-com:vml" Requires="v">
                    <p:oleObj spid="_x0000_s15395" name="公式" r:id="rId6" imgW="121838" imgH="167531" progId="Equation.3">
                      <p:embed/>
                    </p:oleObj>
                  </mc:Choice>
                  <mc:Fallback>
                    <p:oleObj name="公式" r:id="rId6" imgW="121838" imgH="167531"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5" y="2771"/>
                            <a:ext cx="164"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80" name="Line 16">
                <a:extLst>
                  <a:ext uri="{FF2B5EF4-FFF2-40B4-BE49-F238E27FC236}">
                    <a16:creationId xmlns:a16="http://schemas.microsoft.com/office/drawing/2014/main" id="{4BB65BC9-5B5E-4B72-89DE-F01C879480B7}"/>
                  </a:ext>
                </a:extLst>
              </p:cNvPr>
              <p:cNvSpPr>
                <a:spLocks noChangeShapeType="1"/>
              </p:cNvSpPr>
              <p:nvPr/>
            </p:nvSpPr>
            <p:spPr bwMode="auto">
              <a:xfrm>
                <a:off x="4105" y="2369"/>
                <a:ext cx="0" cy="590"/>
              </a:xfrm>
              <a:prstGeom prst="line">
                <a:avLst/>
              </a:prstGeom>
              <a:noFill/>
              <a:ln w="19050">
                <a:solidFill>
                  <a:srgbClr val="FF3399"/>
                </a:solidFill>
                <a:miter lim="800000"/>
                <a:headEnd/>
                <a:tailEnd type="stealth" w="med" len="lg"/>
              </a:ln>
              <a:effectLst/>
            </p:spPr>
            <p:txBody>
              <a:bodyPr wrap="none"/>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5384" name="Object 17">
                <a:extLst>
                  <a:ext uri="{FF2B5EF4-FFF2-40B4-BE49-F238E27FC236}">
                    <a16:creationId xmlns:a16="http://schemas.microsoft.com/office/drawing/2014/main" id="{926300F7-DC04-46F9-9BFB-98CC9A4DB7E7}"/>
                  </a:ext>
                </a:extLst>
              </p:cNvPr>
              <p:cNvGraphicFramePr>
                <a:graphicFrameLocks noChangeAspect="1"/>
              </p:cNvGraphicFramePr>
              <p:nvPr/>
            </p:nvGraphicFramePr>
            <p:xfrm>
              <a:off x="3878" y="2395"/>
              <a:ext cx="164" cy="212"/>
            </p:xfrm>
            <a:graphic>
              <a:graphicData uri="http://schemas.openxmlformats.org/presentationml/2006/ole">
                <mc:AlternateContent xmlns:mc="http://schemas.openxmlformats.org/markup-compatibility/2006">
                  <mc:Choice xmlns:v="urn:schemas-microsoft-com:vml" Requires="v">
                    <p:oleObj spid="_x0000_s15396" name="公式" r:id="rId8" imgW="121838" imgH="159938" progId="Equation.3">
                      <p:embed/>
                    </p:oleObj>
                  </mc:Choice>
                  <mc:Fallback>
                    <p:oleObj name="公式" r:id="rId8" imgW="121838" imgH="159938" progId="Equation.3">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8" y="2395"/>
                            <a:ext cx="16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88085" name="Rectangle 21">
            <a:extLst>
              <a:ext uri="{FF2B5EF4-FFF2-40B4-BE49-F238E27FC236}">
                <a16:creationId xmlns:a16="http://schemas.microsoft.com/office/drawing/2014/main" id="{14B668E0-8376-4251-A84B-4836DA0D1A07}"/>
              </a:ext>
            </a:extLst>
          </p:cNvPr>
          <p:cNvSpPr>
            <a:spLocks noChangeArrowheads="1"/>
          </p:cNvSpPr>
          <p:nvPr/>
        </p:nvSpPr>
        <p:spPr bwMode="auto">
          <a:xfrm>
            <a:off x="466725" y="1484313"/>
            <a:ext cx="8281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latin typeface="幼圆" panose="02010509060101010101" pitchFamily="49" charset="-122"/>
                <a:ea typeface="幼圆" panose="02010509060101010101" pitchFamily="49" charset="-122"/>
              </a:rPr>
              <a:t>设人的步幅为</a:t>
            </a:r>
            <a:r>
              <a:rPr lang="el-GR" altLang="zh-CN" sz="2800">
                <a:latin typeface="幼圆" panose="02010509060101010101" pitchFamily="49" charset="-122"/>
                <a:ea typeface="幼圆" panose="02010509060101010101" pitchFamily="49" charset="-122"/>
              </a:rPr>
              <a:t>δ</a:t>
            </a:r>
            <a:r>
              <a:rPr lang="zh-CN" altLang="el-GR" sz="2800">
                <a:latin typeface="幼圆" panose="02010509060101010101" pitchFamily="49" charset="-122"/>
                <a:ea typeface="幼圆" panose="02010509060101010101" pitchFamily="49" charset="-122"/>
              </a:rPr>
              <a:t>，在距离电极</a:t>
            </a:r>
            <a:r>
              <a:rPr lang="el-GR" altLang="zh-CN" sz="2800" i="1">
                <a:ea typeface="幼圆" panose="02010509060101010101" pitchFamily="49" charset="-122"/>
              </a:rPr>
              <a:t>b</a:t>
            </a:r>
            <a:r>
              <a:rPr lang="zh-CN" altLang="el-GR" sz="2800">
                <a:latin typeface="幼圆" panose="02010509060101010101" pitchFamily="49" charset="-122"/>
                <a:ea typeface="幼圆" panose="02010509060101010101" pitchFamily="49" charset="-122"/>
              </a:rPr>
              <a:t>处，步幅电势差</a:t>
            </a:r>
            <a:endParaRPr lang="el-GR" altLang="zh-CN" sz="2800">
              <a:latin typeface="幼圆" panose="02010509060101010101" pitchFamily="49" charset="-122"/>
              <a:ea typeface="幼圆" panose="02010509060101010101" pitchFamily="49" charset="-122"/>
            </a:endParaRPr>
          </a:p>
        </p:txBody>
      </p:sp>
      <p:graphicFrame>
        <p:nvGraphicFramePr>
          <p:cNvPr id="88086" name="Object 22">
            <a:extLst>
              <a:ext uri="{FF2B5EF4-FFF2-40B4-BE49-F238E27FC236}">
                <a16:creationId xmlns:a16="http://schemas.microsoft.com/office/drawing/2014/main" id="{E0D5CDA3-03FF-4485-916C-2467175B9777}"/>
              </a:ext>
            </a:extLst>
          </p:cNvPr>
          <p:cNvGraphicFramePr>
            <a:graphicFrameLocks noChangeAspect="1"/>
          </p:cNvGraphicFramePr>
          <p:nvPr/>
        </p:nvGraphicFramePr>
        <p:xfrm>
          <a:off x="1211263" y="1973263"/>
          <a:ext cx="3787775" cy="841375"/>
        </p:xfrm>
        <a:graphic>
          <a:graphicData uri="http://schemas.openxmlformats.org/presentationml/2006/ole">
            <mc:AlternateContent xmlns:mc="http://schemas.openxmlformats.org/markup-compatibility/2006">
              <mc:Choice xmlns:v="urn:schemas-microsoft-com:vml" Requires="v">
                <p:oleObj spid="_x0000_s15397" name="公式" r:id="rId10" imgW="1760296" imgH="388702" progId="Equation.3">
                  <p:embed/>
                </p:oleObj>
              </mc:Choice>
              <mc:Fallback>
                <p:oleObj name="公式" r:id="rId10" imgW="1760296" imgH="388702" progId="Equation.3">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11263" y="1973263"/>
                        <a:ext cx="3787775" cy="8413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87" name="Object 23">
            <a:extLst>
              <a:ext uri="{FF2B5EF4-FFF2-40B4-BE49-F238E27FC236}">
                <a16:creationId xmlns:a16="http://schemas.microsoft.com/office/drawing/2014/main" id="{02A3F740-621E-4A57-9643-4C6FE4641606}"/>
              </a:ext>
            </a:extLst>
          </p:cNvPr>
          <p:cNvGraphicFramePr>
            <a:graphicFrameLocks noChangeAspect="1"/>
          </p:cNvGraphicFramePr>
          <p:nvPr/>
        </p:nvGraphicFramePr>
        <p:xfrm>
          <a:off x="5121275" y="1933575"/>
          <a:ext cx="2540000" cy="923925"/>
        </p:xfrm>
        <a:graphic>
          <a:graphicData uri="http://schemas.openxmlformats.org/presentationml/2006/ole">
            <mc:AlternateContent xmlns:mc="http://schemas.openxmlformats.org/markup-compatibility/2006">
              <mc:Choice xmlns:v="urn:schemas-microsoft-com:vml" Requires="v">
                <p:oleObj spid="_x0000_s15398" name="公式" r:id="rId12" imgW="1173368" imgH="426666" progId="Equation.3">
                  <p:embed/>
                </p:oleObj>
              </mc:Choice>
              <mc:Fallback>
                <p:oleObj name="公式" r:id="rId12" imgW="1173368" imgH="426666" progId="Equation.3">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21275" y="1933575"/>
                        <a:ext cx="2540000" cy="9239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88" name="Object 24">
            <a:extLst>
              <a:ext uri="{FF2B5EF4-FFF2-40B4-BE49-F238E27FC236}">
                <a16:creationId xmlns:a16="http://schemas.microsoft.com/office/drawing/2014/main" id="{5F473425-E205-46B0-B983-3E187C7D480B}"/>
              </a:ext>
            </a:extLst>
          </p:cNvPr>
          <p:cNvGraphicFramePr>
            <a:graphicFrameLocks noChangeAspect="1"/>
          </p:cNvGraphicFramePr>
          <p:nvPr/>
        </p:nvGraphicFramePr>
        <p:xfrm>
          <a:off x="800100" y="3009900"/>
          <a:ext cx="2536825" cy="896938"/>
        </p:xfrm>
        <a:graphic>
          <a:graphicData uri="http://schemas.openxmlformats.org/presentationml/2006/ole">
            <mc:AlternateContent xmlns:mc="http://schemas.openxmlformats.org/markup-compatibility/2006">
              <mc:Choice xmlns:v="urn:schemas-microsoft-com:vml" Requires="v">
                <p:oleObj spid="_x0000_s15399" name="公式" r:id="rId14" imgW="1173368" imgH="411480" progId="Equation.3">
                  <p:embed/>
                </p:oleObj>
              </mc:Choice>
              <mc:Fallback>
                <p:oleObj name="公式" r:id="rId14" imgW="1173368" imgH="411480" progId="Equation.3">
                  <p:embed/>
                  <p:pic>
                    <p:nvPicPr>
                      <p:cNvPr id="0" name="Object 2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0100" y="3009900"/>
                        <a:ext cx="2536825" cy="8969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8089" name="Object 25">
            <a:extLst>
              <a:ext uri="{FF2B5EF4-FFF2-40B4-BE49-F238E27FC236}">
                <a16:creationId xmlns:a16="http://schemas.microsoft.com/office/drawing/2014/main" id="{334E34F5-14E9-422C-8812-118CD6E9B23D}"/>
              </a:ext>
            </a:extLst>
          </p:cNvPr>
          <p:cNvGraphicFramePr>
            <a:graphicFrameLocks noChangeAspect="1"/>
          </p:cNvGraphicFramePr>
          <p:nvPr/>
        </p:nvGraphicFramePr>
        <p:xfrm>
          <a:off x="1452563" y="5195888"/>
          <a:ext cx="1630362" cy="800100"/>
        </p:xfrm>
        <a:graphic>
          <a:graphicData uri="http://schemas.openxmlformats.org/presentationml/2006/ole">
            <mc:AlternateContent xmlns:mc="http://schemas.openxmlformats.org/markup-compatibility/2006">
              <mc:Choice xmlns:v="urn:schemas-microsoft-com:vml" Requires="v">
                <p:oleObj spid="_x0000_s15400" name="公式" r:id="rId16" imgW="845774" imgH="388702" progId="Equation.3">
                  <p:embed/>
                </p:oleObj>
              </mc:Choice>
              <mc:Fallback>
                <p:oleObj name="公式" r:id="rId16" imgW="845774" imgH="388702"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52563" y="5195888"/>
                        <a:ext cx="1630362" cy="8001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90" name="Rectangle 26">
            <a:extLst>
              <a:ext uri="{FF2B5EF4-FFF2-40B4-BE49-F238E27FC236}">
                <a16:creationId xmlns:a16="http://schemas.microsoft.com/office/drawing/2014/main" id="{317BF7DD-9EDB-43FF-A489-30D6F8951E54}"/>
              </a:ext>
            </a:extLst>
          </p:cNvPr>
          <p:cNvSpPr>
            <a:spLocks noChangeArrowheads="1"/>
          </p:cNvSpPr>
          <p:nvPr/>
        </p:nvSpPr>
        <p:spPr bwMode="auto">
          <a:xfrm>
            <a:off x="468313" y="4005263"/>
            <a:ext cx="3816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kumimoji="0" lang="zh-CN" altLang="el-GR" sz="2800">
                <a:latin typeface="幼圆" panose="02010509060101010101" pitchFamily="49" charset="-122"/>
                <a:ea typeface="幼圆" panose="02010509060101010101" pitchFamily="49" charset="-122"/>
              </a:rPr>
              <a:t>正常成年人步幅约为</a:t>
            </a:r>
            <a:r>
              <a:rPr kumimoji="0" lang="el-GR" altLang="zh-CN" sz="2800">
                <a:latin typeface="幼圆" panose="02010509060101010101" pitchFamily="49" charset="-122"/>
                <a:ea typeface="幼圆" panose="02010509060101010101" pitchFamily="49" charset="-122"/>
              </a:rPr>
              <a:t>0.8</a:t>
            </a:r>
            <a:r>
              <a:rPr kumimoji="0" lang="el-GR" altLang="zh-CN" sz="2800" i="1">
                <a:ea typeface="幼圆" panose="02010509060101010101" pitchFamily="49" charset="-122"/>
              </a:rPr>
              <a:t>m</a:t>
            </a:r>
            <a:r>
              <a:rPr kumimoji="0" lang="zh-CN" altLang="el-GR" sz="2800">
                <a:latin typeface="幼圆" panose="02010509060101010101" pitchFamily="49" charset="-122"/>
                <a:ea typeface="幼圆" panose="02010509060101010101" pitchFamily="49" charset="-122"/>
              </a:rPr>
              <a:t>，</a:t>
            </a:r>
            <a:r>
              <a:rPr kumimoji="0" lang="el-GR" altLang="zh-CN" sz="2800" i="1">
                <a:ea typeface="幼圆" panose="02010509060101010101" pitchFamily="49" charset="-122"/>
              </a:rPr>
              <a:t>b</a:t>
            </a:r>
            <a:r>
              <a:rPr kumimoji="0" lang="en-US" altLang="zh-CN" sz="2800" i="1">
                <a:ea typeface="幼圆" panose="02010509060101010101" pitchFamily="49" charset="-122"/>
              </a:rPr>
              <a:t> </a:t>
            </a:r>
            <a:r>
              <a:rPr kumimoji="0" lang="en-US" altLang="zh-CN" sz="2800">
                <a:ea typeface="幼圆" panose="02010509060101010101" pitchFamily="49" charset="-122"/>
              </a:rPr>
              <a:t>&gt;&gt;</a:t>
            </a:r>
            <a:r>
              <a:rPr kumimoji="0" lang="el-GR" altLang="zh-CN" sz="2800">
                <a:latin typeface="幼圆" panose="02010509060101010101" pitchFamily="49" charset="-122"/>
                <a:ea typeface="幼圆" panose="02010509060101010101" pitchFamily="49" charset="-122"/>
              </a:rPr>
              <a:t>δ</a:t>
            </a:r>
            <a:endParaRPr lang="el-GR" altLang="zh-CN" sz="2800">
              <a:latin typeface="幼圆" panose="02010509060101010101" pitchFamily="49" charset="-122"/>
              <a:ea typeface="幼圆" panose="02010509060101010101" pitchFamily="49" charset="-122"/>
            </a:endParaRPr>
          </a:p>
        </p:txBody>
      </p:sp>
      <p:grpSp>
        <p:nvGrpSpPr>
          <p:cNvPr id="15371" name="Group 34">
            <a:extLst>
              <a:ext uri="{FF2B5EF4-FFF2-40B4-BE49-F238E27FC236}">
                <a16:creationId xmlns:a16="http://schemas.microsoft.com/office/drawing/2014/main" id="{2FD27F90-2063-418E-AB06-71327761B134}"/>
              </a:ext>
            </a:extLst>
          </p:cNvPr>
          <p:cNvGrpSpPr>
            <a:grpSpLocks/>
          </p:cNvGrpSpPr>
          <p:nvPr/>
        </p:nvGrpSpPr>
        <p:grpSpPr bwMode="auto">
          <a:xfrm>
            <a:off x="0" y="303213"/>
            <a:ext cx="5715000" cy="1068387"/>
            <a:chOff x="0" y="191"/>
            <a:chExt cx="3600" cy="673"/>
          </a:xfrm>
        </p:grpSpPr>
        <p:pic>
          <p:nvPicPr>
            <p:cNvPr id="15372" name="Picture 31" descr="bar_1">
              <a:extLst>
                <a:ext uri="{FF2B5EF4-FFF2-40B4-BE49-F238E27FC236}">
                  <a16:creationId xmlns:a16="http://schemas.microsoft.com/office/drawing/2014/main" id="{53497F3A-3B21-4069-9D98-7A39B40A8EC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C0079BA9-8CAA-4DB3-971B-804BCD2DE3BF}"/>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eaLnBrk="1" hangingPunct="1">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085"/>
                                        </p:tgtEl>
                                        <p:attrNameLst>
                                          <p:attrName>style.visibility</p:attrName>
                                        </p:attrNameLst>
                                      </p:cBhvr>
                                      <p:to>
                                        <p:strVal val="visible"/>
                                      </p:to>
                                    </p:set>
                                    <p:animEffect transition="in" filter="wipe(left)">
                                      <p:cBhvr>
                                        <p:cTn id="7" dur="500"/>
                                        <p:tgtEl>
                                          <p:spTgt spid="880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8086"/>
                                        </p:tgtEl>
                                        <p:attrNameLst>
                                          <p:attrName>style.visibility</p:attrName>
                                        </p:attrNameLst>
                                      </p:cBhvr>
                                      <p:to>
                                        <p:strVal val="visible"/>
                                      </p:to>
                                    </p:set>
                                    <p:animEffect transition="in" filter="dissolve">
                                      <p:cBhvr>
                                        <p:cTn id="12" dur="500"/>
                                        <p:tgtEl>
                                          <p:spTgt spid="880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88087"/>
                                        </p:tgtEl>
                                        <p:attrNameLst>
                                          <p:attrName>style.visibility</p:attrName>
                                        </p:attrNameLst>
                                      </p:cBhvr>
                                      <p:to>
                                        <p:strVal val="visible"/>
                                      </p:to>
                                    </p:set>
                                    <p:animEffect transition="in" filter="dissolve">
                                      <p:cBhvr>
                                        <p:cTn id="17" dur="500"/>
                                        <p:tgtEl>
                                          <p:spTgt spid="880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8088"/>
                                        </p:tgtEl>
                                        <p:attrNameLst>
                                          <p:attrName>style.visibility</p:attrName>
                                        </p:attrNameLst>
                                      </p:cBhvr>
                                      <p:to>
                                        <p:strVal val="visible"/>
                                      </p:to>
                                    </p:set>
                                    <p:animEffect transition="in" filter="dissolve">
                                      <p:cBhvr>
                                        <p:cTn id="22" dur="500"/>
                                        <p:tgtEl>
                                          <p:spTgt spid="880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8090"/>
                                        </p:tgtEl>
                                        <p:attrNameLst>
                                          <p:attrName>style.visibility</p:attrName>
                                        </p:attrNameLst>
                                      </p:cBhvr>
                                      <p:to>
                                        <p:strVal val="visible"/>
                                      </p:to>
                                    </p:set>
                                    <p:animEffect transition="in" filter="wipe(left)">
                                      <p:cBhvr>
                                        <p:cTn id="27" dur="500"/>
                                        <p:tgtEl>
                                          <p:spTgt spid="880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8089"/>
                                        </p:tgtEl>
                                        <p:attrNameLst>
                                          <p:attrName>style.visibility</p:attrName>
                                        </p:attrNameLst>
                                      </p:cBhvr>
                                      <p:to>
                                        <p:strVal val="visible"/>
                                      </p:to>
                                    </p:set>
                                    <p:animEffect transition="in" filter="dissolve">
                                      <p:cBhvr>
                                        <p:cTn id="32" dur="500"/>
                                        <p:tgtEl>
                                          <p:spTgt spid="880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5" grpId="0"/>
      <p:bldP spid="8809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a:extLst>
              <a:ext uri="{FF2B5EF4-FFF2-40B4-BE49-F238E27FC236}">
                <a16:creationId xmlns:a16="http://schemas.microsoft.com/office/drawing/2014/main" id="{502B010A-6B1C-4DA9-B5AF-17F98DCDBB63}"/>
              </a:ext>
            </a:extLst>
          </p:cNvPr>
          <p:cNvSpPr txBox="1">
            <a:spLocks noGrp="1"/>
          </p:cNvSpPr>
          <p:nvPr/>
        </p:nvSpPr>
        <p:spPr bwMode="auto">
          <a:xfrm>
            <a:off x="685800" y="6248400"/>
            <a:ext cx="1905000" cy="457200"/>
          </a:xfrm>
          <a:prstGeom prst="rect">
            <a:avLst/>
          </a:prstGeom>
          <a:noFill/>
          <a:ln>
            <a:miter lim="800000"/>
            <a:headEnd/>
            <a:tailEnd/>
          </a:ln>
        </p:spPr>
        <p:txBody>
          <a:bodyPr/>
          <a:lstStyle/>
          <a:p>
            <a:pPr eaLnBrk="1" hangingPunct="1">
              <a:defRPr/>
            </a:pPr>
            <a:fld id="{3C1AB75E-10DC-4AC7-943C-0F589CA1C193}" type="datetime9">
              <a:rPr lang="en-US" sz="1400" b="0">
                <a:latin typeface="+mn-lt"/>
                <a:ea typeface="+mn-ea"/>
              </a:rPr>
              <a:pPr eaLnBrk="1" hangingPunct="1">
                <a:defRPr/>
              </a:pPr>
              <a:t>12/22/2017 6:15:21 PM</a:t>
            </a:fld>
            <a:endParaRPr lang="en-US" altLang="zh-CN" sz="1400" b="0">
              <a:latin typeface="+mn-lt"/>
              <a:ea typeface="+mn-ea"/>
            </a:endParaRPr>
          </a:p>
        </p:txBody>
      </p:sp>
      <p:sp>
        <p:nvSpPr>
          <p:cNvPr id="16387" name="灯片编号占位符 3">
            <a:extLst>
              <a:ext uri="{FF2B5EF4-FFF2-40B4-BE49-F238E27FC236}">
                <a16:creationId xmlns:a16="http://schemas.microsoft.com/office/drawing/2014/main" id="{A114027B-C3C4-40F2-A7F0-EA7050B9C81D}"/>
              </a:ext>
            </a:extLst>
          </p:cNvPr>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D2A8C186-AD13-48F7-82C9-37D71FBEB847}" type="slidenum">
              <a:rPr lang="en-US" altLang="zh-CN" sz="1400" b="0"/>
              <a:pPr algn="r" eaLnBrk="1" hangingPunct="1">
                <a:spcBef>
                  <a:spcPct val="0"/>
                </a:spcBef>
                <a:buFontTx/>
                <a:buNone/>
              </a:pPr>
              <a:t>14</a:t>
            </a:fld>
            <a:endParaRPr lang="en-US" altLang="zh-CN" sz="1400" b="0"/>
          </a:p>
        </p:txBody>
      </p:sp>
      <p:sp>
        <p:nvSpPr>
          <p:cNvPr id="45058" name="Text Box 1026">
            <a:extLst>
              <a:ext uri="{FF2B5EF4-FFF2-40B4-BE49-F238E27FC236}">
                <a16:creationId xmlns:a16="http://schemas.microsoft.com/office/drawing/2014/main" id="{0F327FB2-EEA6-4D63-B0E1-50A3E8004298}"/>
              </a:ext>
            </a:extLst>
          </p:cNvPr>
          <p:cNvSpPr txBox="1">
            <a:spLocks noChangeArrowheads="1"/>
          </p:cNvSpPr>
          <p:nvPr/>
        </p:nvSpPr>
        <p:spPr bwMode="auto">
          <a:xfrm>
            <a:off x="395288" y="1287463"/>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tx2"/>
                </a:solidFill>
                <a:latin typeface="幼圆" panose="02010509060101010101" pitchFamily="49" charset="-122"/>
                <a:ea typeface="幼圆" panose="02010509060101010101" pitchFamily="49" charset="-122"/>
              </a:rPr>
              <a:t>例题  </a:t>
            </a:r>
            <a:r>
              <a:rPr lang="zh-CN" altLang="en-US" sz="2800">
                <a:latin typeface="幼圆" panose="02010509060101010101" pitchFamily="49" charset="-122"/>
                <a:ea typeface="幼圆" panose="02010509060101010101" pitchFamily="49" charset="-122"/>
              </a:rPr>
              <a:t>求柱状导体的</a:t>
            </a:r>
            <a:r>
              <a:rPr lang="zh-CN" altLang="en-US" sz="2800">
                <a:solidFill>
                  <a:srgbClr val="FF3399"/>
                </a:solidFill>
                <a:latin typeface="幼圆" panose="02010509060101010101" pitchFamily="49" charset="-122"/>
                <a:ea typeface="幼圆" panose="02010509060101010101" pitchFamily="49" charset="-122"/>
              </a:rPr>
              <a:t>径向</a:t>
            </a:r>
            <a:r>
              <a:rPr lang="zh-CN" altLang="en-US" sz="2800">
                <a:latin typeface="幼圆" panose="02010509060101010101" pitchFamily="49" charset="-122"/>
                <a:ea typeface="幼圆" panose="02010509060101010101" pitchFamily="49" charset="-122"/>
              </a:rPr>
              <a:t>电阻。</a:t>
            </a:r>
          </a:p>
        </p:txBody>
      </p:sp>
      <p:sp>
        <p:nvSpPr>
          <p:cNvPr id="45059" name="Text Box 1027">
            <a:extLst>
              <a:ext uri="{FF2B5EF4-FFF2-40B4-BE49-F238E27FC236}">
                <a16:creationId xmlns:a16="http://schemas.microsoft.com/office/drawing/2014/main" id="{8F04AE04-BDC8-418E-86A2-BB3F0C1819FC}"/>
              </a:ext>
            </a:extLst>
          </p:cNvPr>
          <p:cNvSpPr txBox="1">
            <a:spLocks noChangeArrowheads="1"/>
          </p:cNvSpPr>
          <p:nvPr/>
        </p:nvSpPr>
        <p:spPr bwMode="auto">
          <a:xfrm>
            <a:off x="381000" y="1820863"/>
            <a:ext cx="8534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rgbClr val="99FF99"/>
                </a:solidFill>
                <a:latin typeface="幼圆" panose="02010509060101010101" pitchFamily="49" charset="-122"/>
                <a:ea typeface="幼圆" panose="02010509060101010101" pitchFamily="49" charset="-122"/>
              </a:rPr>
              <a:t>解：</a:t>
            </a:r>
            <a:r>
              <a:rPr lang="en-US" altLang="zh-CN" sz="2800">
                <a:solidFill>
                  <a:srgbClr val="99FF99"/>
                </a:solidFill>
                <a:latin typeface="幼圆" panose="02010509060101010101" pitchFamily="49" charset="-122"/>
                <a:ea typeface="幼圆" panose="02010509060101010101" pitchFamily="49" charset="-122"/>
              </a:rPr>
              <a:t>(1)</a:t>
            </a:r>
            <a:r>
              <a:rPr lang="zh-CN" altLang="en-US" sz="2800">
                <a:latin typeface="幼圆" panose="02010509060101010101" pitchFamily="49" charset="-122"/>
                <a:ea typeface="幼圆" panose="02010509060101010101" pitchFamily="49" charset="-122"/>
              </a:rPr>
              <a:t>由于电流通过的面是个变量，求径向电阻不能直接套用导体的电阻公式，在导体内取两个半径分别为</a:t>
            </a:r>
            <a:r>
              <a:rPr lang="en-US" altLang="zh-CN" sz="2800" i="1">
                <a:ea typeface="幼圆" panose="02010509060101010101" pitchFamily="49" charset="-122"/>
              </a:rPr>
              <a:t>r</a:t>
            </a:r>
            <a:r>
              <a:rPr lang="zh-CN" altLang="en-US" sz="2800">
                <a:latin typeface="幼圆" panose="02010509060101010101" pitchFamily="49" charset="-122"/>
                <a:ea typeface="幼圆" panose="02010509060101010101" pitchFamily="49" charset="-122"/>
              </a:rPr>
              <a:t>和</a:t>
            </a:r>
            <a:r>
              <a:rPr lang="en-US" altLang="zh-CN" sz="2800" i="1">
                <a:ea typeface="幼圆" panose="02010509060101010101" pitchFamily="49" charset="-122"/>
              </a:rPr>
              <a:t>r+dr</a:t>
            </a:r>
            <a:r>
              <a:rPr lang="zh-CN" altLang="en-US" sz="2800">
                <a:latin typeface="幼圆" panose="02010509060101010101" pitchFamily="49" charset="-122"/>
                <a:ea typeface="幼圆" panose="02010509060101010101" pitchFamily="49" charset="-122"/>
              </a:rPr>
              <a:t>的圆柱面，两个圆柱面间的电阻</a:t>
            </a:r>
          </a:p>
        </p:txBody>
      </p:sp>
      <p:graphicFrame>
        <p:nvGraphicFramePr>
          <p:cNvPr id="110592" name="Object 1024">
            <a:extLst>
              <a:ext uri="{FF2B5EF4-FFF2-40B4-BE49-F238E27FC236}">
                <a16:creationId xmlns:a16="http://schemas.microsoft.com/office/drawing/2014/main" id="{45D7DF9E-0FA3-4F7D-BBFB-D4956DCDD9D9}"/>
              </a:ext>
            </a:extLst>
          </p:cNvPr>
          <p:cNvGraphicFramePr>
            <a:graphicFrameLocks noChangeAspect="1"/>
          </p:cNvGraphicFramePr>
          <p:nvPr/>
        </p:nvGraphicFramePr>
        <p:xfrm>
          <a:off x="1676400" y="3509963"/>
          <a:ext cx="1831975" cy="941387"/>
        </p:xfrm>
        <a:graphic>
          <a:graphicData uri="http://schemas.openxmlformats.org/presentationml/2006/ole">
            <mc:AlternateContent xmlns:mc="http://schemas.openxmlformats.org/markup-compatibility/2006">
              <mc:Choice xmlns:v="urn:schemas-microsoft-com:vml" Requires="v">
                <p:oleObj spid="_x0000_s16422" name="公式" r:id="rId3" imgW="777271" imgH="396294" progId="Equation.3">
                  <p:embed/>
                </p:oleObj>
              </mc:Choice>
              <mc:Fallback>
                <p:oleObj name="公式" r:id="rId3" imgW="777271" imgH="396294"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509963"/>
                        <a:ext cx="1831975" cy="9413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0593" name="Object 1025">
            <a:extLst>
              <a:ext uri="{FF2B5EF4-FFF2-40B4-BE49-F238E27FC236}">
                <a16:creationId xmlns:a16="http://schemas.microsoft.com/office/drawing/2014/main" id="{5BBEDA86-DE9A-421F-8E9D-042A1153EC1D}"/>
              </a:ext>
            </a:extLst>
          </p:cNvPr>
          <p:cNvGraphicFramePr>
            <a:graphicFrameLocks noChangeAspect="1"/>
          </p:cNvGraphicFramePr>
          <p:nvPr/>
        </p:nvGraphicFramePr>
        <p:xfrm>
          <a:off x="1057275" y="4543425"/>
          <a:ext cx="2052638" cy="933450"/>
        </p:xfrm>
        <a:graphic>
          <a:graphicData uri="http://schemas.openxmlformats.org/presentationml/2006/ole">
            <mc:AlternateContent xmlns:mc="http://schemas.openxmlformats.org/markup-compatibility/2006">
              <mc:Choice xmlns:v="urn:schemas-microsoft-com:vml" Requires="v">
                <p:oleObj spid="_x0000_s16423" name="公式" r:id="rId5" imgW="883940" imgH="396294" progId="Equation.3">
                  <p:embed/>
                </p:oleObj>
              </mc:Choice>
              <mc:Fallback>
                <p:oleObj name="公式" r:id="rId5" imgW="883940" imgH="396294"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7275" y="4543425"/>
                        <a:ext cx="2052638" cy="9334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030">
            <a:extLst>
              <a:ext uri="{FF2B5EF4-FFF2-40B4-BE49-F238E27FC236}">
                <a16:creationId xmlns:a16="http://schemas.microsoft.com/office/drawing/2014/main" id="{9296D70D-AD9F-4364-B0AF-AEF8C1AA48C5}"/>
              </a:ext>
            </a:extLst>
          </p:cNvPr>
          <p:cNvGrpSpPr>
            <a:grpSpLocks/>
          </p:cNvGrpSpPr>
          <p:nvPr/>
        </p:nvGrpSpPr>
        <p:grpSpPr bwMode="auto">
          <a:xfrm>
            <a:off x="4953000" y="3168650"/>
            <a:ext cx="3733800" cy="3429000"/>
            <a:chOff x="3120" y="1872"/>
            <a:chExt cx="2352" cy="2160"/>
          </a:xfrm>
        </p:grpSpPr>
        <p:sp>
          <p:nvSpPr>
            <p:cNvPr id="45063" name="Rectangle 1031">
              <a:extLst>
                <a:ext uri="{FF2B5EF4-FFF2-40B4-BE49-F238E27FC236}">
                  <a16:creationId xmlns:a16="http://schemas.microsoft.com/office/drawing/2014/main" id="{E285203C-B893-40DC-888C-A8BF88C954B6}"/>
                </a:ext>
              </a:extLst>
            </p:cNvPr>
            <p:cNvSpPr>
              <a:spLocks noChangeArrowheads="1"/>
            </p:cNvSpPr>
            <p:nvPr/>
          </p:nvSpPr>
          <p:spPr bwMode="auto">
            <a:xfrm>
              <a:off x="3120" y="1872"/>
              <a:ext cx="2352" cy="2160"/>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16412" name="Group 1032">
              <a:extLst>
                <a:ext uri="{FF2B5EF4-FFF2-40B4-BE49-F238E27FC236}">
                  <a16:creationId xmlns:a16="http://schemas.microsoft.com/office/drawing/2014/main" id="{5F6E08C2-4780-4218-872D-AECEA14AF546}"/>
                </a:ext>
              </a:extLst>
            </p:cNvPr>
            <p:cNvGrpSpPr>
              <a:grpSpLocks/>
            </p:cNvGrpSpPr>
            <p:nvPr/>
          </p:nvGrpSpPr>
          <p:grpSpPr bwMode="auto">
            <a:xfrm>
              <a:off x="3504" y="2304"/>
              <a:ext cx="1392" cy="1488"/>
              <a:chOff x="3504" y="2304"/>
              <a:chExt cx="1392" cy="1488"/>
            </a:xfrm>
          </p:grpSpPr>
          <p:sp>
            <p:nvSpPr>
              <p:cNvPr id="45065" name="AutoShape 1033">
                <a:extLst>
                  <a:ext uri="{FF2B5EF4-FFF2-40B4-BE49-F238E27FC236}">
                    <a16:creationId xmlns:a16="http://schemas.microsoft.com/office/drawing/2014/main" id="{0B9190AE-1F2E-4C81-9D49-D6916D15224E}"/>
                  </a:ext>
                </a:extLst>
              </p:cNvPr>
              <p:cNvSpPr>
                <a:spLocks noChangeArrowheads="1"/>
              </p:cNvSpPr>
              <p:nvPr/>
            </p:nvSpPr>
            <p:spPr bwMode="auto">
              <a:xfrm>
                <a:off x="3504" y="2304"/>
                <a:ext cx="1392" cy="1488"/>
              </a:xfrm>
              <a:prstGeom prst="can">
                <a:avLst>
                  <a:gd name="adj" fmla="val 36206"/>
                </a:avLst>
              </a:prstGeom>
              <a:gradFill rotWithShape="0">
                <a:gsLst>
                  <a:gs pos="0">
                    <a:srgbClr val="7DE9D4">
                      <a:gamma/>
                      <a:shade val="56078"/>
                      <a:invGamma/>
                    </a:srgbClr>
                  </a:gs>
                  <a:gs pos="50000">
                    <a:srgbClr val="7DE9D4"/>
                  </a:gs>
                  <a:gs pos="100000">
                    <a:srgbClr val="7DE9D4">
                      <a:gamma/>
                      <a:shade val="56078"/>
                      <a:invGamma/>
                    </a:srgbClr>
                  </a:gs>
                </a:gsLst>
                <a:lin ang="0" scaled="1"/>
              </a:gradFill>
              <a:ln w="28575">
                <a:no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5066" name="Oval 1034">
                <a:extLst>
                  <a:ext uri="{FF2B5EF4-FFF2-40B4-BE49-F238E27FC236}">
                    <a16:creationId xmlns:a16="http://schemas.microsoft.com/office/drawing/2014/main" id="{9932B99C-E4F6-4BDE-A2F2-D058F03E4646}"/>
                  </a:ext>
                </a:extLst>
              </p:cNvPr>
              <p:cNvSpPr>
                <a:spLocks noChangeArrowheads="1"/>
              </p:cNvSpPr>
              <p:nvPr/>
            </p:nvSpPr>
            <p:spPr bwMode="auto">
              <a:xfrm>
                <a:off x="3936" y="2448"/>
                <a:ext cx="528" cy="192"/>
              </a:xfrm>
              <a:prstGeom prst="ellipse">
                <a:avLst/>
              </a:prstGeom>
              <a:gradFill rotWithShape="0">
                <a:gsLst>
                  <a:gs pos="0">
                    <a:schemeClr val="folHlink">
                      <a:gamma/>
                      <a:shade val="56078"/>
                      <a:invGamma/>
                    </a:schemeClr>
                  </a:gs>
                  <a:gs pos="50000">
                    <a:schemeClr val="folHlink"/>
                  </a:gs>
                  <a:gs pos="100000">
                    <a:schemeClr val="folHlink">
                      <a:gamma/>
                      <a:shade val="56078"/>
                      <a:invGamma/>
                    </a:schemeClr>
                  </a:gs>
                </a:gsLst>
                <a:lin ang="0" scaled="1"/>
              </a:gradFill>
              <a:ln w="9525">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grpSp>
        <p:nvGrpSpPr>
          <p:cNvPr id="4" name="Group 1035">
            <a:extLst>
              <a:ext uri="{FF2B5EF4-FFF2-40B4-BE49-F238E27FC236}">
                <a16:creationId xmlns:a16="http://schemas.microsoft.com/office/drawing/2014/main" id="{8E9E60AC-01E7-49A9-84E2-55FE376D25F0}"/>
              </a:ext>
            </a:extLst>
          </p:cNvPr>
          <p:cNvGrpSpPr>
            <a:grpSpLocks/>
          </p:cNvGrpSpPr>
          <p:nvPr/>
        </p:nvGrpSpPr>
        <p:grpSpPr bwMode="auto">
          <a:xfrm>
            <a:off x="7772400" y="4276725"/>
            <a:ext cx="495300" cy="1600200"/>
            <a:chOff x="4896" y="2544"/>
            <a:chExt cx="312" cy="1008"/>
          </a:xfrm>
        </p:grpSpPr>
        <p:sp>
          <p:nvSpPr>
            <p:cNvPr id="45068" name="Line 1036">
              <a:extLst>
                <a:ext uri="{FF2B5EF4-FFF2-40B4-BE49-F238E27FC236}">
                  <a16:creationId xmlns:a16="http://schemas.microsoft.com/office/drawing/2014/main" id="{16D75024-0B17-4C99-9887-58716D39A10C}"/>
                </a:ext>
              </a:extLst>
            </p:cNvPr>
            <p:cNvSpPr>
              <a:spLocks noChangeShapeType="1"/>
            </p:cNvSpPr>
            <p:nvPr/>
          </p:nvSpPr>
          <p:spPr bwMode="auto">
            <a:xfrm>
              <a:off x="4896" y="2544"/>
              <a:ext cx="192" cy="0"/>
            </a:xfrm>
            <a:prstGeom prst="line">
              <a:avLst/>
            </a:prstGeom>
            <a:noFill/>
            <a:ln w="28575">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5069" name="Line 1037">
              <a:extLst>
                <a:ext uri="{FF2B5EF4-FFF2-40B4-BE49-F238E27FC236}">
                  <a16:creationId xmlns:a16="http://schemas.microsoft.com/office/drawing/2014/main" id="{521772DD-F409-41A9-B11D-257497E8DECC}"/>
                </a:ext>
              </a:extLst>
            </p:cNvPr>
            <p:cNvSpPr>
              <a:spLocks noChangeShapeType="1"/>
            </p:cNvSpPr>
            <p:nvPr/>
          </p:nvSpPr>
          <p:spPr bwMode="auto">
            <a:xfrm>
              <a:off x="4896" y="3552"/>
              <a:ext cx="192" cy="0"/>
            </a:xfrm>
            <a:prstGeom prst="line">
              <a:avLst/>
            </a:prstGeom>
            <a:noFill/>
            <a:ln w="28575">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5070" name="Line 1038">
              <a:extLst>
                <a:ext uri="{FF2B5EF4-FFF2-40B4-BE49-F238E27FC236}">
                  <a16:creationId xmlns:a16="http://schemas.microsoft.com/office/drawing/2014/main" id="{FCF07B1C-3D54-4A78-8C66-2B7176948F90}"/>
                </a:ext>
              </a:extLst>
            </p:cNvPr>
            <p:cNvSpPr>
              <a:spLocks noChangeShapeType="1"/>
            </p:cNvSpPr>
            <p:nvPr/>
          </p:nvSpPr>
          <p:spPr bwMode="auto">
            <a:xfrm>
              <a:off x="4992" y="2544"/>
              <a:ext cx="0" cy="1008"/>
            </a:xfrm>
            <a:prstGeom prst="line">
              <a:avLst/>
            </a:prstGeom>
            <a:noFill/>
            <a:ln w="28575">
              <a:solidFill>
                <a:schemeClr val="tx2"/>
              </a:solidFill>
              <a:round/>
              <a:headEnd type="stealth" w="med" len="lg"/>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6410" name="Object 1030">
              <a:extLst>
                <a:ext uri="{FF2B5EF4-FFF2-40B4-BE49-F238E27FC236}">
                  <a16:creationId xmlns:a16="http://schemas.microsoft.com/office/drawing/2014/main" id="{F1CC11D0-AD72-4A7F-A2A7-1E69707B79DF}"/>
                </a:ext>
              </a:extLst>
            </p:cNvPr>
            <p:cNvGraphicFramePr>
              <a:graphicFrameLocks noChangeAspect="1"/>
            </p:cNvGraphicFramePr>
            <p:nvPr/>
          </p:nvGraphicFramePr>
          <p:xfrm>
            <a:off x="5040" y="2784"/>
            <a:ext cx="168" cy="296"/>
          </p:xfrm>
          <a:graphic>
            <a:graphicData uri="http://schemas.openxmlformats.org/presentationml/2006/ole">
              <mc:AlternateContent xmlns:mc="http://schemas.openxmlformats.org/markup-compatibility/2006">
                <mc:Choice xmlns:v="urn:schemas-microsoft-com:vml" Requires="v">
                  <p:oleObj spid="_x0000_s16424" name="公式" r:id="rId7" imgW="91501" imgH="167531" progId="Equation.3">
                    <p:embed/>
                  </p:oleObj>
                </mc:Choice>
                <mc:Fallback>
                  <p:oleObj name="公式" r:id="rId7" imgW="91501" imgH="167531" progId="Equation.3">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40" y="2784"/>
                          <a:ext cx="168"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040">
            <a:extLst>
              <a:ext uri="{FF2B5EF4-FFF2-40B4-BE49-F238E27FC236}">
                <a16:creationId xmlns:a16="http://schemas.microsoft.com/office/drawing/2014/main" id="{30540E9F-88EF-4C58-90BC-4531026784FE}"/>
              </a:ext>
            </a:extLst>
          </p:cNvPr>
          <p:cNvGrpSpPr>
            <a:grpSpLocks/>
          </p:cNvGrpSpPr>
          <p:nvPr/>
        </p:nvGrpSpPr>
        <p:grpSpPr bwMode="auto">
          <a:xfrm>
            <a:off x="5791200" y="3908425"/>
            <a:ext cx="1752600" cy="609600"/>
            <a:chOff x="1872" y="3456"/>
            <a:chExt cx="1104" cy="384"/>
          </a:xfrm>
        </p:grpSpPr>
        <p:sp>
          <p:nvSpPr>
            <p:cNvPr id="45073" name="Line 1041">
              <a:extLst>
                <a:ext uri="{FF2B5EF4-FFF2-40B4-BE49-F238E27FC236}">
                  <a16:creationId xmlns:a16="http://schemas.microsoft.com/office/drawing/2014/main" id="{BE2DE0F2-C13B-4DEC-BB24-4D8F6878BA61}"/>
                </a:ext>
              </a:extLst>
            </p:cNvPr>
            <p:cNvSpPr>
              <a:spLocks noChangeShapeType="1"/>
            </p:cNvSpPr>
            <p:nvPr/>
          </p:nvSpPr>
          <p:spPr bwMode="auto">
            <a:xfrm flipV="1">
              <a:off x="2448" y="3504"/>
              <a:ext cx="336" cy="144"/>
            </a:xfrm>
            <a:prstGeom prst="line">
              <a:avLst/>
            </a:prstGeom>
            <a:noFill/>
            <a:ln w="28575">
              <a:solidFill>
                <a:srgbClr val="FF3399"/>
              </a:solidFill>
              <a:round/>
              <a:headEnd/>
              <a:tailEnd type="stealth" w="med" len="lg"/>
            </a:ln>
            <a:effectLst>
              <a:outerShdw dist="17961" dir="2700000" algn="ctr" rotWithShape="0">
                <a:schemeClr val="folHlink">
                  <a:alpha val="50000"/>
                </a:schemeClr>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6405" name="Object 1029">
              <a:extLst>
                <a:ext uri="{FF2B5EF4-FFF2-40B4-BE49-F238E27FC236}">
                  <a16:creationId xmlns:a16="http://schemas.microsoft.com/office/drawing/2014/main" id="{512DBE4E-2571-47FD-8A9C-AD2CEB53466A}"/>
                </a:ext>
              </a:extLst>
            </p:cNvPr>
            <p:cNvGraphicFramePr>
              <a:graphicFrameLocks noChangeAspect="1"/>
            </p:cNvGraphicFramePr>
            <p:nvPr/>
          </p:nvGraphicFramePr>
          <p:xfrm>
            <a:off x="2688" y="3552"/>
            <a:ext cx="214" cy="238"/>
          </p:xfrm>
          <a:graphic>
            <a:graphicData uri="http://schemas.openxmlformats.org/presentationml/2006/ole">
              <mc:AlternateContent xmlns:mc="http://schemas.openxmlformats.org/markup-compatibility/2006">
                <mc:Choice xmlns:v="urn:schemas-microsoft-com:vml" Requires="v">
                  <p:oleObj spid="_x0000_s16425" name="公式" r:id="rId9" imgW="106670" imgH="121974" progId="Equation.3">
                    <p:embed/>
                  </p:oleObj>
                </mc:Choice>
                <mc:Fallback>
                  <p:oleObj name="公式" r:id="rId9" imgW="106670" imgH="121974" progId="Equation.3">
                    <p:embed/>
                    <p:pic>
                      <p:nvPicPr>
                        <p:cNvPr id="0" name="Object 10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88" y="3552"/>
                          <a:ext cx="214" cy="238"/>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5" name="Oval 1043">
              <a:extLst>
                <a:ext uri="{FF2B5EF4-FFF2-40B4-BE49-F238E27FC236}">
                  <a16:creationId xmlns:a16="http://schemas.microsoft.com/office/drawing/2014/main" id="{83650264-CD0D-4419-B2FB-E9FAF0DC119C}"/>
                </a:ext>
              </a:extLst>
            </p:cNvPr>
            <p:cNvSpPr>
              <a:spLocks noChangeArrowheads="1"/>
            </p:cNvSpPr>
            <p:nvPr/>
          </p:nvSpPr>
          <p:spPr bwMode="auto">
            <a:xfrm>
              <a:off x="1872" y="3456"/>
              <a:ext cx="1104" cy="384"/>
            </a:xfrm>
            <a:prstGeom prst="ellipse">
              <a:avLst/>
            </a:prstGeom>
            <a:noFill/>
            <a:ln w="28575">
              <a:solidFill>
                <a:srgbClr val="FFCC99"/>
              </a:solidFill>
              <a:round/>
              <a:headEnd/>
              <a:tailEnd/>
            </a:ln>
            <a:effectLst>
              <a:outerShdw dist="17961" dir="2700000" algn="ctr" rotWithShape="0">
                <a:schemeClr val="folHlink">
                  <a:alpha val="50000"/>
                </a:schemeClr>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6" name="Group 1044">
            <a:extLst>
              <a:ext uri="{FF2B5EF4-FFF2-40B4-BE49-F238E27FC236}">
                <a16:creationId xmlns:a16="http://schemas.microsoft.com/office/drawing/2014/main" id="{BB2222C8-6E84-45BF-96E0-00AB4CF88754}"/>
              </a:ext>
            </a:extLst>
          </p:cNvPr>
          <p:cNvGrpSpPr>
            <a:grpSpLocks/>
          </p:cNvGrpSpPr>
          <p:nvPr/>
        </p:nvGrpSpPr>
        <p:grpSpPr bwMode="auto">
          <a:xfrm>
            <a:off x="5943600" y="3756025"/>
            <a:ext cx="762000" cy="838200"/>
            <a:chOff x="3744" y="2256"/>
            <a:chExt cx="480" cy="528"/>
          </a:xfrm>
        </p:grpSpPr>
        <p:sp>
          <p:nvSpPr>
            <p:cNvPr id="45077" name="Line 1045">
              <a:extLst>
                <a:ext uri="{FF2B5EF4-FFF2-40B4-BE49-F238E27FC236}">
                  <a16:creationId xmlns:a16="http://schemas.microsoft.com/office/drawing/2014/main" id="{BF74D939-F848-44DC-9714-FDC68A04D63D}"/>
                </a:ext>
              </a:extLst>
            </p:cNvPr>
            <p:cNvSpPr>
              <a:spLocks noChangeShapeType="1"/>
            </p:cNvSpPr>
            <p:nvPr/>
          </p:nvSpPr>
          <p:spPr bwMode="auto">
            <a:xfrm flipH="1" flipV="1">
              <a:off x="3984" y="2496"/>
              <a:ext cx="240" cy="48"/>
            </a:xfrm>
            <a:prstGeom prst="line">
              <a:avLst/>
            </a:prstGeom>
            <a:noFill/>
            <a:ln w="28575">
              <a:solidFill>
                <a:srgbClr val="FF3399"/>
              </a:solidFill>
              <a:round/>
              <a:headEnd/>
              <a:tailEnd type="triangle" w="sm" len="lg"/>
            </a:ln>
            <a:effectLst>
              <a:outerShdw dist="28398" dir="1593903" algn="ctr" rotWithShape="0">
                <a:schemeClr val="folHlink">
                  <a:alpha val="50000"/>
                </a:schemeClr>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5078" name="Line 1046">
              <a:extLst>
                <a:ext uri="{FF2B5EF4-FFF2-40B4-BE49-F238E27FC236}">
                  <a16:creationId xmlns:a16="http://schemas.microsoft.com/office/drawing/2014/main" id="{65607D71-C7DA-468A-B395-3B2BC81A38EA}"/>
                </a:ext>
              </a:extLst>
            </p:cNvPr>
            <p:cNvSpPr>
              <a:spLocks noChangeShapeType="1"/>
            </p:cNvSpPr>
            <p:nvPr/>
          </p:nvSpPr>
          <p:spPr bwMode="auto">
            <a:xfrm flipH="1">
              <a:off x="3888" y="2544"/>
              <a:ext cx="336" cy="240"/>
            </a:xfrm>
            <a:prstGeom prst="line">
              <a:avLst/>
            </a:prstGeom>
            <a:noFill/>
            <a:ln w="28575">
              <a:solidFill>
                <a:srgbClr val="D60093"/>
              </a:solidFill>
              <a:round/>
              <a:headEnd/>
              <a:tailEnd type="stealth" w="med" len="lg"/>
            </a:ln>
            <a:effectLst>
              <a:outerShdw dist="17961" dir="2700000" algn="ctr" rotWithShape="0">
                <a:schemeClr val="folHlink">
                  <a:alpha val="50000"/>
                </a:schemeClr>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6402" name="Object 1027">
              <a:extLst>
                <a:ext uri="{FF2B5EF4-FFF2-40B4-BE49-F238E27FC236}">
                  <a16:creationId xmlns:a16="http://schemas.microsoft.com/office/drawing/2014/main" id="{373E32CE-0EF3-4653-9B59-41709EFE87C4}"/>
                </a:ext>
              </a:extLst>
            </p:cNvPr>
            <p:cNvGraphicFramePr>
              <a:graphicFrameLocks noChangeAspect="1"/>
            </p:cNvGraphicFramePr>
            <p:nvPr/>
          </p:nvGraphicFramePr>
          <p:xfrm>
            <a:off x="3984" y="2256"/>
            <a:ext cx="213" cy="240"/>
          </p:xfrm>
          <a:graphic>
            <a:graphicData uri="http://schemas.openxmlformats.org/presentationml/2006/ole">
              <mc:AlternateContent xmlns:mc="http://schemas.openxmlformats.org/markup-compatibility/2006">
                <mc:Choice xmlns:v="urn:schemas-microsoft-com:vml" Requires="v">
                  <p:oleObj spid="_x0000_s16426" name="公式" r:id="rId11" imgW="183002" imgH="205740" progId="Equation.3">
                    <p:embed/>
                  </p:oleObj>
                </mc:Choice>
                <mc:Fallback>
                  <p:oleObj name="公式" r:id="rId11" imgW="183002" imgH="205740" progId="Equation.3">
                    <p:embed/>
                    <p:pic>
                      <p:nvPicPr>
                        <p:cNvPr id="0" name="Object 10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 y="2256"/>
                          <a:ext cx="213" cy="240"/>
                        </a:xfrm>
                        <a:prstGeom prst="rect">
                          <a:avLst/>
                        </a:prstGeom>
                        <a:noFill/>
                        <a:ln>
                          <a:noFill/>
                        </a:ln>
                        <a:effectLst>
                          <a:outerShdw dist="12700" dir="54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3" name="Object 1028">
              <a:extLst>
                <a:ext uri="{FF2B5EF4-FFF2-40B4-BE49-F238E27FC236}">
                  <a16:creationId xmlns:a16="http://schemas.microsoft.com/office/drawing/2014/main" id="{6CE23FA7-A923-463D-AE95-52E525838C8D}"/>
                </a:ext>
              </a:extLst>
            </p:cNvPr>
            <p:cNvGraphicFramePr>
              <a:graphicFrameLocks noChangeAspect="1"/>
            </p:cNvGraphicFramePr>
            <p:nvPr/>
          </p:nvGraphicFramePr>
          <p:xfrm>
            <a:off x="3744" y="2496"/>
            <a:ext cx="226" cy="240"/>
          </p:xfrm>
          <a:graphic>
            <a:graphicData uri="http://schemas.openxmlformats.org/presentationml/2006/ole">
              <mc:AlternateContent xmlns:mc="http://schemas.openxmlformats.org/markup-compatibility/2006">
                <mc:Choice xmlns:v="urn:schemas-microsoft-com:vml" Requires="v">
                  <p:oleObj spid="_x0000_s16427" name="公式" r:id="rId13" imgW="198171" imgH="205740" progId="Equation.3">
                    <p:embed/>
                  </p:oleObj>
                </mc:Choice>
                <mc:Fallback>
                  <p:oleObj name="公式" r:id="rId13" imgW="198171" imgH="205740" progId="Equation.3">
                    <p:embed/>
                    <p:pic>
                      <p:nvPicPr>
                        <p:cNvPr id="0" name="Object 10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4" y="2496"/>
                          <a:ext cx="226" cy="240"/>
                        </a:xfrm>
                        <a:prstGeom prst="rect">
                          <a:avLst/>
                        </a:prstGeom>
                        <a:noFill/>
                        <a:ln>
                          <a:noFill/>
                        </a:ln>
                        <a:effectLst>
                          <a:outerShdw dist="12700" dir="54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10594" name="Object 1026">
            <a:extLst>
              <a:ext uri="{FF2B5EF4-FFF2-40B4-BE49-F238E27FC236}">
                <a16:creationId xmlns:a16="http://schemas.microsoft.com/office/drawing/2014/main" id="{4AA679C0-9089-44EF-98B4-85AF78434E6D}"/>
              </a:ext>
            </a:extLst>
          </p:cNvPr>
          <p:cNvGraphicFramePr>
            <a:graphicFrameLocks noChangeAspect="1"/>
          </p:cNvGraphicFramePr>
          <p:nvPr/>
        </p:nvGraphicFramePr>
        <p:xfrm>
          <a:off x="1344613" y="5445125"/>
          <a:ext cx="1787525" cy="1020763"/>
        </p:xfrm>
        <a:graphic>
          <a:graphicData uri="http://schemas.openxmlformats.org/presentationml/2006/ole">
            <mc:AlternateContent xmlns:mc="http://schemas.openxmlformats.org/markup-compatibility/2006">
              <mc:Choice xmlns:v="urn:schemas-microsoft-com:vml" Requires="v">
                <p:oleObj spid="_x0000_s16428" name="公式" r:id="rId15" imgW="769686" imgH="434258" progId="Equation.3">
                  <p:embed/>
                </p:oleObj>
              </mc:Choice>
              <mc:Fallback>
                <p:oleObj name="公式" r:id="rId15" imgW="769686" imgH="434258" progId="Equation.3">
                  <p:embed/>
                  <p:pic>
                    <p:nvPicPr>
                      <p:cNvPr id="0" name="Object 10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44613" y="5445125"/>
                        <a:ext cx="1787525" cy="10207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397" name="Group 28">
            <a:extLst>
              <a:ext uri="{FF2B5EF4-FFF2-40B4-BE49-F238E27FC236}">
                <a16:creationId xmlns:a16="http://schemas.microsoft.com/office/drawing/2014/main" id="{01A02947-7409-48BE-B32C-0C2F56F6C9CF}"/>
              </a:ext>
            </a:extLst>
          </p:cNvPr>
          <p:cNvGrpSpPr>
            <a:grpSpLocks/>
          </p:cNvGrpSpPr>
          <p:nvPr/>
        </p:nvGrpSpPr>
        <p:grpSpPr bwMode="auto">
          <a:xfrm>
            <a:off x="0" y="303213"/>
            <a:ext cx="5715000" cy="1068387"/>
            <a:chOff x="0" y="191"/>
            <a:chExt cx="3600" cy="673"/>
          </a:xfrm>
        </p:grpSpPr>
        <p:pic>
          <p:nvPicPr>
            <p:cNvPr id="16398" name="Picture 31" descr="bar_1">
              <a:extLst>
                <a:ext uri="{FF2B5EF4-FFF2-40B4-BE49-F238E27FC236}">
                  <a16:creationId xmlns:a16="http://schemas.microsoft.com/office/drawing/2014/main" id="{BDBD2B69-108E-4075-BC90-61A2F1CF81D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BEC8E587-AAE0-4E58-B329-996F7011C4B4}"/>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eaLnBrk="1" hangingPunct="1">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Effect transition="in" filter="dissolve">
                                      <p:cBhvr>
                                        <p:cTn id="7" dur="500"/>
                                        <p:tgtEl>
                                          <p:spTgt spid="450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059"/>
                                        </p:tgtEl>
                                        <p:attrNameLst>
                                          <p:attrName>style.visibility</p:attrName>
                                        </p:attrNameLst>
                                      </p:cBhvr>
                                      <p:to>
                                        <p:strVal val="visible"/>
                                      </p:to>
                                    </p:set>
                                    <p:animEffect transition="in" filter="dissolve">
                                      <p:cBhvr>
                                        <p:cTn id="12" dur="500"/>
                                        <p:tgtEl>
                                          <p:spTgt spid="450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10592"/>
                                        </p:tgtEl>
                                        <p:attrNameLst>
                                          <p:attrName>style.visibility</p:attrName>
                                        </p:attrNameLst>
                                      </p:cBhvr>
                                      <p:to>
                                        <p:strVal val="visible"/>
                                      </p:to>
                                    </p:set>
                                    <p:animEffect transition="in" filter="dissolve">
                                      <p:cBhvr>
                                        <p:cTn id="32" dur="500"/>
                                        <p:tgtEl>
                                          <p:spTgt spid="1105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0593"/>
                                        </p:tgtEl>
                                        <p:attrNameLst>
                                          <p:attrName>style.visibility</p:attrName>
                                        </p:attrNameLst>
                                      </p:cBhvr>
                                      <p:to>
                                        <p:strVal val="visible"/>
                                      </p:to>
                                    </p:set>
                                    <p:animEffect transition="in" filter="dissolve">
                                      <p:cBhvr>
                                        <p:cTn id="37" dur="500"/>
                                        <p:tgtEl>
                                          <p:spTgt spid="110593"/>
                                        </p:tgtEl>
                                      </p:cBhvr>
                                    </p:animEffect>
                                  </p:childTnLst>
                                </p:cTn>
                              </p:par>
                            </p:childTnLst>
                          </p:cTn>
                        </p:par>
                        <p:par>
                          <p:cTn id="38" fill="hold" nodeType="afterGroup">
                            <p:stCondLst>
                              <p:cond delay="500"/>
                            </p:stCondLst>
                            <p:childTnLst>
                              <p:par>
                                <p:cTn id="39" presetID="9" presetClass="entr" presetSubtype="0"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dissolve">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110594"/>
                                        </p:tgtEl>
                                        <p:attrNameLst>
                                          <p:attrName>style.visibility</p:attrName>
                                        </p:attrNameLst>
                                      </p:cBhvr>
                                      <p:to>
                                        <p:strVal val="visible"/>
                                      </p:to>
                                    </p:set>
                                    <p:animEffect transition="in" filter="dissolve">
                                      <p:cBhvr>
                                        <p:cTn id="46" dur="500"/>
                                        <p:tgtEl>
                                          <p:spTgt spid="110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autoUpdateAnimBg="0"/>
      <p:bldP spid="4505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日期占位符 1">
            <a:extLst>
              <a:ext uri="{FF2B5EF4-FFF2-40B4-BE49-F238E27FC236}">
                <a16:creationId xmlns:a16="http://schemas.microsoft.com/office/drawing/2014/main" id="{B437698F-0732-4F66-98B8-E852998EBF43}"/>
              </a:ext>
            </a:extLst>
          </p:cNvPr>
          <p:cNvSpPr txBox="1">
            <a:spLocks noGrp="1"/>
          </p:cNvSpPr>
          <p:nvPr/>
        </p:nvSpPr>
        <p:spPr bwMode="auto">
          <a:xfrm>
            <a:off x="685800" y="6248400"/>
            <a:ext cx="1905000" cy="457200"/>
          </a:xfrm>
          <a:prstGeom prst="rect">
            <a:avLst/>
          </a:prstGeom>
          <a:noFill/>
          <a:ln>
            <a:miter lim="800000"/>
            <a:headEnd/>
            <a:tailEnd/>
          </a:ln>
        </p:spPr>
        <p:txBody>
          <a:bodyPr/>
          <a:lstStyle/>
          <a:p>
            <a:pPr eaLnBrk="1" hangingPunct="1">
              <a:defRPr/>
            </a:pPr>
            <a:fld id="{FC06D894-8804-4F2C-9969-7D9D24AF8A0F}" type="datetime9">
              <a:rPr lang="en-US" sz="1400" b="0">
                <a:latin typeface="+mn-lt"/>
                <a:ea typeface="+mn-ea"/>
              </a:rPr>
              <a:pPr eaLnBrk="1" hangingPunct="1">
                <a:defRPr/>
              </a:pPr>
              <a:t>12/22/2017 6:15:21 PM</a:t>
            </a:fld>
            <a:endParaRPr lang="en-US" altLang="zh-CN" sz="1400" b="0">
              <a:latin typeface="+mn-lt"/>
              <a:ea typeface="+mn-ea"/>
            </a:endParaRPr>
          </a:p>
        </p:txBody>
      </p:sp>
      <p:sp>
        <p:nvSpPr>
          <p:cNvPr id="17411" name="灯片编号占位符 3">
            <a:extLst>
              <a:ext uri="{FF2B5EF4-FFF2-40B4-BE49-F238E27FC236}">
                <a16:creationId xmlns:a16="http://schemas.microsoft.com/office/drawing/2014/main" id="{F11B0423-1AD5-423A-8CF7-54BD33540A25}"/>
              </a:ext>
            </a:extLst>
          </p:cNvPr>
          <p:cNvSpPr txBox="1">
            <a:spLocks noGrp="1" noChangeArrowheads="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fld id="{C91C97EF-A649-4362-8E98-CFE750725B43}" type="slidenum">
              <a:rPr lang="en-US" altLang="zh-CN" sz="1400" b="0"/>
              <a:pPr algn="r" eaLnBrk="1" hangingPunct="1">
                <a:spcBef>
                  <a:spcPct val="0"/>
                </a:spcBef>
                <a:buFontTx/>
                <a:buNone/>
              </a:pPr>
              <a:t>15</a:t>
            </a:fld>
            <a:endParaRPr lang="en-US" altLang="zh-CN" sz="1400" b="0"/>
          </a:p>
        </p:txBody>
      </p:sp>
      <p:sp>
        <p:nvSpPr>
          <p:cNvPr id="46082" name="Text Box 1026">
            <a:extLst>
              <a:ext uri="{FF2B5EF4-FFF2-40B4-BE49-F238E27FC236}">
                <a16:creationId xmlns:a16="http://schemas.microsoft.com/office/drawing/2014/main" id="{0C2A8F4E-3740-4D4B-91DD-8BF80ADFDCE3}"/>
              </a:ext>
            </a:extLst>
          </p:cNvPr>
          <p:cNvSpPr txBox="1">
            <a:spLocks noChangeArrowheads="1"/>
          </p:cNvSpPr>
          <p:nvPr/>
        </p:nvSpPr>
        <p:spPr bwMode="auto">
          <a:xfrm>
            <a:off x="468313" y="1263650"/>
            <a:ext cx="83820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rgbClr val="99FF99"/>
                </a:solidFill>
                <a:latin typeface="幼圆" panose="02010509060101010101" pitchFamily="49" charset="-122"/>
                <a:ea typeface="幼圆" panose="02010509060101010101" pitchFamily="49" charset="-122"/>
              </a:rPr>
              <a:t>解</a:t>
            </a:r>
            <a:r>
              <a:rPr lang="en-US" altLang="zh-CN" sz="2800">
                <a:solidFill>
                  <a:srgbClr val="99FF99"/>
                </a:solidFill>
                <a:latin typeface="幼圆" panose="02010509060101010101" pitchFamily="49" charset="-122"/>
                <a:ea typeface="幼圆" panose="02010509060101010101" pitchFamily="49" charset="-122"/>
              </a:rPr>
              <a:t>(2)</a:t>
            </a:r>
            <a:r>
              <a:rPr lang="zh-CN" altLang="en-US" sz="2800">
                <a:latin typeface="幼圆" panose="02010509060101010101" pitchFamily="49" charset="-122"/>
                <a:ea typeface="幼圆" panose="02010509060101010101" pitchFamily="49" charset="-122"/>
              </a:rPr>
              <a:t>也可以先假设导体内电流为</a:t>
            </a:r>
            <a:r>
              <a:rPr lang="en-US" altLang="zh-CN" sz="2800" i="1">
                <a:ea typeface="幼圆" panose="02010509060101010101" pitchFamily="49" charset="-122"/>
              </a:rPr>
              <a:t>I</a:t>
            </a:r>
            <a:r>
              <a:rPr lang="zh-CN" altLang="en-US" sz="2800">
                <a:latin typeface="幼圆" panose="02010509060101010101" pitchFamily="49" charset="-122"/>
                <a:ea typeface="幼圆" panose="02010509060101010101" pitchFamily="49" charset="-122"/>
              </a:rPr>
              <a:t>，由欧姆定律的微分形式，求出导体内的电场强度和电势差，再解出</a:t>
            </a:r>
          </a:p>
          <a:p>
            <a:pPr eaLnBrk="1" hangingPunct="1">
              <a:spcBef>
                <a:spcPct val="50000"/>
              </a:spcBef>
              <a:buFontTx/>
              <a:buNone/>
            </a:pPr>
            <a:r>
              <a:rPr lang="zh-CN" altLang="en-US" sz="2800">
                <a:latin typeface="幼圆" panose="02010509060101010101" pitchFamily="49" charset="-122"/>
                <a:ea typeface="幼圆" panose="02010509060101010101" pitchFamily="49" charset="-122"/>
              </a:rPr>
              <a:t>圆柱导体的径向电阻。</a:t>
            </a:r>
          </a:p>
        </p:txBody>
      </p:sp>
      <p:graphicFrame>
        <p:nvGraphicFramePr>
          <p:cNvPr id="111616" name="Object 1024">
            <a:extLst>
              <a:ext uri="{FF2B5EF4-FFF2-40B4-BE49-F238E27FC236}">
                <a16:creationId xmlns:a16="http://schemas.microsoft.com/office/drawing/2014/main" id="{16E05089-4905-49E8-8AF2-FC6B43D91FED}"/>
              </a:ext>
            </a:extLst>
          </p:cNvPr>
          <p:cNvGraphicFramePr>
            <a:graphicFrameLocks noChangeAspect="1"/>
          </p:cNvGraphicFramePr>
          <p:nvPr/>
        </p:nvGraphicFramePr>
        <p:xfrm>
          <a:off x="4356100" y="2205038"/>
          <a:ext cx="1298575" cy="901700"/>
        </p:xfrm>
        <a:graphic>
          <a:graphicData uri="http://schemas.openxmlformats.org/presentationml/2006/ole">
            <mc:AlternateContent xmlns:mc="http://schemas.openxmlformats.org/markup-compatibility/2006">
              <mc:Choice xmlns:v="urn:schemas-microsoft-com:vml" Requires="v">
                <p:oleObj spid="_x0000_s17456" name="公式" r:id="rId3" imgW="579100" imgH="396294" progId="Equation.3">
                  <p:embed/>
                </p:oleObj>
              </mc:Choice>
              <mc:Fallback>
                <p:oleObj name="公式" r:id="rId3" imgW="579100" imgH="396294"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2205038"/>
                        <a:ext cx="1298575" cy="901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17" name="Object 1025">
            <a:extLst>
              <a:ext uri="{FF2B5EF4-FFF2-40B4-BE49-F238E27FC236}">
                <a16:creationId xmlns:a16="http://schemas.microsoft.com/office/drawing/2014/main" id="{F365EA76-C7CB-4CB1-8C9D-F830AA8C94D7}"/>
              </a:ext>
            </a:extLst>
          </p:cNvPr>
          <p:cNvGraphicFramePr>
            <a:graphicFrameLocks noChangeAspect="1"/>
          </p:cNvGraphicFramePr>
          <p:nvPr/>
        </p:nvGraphicFramePr>
        <p:xfrm>
          <a:off x="1258888" y="3141663"/>
          <a:ext cx="2020887" cy="895350"/>
        </p:xfrm>
        <a:graphic>
          <a:graphicData uri="http://schemas.openxmlformats.org/presentationml/2006/ole">
            <mc:AlternateContent xmlns:mc="http://schemas.openxmlformats.org/markup-compatibility/2006">
              <mc:Choice xmlns:v="urn:schemas-microsoft-com:vml" Requires="v">
                <p:oleObj spid="_x0000_s17457" name="公式" r:id="rId5" imgW="906693" imgH="396294" progId="Equation.3">
                  <p:embed/>
                </p:oleObj>
              </mc:Choice>
              <mc:Fallback>
                <p:oleObj name="公式" r:id="rId5" imgW="906693" imgH="396294"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141663"/>
                        <a:ext cx="2020887" cy="895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04" name="Text Box 1048">
            <a:extLst>
              <a:ext uri="{FF2B5EF4-FFF2-40B4-BE49-F238E27FC236}">
                <a16:creationId xmlns:a16="http://schemas.microsoft.com/office/drawing/2014/main" id="{D8FEEEE9-CB3F-45DA-BD42-9AD26C3CA2BE}"/>
              </a:ext>
            </a:extLst>
          </p:cNvPr>
          <p:cNvSpPr txBox="1">
            <a:spLocks noChangeArrowheads="1"/>
          </p:cNvSpPr>
          <p:nvPr/>
        </p:nvSpPr>
        <p:spPr bwMode="auto">
          <a:xfrm>
            <a:off x="457200" y="4076700"/>
            <a:ext cx="449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latin typeface="幼圆" panose="02010509060101010101" pitchFamily="49" charset="-122"/>
                <a:ea typeface="幼圆" panose="02010509060101010101" pitchFamily="49" charset="-122"/>
              </a:rPr>
              <a:t>导体内外表面的电势差</a:t>
            </a:r>
          </a:p>
        </p:txBody>
      </p:sp>
      <p:graphicFrame>
        <p:nvGraphicFramePr>
          <p:cNvPr id="111618" name="Object 1026">
            <a:extLst>
              <a:ext uri="{FF2B5EF4-FFF2-40B4-BE49-F238E27FC236}">
                <a16:creationId xmlns:a16="http://schemas.microsoft.com/office/drawing/2014/main" id="{E0BC5B5A-81A2-472D-9489-B62D819D7A28}"/>
              </a:ext>
            </a:extLst>
          </p:cNvPr>
          <p:cNvGraphicFramePr>
            <a:graphicFrameLocks noChangeAspect="1"/>
          </p:cNvGraphicFramePr>
          <p:nvPr/>
        </p:nvGraphicFramePr>
        <p:xfrm>
          <a:off x="609600" y="4657725"/>
          <a:ext cx="1955800" cy="790575"/>
        </p:xfrm>
        <a:graphic>
          <a:graphicData uri="http://schemas.openxmlformats.org/presentationml/2006/ole">
            <mc:AlternateContent xmlns:mc="http://schemas.openxmlformats.org/markup-compatibility/2006">
              <mc:Choice xmlns:v="urn:schemas-microsoft-com:vml" Requires="v">
                <p:oleObj spid="_x0000_s17458" name="公式" r:id="rId7" imgW="868772" imgH="350493" progId="Equation.3">
                  <p:embed/>
                </p:oleObj>
              </mc:Choice>
              <mc:Fallback>
                <p:oleObj name="公式" r:id="rId7" imgW="868772" imgH="350493" progId="Equation.3">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4657725"/>
                        <a:ext cx="1955800" cy="7905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19" name="Object 1027">
            <a:extLst>
              <a:ext uri="{FF2B5EF4-FFF2-40B4-BE49-F238E27FC236}">
                <a16:creationId xmlns:a16="http://schemas.microsoft.com/office/drawing/2014/main" id="{8B581FDC-E41E-473F-9F72-753D7E4FDAA1}"/>
              </a:ext>
            </a:extLst>
          </p:cNvPr>
          <p:cNvGraphicFramePr>
            <a:graphicFrameLocks noChangeAspect="1"/>
          </p:cNvGraphicFramePr>
          <p:nvPr/>
        </p:nvGraphicFramePr>
        <p:xfrm>
          <a:off x="2700338" y="4581525"/>
          <a:ext cx="1755775" cy="901700"/>
        </p:xfrm>
        <a:graphic>
          <a:graphicData uri="http://schemas.openxmlformats.org/presentationml/2006/ole">
            <mc:AlternateContent xmlns:mc="http://schemas.openxmlformats.org/markup-compatibility/2006">
              <mc:Choice xmlns:v="urn:schemas-microsoft-com:vml" Requires="v">
                <p:oleObj spid="_x0000_s17459" name="公式" r:id="rId9" imgW="777271" imgH="396294" progId="Equation.3">
                  <p:embed/>
                </p:oleObj>
              </mc:Choice>
              <mc:Fallback>
                <p:oleObj name="公式" r:id="rId9" imgW="777271" imgH="396294" progId="Equation.3">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0338" y="4581525"/>
                        <a:ext cx="1755775" cy="901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0" name="Object 1028">
            <a:extLst>
              <a:ext uri="{FF2B5EF4-FFF2-40B4-BE49-F238E27FC236}">
                <a16:creationId xmlns:a16="http://schemas.microsoft.com/office/drawing/2014/main" id="{F85A6B48-54AF-4A50-8717-4DF8314BBE62}"/>
              </a:ext>
            </a:extLst>
          </p:cNvPr>
          <p:cNvGraphicFramePr>
            <a:graphicFrameLocks noChangeAspect="1"/>
          </p:cNvGraphicFramePr>
          <p:nvPr/>
        </p:nvGraphicFramePr>
        <p:xfrm>
          <a:off x="2700338" y="5522913"/>
          <a:ext cx="1655762" cy="949325"/>
        </p:xfrm>
        <a:graphic>
          <a:graphicData uri="http://schemas.openxmlformats.org/presentationml/2006/ole">
            <mc:AlternateContent xmlns:mc="http://schemas.openxmlformats.org/markup-compatibility/2006">
              <mc:Choice xmlns:v="urn:schemas-microsoft-com:vml" Requires="v">
                <p:oleObj spid="_x0000_s17460" name="公式" r:id="rId11" imgW="769686" imgH="434258" progId="Equation.3">
                  <p:embed/>
                </p:oleObj>
              </mc:Choice>
              <mc:Fallback>
                <p:oleObj name="公式" r:id="rId11" imgW="769686" imgH="434258" progId="Equation.3">
                  <p:embed/>
                  <p:pic>
                    <p:nvPicPr>
                      <p:cNvPr id="0" name="Object 10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5522913"/>
                        <a:ext cx="1655762" cy="9493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419" name="Group 1076">
            <a:extLst>
              <a:ext uri="{FF2B5EF4-FFF2-40B4-BE49-F238E27FC236}">
                <a16:creationId xmlns:a16="http://schemas.microsoft.com/office/drawing/2014/main" id="{769A4A75-2D53-4D28-8D73-917D6D68F05A}"/>
              </a:ext>
            </a:extLst>
          </p:cNvPr>
          <p:cNvGrpSpPr>
            <a:grpSpLocks/>
          </p:cNvGrpSpPr>
          <p:nvPr/>
        </p:nvGrpSpPr>
        <p:grpSpPr bwMode="auto">
          <a:xfrm>
            <a:off x="4953000" y="3168650"/>
            <a:ext cx="3733800" cy="3429000"/>
            <a:chOff x="3120" y="1996"/>
            <a:chExt cx="2352" cy="2160"/>
          </a:xfrm>
        </p:grpSpPr>
        <p:grpSp>
          <p:nvGrpSpPr>
            <p:cNvPr id="17427" name="Group 1057">
              <a:extLst>
                <a:ext uri="{FF2B5EF4-FFF2-40B4-BE49-F238E27FC236}">
                  <a16:creationId xmlns:a16="http://schemas.microsoft.com/office/drawing/2014/main" id="{8F81E56B-AE04-4D45-9EEE-C06FD550E536}"/>
                </a:ext>
              </a:extLst>
            </p:cNvPr>
            <p:cNvGrpSpPr>
              <a:grpSpLocks/>
            </p:cNvGrpSpPr>
            <p:nvPr/>
          </p:nvGrpSpPr>
          <p:grpSpPr bwMode="auto">
            <a:xfrm>
              <a:off x="3120" y="1996"/>
              <a:ext cx="2352" cy="2160"/>
              <a:chOff x="3120" y="1872"/>
              <a:chExt cx="2352" cy="2160"/>
            </a:xfrm>
          </p:grpSpPr>
          <p:sp>
            <p:nvSpPr>
              <p:cNvPr id="46114" name="Rectangle 1058">
                <a:extLst>
                  <a:ext uri="{FF2B5EF4-FFF2-40B4-BE49-F238E27FC236}">
                    <a16:creationId xmlns:a16="http://schemas.microsoft.com/office/drawing/2014/main" id="{31891EAE-6918-4F36-A42F-5A501DDC5B1C}"/>
                  </a:ext>
                </a:extLst>
              </p:cNvPr>
              <p:cNvSpPr>
                <a:spLocks noChangeArrowheads="1"/>
              </p:cNvSpPr>
              <p:nvPr/>
            </p:nvSpPr>
            <p:spPr bwMode="auto">
              <a:xfrm>
                <a:off x="3120" y="1872"/>
                <a:ext cx="2352" cy="2160"/>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17443" name="Group 1059">
                <a:extLst>
                  <a:ext uri="{FF2B5EF4-FFF2-40B4-BE49-F238E27FC236}">
                    <a16:creationId xmlns:a16="http://schemas.microsoft.com/office/drawing/2014/main" id="{449BAC35-EA49-4821-BB8D-9C34115C4AB2}"/>
                  </a:ext>
                </a:extLst>
              </p:cNvPr>
              <p:cNvGrpSpPr>
                <a:grpSpLocks/>
              </p:cNvGrpSpPr>
              <p:nvPr/>
            </p:nvGrpSpPr>
            <p:grpSpPr bwMode="auto">
              <a:xfrm>
                <a:off x="3504" y="2304"/>
                <a:ext cx="1392" cy="1488"/>
                <a:chOff x="3504" y="2304"/>
                <a:chExt cx="1392" cy="1488"/>
              </a:xfrm>
            </p:grpSpPr>
            <p:sp>
              <p:nvSpPr>
                <p:cNvPr id="46116" name="AutoShape 1060">
                  <a:extLst>
                    <a:ext uri="{FF2B5EF4-FFF2-40B4-BE49-F238E27FC236}">
                      <a16:creationId xmlns:a16="http://schemas.microsoft.com/office/drawing/2014/main" id="{59ADB966-5D04-41A1-A0BC-E3B628026432}"/>
                    </a:ext>
                  </a:extLst>
                </p:cNvPr>
                <p:cNvSpPr>
                  <a:spLocks noChangeArrowheads="1"/>
                </p:cNvSpPr>
                <p:nvPr/>
              </p:nvSpPr>
              <p:spPr bwMode="auto">
                <a:xfrm>
                  <a:off x="3504" y="2304"/>
                  <a:ext cx="1392" cy="1488"/>
                </a:xfrm>
                <a:prstGeom prst="can">
                  <a:avLst>
                    <a:gd name="adj" fmla="val 36206"/>
                  </a:avLst>
                </a:prstGeom>
                <a:gradFill rotWithShape="0">
                  <a:gsLst>
                    <a:gs pos="0">
                      <a:srgbClr val="7DE9D4">
                        <a:gamma/>
                        <a:shade val="56078"/>
                        <a:invGamma/>
                      </a:srgbClr>
                    </a:gs>
                    <a:gs pos="50000">
                      <a:srgbClr val="7DE9D4"/>
                    </a:gs>
                    <a:gs pos="100000">
                      <a:srgbClr val="7DE9D4">
                        <a:gamma/>
                        <a:shade val="56078"/>
                        <a:invGamma/>
                      </a:srgbClr>
                    </a:gs>
                  </a:gsLst>
                  <a:lin ang="0" scaled="1"/>
                </a:gradFill>
                <a:ln w="28575">
                  <a:no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6117" name="Oval 1061">
                  <a:extLst>
                    <a:ext uri="{FF2B5EF4-FFF2-40B4-BE49-F238E27FC236}">
                      <a16:creationId xmlns:a16="http://schemas.microsoft.com/office/drawing/2014/main" id="{7C727A04-D4FA-46E5-86B0-83297DE7858F}"/>
                    </a:ext>
                  </a:extLst>
                </p:cNvPr>
                <p:cNvSpPr>
                  <a:spLocks noChangeArrowheads="1"/>
                </p:cNvSpPr>
                <p:nvPr/>
              </p:nvSpPr>
              <p:spPr bwMode="auto">
                <a:xfrm>
                  <a:off x="3936" y="2448"/>
                  <a:ext cx="528" cy="192"/>
                </a:xfrm>
                <a:prstGeom prst="ellipse">
                  <a:avLst/>
                </a:prstGeom>
                <a:gradFill rotWithShape="0">
                  <a:gsLst>
                    <a:gs pos="0">
                      <a:schemeClr val="folHlink">
                        <a:gamma/>
                        <a:shade val="56078"/>
                        <a:invGamma/>
                      </a:schemeClr>
                    </a:gs>
                    <a:gs pos="50000">
                      <a:schemeClr val="folHlink"/>
                    </a:gs>
                    <a:gs pos="100000">
                      <a:schemeClr val="folHlink">
                        <a:gamma/>
                        <a:shade val="56078"/>
                        <a:invGamma/>
                      </a:schemeClr>
                    </a:gs>
                  </a:gsLst>
                  <a:lin ang="0" scaled="1"/>
                </a:gradFill>
                <a:ln w="9525">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grpSp>
          <p:nvGrpSpPr>
            <p:cNvPr id="17428" name="Group 1062">
              <a:extLst>
                <a:ext uri="{FF2B5EF4-FFF2-40B4-BE49-F238E27FC236}">
                  <a16:creationId xmlns:a16="http://schemas.microsoft.com/office/drawing/2014/main" id="{B2A9964D-1962-48A5-BA61-C805C294A927}"/>
                </a:ext>
              </a:extLst>
            </p:cNvPr>
            <p:cNvGrpSpPr>
              <a:grpSpLocks/>
            </p:cNvGrpSpPr>
            <p:nvPr/>
          </p:nvGrpSpPr>
          <p:grpSpPr bwMode="auto">
            <a:xfrm>
              <a:off x="4896" y="2694"/>
              <a:ext cx="312" cy="1008"/>
              <a:chOff x="4896" y="2544"/>
              <a:chExt cx="312" cy="1008"/>
            </a:xfrm>
          </p:grpSpPr>
          <p:sp>
            <p:nvSpPr>
              <p:cNvPr id="46119" name="Line 1063">
                <a:extLst>
                  <a:ext uri="{FF2B5EF4-FFF2-40B4-BE49-F238E27FC236}">
                    <a16:creationId xmlns:a16="http://schemas.microsoft.com/office/drawing/2014/main" id="{8D6D0C90-B88A-46A4-AABD-96BF67A63B9E}"/>
                  </a:ext>
                </a:extLst>
              </p:cNvPr>
              <p:cNvSpPr>
                <a:spLocks noChangeShapeType="1"/>
              </p:cNvSpPr>
              <p:nvPr/>
            </p:nvSpPr>
            <p:spPr bwMode="auto">
              <a:xfrm>
                <a:off x="4896" y="2544"/>
                <a:ext cx="192" cy="0"/>
              </a:xfrm>
              <a:prstGeom prst="line">
                <a:avLst/>
              </a:prstGeom>
              <a:noFill/>
              <a:ln w="28575">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6120" name="Line 1064">
                <a:extLst>
                  <a:ext uri="{FF2B5EF4-FFF2-40B4-BE49-F238E27FC236}">
                    <a16:creationId xmlns:a16="http://schemas.microsoft.com/office/drawing/2014/main" id="{1B7AFA40-985B-475A-AE7F-A95A871F857D}"/>
                  </a:ext>
                </a:extLst>
              </p:cNvPr>
              <p:cNvSpPr>
                <a:spLocks noChangeShapeType="1"/>
              </p:cNvSpPr>
              <p:nvPr/>
            </p:nvSpPr>
            <p:spPr bwMode="auto">
              <a:xfrm>
                <a:off x="4896" y="3552"/>
                <a:ext cx="192" cy="0"/>
              </a:xfrm>
              <a:prstGeom prst="line">
                <a:avLst/>
              </a:prstGeom>
              <a:noFill/>
              <a:ln w="28575">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6121" name="Line 1065">
                <a:extLst>
                  <a:ext uri="{FF2B5EF4-FFF2-40B4-BE49-F238E27FC236}">
                    <a16:creationId xmlns:a16="http://schemas.microsoft.com/office/drawing/2014/main" id="{36E1E578-DC56-4020-A026-F859E6C1A981}"/>
                  </a:ext>
                </a:extLst>
              </p:cNvPr>
              <p:cNvSpPr>
                <a:spLocks noChangeShapeType="1"/>
              </p:cNvSpPr>
              <p:nvPr/>
            </p:nvSpPr>
            <p:spPr bwMode="auto">
              <a:xfrm>
                <a:off x="4992" y="2544"/>
                <a:ext cx="0" cy="1008"/>
              </a:xfrm>
              <a:prstGeom prst="line">
                <a:avLst/>
              </a:prstGeom>
              <a:noFill/>
              <a:ln w="28575">
                <a:solidFill>
                  <a:schemeClr val="tx2"/>
                </a:solidFill>
                <a:round/>
                <a:headEnd type="stealth" w="med" len="lg"/>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7441" name="Object 1033">
                <a:extLst>
                  <a:ext uri="{FF2B5EF4-FFF2-40B4-BE49-F238E27FC236}">
                    <a16:creationId xmlns:a16="http://schemas.microsoft.com/office/drawing/2014/main" id="{8DE2BD58-1806-4F3B-BC5B-448634E28D13}"/>
                  </a:ext>
                </a:extLst>
              </p:cNvPr>
              <p:cNvGraphicFramePr>
                <a:graphicFrameLocks noChangeAspect="1"/>
              </p:cNvGraphicFramePr>
              <p:nvPr/>
            </p:nvGraphicFramePr>
            <p:xfrm>
              <a:off x="5040" y="2784"/>
              <a:ext cx="168" cy="296"/>
            </p:xfrm>
            <a:graphic>
              <a:graphicData uri="http://schemas.openxmlformats.org/presentationml/2006/ole">
                <mc:AlternateContent xmlns:mc="http://schemas.openxmlformats.org/markup-compatibility/2006">
                  <mc:Choice xmlns:v="urn:schemas-microsoft-com:vml" Requires="v">
                    <p:oleObj spid="_x0000_s17461" name="公式" r:id="rId13" imgW="91501" imgH="167531" progId="Equation.3">
                      <p:embed/>
                    </p:oleObj>
                  </mc:Choice>
                  <mc:Fallback>
                    <p:oleObj name="公式" r:id="rId13" imgW="91501" imgH="167531" progId="Equation.3">
                      <p:embed/>
                      <p:pic>
                        <p:nvPicPr>
                          <p:cNvPr id="0" name="Object 103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40" y="2784"/>
                            <a:ext cx="168"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429" name="Group 1067">
              <a:extLst>
                <a:ext uri="{FF2B5EF4-FFF2-40B4-BE49-F238E27FC236}">
                  <a16:creationId xmlns:a16="http://schemas.microsoft.com/office/drawing/2014/main" id="{3011488F-2FCD-4C45-ABA4-827252D4BD80}"/>
                </a:ext>
              </a:extLst>
            </p:cNvPr>
            <p:cNvGrpSpPr>
              <a:grpSpLocks/>
            </p:cNvGrpSpPr>
            <p:nvPr/>
          </p:nvGrpSpPr>
          <p:grpSpPr bwMode="auto">
            <a:xfrm>
              <a:off x="3648" y="2462"/>
              <a:ext cx="1104" cy="384"/>
              <a:chOff x="1872" y="3456"/>
              <a:chExt cx="1104" cy="384"/>
            </a:xfrm>
          </p:grpSpPr>
          <p:sp>
            <p:nvSpPr>
              <p:cNvPr id="46124" name="Line 1068">
                <a:extLst>
                  <a:ext uri="{FF2B5EF4-FFF2-40B4-BE49-F238E27FC236}">
                    <a16:creationId xmlns:a16="http://schemas.microsoft.com/office/drawing/2014/main" id="{D36B9CB6-293C-42A8-9E21-EC1DDFE60690}"/>
                  </a:ext>
                </a:extLst>
              </p:cNvPr>
              <p:cNvSpPr>
                <a:spLocks noChangeShapeType="1"/>
              </p:cNvSpPr>
              <p:nvPr/>
            </p:nvSpPr>
            <p:spPr bwMode="auto">
              <a:xfrm flipV="1">
                <a:off x="2448" y="3504"/>
                <a:ext cx="336" cy="144"/>
              </a:xfrm>
              <a:prstGeom prst="line">
                <a:avLst/>
              </a:prstGeom>
              <a:noFill/>
              <a:ln w="28575">
                <a:solidFill>
                  <a:srgbClr val="FF3399"/>
                </a:solidFill>
                <a:round/>
                <a:headEnd/>
                <a:tailEnd type="stealth" w="med" len="lg"/>
              </a:ln>
              <a:effectLst>
                <a:outerShdw dist="17961" dir="2700000" algn="ctr" rotWithShape="0">
                  <a:schemeClr val="folHlink">
                    <a:alpha val="50000"/>
                  </a:schemeClr>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7436" name="Object 1032">
                <a:extLst>
                  <a:ext uri="{FF2B5EF4-FFF2-40B4-BE49-F238E27FC236}">
                    <a16:creationId xmlns:a16="http://schemas.microsoft.com/office/drawing/2014/main" id="{D14B06F3-98AB-457A-BE36-C12F70EC6232}"/>
                  </a:ext>
                </a:extLst>
              </p:cNvPr>
              <p:cNvGraphicFramePr>
                <a:graphicFrameLocks noChangeAspect="1"/>
              </p:cNvGraphicFramePr>
              <p:nvPr/>
            </p:nvGraphicFramePr>
            <p:xfrm>
              <a:off x="2688" y="3552"/>
              <a:ext cx="214" cy="238"/>
            </p:xfrm>
            <a:graphic>
              <a:graphicData uri="http://schemas.openxmlformats.org/presentationml/2006/ole">
                <mc:AlternateContent xmlns:mc="http://schemas.openxmlformats.org/markup-compatibility/2006">
                  <mc:Choice xmlns:v="urn:schemas-microsoft-com:vml" Requires="v">
                    <p:oleObj spid="_x0000_s17462" name="公式" r:id="rId15" imgW="106670" imgH="121974" progId="Equation.3">
                      <p:embed/>
                    </p:oleObj>
                  </mc:Choice>
                  <mc:Fallback>
                    <p:oleObj name="公式" r:id="rId15" imgW="106670" imgH="121974" progId="Equation.3">
                      <p:embed/>
                      <p:pic>
                        <p:nvPicPr>
                          <p:cNvPr id="0" name="Object 10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88" y="3552"/>
                            <a:ext cx="214" cy="238"/>
                          </a:xfrm>
                          <a:prstGeom prst="rect">
                            <a:avLst/>
                          </a:prstGeom>
                          <a:noFill/>
                          <a:ln>
                            <a:noFill/>
                          </a:ln>
                          <a:effectLst>
                            <a:outerShdw dist="17961" dir="2700000" algn="ctr" rotWithShape="0">
                              <a:schemeClr val="folHlink">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126" name="Oval 1070">
                <a:extLst>
                  <a:ext uri="{FF2B5EF4-FFF2-40B4-BE49-F238E27FC236}">
                    <a16:creationId xmlns:a16="http://schemas.microsoft.com/office/drawing/2014/main" id="{0119B1B1-3740-43B8-8A5D-FD3EC0E159D6}"/>
                  </a:ext>
                </a:extLst>
              </p:cNvPr>
              <p:cNvSpPr>
                <a:spLocks noChangeArrowheads="1"/>
              </p:cNvSpPr>
              <p:nvPr/>
            </p:nvSpPr>
            <p:spPr bwMode="auto">
              <a:xfrm>
                <a:off x="1872" y="3456"/>
                <a:ext cx="1104" cy="384"/>
              </a:xfrm>
              <a:prstGeom prst="ellipse">
                <a:avLst/>
              </a:prstGeom>
              <a:noFill/>
              <a:ln w="28575">
                <a:solidFill>
                  <a:srgbClr val="FFCC99"/>
                </a:solidFill>
                <a:round/>
                <a:headEnd/>
                <a:tailEnd/>
              </a:ln>
              <a:effectLst>
                <a:outerShdw dist="17961" dir="2700000" algn="ctr" rotWithShape="0">
                  <a:schemeClr val="folHlink">
                    <a:alpha val="50000"/>
                  </a:schemeClr>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17430" name="Group 1071">
              <a:extLst>
                <a:ext uri="{FF2B5EF4-FFF2-40B4-BE49-F238E27FC236}">
                  <a16:creationId xmlns:a16="http://schemas.microsoft.com/office/drawing/2014/main" id="{1FF8C43D-6BE9-44ED-ACF2-193B8CFFC5B0}"/>
                </a:ext>
              </a:extLst>
            </p:cNvPr>
            <p:cNvGrpSpPr>
              <a:grpSpLocks/>
            </p:cNvGrpSpPr>
            <p:nvPr/>
          </p:nvGrpSpPr>
          <p:grpSpPr bwMode="auto">
            <a:xfrm>
              <a:off x="3744" y="2366"/>
              <a:ext cx="480" cy="528"/>
              <a:chOff x="3744" y="2256"/>
              <a:chExt cx="480" cy="528"/>
            </a:xfrm>
          </p:grpSpPr>
          <p:sp>
            <p:nvSpPr>
              <p:cNvPr id="46128" name="Line 1072">
                <a:extLst>
                  <a:ext uri="{FF2B5EF4-FFF2-40B4-BE49-F238E27FC236}">
                    <a16:creationId xmlns:a16="http://schemas.microsoft.com/office/drawing/2014/main" id="{A4228714-2A3C-4D2E-8C84-613EF9776FEB}"/>
                  </a:ext>
                </a:extLst>
              </p:cNvPr>
              <p:cNvSpPr>
                <a:spLocks noChangeShapeType="1"/>
              </p:cNvSpPr>
              <p:nvPr/>
            </p:nvSpPr>
            <p:spPr bwMode="auto">
              <a:xfrm flipH="1" flipV="1">
                <a:off x="3984" y="2496"/>
                <a:ext cx="240" cy="48"/>
              </a:xfrm>
              <a:prstGeom prst="line">
                <a:avLst/>
              </a:prstGeom>
              <a:noFill/>
              <a:ln w="28575">
                <a:solidFill>
                  <a:srgbClr val="FF3399"/>
                </a:solidFill>
                <a:round/>
                <a:headEnd/>
                <a:tailEnd type="triangle" w="sm" len="lg"/>
              </a:ln>
              <a:effectLst>
                <a:outerShdw dist="28398" dir="1593903" algn="ctr" rotWithShape="0">
                  <a:schemeClr val="folHlink">
                    <a:alpha val="50000"/>
                  </a:schemeClr>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6129" name="Line 1073">
                <a:extLst>
                  <a:ext uri="{FF2B5EF4-FFF2-40B4-BE49-F238E27FC236}">
                    <a16:creationId xmlns:a16="http://schemas.microsoft.com/office/drawing/2014/main" id="{E595B152-8F68-45B6-B630-A5F7063CF2EF}"/>
                  </a:ext>
                </a:extLst>
              </p:cNvPr>
              <p:cNvSpPr>
                <a:spLocks noChangeShapeType="1"/>
              </p:cNvSpPr>
              <p:nvPr/>
            </p:nvSpPr>
            <p:spPr bwMode="auto">
              <a:xfrm flipH="1">
                <a:off x="3888" y="2544"/>
                <a:ext cx="336" cy="240"/>
              </a:xfrm>
              <a:prstGeom prst="line">
                <a:avLst/>
              </a:prstGeom>
              <a:noFill/>
              <a:ln w="28575">
                <a:solidFill>
                  <a:srgbClr val="D60093"/>
                </a:solidFill>
                <a:round/>
                <a:headEnd/>
                <a:tailEnd type="stealth" w="med" len="lg"/>
              </a:ln>
              <a:effectLst>
                <a:outerShdw dist="17961" dir="2700000" algn="ctr" rotWithShape="0">
                  <a:schemeClr val="folHlink">
                    <a:alpha val="50000"/>
                  </a:schemeClr>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17433" name="Object 1030">
                <a:extLst>
                  <a:ext uri="{FF2B5EF4-FFF2-40B4-BE49-F238E27FC236}">
                    <a16:creationId xmlns:a16="http://schemas.microsoft.com/office/drawing/2014/main" id="{85A9953C-5536-4CE8-8294-40C869D08A09}"/>
                  </a:ext>
                </a:extLst>
              </p:cNvPr>
              <p:cNvGraphicFramePr>
                <a:graphicFrameLocks noChangeAspect="1"/>
              </p:cNvGraphicFramePr>
              <p:nvPr/>
            </p:nvGraphicFramePr>
            <p:xfrm>
              <a:off x="3984" y="2256"/>
              <a:ext cx="213" cy="240"/>
            </p:xfrm>
            <a:graphic>
              <a:graphicData uri="http://schemas.openxmlformats.org/presentationml/2006/ole">
                <mc:AlternateContent xmlns:mc="http://schemas.openxmlformats.org/markup-compatibility/2006">
                  <mc:Choice xmlns:v="urn:schemas-microsoft-com:vml" Requires="v">
                    <p:oleObj spid="_x0000_s17463" name="公式" r:id="rId17" imgW="183002" imgH="205740" progId="Equation.3">
                      <p:embed/>
                    </p:oleObj>
                  </mc:Choice>
                  <mc:Fallback>
                    <p:oleObj name="公式" r:id="rId17" imgW="183002" imgH="205740" progId="Equation.3">
                      <p:embed/>
                      <p:pic>
                        <p:nvPicPr>
                          <p:cNvPr id="0" name="Object 10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84" y="2256"/>
                            <a:ext cx="213" cy="240"/>
                          </a:xfrm>
                          <a:prstGeom prst="rect">
                            <a:avLst/>
                          </a:prstGeom>
                          <a:noFill/>
                          <a:ln>
                            <a:noFill/>
                          </a:ln>
                          <a:effectLst>
                            <a:outerShdw dist="12700" dir="54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34" name="Object 1031">
                <a:extLst>
                  <a:ext uri="{FF2B5EF4-FFF2-40B4-BE49-F238E27FC236}">
                    <a16:creationId xmlns:a16="http://schemas.microsoft.com/office/drawing/2014/main" id="{CEF5D5C9-C40D-4A1B-917F-DD00B938F82F}"/>
                  </a:ext>
                </a:extLst>
              </p:cNvPr>
              <p:cNvGraphicFramePr>
                <a:graphicFrameLocks noChangeAspect="1"/>
              </p:cNvGraphicFramePr>
              <p:nvPr/>
            </p:nvGraphicFramePr>
            <p:xfrm>
              <a:off x="3744" y="2496"/>
              <a:ext cx="226" cy="240"/>
            </p:xfrm>
            <a:graphic>
              <a:graphicData uri="http://schemas.openxmlformats.org/presentationml/2006/ole">
                <mc:AlternateContent xmlns:mc="http://schemas.openxmlformats.org/markup-compatibility/2006">
                  <mc:Choice xmlns:v="urn:schemas-microsoft-com:vml" Requires="v">
                    <p:oleObj spid="_x0000_s17464" name="公式" r:id="rId19" imgW="198171" imgH="205740" progId="Equation.3">
                      <p:embed/>
                    </p:oleObj>
                  </mc:Choice>
                  <mc:Fallback>
                    <p:oleObj name="公式" r:id="rId19" imgW="198171" imgH="205740" progId="Equation.3">
                      <p:embed/>
                      <p:pic>
                        <p:nvPicPr>
                          <p:cNvPr id="0" name="Object 103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44" y="2496"/>
                            <a:ext cx="226" cy="240"/>
                          </a:xfrm>
                          <a:prstGeom prst="rect">
                            <a:avLst/>
                          </a:prstGeom>
                          <a:noFill/>
                          <a:ln>
                            <a:noFill/>
                          </a:ln>
                          <a:effectLst>
                            <a:outerShdw dist="12700" dir="54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8" name="Group 1056">
            <a:extLst>
              <a:ext uri="{FF2B5EF4-FFF2-40B4-BE49-F238E27FC236}">
                <a16:creationId xmlns:a16="http://schemas.microsoft.com/office/drawing/2014/main" id="{B3DBD527-7483-4E67-BBD7-78B423075936}"/>
              </a:ext>
            </a:extLst>
          </p:cNvPr>
          <p:cNvGrpSpPr>
            <a:grpSpLocks/>
          </p:cNvGrpSpPr>
          <p:nvPr/>
        </p:nvGrpSpPr>
        <p:grpSpPr bwMode="auto">
          <a:xfrm>
            <a:off x="4960938" y="3168650"/>
            <a:ext cx="3733800" cy="3429000"/>
            <a:chOff x="3120" y="1872"/>
            <a:chExt cx="2352" cy="2160"/>
          </a:xfrm>
        </p:grpSpPr>
        <p:sp>
          <p:nvSpPr>
            <p:cNvPr id="46109" name="Rectangle 1053">
              <a:extLst>
                <a:ext uri="{FF2B5EF4-FFF2-40B4-BE49-F238E27FC236}">
                  <a16:creationId xmlns:a16="http://schemas.microsoft.com/office/drawing/2014/main" id="{76BF033A-BE41-4700-81B4-EDAC4EF41924}"/>
                </a:ext>
              </a:extLst>
            </p:cNvPr>
            <p:cNvSpPr>
              <a:spLocks noChangeArrowheads="1"/>
            </p:cNvSpPr>
            <p:nvPr/>
          </p:nvSpPr>
          <p:spPr bwMode="auto">
            <a:xfrm>
              <a:off x="3120" y="1872"/>
              <a:ext cx="2352" cy="2160"/>
            </a:xfrm>
            <a:prstGeom prst="rect">
              <a:avLst/>
            </a:prstGeom>
            <a:gradFill rotWithShape="0">
              <a:gsLst>
                <a:gs pos="0">
                  <a:schemeClr val="accent1"/>
                </a:gs>
                <a:gs pos="100000">
                  <a:schemeClr val="accent1">
                    <a:gamma/>
                    <a:shade val="46275"/>
                    <a:invGamma/>
                  </a:schemeClr>
                </a:gs>
              </a:gsLst>
              <a:path path="rect">
                <a:fillToRect l="100000" b="100000"/>
              </a:path>
            </a:gradFill>
            <a:ln w="19050">
              <a:solidFill>
                <a:schemeClr val="accent1"/>
              </a:solidFill>
              <a:miter lim="800000"/>
              <a:headEnd type="none" w="sm" len="lg"/>
              <a:tailEnd type="none" w="sm"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46110" name="Text Box 1054">
              <a:extLst>
                <a:ext uri="{FF2B5EF4-FFF2-40B4-BE49-F238E27FC236}">
                  <a16:creationId xmlns:a16="http://schemas.microsoft.com/office/drawing/2014/main" id="{1277EC47-1FF8-4A0E-B3FC-5489C06E4FEC}"/>
                </a:ext>
              </a:extLst>
            </p:cNvPr>
            <p:cNvSpPr txBox="1">
              <a:spLocks noChangeArrowheads="1"/>
            </p:cNvSpPr>
            <p:nvPr/>
          </p:nvSpPr>
          <p:spPr bwMode="auto">
            <a:xfrm>
              <a:off x="3216" y="2102"/>
              <a:ext cx="1968" cy="250"/>
            </a:xfrm>
            <a:prstGeom prst="rect">
              <a:avLst/>
            </a:prstGeom>
            <a:noFill/>
            <a:ln w="9525">
              <a:noFill/>
              <a:miter lim="800000"/>
              <a:headEnd/>
              <a:tailEnd/>
            </a:ln>
            <a:effectLst/>
          </p:spPr>
          <p:txBody>
            <a:bodyPr>
              <a:spAutoFit/>
            </a:bodyPr>
            <a:lstStyle/>
            <a:p>
              <a:pPr eaLnBrk="1" hangingPunct="1">
                <a:spcBef>
                  <a:spcPct val="50000"/>
                </a:spcBef>
                <a:defRPr/>
              </a:pPr>
              <a:r>
                <a:rPr lang="zh-CN" altLang="en-US" sz="2000">
                  <a:solidFill>
                    <a:srgbClr val="FFCCFF"/>
                  </a:solidFill>
                  <a:effectLst>
                    <a:outerShdw blurRad="38100" dist="38100" dir="2700000" algn="tl">
                      <a:srgbClr val="C0C0C0"/>
                    </a:outerShdw>
                  </a:effectLst>
                </a:rPr>
                <a:t>内外导体间的径向电阻</a:t>
              </a:r>
            </a:p>
          </p:txBody>
        </p:sp>
        <p:graphicFrame>
          <p:nvGraphicFramePr>
            <p:cNvPr id="17426" name="Object 1029">
              <a:extLst>
                <a:ext uri="{FF2B5EF4-FFF2-40B4-BE49-F238E27FC236}">
                  <a16:creationId xmlns:a16="http://schemas.microsoft.com/office/drawing/2014/main" id="{30C07A87-234D-441A-B779-9C618B8CEC8B}"/>
                </a:ext>
              </a:extLst>
            </p:cNvPr>
            <p:cNvGraphicFramePr>
              <a:graphicFrameLocks noChangeAspect="1"/>
            </p:cNvGraphicFramePr>
            <p:nvPr/>
          </p:nvGraphicFramePr>
          <p:xfrm>
            <a:off x="3376" y="2731"/>
            <a:ext cx="1792" cy="652"/>
          </p:xfrm>
          <a:graphic>
            <a:graphicData uri="http://schemas.openxmlformats.org/presentationml/2006/ole">
              <mc:AlternateContent xmlns:mc="http://schemas.openxmlformats.org/markup-compatibility/2006">
                <mc:Choice xmlns:v="urn:schemas-microsoft-com:vml" Requires="v">
                  <p:oleObj spid="_x0000_s17465" name="Equation" r:id="rId21" imgW="1211534" imgH="434258" progId="Equation.3">
                    <p:embed/>
                  </p:oleObj>
                </mc:Choice>
                <mc:Fallback>
                  <p:oleObj name="Equation" r:id="rId21" imgW="1211534" imgH="434258" progId="Equation.3">
                    <p:embed/>
                    <p:pic>
                      <p:nvPicPr>
                        <p:cNvPr id="0" name="Object 10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376" y="2731"/>
                          <a:ext cx="1792" cy="65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7421" name="Group 35">
            <a:extLst>
              <a:ext uri="{FF2B5EF4-FFF2-40B4-BE49-F238E27FC236}">
                <a16:creationId xmlns:a16="http://schemas.microsoft.com/office/drawing/2014/main" id="{4A1C95B8-9DB9-4008-9BAF-1202B5A16974}"/>
              </a:ext>
            </a:extLst>
          </p:cNvPr>
          <p:cNvGrpSpPr>
            <a:grpSpLocks/>
          </p:cNvGrpSpPr>
          <p:nvPr/>
        </p:nvGrpSpPr>
        <p:grpSpPr bwMode="auto">
          <a:xfrm>
            <a:off x="0" y="303213"/>
            <a:ext cx="5715000" cy="1068387"/>
            <a:chOff x="0" y="191"/>
            <a:chExt cx="3600" cy="673"/>
          </a:xfrm>
        </p:grpSpPr>
        <p:pic>
          <p:nvPicPr>
            <p:cNvPr id="17422" name="Picture 31" descr="bar_1">
              <a:extLst>
                <a:ext uri="{FF2B5EF4-FFF2-40B4-BE49-F238E27FC236}">
                  <a16:creationId xmlns:a16="http://schemas.microsoft.com/office/drawing/2014/main" id="{7B3F3F2D-2334-4486-9352-AC8EEE65DB29}"/>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A3DD112E-0FE3-4EA8-BBBB-A090F5B8BD2E}"/>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eaLnBrk="1" hangingPunct="1">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dissolve">
                                      <p:cBhvr>
                                        <p:cTn id="7" dur="500"/>
                                        <p:tgtEl>
                                          <p:spTgt spid="46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1616"/>
                                        </p:tgtEl>
                                        <p:attrNameLst>
                                          <p:attrName>style.visibility</p:attrName>
                                        </p:attrNameLst>
                                      </p:cBhvr>
                                      <p:to>
                                        <p:strVal val="visible"/>
                                      </p:to>
                                    </p:set>
                                    <p:animEffect transition="in" filter="dissolve">
                                      <p:cBhvr>
                                        <p:cTn id="12" dur="500"/>
                                        <p:tgtEl>
                                          <p:spTgt spid="1116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1617"/>
                                        </p:tgtEl>
                                        <p:attrNameLst>
                                          <p:attrName>style.visibility</p:attrName>
                                        </p:attrNameLst>
                                      </p:cBhvr>
                                      <p:to>
                                        <p:strVal val="visible"/>
                                      </p:to>
                                    </p:set>
                                    <p:animEffect transition="in" filter="dissolve">
                                      <p:cBhvr>
                                        <p:cTn id="17" dur="500"/>
                                        <p:tgtEl>
                                          <p:spTgt spid="1116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104"/>
                                        </p:tgtEl>
                                        <p:attrNameLst>
                                          <p:attrName>style.visibility</p:attrName>
                                        </p:attrNameLst>
                                      </p:cBhvr>
                                      <p:to>
                                        <p:strVal val="visible"/>
                                      </p:to>
                                    </p:set>
                                    <p:animEffect transition="in" filter="dissolve">
                                      <p:cBhvr>
                                        <p:cTn id="22" dur="500"/>
                                        <p:tgtEl>
                                          <p:spTgt spid="461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1618"/>
                                        </p:tgtEl>
                                        <p:attrNameLst>
                                          <p:attrName>style.visibility</p:attrName>
                                        </p:attrNameLst>
                                      </p:cBhvr>
                                      <p:to>
                                        <p:strVal val="visible"/>
                                      </p:to>
                                    </p:set>
                                    <p:animEffect transition="in" filter="dissolve">
                                      <p:cBhvr>
                                        <p:cTn id="27" dur="500"/>
                                        <p:tgtEl>
                                          <p:spTgt spid="1116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11619"/>
                                        </p:tgtEl>
                                        <p:attrNameLst>
                                          <p:attrName>style.visibility</p:attrName>
                                        </p:attrNameLst>
                                      </p:cBhvr>
                                      <p:to>
                                        <p:strVal val="visible"/>
                                      </p:to>
                                    </p:set>
                                    <p:animEffect transition="in" filter="dissolve">
                                      <p:cBhvr>
                                        <p:cTn id="32" dur="500"/>
                                        <p:tgtEl>
                                          <p:spTgt spid="1116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11620"/>
                                        </p:tgtEl>
                                        <p:attrNameLst>
                                          <p:attrName>style.visibility</p:attrName>
                                        </p:attrNameLst>
                                      </p:cBhvr>
                                      <p:to>
                                        <p:strVal val="visible"/>
                                      </p:to>
                                    </p:set>
                                    <p:animEffect transition="in" filter="dissolve">
                                      <p:cBhvr>
                                        <p:cTn id="37" dur="500"/>
                                        <p:tgtEl>
                                          <p:spTgt spid="1116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autoUpdateAnimBg="0"/>
      <p:bldP spid="4610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日期占位符 1">
            <a:extLst>
              <a:ext uri="{FF2B5EF4-FFF2-40B4-BE49-F238E27FC236}">
                <a16:creationId xmlns:a16="http://schemas.microsoft.com/office/drawing/2014/main" id="{9789F767-DF5F-4255-90BB-7EFECE63C4EF}"/>
              </a:ext>
            </a:extLst>
          </p:cNvPr>
          <p:cNvSpPr>
            <a:spLocks noGrp="1"/>
          </p:cNvSpPr>
          <p:nvPr>
            <p:ph type="dt" sz="quarter" idx="10"/>
          </p:nvPr>
        </p:nvSpPr>
        <p:spPr/>
        <p:txBody>
          <a:bodyPr/>
          <a:lstStyle/>
          <a:p>
            <a:pPr>
              <a:defRPr/>
            </a:pPr>
            <a:fld id="{190A152D-AA67-4175-9C56-DFDB95D552B9}" type="datetime9">
              <a:rPr lang="en-US"/>
              <a:pPr>
                <a:defRPr/>
              </a:pPr>
              <a:t>12/22/2017 6:15:21 PM</a:t>
            </a:fld>
            <a:endParaRPr lang="en-US" altLang="zh-CN"/>
          </a:p>
        </p:txBody>
      </p:sp>
      <p:sp>
        <p:nvSpPr>
          <p:cNvPr id="4099" name="灯片编号占位符 3">
            <a:extLst>
              <a:ext uri="{FF2B5EF4-FFF2-40B4-BE49-F238E27FC236}">
                <a16:creationId xmlns:a16="http://schemas.microsoft.com/office/drawing/2014/main" id="{D1C9F0C6-0640-451B-9E21-DB0D66665C1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0AAF3DE3-4BF3-4526-B98A-CB8C9077A2F9}" type="slidenum">
              <a:rPr lang="en-US" altLang="zh-CN" sz="1400"/>
              <a:pPr>
                <a:spcBef>
                  <a:spcPct val="0"/>
                </a:spcBef>
                <a:buFontTx/>
                <a:buNone/>
              </a:pPr>
              <a:t>2</a:t>
            </a:fld>
            <a:endParaRPr lang="en-US" altLang="zh-CN" sz="1400"/>
          </a:p>
        </p:txBody>
      </p:sp>
      <p:sp>
        <p:nvSpPr>
          <p:cNvPr id="10242" name="Text Box 1026">
            <a:extLst>
              <a:ext uri="{FF2B5EF4-FFF2-40B4-BE49-F238E27FC236}">
                <a16:creationId xmlns:a16="http://schemas.microsoft.com/office/drawing/2014/main" id="{4A6CE283-A1CD-4EC9-8D93-F10653230919}"/>
              </a:ext>
            </a:extLst>
          </p:cNvPr>
          <p:cNvSpPr txBox="1">
            <a:spLocks noChangeArrowheads="1"/>
          </p:cNvSpPr>
          <p:nvPr/>
        </p:nvSpPr>
        <p:spPr bwMode="auto">
          <a:xfrm>
            <a:off x="381000" y="514350"/>
            <a:ext cx="518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tx2"/>
                </a:solidFill>
                <a:latin typeface="隶书" panose="02010509060101010101" pitchFamily="49" charset="-122"/>
                <a:ea typeface="隶书" panose="02010509060101010101" pitchFamily="49" charset="-122"/>
              </a:rPr>
              <a:t>电流与电流密度</a:t>
            </a:r>
            <a:endParaRPr lang="zh-CN" altLang="en-US" sz="2800">
              <a:latin typeface="隶书" panose="02010509060101010101" pitchFamily="49" charset="-122"/>
              <a:ea typeface="隶书" panose="02010509060101010101" pitchFamily="49" charset="-122"/>
            </a:endParaRPr>
          </a:p>
        </p:txBody>
      </p:sp>
      <p:grpSp>
        <p:nvGrpSpPr>
          <p:cNvPr id="2" name="Group 1048">
            <a:extLst>
              <a:ext uri="{FF2B5EF4-FFF2-40B4-BE49-F238E27FC236}">
                <a16:creationId xmlns:a16="http://schemas.microsoft.com/office/drawing/2014/main" id="{1814DF12-083B-44B2-94D3-60115FB1EA90}"/>
              </a:ext>
            </a:extLst>
          </p:cNvPr>
          <p:cNvGrpSpPr>
            <a:grpSpLocks/>
          </p:cNvGrpSpPr>
          <p:nvPr/>
        </p:nvGrpSpPr>
        <p:grpSpPr bwMode="auto">
          <a:xfrm>
            <a:off x="4191000" y="2895600"/>
            <a:ext cx="4267200" cy="3429000"/>
            <a:chOff x="2640" y="1824"/>
            <a:chExt cx="2688" cy="2160"/>
          </a:xfrm>
        </p:grpSpPr>
        <p:sp>
          <p:nvSpPr>
            <p:cNvPr id="10261" name="Rectangle 1045">
              <a:extLst>
                <a:ext uri="{FF2B5EF4-FFF2-40B4-BE49-F238E27FC236}">
                  <a16:creationId xmlns:a16="http://schemas.microsoft.com/office/drawing/2014/main" id="{70745A60-CF83-407E-8D04-EB31E68138EA}"/>
                </a:ext>
              </a:extLst>
            </p:cNvPr>
            <p:cNvSpPr>
              <a:spLocks noChangeArrowheads="1"/>
            </p:cNvSpPr>
            <p:nvPr/>
          </p:nvSpPr>
          <p:spPr bwMode="auto">
            <a:xfrm>
              <a:off x="2640" y="1824"/>
              <a:ext cx="2688" cy="2160"/>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246" name="Line 1030">
              <a:extLst>
                <a:ext uri="{FF2B5EF4-FFF2-40B4-BE49-F238E27FC236}">
                  <a16:creationId xmlns:a16="http://schemas.microsoft.com/office/drawing/2014/main" id="{315B69F3-7BCB-460E-93C4-98A0332B3C1D}"/>
                </a:ext>
              </a:extLst>
            </p:cNvPr>
            <p:cNvSpPr>
              <a:spLocks noChangeShapeType="1"/>
            </p:cNvSpPr>
            <p:nvPr/>
          </p:nvSpPr>
          <p:spPr bwMode="auto">
            <a:xfrm flipV="1">
              <a:off x="2728" y="2888"/>
              <a:ext cx="2496" cy="0"/>
            </a:xfrm>
            <a:prstGeom prst="line">
              <a:avLst/>
            </a:prstGeom>
            <a:noFill/>
            <a:ln w="28575">
              <a:solidFill>
                <a:srgbClr val="9999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243" name="Oval 1027">
              <a:extLst>
                <a:ext uri="{FF2B5EF4-FFF2-40B4-BE49-F238E27FC236}">
                  <a16:creationId xmlns:a16="http://schemas.microsoft.com/office/drawing/2014/main" id="{020DAEA3-8A72-419C-BE93-57FFFDC46328}"/>
                </a:ext>
              </a:extLst>
            </p:cNvPr>
            <p:cNvSpPr>
              <a:spLocks noChangeArrowheads="1"/>
            </p:cNvSpPr>
            <p:nvPr/>
          </p:nvSpPr>
          <p:spPr bwMode="auto">
            <a:xfrm>
              <a:off x="3688" y="2696"/>
              <a:ext cx="528" cy="480"/>
            </a:xfrm>
            <a:prstGeom prst="ellipse">
              <a:avLst/>
            </a:prstGeom>
            <a:gradFill rotWithShape="0">
              <a:gsLst>
                <a:gs pos="0">
                  <a:srgbClr val="FFCC99"/>
                </a:gs>
                <a:gs pos="100000">
                  <a:srgbClr val="FFCC99">
                    <a:gamma/>
                    <a:shade val="56078"/>
                    <a:invGamma/>
                  </a:srgbClr>
                </a:gs>
              </a:gsLst>
              <a:path path="shape">
                <a:fillToRect l="50000" t="50000" r="50000" b="50000"/>
              </a:path>
            </a:gradFill>
            <a:ln w="9525">
              <a:no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254" name="AutoShape 1038">
              <a:extLst>
                <a:ext uri="{FF2B5EF4-FFF2-40B4-BE49-F238E27FC236}">
                  <a16:creationId xmlns:a16="http://schemas.microsoft.com/office/drawing/2014/main" id="{37A602D0-9CB1-4054-BCBE-65029FB05EB3}"/>
                </a:ext>
              </a:extLst>
            </p:cNvPr>
            <p:cNvSpPr>
              <a:spLocks noChangeArrowheads="1"/>
            </p:cNvSpPr>
            <p:nvPr/>
          </p:nvSpPr>
          <p:spPr bwMode="auto">
            <a:xfrm>
              <a:off x="3784" y="2312"/>
              <a:ext cx="336" cy="480"/>
            </a:xfrm>
            <a:prstGeom prst="can">
              <a:avLst>
                <a:gd name="adj" fmla="val 38393"/>
              </a:avLst>
            </a:prstGeom>
            <a:gradFill rotWithShape="0">
              <a:gsLst>
                <a:gs pos="0">
                  <a:srgbClr val="FFCC99">
                    <a:gamma/>
                    <a:shade val="46275"/>
                    <a:invGamma/>
                  </a:srgbClr>
                </a:gs>
                <a:gs pos="50000">
                  <a:srgbClr val="FFCC99"/>
                </a:gs>
                <a:gs pos="100000">
                  <a:srgbClr val="FFCC99">
                    <a:gamma/>
                    <a:shade val="46275"/>
                    <a:invGamma/>
                  </a:srgbClr>
                </a:gs>
              </a:gsLst>
              <a:lin ang="0" scaled="1"/>
            </a:gradFill>
            <a:ln w="9525">
              <a:no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248" name="Line 1032">
              <a:extLst>
                <a:ext uri="{FF2B5EF4-FFF2-40B4-BE49-F238E27FC236}">
                  <a16:creationId xmlns:a16="http://schemas.microsoft.com/office/drawing/2014/main" id="{E7C05817-6F47-438D-8F49-BE021D7F8A95}"/>
                </a:ext>
              </a:extLst>
            </p:cNvPr>
            <p:cNvSpPr>
              <a:spLocks noChangeShapeType="1"/>
            </p:cNvSpPr>
            <p:nvPr/>
          </p:nvSpPr>
          <p:spPr bwMode="auto">
            <a:xfrm>
              <a:off x="3960" y="3176"/>
              <a:ext cx="0" cy="576"/>
            </a:xfrm>
            <a:prstGeom prst="line">
              <a:avLst/>
            </a:prstGeom>
            <a:noFill/>
            <a:ln w="28575">
              <a:solidFill>
                <a:srgbClr val="99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249" name="Line 1033">
              <a:extLst>
                <a:ext uri="{FF2B5EF4-FFF2-40B4-BE49-F238E27FC236}">
                  <a16:creationId xmlns:a16="http://schemas.microsoft.com/office/drawing/2014/main" id="{786D5129-D8F4-4669-A767-3145A55D9F42}"/>
                </a:ext>
              </a:extLst>
            </p:cNvPr>
            <p:cNvSpPr>
              <a:spLocks noChangeShapeType="1"/>
            </p:cNvSpPr>
            <p:nvPr/>
          </p:nvSpPr>
          <p:spPr bwMode="auto">
            <a:xfrm flipH="1">
              <a:off x="3400" y="3128"/>
              <a:ext cx="384" cy="480"/>
            </a:xfrm>
            <a:prstGeom prst="line">
              <a:avLst/>
            </a:prstGeom>
            <a:noFill/>
            <a:ln w="28575">
              <a:solidFill>
                <a:srgbClr val="99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251" name="Line 1035">
              <a:extLst>
                <a:ext uri="{FF2B5EF4-FFF2-40B4-BE49-F238E27FC236}">
                  <a16:creationId xmlns:a16="http://schemas.microsoft.com/office/drawing/2014/main" id="{C6107999-55F8-4935-A46A-B7B9FBBA3569}"/>
                </a:ext>
              </a:extLst>
            </p:cNvPr>
            <p:cNvSpPr>
              <a:spLocks noChangeShapeType="1"/>
            </p:cNvSpPr>
            <p:nvPr/>
          </p:nvSpPr>
          <p:spPr bwMode="auto">
            <a:xfrm flipH="1">
              <a:off x="3112" y="2984"/>
              <a:ext cx="576" cy="192"/>
            </a:xfrm>
            <a:prstGeom prst="line">
              <a:avLst/>
            </a:prstGeom>
            <a:noFill/>
            <a:ln w="28575">
              <a:solidFill>
                <a:srgbClr val="99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252" name="Line 1036">
              <a:extLst>
                <a:ext uri="{FF2B5EF4-FFF2-40B4-BE49-F238E27FC236}">
                  <a16:creationId xmlns:a16="http://schemas.microsoft.com/office/drawing/2014/main" id="{49EA3EA0-C1F4-45A6-9A35-2834CABEE132}"/>
                </a:ext>
              </a:extLst>
            </p:cNvPr>
            <p:cNvSpPr>
              <a:spLocks noChangeShapeType="1"/>
            </p:cNvSpPr>
            <p:nvPr/>
          </p:nvSpPr>
          <p:spPr bwMode="auto">
            <a:xfrm>
              <a:off x="4144" y="3104"/>
              <a:ext cx="384" cy="480"/>
            </a:xfrm>
            <a:prstGeom prst="line">
              <a:avLst/>
            </a:prstGeom>
            <a:noFill/>
            <a:ln w="28575">
              <a:solidFill>
                <a:srgbClr val="99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253" name="Line 1037">
              <a:extLst>
                <a:ext uri="{FF2B5EF4-FFF2-40B4-BE49-F238E27FC236}">
                  <a16:creationId xmlns:a16="http://schemas.microsoft.com/office/drawing/2014/main" id="{148A82D9-49C8-4F94-AEAF-2A9472EEEF77}"/>
                </a:ext>
              </a:extLst>
            </p:cNvPr>
            <p:cNvSpPr>
              <a:spLocks noChangeShapeType="1"/>
            </p:cNvSpPr>
            <p:nvPr/>
          </p:nvSpPr>
          <p:spPr bwMode="auto">
            <a:xfrm>
              <a:off x="4216" y="2984"/>
              <a:ext cx="528" cy="144"/>
            </a:xfrm>
            <a:prstGeom prst="line">
              <a:avLst/>
            </a:prstGeom>
            <a:noFill/>
            <a:ln w="28575">
              <a:solidFill>
                <a:srgbClr val="99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255" name="Line 1039">
              <a:extLst>
                <a:ext uri="{FF2B5EF4-FFF2-40B4-BE49-F238E27FC236}">
                  <a16:creationId xmlns:a16="http://schemas.microsoft.com/office/drawing/2014/main" id="{8D657E7B-5985-4B47-81C2-81141810B574}"/>
                </a:ext>
              </a:extLst>
            </p:cNvPr>
            <p:cNvSpPr>
              <a:spLocks noChangeShapeType="1"/>
            </p:cNvSpPr>
            <p:nvPr/>
          </p:nvSpPr>
          <p:spPr bwMode="auto">
            <a:xfrm flipV="1">
              <a:off x="3960" y="1944"/>
              <a:ext cx="0" cy="432"/>
            </a:xfrm>
            <a:prstGeom prst="line">
              <a:avLst/>
            </a:prstGeom>
            <a:noFill/>
            <a:ln w="28575">
              <a:solidFill>
                <a:srgbClr val="99FFCC"/>
              </a:solidFill>
              <a:round/>
              <a:headEnd type="stealth" w="med" len="lg"/>
              <a:tailEnd/>
            </a:ln>
            <a:effectLst>
              <a:outerShdw dist="17961" dir="2700000" algn="ctr" rotWithShape="0">
                <a:schemeClr val="bg2"/>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
        <p:nvSpPr>
          <p:cNvPr id="10256" name="Text Box 1040">
            <a:extLst>
              <a:ext uri="{FF2B5EF4-FFF2-40B4-BE49-F238E27FC236}">
                <a16:creationId xmlns:a16="http://schemas.microsoft.com/office/drawing/2014/main" id="{C3480400-EF47-427C-9072-FD90D9142495}"/>
              </a:ext>
            </a:extLst>
          </p:cNvPr>
          <p:cNvSpPr txBox="1">
            <a:spLocks noChangeArrowheads="1"/>
          </p:cNvSpPr>
          <p:nvPr/>
        </p:nvSpPr>
        <p:spPr bwMode="auto">
          <a:xfrm>
            <a:off x="381000" y="1284288"/>
            <a:ext cx="85121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dirty="0">
                <a:latin typeface="幼圆" panose="02010509060101010101" pitchFamily="49" charset="-122"/>
                <a:ea typeface="幼圆" panose="02010509060101010101" pitchFamily="49" charset="-122"/>
              </a:rPr>
              <a:t>    </a:t>
            </a:r>
            <a:r>
              <a:rPr lang="zh-CN" altLang="en-US" sz="2800" dirty="0">
                <a:latin typeface="幼圆" panose="02010509060101010101" pitchFamily="49" charset="-122"/>
                <a:ea typeface="幼圆" panose="02010509060101010101" pitchFamily="49" charset="-122"/>
              </a:rPr>
              <a:t>电流在大块导体内流动时，电流分布不均匀。为了细致地描述导体内各点电流的分布，定义</a:t>
            </a:r>
            <a:r>
              <a:rPr lang="zh-CN" altLang="en-US" sz="2800" dirty="0">
                <a:solidFill>
                  <a:srgbClr val="FFFF66"/>
                </a:solidFill>
                <a:latin typeface="幼圆" panose="02010509060101010101" pitchFamily="49" charset="-122"/>
                <a:ea typeface="幼圆" panose="02010509060101010101" pitchFamily="49" charset="-122"/>
              </a:rPr>
              <a:t>电流密度</a:t>
            </a:r>
            <a:r>
              <a:rPr lang="zh-CN" altLang="en-US" sz="2800" dirty="0">
                <a:latin typeface="幼圆" panose="02010509060101010101" pitchFamily="49" charset="-122"/>
                <a:ea typeface="幼圆" panose="02010509060101010101" pitchFamily="49" charset="-122"/>
              </a:rPr>
              <a:t>。</a:t>
            </a:r>
          </a:p>
        </p:txBody>
      </p:sp>
      <p:sp>
        <p:nvSpPr>
          <p:cNvPr id="10265" name="Text Box 1049">
            <a:extLst>
              <a:ext uri="{FF2B5EF4-FFF2-40B4-BE49-F238E27FC236}">
                <a16:creationId xmlns:a16="http://schemas.microsoft.com/office/drawing/2014/main" id="{28216D50-E98C-4962-82A0-4F9995697865}"/>
              </a:ext>
            </a:extLst>
          </p:cNvPr>
          <p:cNvSpPr txBox="1">
            <a:spLocks noChangeArrowheads="1"/>
          </p:cNvSpPr>
          <p:nvPr/>
        </p:nvSpPr>
        <p:spPr bwMode="auto">
          <a:xfrm>
            <a:off x="381000" y="2420938"/>
            <a:ext cx="85121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latin typeface="幼圆" panose="02010509060101010101" pitchFamily="49" charset="-122"/>
                <a:ea typeface="幼圆" panose="02010509060101010101" pitchFamily="49" charset="-122"/>
              </a:rPr>
              <a:t>    </a:t>
            </a:r>
            <a:r>
              <a:rPr lang="zh-CN" altLang="en-US" sz="2800">
                <a:latin typeface="幼圆" panose="02010509060101010101" pitchFamily="49" charset="-122"/>
                <a:ea typeface="幼圆" panose="02010509060101010101" pitchFamily="49" charset="-122"/>
              </a:rPr>
              <a:t>导体中任何一点电流密度的方向等于该点正电荷的运动方向；</a:t>
            </a:r>
            <a:r>
              <a:rPr lang="zh-CN" altLang="en-US" sz="2800">
                <a:solidFill>
                  <a:srgbClr val="FFFF66"/>
                </a:solidFill>
                <a:latin typeface="幼圆" panose="02010509060101010101" pitchFamily="49" charset="-122"/>
                <a:ea typeface="幼圆" panose="02010509060101010101" pitchFamily="49" charset="-122"/>
              </a:rPr>
              <a:t>电流密度</a:t>
            </a:r>
          </a:p>
        </p:txBody>
      </p:sp>
      <p:graphicFrame>
        <p:nvGraphicFramePr>
          <p:cNvPr id="10266" name="Object 1050">
            <a:extLst>
              <a:ext uri="{FF2B5EF4-FFF2-40B4-BE49-F238E27FC236}">
                <a16:creationId xmlns:a16="http://schemas.microsoft.com/office/drawing/2014/main" id="{6163149E-D298-41C3-9FBA-E43FCE09BE8F}"/>
              </a:ext>
            </a:extLst>
          </p:cNvPr>
          <p:cNvGraphicFramePr>
            <a:graphicFrameLocks noChangeAspect="1"/>
          </p:cNvGraphicFramePr>
          <p:nvPr/>
        </p:nvGraphicFramePr>
        <p:xfrm>
          <a:off x="836613" y="5157788"/>
          <a:ext cx="1068387" cy="842962"/>
        </p:xfrm>
        <a:graphic>
          <a:graphicData uri="http://schemas.openxmlformats.org/presentationml/2006/ole">
            <mc:AlternateContent xmlns:mc="http://schemas.openxmlformats.org/markup-compatibility/2006">
              <mc:Choice xmlns:v="urn:schemas-microsoft-com:vml" Requires="v">
                <p:oleObj spid="_x0000_s4144" name="公式" r:id="rId3" imgW="540933" imgH="426666" progId="Equation.3">
                  <p:embed/>
                </p:oleObj>
              </mc:Choice>
              <mc:Fallback>
                <p:oleObj name="公式" r:id="rId3" imgW="540933" imgH="426666" progId="Equation.3">
                  <p:embed/>
                  <p:pic>
                    <p:nvPicPr>
                      <p:cNvPr id="0" name="Object 10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5157788"/>
                        <a:ext cx="1068387" cy="8429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67" name="Text Box 1051">
            <a:extLst>
              <a:ext uri="{FF2B5EF4-FFF2-40B4-BE49-F238E27FC236}">
                <a16:creationId xmlns:a16="http://schemas.microsoft.com/office/drawing/2014/main" id="{6584D85C-BB43-4C31-9F36-8A644B5D129F}"/>
              </a:ext>
            </a:extLst>
          </p:cNvPr>
          <p:cNvSpPr txBox="1">
            <a:spLocks noChangeArrowheads="1"/>
          </p:cNvSpPr>
          <p:nvPr/>
        </p:nvSpPr>
        <p:spPr bwMode="auto">
          <a:xfrm>
            <a:off x="381000" y="3314700"/>
            <a:ext cx="3886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rgbClr val="66FFCC"/>
                </a:solidFill>
                <a:latin typeface="幼圆" panose="02010509060101010101" pitchFamily="49" charset="-122"/>
                <a:ea typeface="幼圆" panose="02010509060101010101" pitchFamily="49" charset="-122"/>
              </a:rPr>
              <a:t>（</a:t>
            </a:r>
            <a:r>
              <a:rPr lang="zh-CN" altLang="zh-CN" sz="2800" i="1">
                <a:solidFill>
                  <a:srgbClr val="66FFCC"/>
                </a:solidFill>
                <a:ea typeface="幼圆" panose="02010509060101010101" pitchFamily="49" charset="-122"/>
              </a:rPr>
              <a:t>Current density</a:t>
            </a:r>
            <a:r>
              <a:rPr lang="zh-CN" altLang="en-US" sz="2800">
                <a:solidFill>
                  <a:srgbClr val="66FFCC"/>
                </a:solidFill>
                <a:latin typeface="幼圆" panose="02010509060101010101" pitchFamily="49" charset="-122"/>
                <a:ea typeface="幼圆" panose="02010509060101010101" pitchFamily="49" charset="-122"/>
              </a:rPr>
              <a:t>）</a:t>
            </a:r>
            <a:r>
              <a:rPr lang="zh-CN" altLang="en-US" sz="2800">
                <a:latin typeface="幼圆" panose="02010509060101010101" pitchFamily="49" charset="-122"/>
                <a:ea typeface="幼圆" panose="02010509060101010101" pitchFamily="49" charset="-122"/>
              </a:rPr>
              <a:t>的大小等于单位时间内通过该点附近垂直于电流方向的单位面积的电荷。</a:t>
            </a:r>
          </a:p>
        </p:txBody>
      </p:sp>
      <p:grpSp>
        <p:nvGrpSpPr>
          <p:cNvPr id="3" name="Group 1057">
            <a:extLst>
              <a:ext uri="{FF2B5EF4-FFF2-40B4-BE49-F238E27FC236}">
                <a16:creationId xmlns:a16="http://schemas.microsoft.com/office/drawing/2014/main" id="{8F83A0F3-E827-4403-ADF8-94C7759FCE4B}"/>
              </a:ext>
            </a:extLst>
          </p:cNvPr>
          <p:cNvGrpSpPr>
            <a:grpSpLocks/>
          </p:cNvGrpSpPr>
          <p:nvPr/>
        </p:nvGrpSpPr>
        <p:grpSpPr bwMode="auto">
          <a:xfrm>
            <a:off x="6642100" y="5229225"/>
            <a:ext cx="665163" cy="838200"/>
            <a:chOff x="4237" y="3352"/>
            <a:chExt cx="419" cy="528"/>
          </a:xfrm>
        </p:grpSpPr>
        <p:sp>
          <p:nvSpPr>
            <p:cNvPr id="10269" name="Oval 1053">
              <a:extLst>
                <a:ext uri="{FF2B5EF4-FFF2-40B4-BE49-F238E27FC236}">
                  <a16:creationId xmlns:a16="http://schemas.microsoft.com/office/drawing/2014/main" id="{1566C5FF-3E1B-407B-A73A-CDA6107D628D}"/>
                </a:ext>
              </a:extLst>
            </p:cNvPr>
            <p:cNvSpPr>
              <a:spLocks noChangeArrowheads="1"/>
            </p:cNvSpPr>
            <p:nvPr/>
          </p:nvSpPr>
          <p:spPr bwMode="auto">
            <a:xfrm>
              <a:off x="4416" y="3352"/>
              <a:ext cx="144" cy="432"/>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rgbClr val="9966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270" name="Line 1054">
              <a:extLst>
                <a:ext uri="{FF2B5EF4-FFF2-40B4-BE49-F238E27FC236}">
                  <a16:creationId xmlns:a16="http://schemas.microsoft.com/office/drawing/2014/main" id="{A65C070C-E52F-4EAE-B447-537944CA1C83}"/>
                </a:ext>
              </a:extLst>
            </p:cNvPr>
            <p:cNvSpPr>
              <a:spLocks noChangeShapeType="1"/>
            </p:cNvSpPr>
            <p:nvPr/>
          </p:nvSpPr>
          <p:spPr bwMode="auto">
            <a:xfrm>
              <a:off x="4512" y="3544"/>
              <a:ext cx="144" cy="192"/>
            </a:xfrm>
            <a:prstGeom prst="line">
              <a:avLst/>
            </a:prstGeom>
            <a:noFill/>
            <a:ln w="28575">
              <a:solidFill>
                <a:srgbClr val="00CC99"/>
              </a:solidFill>
              <a:round/>
              <a:headEnd/>
              <a:tailEnd type="stealth" w="med" len="lg"/>
            </a:ln>
            <a:effectLst>
              <a:outerShdw dist="28398" dir="3806097" algn="ctr" rotWithShape="0">
                <a:schemeClr val="bg2"/>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271" name="Line 1055">
              <a:extLst>
                <a:ext uri="{FF2B5EF4-FFF2-40B4-BE49-F238E27FC236}">
                  <a16:creationId xmlns:a16="http://schemas.microsoft.com/office/drawing/2014/main" id="{003FA7F0-4964-4C3E-B230-B12DE2840637}"/>
                </a:ext>
              </a:extLst>
            </p:cNvPr>
            <p:cNvSpPr>
              <a:spLocks noChangeShapeType="1"/>
            </p:cNvSpPr>
            <p:nvPr/>
          </p:nvSpPr>
          <p:spPr bwMode="auto">
            <a:xfrm>
              <a:off x="4512" y="3544"/>
              <a:ext cx="96" cy="336"/>
            </a:xfrm>
            <a:prstGeom prst="line">
              <a:avLst/>
            </a:prstGeom>
            <a:noFill/>
            <a:ln w="28575">
              <a:solidFill>
                <a:srgbClr val="FF99CC"/>
              </a:solidFill>
              <a:round/>
              <a:headEnd/>
              <a:tailEnd type="stealth" w="med" len="lg"/>
            </a:ln>
            <a:effectLst>
              <a:outerShdw dist="17961" dir="2700000" algn="ctr" rotWithShape="0">
                <a:schemeClr val="bg2"/>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124" name="Object 1056">
              <a:extLst>
                <a:ext uri="{FF2B5EF4-FFF2-40B4-BE49-F238E27FC236}">
                  <a16:creationId xmlns:a16="http://schemas.microsoft.com/office/drawing/2014/main" id="{7B97D95C-09B8-43A3-B258-30387A032BCF}"/>
                </a:ext>
              </a:extLst>
            </p:cNvPr>
            <p:cNvGraphicFramePr>
              <a:graphicFrameLocks noChangeAspect="1"/>
            </p:cNvGraphicFramePr>
            <p:nvPr/>
          </p:nvGraphicFramePr>
          <p:xfrm>
            <a:off x="4237" y="3544"/>
            <a:ext cx="231" cy="230"/>
          </p:xfrm>
          <a:graphic>
            <a:graphicData uri="http://schemas.openxmlformats.org/presentationml/2006/ole">
              <mc:AlternateContent xmlns:mc="http://schemas.openxmlformats.org/markup-compatibility/2006">
                <mc:Choice xmlns:v="urn:schemas-microsoft-com:vml" Requires="v">
                  <p:oleObj spid="_x0000_s4145" name="公式" r:id="rId5" imgW="205755" imgH="205740" progId="Equation.3">
                    <p:embed/>
                  </p:oleObj>
                </mc:Choice>
                <mc:Fallback>
                  <p:oleObj name="公式" r:id="rId5" imgW="205755" imgH="205740" progId="Equation.3">
                    <p:embed/>
                    <p:pic>
                      <p:nvPicPr>
                        <p:cNvPr id="0" name="Object 10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7" y="3544"/>
                          <a:ext cx="231"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0274" name="Object 1058">
            <a:extLst>
              <a:ext uri="{FF2B5EF4-FFF2-40B4-BE49-F238E27FC236}">
                <a16:creationId xmlns:a16="http://schemas.microsoft.com/office/drawing/2014/main" id="{4C83688E-B7D9-48DE-946A-05A29FBBB4F9}"/>
              </a:ext>
            </a:extLst>
          </p:cNvPr>
          <p:cNvGraphicFramePr>
            <a:graphicFrameLocks noChangeAspect="1"/>
          </p:cNvGraphicFramePr>
          <p:nvPr/>
        </p:nvGraphicFramePr>
        <p:xfrm>
          <a:off x="2003425" y="5157788"/>
          <a:ext cx="1362075" cy="768350"/>
        </p:xfrm>
        <a:graphic>
          <a:graphicData uri="http://schemas.openxmlformats.org/presentationml/2006/ole">
            <mc:AlternateContent xmlns:mc="http://schemas.openxmlformats.org/markup-compatibility/2006">
              <mc:Choice xmlns:v="urn:schemas-microsoft-com:vml" Requires="v">
                <p:oleObj spid="_x0000_s4146" name="公式" r:id="rId7" imgW="693354" imgH="388702" progId="Equation.3">
                  <p:embed/>
                </p:oleObj>
              </mc:Choice>
              <mc:Fallback>
                <p:oleObj name="公式" r:id="rId7" imgW="693354" imgH="388702" progId="Equation.3">
                  <p:embed/>
                  <p:pic>
                    <p:nvPicPr>
                      <p:cNvPr id="0" name="Object 10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3425" y="5157788"/>
                        <a:ext cx="1362075" cy="768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080">
            <a:extLst>
              <a:ext uri="{FF2B5EF4-FFF2-40B4-BE49-F238E27FC236}">
                <a16:creationId xmlns:a16="http://schemas.microsoft.com/office/drawing/2014/main" id="{95532D2A-45C7-4227-907C-4E121F2D559D}"/>
              </a:ext>
            </a:extLst>
          </p:cNvPr>
          <p:cNvGrpSpPr>
            <a:grpSpLocks/>
          </p:cNvGrpSpPr>
          <p:nvPr/>
        </p:nvGrpSpPr>
        <p:grpSpPr bwMode="auto">
          <a:xfrm>
            <a:off x="4140200" y="2492375"/>
            <a:ext cx="3810000" cy="2209800"/>
            <a:chOff x="2608" y="1570"/>
            <a:chExt cx="2400" cy="1392"/>
          </a:xfrm>
        </p:grpSpPr>
        <p:sp>
          <p:nvSpPr>
            <p:cNvPr id="4110" name="AutoShape 1071">
              <a:extLst>
                <a:ext uri="{FF2B5EF4-FFF2-40B4-BE49-F238E27FC236}">
                  <a16:creationId xmlns:a16="http://schemas.microsoft.com/office/drawing/2014/main" id="{620F224C-C234-4DB1-85C9-29C1545F98E8}"/>
                </a:ext>
              </a:extLst>
            </p:cNvPr>
            <p:cNvSpPr>
              <a:spLocks noChangeArrowheads="1"/>
            </p:cNvSpPr>
            <p:nvPr/>
          </p:nvSpPr>
          <p:spPr bwMode="auto">
            <a:xfrm>
              <a:off x="2608" y="1570"/>
              <a:ext cx="2400" cy="1392"/>
            </a:xfrm>
            <a:prstGeom prst="wedgeRoundRectCallout">
              <a:avLst>
                <a:gd name="adj1" fmla="val 37500"/>
                <a:gd name="adj2" fmla="val 86352"/>
                <a:gd name="adj3" fmla="val 16667"/>
              </a:avLst>
            </a:prstGeom>
            <a:gradFill rotWithShape="0">
              <a:gsLst>
                <a:gs pos="0">
                  <a:srgbClr val="FFCC99"/>
                </a:gs>
                <a:gs pos="100000">
                  <a:srgbClr val="765E47"/>
                </a:gs>
              </a:gsLst>
              <a:path path="rect">
                <a:fillToRect r="100000" b="100000"/>
              </a:path>
            </a:gradFill>
            <a:ln w="9525">
              <a:solidFill>
                <a:schemeClr val="tx1"/>
              </a:solidFill>
              <a:miter lim="800000"/>
              <a:headEnd/>
              <a:tailEnd/>
            </a:ln>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1800" b="0">
                <a:latin typeface="Tahoma" panose="020B0604030504040204" pitchFamily="34" charset="0"/>
              </a:endParaRPr>
            </a:p>
          </p:txBody>
        </p:sp>
        <p:sp>
          <p:nvSpPr>
            <p:cNvPr id="10278" name="AutoShape 1062">
              <a:extLst>
                <a:ext uri="{FF2B5EF4-FFF2-40B4-BE49-F238E27FC236}">
                  <a16:creationId xmlns:a16="http://schemas.microsoft.com/office/drawing/2014/main" id="{E288FF05-D4E5-4E1F-AB6E-BA37776BFE2B}"/>
                </a:ext>
              </a:extLst>
            </p:cNvPr>
            <p:cNvSpPr>
              <a:spLocks noChangeArrowheads="1"/>
            </p:cNvSpPr>
            <p:nvPr/>
          </p:nvSpPr>
          <p:spPr bwMode="auto">
            <a:xfrm rot="20460000">
              <a:off x="3136" y="1858"/>
              <a:ext cx="1056" cy="768"/>
            </a:xfrm>
            <a:prstGeom prst="parallelogram">
              <a:avLst>
                <a:gd name="adj" fmla="val 34375"/>
              </a:avLst>
            </a:prstGeom>
            <a:gradFill rotWithShape="0">
              <a:gsLst>
                <a:gs pos="0">
                  <a:srgbClr val="FF7C80"/>
                </a:gs>
                <a:gs pos="100000">
                  <a:srgbClr val="FF7C80">
                    <a:gamma/>
                    <a:shade val="46275"/>
                    <a:invGamma/>
                  </a:srgbClr>
                </a:gs>
              </a:gsLst>
              <a:path path="rect">
                <a:fillToRect r="100000" b="100000"/>
              </a:path>
            </a:gradFill>
            <a:ln w="9525">
              <a:solidFill>
                <a:srgbClr val="FF7C80"/>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112" name="Object 1069">
              <a:extLst>
                <a:ext uri="{FF2B5EF4-FFF2-40B4-BE49-F238E27FC236}">
                  <a16:creationId xmlns:a16="http://schemas.microsoft.com/office/drawing/2014/main" id="{3AD8933C-B415-4C87-922B-C3B85E3FCD26}"/>
                </a:ext>
              </a:extLst>
            </p:cNvPr>
            <p:cNvGraphicFramePr>
              <a:graphicFrameLocks noChangeAspect="1"/>
            </p:cNvGraphicFramePr>
            <p:nvPr/>
          </p:nvGraphicFramePr>
          <p:xfrm>
            <a:off x="3160" y="2530"/>
            <a:ext cx="336" cy="271"/>
          </p:xfrm>
          <a:graphic>
            <a:graphicData uri="http://schemas.openxmlformats.org/presentationml/2006/ole">
              <mc:AlternateContent xmlns:mc="http://schemas.openxmlformats.org/markup-compatibility/2006">
                <mc:Choice xmlns:v="urn:schemas-microsoft-com:vml" Requires="v">
                  <p:oleObj spid="_x0000_s4147" name="公式" r:id="rId9" imgW="259090" imgH="205740" progId="Equation.3">
                    <p:embed/>
                  </p:oleObj>
                </mc:Choice>
                <mc:Fallback>
                  <p:oleObj name="公式" r:id="rId9" imgW="259090" imgH="205740" progId="Equation.3">
                    <p:embed/>
                    <p:pic>
                      <p:nvPicPr>
                        <p:cNvPr id="0" name="Object 106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60" y="2530"/>
                          <a:ext cx="336" cy="271"/>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79" name="Freeform 1063">
              <a:extLst>
                <a:ext uri="{FF2B5EF4-FFF2-40B4-BE49-F238E27FC236}">
                  <a16:creationId xmlns:a16="http://schemas.microsoft.com/office/drawing/2014/main" id="{0E161668-D5BB-4D19-BDBD-7818EBBD5A1B}"/>
                </a:ext>
              </a:extLst>
            </p:cNvPr>
            <p:cNvSpPr>
              <a:spLocks/>
            </p:cNvSpPr>
            <p:nvPr/>
          </p:nvSpPr>
          <p:spPr bwMode="auto">
            <a:xfrm>
              <a:off x="3260" y="1714"/>
              <a:ext cx="1090" cy="1145"/>
            </a:xfrm>
            <a:custGeom>
              <a:avLst/>
              <a:gdLst/>
              <a:ahLst/>
              <a:cxnLst>
                <a:cxn ang="0">
                  <a:pos x="0" y="248"/>
                </a:cxn>
                <a:cxn ang="0">
                  <a:pos x="771" y="0"/>
                </a:cxn>
                <a:cxn ang="0">
                  <a:pos x="1090" y="849"/>
                </a:cxn>
                <a:cxn ang="0">
                  <a:pos x="319" y="1145"/>
                </a:cxn>
                <a:cxn ang="0">
                  <a:pos x="295" y="1114"/>
                </a:cxn>
                <a:cxn ang="0">
                  <a:pos x="0" y="248"/>
                </a:cxn>
              </a:cxnLst>
              <a:rect l="0" t="0" r="r" b="b"/>
              <a:pathLst>
                <a:path w="1090" h="1145">
                  <a:moveTo>
                    <a:pt x="0" y="248"/>
                  </a:moveTo>
                  <a:lnTo>
                    <a:pt x="771" y="0"/>
                  </a:lnTo>
                  <a:lnTo>
                    <a:pt x="1090" y="849"/>
                  </a:lnTo>
                  <a:lnTo>
                    <a:pt x="319" y="1145"/>
                  </a:lnTo>
                  <a:lnTo>
                    <a:pt x="295" y="1114"/>
                  </a:lnTo>
                  <a:lnTo>
                    <a:pt x="0" y="248"/>
                  </a:lnTo>
                  <a:close/>
                </a:path>
              </a:pathLst>
            </a:custGeom>
            <a:solidFill>
              <a:srgbClr val="6666FF">
                <a:alpha val="50000"/>
              </a:srgbClr>
            </a:solidFill>
            <a:ln w="9525">
              <a:solidFill>
                <a:srgbClr val="6666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114" name="Object 1070">
              <a:extLst>
                <a:ext uri="{FF2B5EF4-FFF2-40B4-BE49-F238E27FC236}">
                  <a16:creationId xmlns:a16="http://schemas.microsoft.com/office/drawing/2014/main" id="{60EA9594-2C93-4387-A3B6-008FF7AF7689}"/>
                </a:ext>
              </a:extLst>
            </p:cNvPr>
            <p:cNvGraphicFramePr>
              <a:graphicFrameLocks noChangeAspect="1"/>
            </p:cNvGraphicFramePr>
            <p:nvPr/>
          </p:nvGraphicFramePr>
          <p:xfrm>
            <a:off x="3584" y="2578"/>
            <a:ext cx="272" cy="223"/>
          </p:xfrm>
          <a:graphic>
            <a:graphicData uri="http://schemas.openxmlformats.org/presentationml/2006/ole">
              <mc:AlternateContent xmlns:mc="http://schemas.openxmlformats.org/markup-compatibility/2006">
                <mc:Choice xmlns:v="urn:schemas-microsoft-com:vml" Requires="v">
                  <p:oleObj spid="_x0000_s4148" name="公式" r:id="rId11" imgW="205755" imgH="167531" progId="Equation.3">
                    <p:embed/>
                  </p:oleObj>
                </mc:Choice>
                <mc:Fallback>
                  <p:oleObj name="公式" r:id="rId11" imgW="205755" imgH="167531" progId="Equation.3">
                    <p:embed/>
                    <p:pic>
                      <p:nvPicPr>
                        <p:cNvPr id="0" name="Object 107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4" y="2578"/>
                          <a:ext cx="272" cy="22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80" name="Line 1064">
              <a:extLst>
                <a:ext uri="{FF2B5EF4-FFF2-40B4-BE49-F238E27FC236}">
                  <a16:creationId xmlns:a16="http://schemas.microsoft.com/office/drawing/2014/main" id="{2E4EE897-D095-4BEF-84A8-E87ACD901B57}"/>
                </a:ext>
              </a:extLst>
            </p:cNvPr>
            <p:cNvSpPr>
              <a:spLocks noChangeShapeType="1"/>
            </p:cNvSpPr>
            <p:nvPr/>
          </p:nvSpPr>
          <p:spPr bwMode="auto">
            <a:xfrm flipV="1">
              <a:off x="3816" y="1898"/>
              <a:ext cx="576" cy="432"/>
            </a:xfrm>
            <a:prstGeom prst="line">
              <a:avLst/>
            </a:prstGeom>
            <a:noFill/>
            <a:ln w="28575">
              <a:solidFill>
                <a:srgbClr val="99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0281" name="Line 1065">
              <a:extLst>
                <a:ext uri="{FF2B5EF4-FFF2-40B4-BE49-F238E27FC236}">
                  <a16:creationId xmlns:a16="http://schemas.microsoft.com/office/drawing/2014/main" id="{30F6AD11-9504-46DB-AF11-383FC8210ED7}"/>
                </a:ext>
              </a:extLst>
            </p:cNvPr>
            <p:cNvSpPr>
              <a:spLocks noChangeShapeType="1"/>
            </p:cNvSpPr>
            <p:nvPr/>
          </p:nvSpPr>
          <p:spPr bwMode="auto">
            <a:xfrm>
              <a:off x="3808" y="2338"/>
              <a:ext cx="960" cy="0"/>
            </a:xfrm>
            <a:prstGeom prst="line">
              <a:avLst/>
            </a:prstGeom>
            <a:noFill/>
            <a:ln w="28575">
              <a:solidFill>
                <a:schemeClr val="tx2"/>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4117" name="Object 1066">
              <a:extLst>
                <a:ext uri="{FF2B5EF4-FFF2-40B4-BE49-F238E27FC236}">
                  <a16:creationId xmlns:a16="http://schemas.microsoft.com/office/drawing/2014/main" id="{4C848909-CC6B-426A-B23E-A279E0EC0DFB}"/>
                </a:ext>
              </a:extLst>
            </p:cNvPr>
            <p:cNvGraphicFramePr>
              <a:graphicFrameLocks noChangeAspect="1"/>
            </p:cNvGraphicFramePr>
            <p:nvPr/>
          </p:nvGraphicFramePr>
          <p:xfrm>
            <a:off x="4244" y="2098"/>
            <a:ext cx="236" cy="236"/>
          </p:xfrm>
          <a:graphic>
            <a:graphicData uri="http://schemas.openxmlformats.org/presentationml/2006/ole">
              <mc:AlternateContent xmlns:mc="http://schemas.openxmlformats.org/markup-compatibility/2006">
                <mc:Choice xmlns:v="urn:schemas-microsoft-com:vml" Requires="v">
                  <p:oleObj spid="_x0000_s4149" name="公式" r:id="rId13" imgW="129423" imgH="129567" progId="Equation.3">
                    <p:embed/>
                  </p:oleObj>
                </mc:Choice>
                <mc:Fallback>
                  <p:oleObj name="公式" r:id="rId13" imgW="129423" imgH="129567" progId="Equation.3">
                    <p:embed/>
                    <p:pic>
                      <p:nvPicPr>
                        <p:cNvPr id="0" name="Object 106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44" y="2098"/>
                          <a:ext cx="236"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8" name="Object 1067">
              <a:extLst>
                <a:ext uri="{FF2B5EF4-FFF2-40B4-BE49-F238E27FC236}">
                  <a16:creationId xmlns:a16="http://schemas.microsoft.com/office/drawing/2014/main" id="{24CFB559-9972-49CA-B6F4-0BD6D235E02C}"/>
                </a:ext>
              </a:extLst>
            </p:cNvPr>
            <p:cNvGraphicFramePr>
              <a:graphicFrameLocks noChangeAspect="1"/>
            </p:cNvGraphicFramePr>
            <p:nvPr/>
          </p:nvGraphicFramePr>
          <p:xfrm>
            <a:off x="4567" y="2395"/>
            <a:ext cx="209" cy="346"/>
          </p:xfrm>
          <a:graphic>
            <a:graphicData uri="http://schemas.openxmlformats.org/presentationml/2006/ole">
              <mc:AlternateContent xmlns:mc="http://schemas.openxmlformats.org/markup-compatibility/2006">
                <mc:Choice xmlns:v="urn:schemas-microsoft-com:vml" Requires="v">
                  <p:oleObj spid="_x0000_s4150" name="公式" r:id="rId15" imgW="129423" imgH="220926" progId="Equation.3">
                    <p:embed/>
                  </p:oleObj>
                </mc:Choice>
                <mc:Fallback>
                  <p:oleObj name="公式" r:id="rId15" imgW="129423" imgH="220926" progId="Equation.3">
                    <p:embed/>
                    <p:pic>
                      <p:nvPicPr>
                        <p:cNvPr id="0" name="Object 106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67" y="2395"/>
                          <a:ext cx="209"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9" name="Object 1068">
              <a:extLst>
                <a:ext uri="{FF2B5EF4-FFF2-40B4-BE49-F238E27FC236}">
                  <a16:creationId xmlns:a16="http://schemas.microsoft.com/office/drawing/2014/main" id="{9DC38CC5-0613-4151-ACF8-92E6C2A52720}"/>
                </a:ext>
              </a:extLst>
            </p:cNvPr>
            <p:cNvGraphicFramePr>
              <a:graphicFrameLocks noChangeAspect="1"/>
            </p:cNvGraphicFramePr>
            <p:nvPr/>
          </p:nvGraphicFramePr>
          <p:xfrm>
            <a:off x="4384" y="1714"/>
            <a:ext cx="236" cy="297"/>
          </p:xfrm>
          <a:graphic>
            <a:graphicData uri="http://schemas.openxmlformats.org/presentationml/2006/ole">
              <mc:AlternateContent xmlns:mc="http://schemas.openxmlformats.org/markup-compatibility/2006">
                <mc:Choice xmlns:v="urn:schemas-microsoft-com:vml" Requires="v">
                  <p:oleObj spid="_x0000_s4151" name="公式" r:id="rId17" imgW="129423" imgH="167531" progId="Equation.3">
                    <p:embed/>
                  </p:oleObj>
                </mc:Choice>
                <mc:Fallback>
                  <p:oleObj name="公式" r:id="rId17" imgW="129423" imgH="167531" progId="Equation.3">
                    <p:embed/>
                    <p:pic>
                      <p:nvPicPr>
                        <p:cNvPr id="0" name="Object 106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84" y="1714"/>
                          <a:ext cx="236" cy="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9" name="Freeform 1073">
              <a:extLst>
                <a:ext uri="{FF2B5EF4-FFF2-40B4-BE49-F238E27FC236}">
                  <a16:creationId xmlns:a16="http://schemas.microsoft.com/office/drawing/2014/main" id="{1B7854C1-04FB-4351-8A54-6294F5E22B05}"/>
                </a:ext>
              </a:extLst>
            </p:cNvPr>
            <p:cNvSpPr>
              <a:spLocks/>
            </p:cNvSpPr>
            <p:nvPr/>
          </p:nvSpPr>
          <p:spPr bwMode="auto">
            <a:xfrm>
              <a:off x="4144" y="2098"/>
              <a:ext cx="112" cy="240"/>
            </a:xfrm>
            <a:custGeom>
              <a:avLst/>
              <a:gdLst/>
              <a:ahLst/>
              <a:cxnLst>
                <a:cxn ang="0">
                  <a:pos x="0" y="0"/>
                </a:cxn>
                <a:cxn ang="0">
                  <a:pos x="96" y="144"/>
                </a:cxn>
                <a:cxn ang="0">
                  <a:pos x="96" y="240"/>
                </a:cxn>
              </a:cxnLst>
              <a:rect l="0" t="0" r="r" b="b"/>
              <a:pathLst>
                <a:path w="112" h="240">
                  <a:moveTo>
                    <a:pt x="0" y="0"/>
                  </a:moveTo>
                  <a:cubicBezTo>
                    <a:pt x="40" y="52"/>
                    <a:pt x="80" y="104"/>
                    <a:pt x="96" y="144"/>
                  </a:cubicBezTo>
                  <a:cubicBezTo>
                    <a:pt x="112" y="184"/>
                    <a:pt x="96" y="232"/>
                    <a:pt x="96" y="240"/>
                  </a:cubicBezTo>
                </a:path>
              </a:pathLst>
            </a:custGeom>
            <a:noFill/>
            <a:ln w="9525">
              <a:solidFill>
                <a:srgbClr val="FF99CC"/>
              </a:solidFill>
              <a:round/>
              <a:headEnd/>
              <a:tailEn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10300" name="Object 1084">
            <a:extLst>
              <a:ext uri="{FF2B5EF4-FFF2-40B4-BE49-F238E27FC236}">
                <a16:creationId xmlns:a16="http://schemas.microsoft.com/office/drawing/2014/main" id="{F0880EA9-644D-4808-A19C-D22CD6DC6BE7}"/>
              </a:ext>
            </a:extLst>
          </p:cNvPr>
          <p:cNvGraphicFramePr>
            <a:graphicFrameLocks noChangeAspect="1"/>
          </p:cNvGraphicFramePr>
          <p:nvPr/>
        </p:nvGraphicFramePr>
        <p:xfrm>
          <a:off x="1187450" y="5949950"/>
          <a:ext cx="2098675" cy="458788"/>
        </p:xfrm>
        <a:graphic>
          <a:graphicData uri="http://schemas.openxmlformats.org/presentationml/2006/ole">
            <mc:AlternateContent xmlns:mc="http://schemas.openxmlformats.org/markup-compatibility/2006">
              <mc:Choice xmlns:v="urn:schemas-microsoft-com:vml" Requires="v">
                <p:oleObj spid="_x0000_s4152" name="公式" r:id="rId19" imgW="922107" imgH="198147" progId="Equation.3">
                  <p:embed/>
                </p:oleObj>
              </mc:Choice>
              <mc:Fallback>
                <p:oleObj name="公式" r:id="rId19" imgW="922107" imgH="198147" progId="Equation.3">
                  <p:embed/>
                  <p:pic>
                    <p:nvPicPr>
                      <p:cNvPr id="0" name="Object 108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87450" y="5949950"/>
                        <a:ext cx="2098675" cy="4587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dissolve">
                                      <p:cBhvr>
                                        <p:cTn id="7" dur="500"/>
                                        <p:tgtEl>
                                          <p:spTgt spid="102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256"/>
                                        </p:tgtEl>
                                        <p:attrNameLst>
                                          <p:attrName>style.visibility</p:attrName>
                                        </p:attrNameLst>
                                      </p:cBhvr>
                                      <p:to>
                                        <p:strVal val="visible"/>
                                      </p:to>
                                    </p:set>
                                    <p:animEffect transition="in" filter="dissolve">
                                      <p:cBhvr>
                                        <p:cTn id="12" dur="500"/>
                                        <p:tgtEl>
                                          <p:spTgt spid="102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vertic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265"/>
                                        </p:tgtEl>
                                        <p:attrNameLst>
                                          <p:attrName>style.visibility</p:attrName>
                                        </p:attrNameLst>
                                      </p:cBhvr>
                                      <p:to>
                                        <p:strVal val="visible"/>
                                      </p:to>
                                    </p:set>
                                    <p:animEffect transition="in" filter="dissolve">
                                      <p:cBhvr>
                                        <p:cTn id="22" dur="500"/>
                                        <p:tgtEl>
                                          <p:spTgt spid="10265"/>
                                        </p:tgtEl>
                                      </p:cBhvr>
                                    </p:animEffect>
                                  </p:childTnLst>
                                </p:cTn>
                              </p:par>
                            </p:childTnLst>
                          </p:cTn>
                        </p:par>
                        <p:par>
                          <p:cTn id="23" fill="hold" nodeType="afterGroup">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10267"/>
                                        </p:tgtEl>
                                        <p:attrNameLst>
                                          <p:attrName>style.visibility</p:attrName>
                                        </p:attrNameLst>
                                      </p:cBhvr>
                                      <p:to>
                                        <p:strVal val="visible"/>
                                      </p:to>
                                    </p:set>
                                    <p:animEffect transition="in" filter="dissolve">
                                      <p:cBhvr>
                                        <p:cTn id="26" dur="500"/>
                                        <p:tgtEl>
                                          <p:spTgt spid="1026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dissolve">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10266"/>
                                        </p:tgtEl>
                                        <p:attrNameLst>
                                          <p:attrName>style.visibility</p:attrName>
                                        </p:attrNameLst>
                                      </p:cBhvr>
                                      <p:to>
                                        <p:strVal val="visible"/>
                                      </p:to>
                                    </p:set>
                                    <p:animEffect transition="in" filter="dissolve">
                                      <p:cBhvr>
                                        <p:cTn id="36" dur="500"/>
                                        <p:tgtEl>
                                          <p:spTgt spid="1026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linds(horizontal)">
                                      <p:cBhvr>
                                        <p:cTn id="41" dur="500"/>
                                        <p:tgtEl>
                                          <p:spTgt spid="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10274"/>
                                        </p:tgtEl>
                                        <p:attrNameLst>
                                          <p:attrName>style.visibility</p:attrName>
                                        </p:attrNameLst>
                                      </p:cBhvr>
                                      <p:to>
                                        <p:strVal val="visible"/>
                                      </p:to>
                                    </p:set>
                                    <p:animEffect transition="in" filter="dissolve">
                                      <p:cBhvr>
                                        <p:cTn id="46" dur="500"/>
                                        <p:tgtEl>
                                          <p:spTgt spid="1027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10300"/>
                                        </p:tgtEl>
                                        <p:attrNameLst>
                                          <p:attrName>style.visibility</p:attrName>
                                        </p:attrNameLst>
                                      </p:cBhvr>
                                      <p:to>
                                        <p:strVal val="visible"/>
                                      </p:to>
                                    </p:set>
                                    <p:animEffect transition="in" filter="dissolve">
                                      <p:cBhvr>
                                        <p:cTn id="51" dur="500"/>
                                        <p:tgtEl>
                                          <p:spTgt spid="10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56" grpId="0" autoUpdateAnimBg="0"/>
      <p:bldP spid="10265" grpId="0" autoUpdateAnimBg="0"/>
      <p:bldP spid="1026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1">
            <a:extLst>
              <a:ext uri="{FF2B5EF4-FFF2-40B4-BE49-F238E27FC236}">
                <a16:creationId xmlns:a16="http://schemas.microsoft.com/office/drawing/2014/main" id="{01DD82DB-35D9-4D8D-9371-8C157EDDA3D4}"/>
              </a:ext>
            </a:extLst>
          </p:cNvPr>
          <p:cNvSpPr>
            <a:spLocks noGrp="1"/>
          </p:cNvSpPr>
          <p:nvPr>
            <p:ph type="dt" sz="quarter" idx="10"/>
          </p:nvPr>
        </p:nvSpPr>
        <p:spPr/>
        <p:txBody>
          <a:bodyPr/>
          <a:lstStyle/>
          <a:p>
            <a:pPr>
              <a:defRPr/>
            </a:pPr>
            <a:fld id="{4FDE965A-78DD-41C8-ADEF-16375B88F247}" type="datetime9">
              <a:rPr lang="en-US"/>
              <a:pPr>
                <a:defRPr/>
              </a:pPr>
              <a:t>12/22/2017 6:15:21 PM</a:t>
            </a:fld>
            <a:endParaRPr lang="en-US" altLang="zh-CN"/>
          </a:p>
        </p:txBody>
      </p:sp>
      <p:sp>
        <p:nvSpPr>
          <p:cNvPr id="5123" name="灯片编号占位符 3">
            <a:extLst>
              <a:ext uri="{FF2B5EF4-FFF2-40B4-BE49-F238E27FC236}">
                <a16:creationId xmlns:a16="http://schemas.microsoft.com/office/drawing/2014/main" id="{8E9CEDA7-09B8-4E9D-AD14-E3CA0DE1A79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4B8E4C7-5753-4D18-909A-AE2764D39878}" type="slidenum">
              <a:rPr lang="en-US" altLang="zh-CN" sz="1400"/>
              <a:pPr>
                <a:spcBef>
                  <a:spcPct val="0"/>
                </a:spcBef>
                <a:buFontTx/>
                <a:buNone/>
              </a:pPr>
              <a:t>3</a:t>
            </a:fld>
            <a:endParaRPr lang="en-US" altLang="zh-CN" sz="1400"/>
          </a:p>
        </p:txBody>
      </p:sp>
      <p:graphicFrame>
        <p:nvGraphicFramePr>
          <p:cNvPr id="101376" name="Object 1024">
            <a:extLst>
              <a:ext uri="{FF2B5EF4-FFF2-40B4-BE49-F238E27FC236}">
                <a16:creationId xmlns:a16="http://schemas.microsoft.com/office/drawing/2014/main" id="{5C4FB2A1-D5F8-4C2D-ADD5-A50BE6D6D052}"/>
              </a:ext>
            </a:extLst>
          </p:cNvPr>
          <p:cNvGraphicFramePr>
            <a:graphicFrameLocks noChangeAspect="1"/>
          </p:cNvGraphicFramePr>
          <p:nvPr/>
        </p:nvGraphicFramePr>
        <p:xfrm>
          <a:off x="2397125" y="2339975"/>
          <a:ext cx="2098675" cy="458788"/>
        </p:xfrm>
        <a:graphic>
          <a:graphicData uri="http://schemas.openxmlformats.org/presentationml/2006/ole">
            <mc:AlternateContent xmlns:mc="http://schemas.openxmlformats.org/markup-compatibility/2006">
              <mc:Choice xmlns:v="urn:schemas-microsoft-com:vml" Requires="v">
                <p:oleObj spid="_x0000_s5154" name="公式" r:id="rId3" imgW="922107" imgH="198147" progId="Equation.3">
                  <p:embed/>
                </p:oleObj>
              </mc:Choice>
              <mc:Fallback>
                <p:oleObj name="公式" r:id="rId3" imgW="922107" imgH="198147"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125" y="2339975"/>
                        <a:ext cx="2098675" cy="4587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39" name="Text Box 19">
            <a:extLst>
              <a:ext uri="{FF2B5EF4-FFF2-40B4-BE49-F238E27FC236}">
                <a16:creationId xmlns:a16="http://schemas.microsoft.com/office/drawing/2014/main" id="{94851FEA-4E81-4271-8062-7C28C804B17D}"/>
              </a:ext>
            </a:extLst>
          </p:cNvPr>
          <p:cNvSpPr txBox="1">
            <a:spLocks noChangeArrowheads="1"/>
          </p:cNvSpPr>
          <p:nvPr/>
        </p:nvSpPr>
        <p:spPr bwMode="auto">
          <a:xfrm>
            <a:off x="457200" y="1322388"/>
            <a:ext cx="85074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en-US" altLang="zh-CN" sz="2800">
                <a:ea typeface="幼圆" panose="02010509060101010101" pitchFamily="49" charset="-122"/>
              </a:rPr>
              <a:t>        </a:t>
            </a:r>
            <a:r>
              <a:rPr kumimoji="0" lang="zh-CN" altLang="en-US" sz="2800">
                <a:ea typeface="幼圆" panose="02010509060101010101" pitchFamily="49" charset="-122"/>
              </a:rPr>
              <a:t>取载流子的运动方向为电流密度矢量的方向，穿过面元</a:t>
            </a:r>
            <a:r>
              <a:rPr kumimoji="0" lang="en-US" altLang="zh-CN" sz="2800" i="1">
                <a:ea typeface="幼圆" panose="02010509060101010101" pitchFamily="49" charset="-122"/>
              </a:rPr>
              <a:t>dS</a:t>
            </a:r>
            <a:r>
              <a:rPr kumimoji="0" lang="zh-CN" altLang="en-US" sz="2800">
                <a:ea typeface="幼圆" panose="02010509060101010101" pitchFamily="49" charset="-122"/>
              </a:rPr>
              <a:t>的电流可以表示为</a:t>
            </a:r>
          </a:p>
        </p:txBody>
      </p:sp>
      <p:graphicFrame>
        <p:nvGraphicFramePr>
          <p:cNvPr id="101377" name="Object 1025">
            <a:extLst>
              <a:ext uri="{FF2B5EF4-FFF2-40B4-BE49-F238E27FC236}">
                <a16:creationId xmlns:a16="http://schemas.microsoft.com/office/drawing/2014/main" id="{17AABAF6-AF40-45CB-87DE-768429AFC394}"/>
              </a:ext>
            </a:extLst>
          </p:cNvPr>
          <p:cNvGraphicFramePr>
            <a:graphicFrameLocks noChangeAspect="1"/>
          </p:cNvGraphicFramePr>
          <p:nvPr/>
        </p:nvGraphicFramePr>
        <p:xfrm>
          <a:off x="1243013" y="3695700"/>
          <a:ext cx="1800225" cy="665163"/>
        </p:xfrm>
        <a:graphic>
          <a:graphicData uri="http://schemas.openxmlformats.org/presentationml/2006/ole">
            <mc:AlternateContent xmlns:mc="http://schemas.openxmlformats.org/markup-compatibility/2006">
              <mc:Choice xmlns:v="urn:schemas-microsoft-com:vml" Requires="v">
                <p:oleObj spid="_x0000_s5155" name="Equation" r:id="rId5" imgW="815437" imgH="297098" progId="Equation.3">
                  <p:embed/>
                </p:oleObj>
              </mc:Choice>
              <mc:Fallback>
                <p:oleObj name="Equation" r:id="rId5" imgW="815437" imgH="297098" progId="Equation.3">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3013" y="3695700"/>
                        <a:ext cx="1800225" cy="6651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341" name="Text Box 21">
            <a:extLst>
              <a:ext uri="{FF2B5EF4-FFF2-40B4-BE49-F238E27FC236}">
                <a16:creationId xmlns:a16="http://schemas.microsoft.com/office/drawing/2014/main" id="{0413B3E7-31D6-4155-82B6-2C75B8BF316C}"/>
              </a:ext>
            </a:extLst>
          </p:cNvPr>
          <p:cNvSpPr txBox="1">
            <a:spLocks noChangeArrowheads="1"/>
          </p:cNvSpPr>
          <p:nvPr/>
        </p:nvSpPr>
        <p:spPr bwMode="auto">
          <a:xfrm>
            <a:off x="457200" y="3028950"/>
            <a:ext cx="3827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a:ea typeface="幼圆" panose="02010509060101010101" pitchFamily="49" charset="-122"/>
              </a:rPr>
              <a:t>透过任意曲面的电流为</a:t>
            </a:r>
          </a:p>
        </p:txBody>
      </p:sp>
      <p:sp>
        <p:nvSpPr>
          <p:cNvPr id="56342" name="Text Box 22">
            <a:extLst>
              <a:ext uri="{FF2B5EF4-FFF2-40B4-BE49-F238E27FC236}">
                <a16:creationId xmlns:a16="http://schemas.microsoft.com/office/drawing/2014/main" id="{8ABB5347-A46D-4B7E-8E3B-DDF01A8A96D2}"/>
              </a:ext>
            </a:extLst>
          </p:cNvPr>
          <p:cNvSpPr txBox="1">
            <a:spLocks noChangeArrowheads="1"/>
          </p:cNvSpPr>
          <p:nvPr/>
        </p:nvSpPr>
        <p:spPr bwMode="auto">
          <a:xfrm>
            <a:off x="457200" y="4508500"/>
            <a:ext cx="38274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a:ea typeface="幼圆" panose="02010509060101010101" pitchFamily="49" charset="-122"/>
              </a:rPr>
              <a:t>电流是单位时间内通过某一曲面的总电量，电流密度反映了空间电流的分布。</a:t>
            </a:r>
          </a:p>
        </p:txBody>
      </p:sp>
      <p:grpSp>
        <p:nvGrpSpPr>
          <p:cNvPr id="5129" name="Group 64">
            <a:extLst>
              <a:ext uri="{FF2B5EF4-FFF2-40B4-BE49-F238E27FC236}">
                <a16:creationId xmlns:a16="http://schemas.microsoft.com/office/drawing/2014/main" id="{63296AD7-388C-4339-B19A-F45FA72EBA79}"/>
              </a:ext>
            </a:extLst>
          </p:cNvPr>
          <p:cNvGrpSpPr>
            <a:grpSpLocks/>
          </p:cNvGrpSpPr>
          <p:nvPr/>
        </p:nvGrpSpPr>
        <p:grpSpPr bwMode="auto">
          <a:xfrm>
            <a:off x="4191000" y="2895600"/>
            <a:ext cx="4267200" cy="3429000"/>
            <a:chOff x="2640" y="1824"/>
            <a:chExt cx="2688" cy="2160"/>
          </a:xfrm>
        </p:grpSpPr>
        <p:grpSp>
          <p:nvGrpSpPr>
            <p:cNvPr id="5134" name="Group 36">
              <a:extLst>
                <a:ext uri="{FF2B5EF4-FFF2-40B4-BE49-F238E27FC236}">
                  <a16:creationId xmlns:a16="http://schemas.microsoft.com/office/drawing/2014/main" id="{61AECE54-446A-4600-8FEF-2A50DF895CAB}"/>
                </a:ext>
              </a:extLst>
            </p:cNvPr>
            <p:cNvGrpSpPr>
              <a:grpSpLocks/>
            </p:cNvGrpSpPr>
            <p:nvPr/>
          </p:nvGrpSpPr>
          <p:grpSpPr bwMode="auto">
            <a:xfrm>
              <a:off x="2640" y="1824"/>
              <a:ext cx="2688" cy="2160"/>
              <a:chOff x="2640" y="1824"/>
              <a:chExt cx="2688" cy="2160"/>
            </a:xfrm>
          </p:grpSpPr>
          <p:sp>
            <p:nvSpPr>
              <p:cNvPr id="56357" name="Rectangle 37">
                <a:extLst>
                  <a:ext uri="{FF2B5EF4-FFF2-40B4-BE49-F238E27FC236}">
                    <a16:creationId xmlns:a16="http://schemas.microsoft.com/office/drawing/2014/main" id="{B2047358-141D-4DE7-8D46-D75121EDB5BE}"/>
                  </a:ext>
                </a:extLst>
              </p:cNvPr>
              <p:cNvSpPr>
                <a:spLocks noChangeArrowheads="1"/>
              </p:cNvSpPr>
              <p:nvPr/>
            </p:nvSpPr>
            <p:spPr bwMode="auto">
              <a:xfrm>
                <a:off x="2640" y="1824"/>
                <a:ext cx="2688" cy="2160"/>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6358" name="Line 38">
                <a:extLst>
                  <a:ext uri="{FF2B5EF4-FFF2-40B4-BE49-F238E27FC236}">
                    <a16:creationId xmlns:a16="http://schemas.microsoft.com/office/drawing/2014/main" id="{66384B98-716A-467C-B66E-14AC5958B4EE}"/>
                  </a:ext>
                </a:extLst>
              </p:cNvPr>
              <p:cNvSpPr>
                <a:spLocks noChangeShapeType="1"/>
              </p:cNvSpPr>
              <p:nvPr/>
            </p:nvSpPr>
            <p:spPr bwMode="auto">
              <a:xfrm flipV="1">
                <a:off x="2728" y="2888"/>
                <a:ext cx="2496" cy="0"/>
              </a:xfrm>
              <a:prstGeom prst="line">
                <a:avLst/>
              </a:prstGeom>
              <a:noFill/>
              <a:ln w="28575">
                <a:solidFill>
                  <a:srgbClr val="9999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6359" name="Oval 39">
                <a:extLst>
                  <a:ext uri="{FF2B5EF4-FFF2-40B4-BE49-F238E27FC236}">
                    <a16:creationId xmlns:a16="http://schemas.microsoft.com/office/drawing/2014/main" id="{25CF06DA-B051-40D1-A97F-AC83189C1C4F}"/>
                  </a:ext>
                </a:extLst>
              </p:cNvPr>
              <p:cNvSpPr>
                <a:spLocks noChangeArrowheads="1"/>
              </p:cNvSpPr>
              <p:nvPr/>
            </p:nvSpPr>
            <p:spPr bwMode="auto">
              <a:xfrm>
                <a:off x="3688" y="2696"/>
                <a:ext cx="528" cy="480"/>
              </a:xfrm>
              <a:prstGeom prst="ellipse">
                <a:avLst/>
              </a:prstGeom>
              <a:gradFill rotWithShape="0">
                <a:gsLst>
                  <a:gs pos="0">
                    <a:srgbClr val="FFCC99"/>
                  </a:gs>
                  <a:gs pos="100000">
                    <a:srgbClr val="FFCC99">
                      <a:gamma/>
                      <a:shade val="56078"/>
                      <a:invGamma/>
                    </a:srgbClr>
                  </a:gs>
                </a:gsLst>
                <a:path path="shape">
                  <a:fillToRect l="50000" t="50000" r="50000" b="50000"/>
                </a:path>
              </a:gradFill>
              <a:ln w="9525">
                <a:no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6360" name="AutoShape 40">
                <a:extLst>
                  <a:ext uri="{FF2B5EF4-FFF2-40B4-BE49-F238E27FC236}">
                    <a16:creationId xmlns:a16="http://schemas.microsoft.com/office/drawing/2014/main" id="{FDDAA079-D000-493C-9708-3C449BD64183}"/>
                  </a:ext>
                </a:extLst>
              </p:cNvPr>
              <p:cNvSpPr>
                <a:spLocks noChangeArrowheads="1"/>
              </p:cNvSpPr>
              <p:nvPr/>
            </p:nvSpPr>
            <p:spPr bwMode="auto">
              <a:xfrm>
                <a:off x="3784" y="2312"/>
                <a:ext cx="336" cy="480"/>
              </a:xfrm>
              <a:prstGeom prst="can">
                <a:avLst>
                  <a:gd name="adj" fmla="val 38393"/>
                </a:avLst>
              </a:prstGeom>
              <a:gradFill rotWithShape="0">
                <a:gsLst>
                  <a:gs pos="0">
                    <a:srgbClr val="FFCC99">
                      <a:gamma/>
                      <a:shade val="46275"/>
                      <a:invGamma/>
                    </a:srgbClr>
                  </a:gs>
                  <a:gs pos="50000">
                    <a:srgbClr val="FFCC99"/>
                  </a:gs>
                  <a:gs pos="100000">
                    <a:srgbClr val="FFCC99">
                      <a:gamma/>
                      <a:shade val="46275"/>
                      <a:invGamma/>
                    </a:srgbClr>
                  </a:gs>
                </a:gsLst>
                <a:lin ang="0" scaled="1"/>
              </a:gradFill>
              <a:ln w="9525">
                <a:no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6361" name="Line 41">
                <a:extLst>
                  <a:ext uri="{FF2B5EF4-FFF2-40B4-BE49-F238E27FC236}">
                    <a16:creationId xmlns:a16="http://schemas.microsoft.com/office/drawing/2014/main" id="{61B00242-8F70-4CF7-B803-080FB48AA579}"/>
                  </a:ext>
                </a:extLst>
              </p:cNvPr>
              <p:cNvSpPr>
                <a:spLocks noChangeShapeType="1"/>
              </p:cNvSpPr>
              <p:nvPr/>
            </p:nvSpPr>
            <p:spPr bwMode="auto">
              <a:xfrm>
                <a:off x="3960" y="3176"/>
                <a:ext cx="0" cy="576"/>
              </a:xfrm>
              <a:prstGeom prst="line">
                <a:avLst/>
              </a:prstGeom>
              <a:noFill/>
              <a:ln w="28575">
                <a:solidFill>
                  <a:srgbClr val="99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6362" name="Line 42">
                <a:extLst>
                  <a:ext uri="{FF2B5EF4-FFF2-40B4-BE49-F238E27FC236}">
                    <a16:creationId xmlns:a16="http://schemas.microsoft.com/office/drawing/2014/main" id="{ED659433-EFB7-447B-853E-36467C5BAF55}"/>
                  </a:ext>
                </a:extLst>
              </p:cNvPr>
              <p:cNvSpPr>
                <a:spLocks noChangeShapeType="1"/>
              </p:cNvSpPr>
              <p:nvPr/>
            </p:nvSpPr>
            <p:spPr bwMode="auto">
              <a:xfrm flipH="1">
                <a:off x="3400" y="3128"/>
                <a:ext cx="384" cy="480"/>
              </a:xfrm>
              <a:prstGeom prst="line">
                <a:avLst/>
              </a:prstGeom>
              <a:noFill/>
              <a:ln w="28575">
                <a:solidFill>
                  <a:srgbClr val="99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6363" name="Line 43">
                <a:extLst>
                  <a:ext uri="{FF2B5EF4-FFF2-40B4-BE49-F238E27FC236}">
                    <a16:creationId xmlns:a16="http://schemas.microsoft.com/office/drawing/2014/main" id="{43D2358D-611E-459A-A148-41EAF857A98F}"/>
                  </a:ext>
                </a:extLst>
              </p:cNvPr>
              <p:cNvSpPr>
                <a:spLocks noChangeShapeType="1"/>
              </p:cNvSpPr>
              <p:nvPr/>
            </p:nvSpPr>
            <p:spPr bwMode="auto">
              <a:xfrm flipH="1">
                <a:off x="3112" y="2984"/>
                <a:ext cx="576" cy="192"/>
              </a:xfrm>
              <a:prstGeom prst="line">
                <a:avLst/>
              </a:prstGeom>
              <a:noFill/>
              <a:ln w="28575">
                <a:solidFill>
                  <a:srgbClr val="99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6364" name="Line 44">
                <a:extLst>
                  <a:ext uri="{FF2B5EF4-FFF2-40B4-BE49-F238E27FC236}">
                    <a16:creationId xmlns:a16="http://schemas.microsoft.com/office/drawing/2014/main" id="{3BCE07D4-E186-4232-BB16-03FC6589E6D5}"/>
                  </a:ext>
                </a:extLst>
              </p:cNvPr>
              <p:cNvSpPr>
                <a:spLocks noChangeShapeType="1"/>
              </p:cNvSpPr>
              <p:nvPr/>
            </p:nvSpPr>
            <p:spPr bwMode="auto">
              <a:xfrm>
                <a:off x="4144" y="3104"/>
                <a:ext cx="384" cy="480"/>
              </a:xfrm>
              <a:prstGeom prst="line">
                <a:avLst/>
              </a:prstGeom>
              <a:noFill/>
              <a:ln w="28575">
                <a:solidFill>
                  <a:srgbClr val="99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6365" name="Line 45">
                <a:extLst>
                  <a:ext uri="{FF2B5EF4-FFF2-40B4-BE49-F238E27FC236}">
                    <a16:creationId xmlns:a16="http://schemas.microsoft.com/office/drawing/2014/main" id="{787423CC-3A93-4112-9BB2-1972B57858AD}"/>
                  </a:ext>
                </a:extLst>
              </p:cNvPr>
              <p:cNvSpPr>
                <a:spLocks noChangeShapeType="1"/>
              </p:cNvSpPr>
              <p:nvPr/>
            </p:nvSpPr>
            <p:spPr bwMode="auto">
              <a:xfrm>
                <a:off x="4216" y="2984"/>
                <a:ext cx="528" cy="144"/>
              </a:xfrm>
              <a:prstGeom prst="line">
                <a:avLst/>
              </a:prstGeom>
              <a:noFill/>
              <a:ln w="28575">
                <a:solidFill>
                  <a:srgbClr val="99FF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6366" name="Line 46">
                <a:extLst>
                  <a:ext uri="{FF2B5EF4-FFF2-40B4-BE49-F238E27FC236}">
                    <a16:creationId xmlns:a16="http://schemas.microsoft.com/office/drawing/2014/main" id="{6A660667-CA9D-4492-A3B7-20D065ACED4A}"/>
                  </a:ext>
                </a:extLst>
              </p:cNvPr>
              <p:cNvSpPr>
                <a:spLocks noChangeShapeType="1"/>
              </p:cNvSpPr>
              <p:nvPr/>
            </p:nvSpPr>
            <p:spPr bwMode="auto">
              <a:xfrm flipV="1">
                <a:off x="3960" y="1944"/>
                <a:ext cx="0" cy="432"/>
              </a:xfrm>
              <a:prstGeom prst="line">
                <a:avLst/>
              </a:prstGeom>
              <a:noFill/>
              <a:ln w="28575">
                <a:solidFill>
                  <a:srgbClr val="99FFCC"/>
                </a:solidFill>
                <a:round/>
                <a:headEnd type="stealth" w="med" len="lg"/>
                <a:tailEnd/>
              </a:ln>
              <a:effectLst>
                <a:outerShdw dist="17961" dir="2700000" algn="ctr" rotWithShape="0">
                  <a:schemeClr val="bg2"/>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nvGrpSpPr>
            <p:cNvPr id="5135" name="Group 47">
              <a:extLst>
                <a:ext uri="{FF2B5EF4-FFF2-40B4-BE49-F238E27FC236}">
                  <a16:creationId xmlns:a16="http://schemas.microsoft.com/office/drawing/2014/main" id="{49E1B77E-128C-4AD3-B72E-171194268FCB}"/>
                </a:ext>
              </a:extLst>
            </p:cNvPr>
            <p:cNvGrpSpPr>
              <a:grpSpLocks/>
            </p:cNvGrpSpPr>
            <p:nvPr/>
          </p:nvGrpSpPr>
          <p:grpSpPr bwMode="auto">
            <a:xfrm>
              <a:off x="4184" y="3294"/>
              <a:ext cx="419" cy="528"/>
              <a:chOff x="4237" y="3352"/>
              <a:chExt cx="419" cy="528"/>
            </a:xfrm>
          </p:grpSpPr>
          <p:sp>
            <p:nvSpPr>
              <p:cNvPr id="56368" name="Oval 48">
                <a:extLst>
                  <a:ext uri="{FF2B5EF4-FFF2-40B4-BE49-F238E27FC236}">
                    <a16:creationId xmlns:a16="http://schemas.microsoft.com/office/drawing/2014/main" id="{1FF39CF1-05A8-4AAA-AEC7-158DDD6D1D48}"/>
                  </a:ext>
                </a:extLst>
              </p:cNvPr>
              <p:cNvSpPr>
                <a:spLocks noChangeArrowheads="1"/>
              </p:cNvSpPr>
              <p:nvPr/>
            </p:nvSpPr>
            <p:spPr bwMode="auto">
              <a:xfrm>
                <a:off x="4416" y="3352"/>
                <a:ext cx="144" cy="432"/>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rgbClr val="9966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6369" name="Line 49">
                <a:extLst>
                  <a:ext uri="{FF2B5EF4-FFF2-40B4-BE49-F238E27FC236}">
                    <a16:creationId xmlns:a16="http://schemas.microsoft.com/office/drawing/2014/main" id="{1E817872-4419-40C7-A292-151360F53279}"/>
                  </a:ext>
                </a:extLst>
              </p:cNvPr>
              <p:cNvSpPr>
                <a:spLocks noChangeShapeType="1"/>
              </p:cNvSpPr>
              <p:nvPr/>
            </p:nvSpPr>
            <p:spPr bwMode="auto">
              <a:xfrm>
                <a:off x="4512" y="3544"/>
                <a:ext cx="144" cy="192"/>
              </a:xfrm>
              <a:prstGeom prst="line">
                <a:avLst/>
              </a:prstGeom>
              <a:noFill/>
              <a:ln w="28575">
                <a:solidFill>
                  <a:srgbClr val="00CC99"/>
                </a:solidFill>
                <a:round/>
                <a:headEnd/>
                <a:tailEnd type="stealth" w="med" len="lg"/>
              </a:ln>
              <a:effectLst>
                <a:outerShdw dist="28398" dir="3806097" algn="ctr" rotWithShape="0">
                  <a:schemeClr val="bg2"/>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6370" name="Line 50">
                <a:extLst>
                  <a:ext uri="{FF2B5EF4-FFF2-40B4-BE49-F238E27FC236}">
                    <a16:creationId xmlns:a16="http://schemas.microsoft.com/office/drawing/2014/main" id="{5EB550CB-B2ED-44DC-A813-DEA217F82381}"/>
                  </a:ext>
                </a:extLst>
              </p:cNvPr>
              <p:cNvSpPr>
                <a:spLocks noChangeShapeType="1"/>
              </p:cNvSpPr>
              <p:nvPr/>
            </p:nvSpPr>
            <p:spPr bwMode="auto">
              <a:xfrm>
                <a:off x="4512" y="3544"/>
                <a:ext cx="96" cy="336"/>
              </a:xfrm>
              <a:prstGeom prst="line">
                <a:avLst/>
              </a:prstGeom>
              <a:noFill/>
              <a:ln w="28575">
                <a:solidFill>
                  <a:srgbClr val="FF99CC"/>
                </a:solidFill>
                <a:round/>
                <a:headEnd/>
                <a:tailEnd type="stealth" w="med" len="lg"/>
              </a:ln>
              <a:effectLst>
                <a:outerShdw dist="17961" dir="2700000" algn="ctr" rotWithShape="0">
                  <a:schemeClr val="bg2"/>
                </a:outerShdw>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5139" name="Object 1027">
                <a:extLst>
                  <a:ext uri="{FF2B5EF4-FFF2-40B4-BE49-F238E27FC236}">
                    <a16:creationId xmlns:a16="http://schemas.microsoft.com/office/drawing/2014/main" id="{F3835F2A-5BB8-489B-B5B7-084174753524}"/>
                  </a:ext>
                </a:extLst>
              </p:cNvPr>
              <p:cNvGraphicFramePr>
                <a:graphicFrameLocks noChangeAspect="1"/>
              </p:cNvGraphicFramePr>
              <p:nvPr/>
            </p:nvGraphicFramePr>
            <p:xfrm>
              <a:off x="4237" y="3544"/>
              <a:ext cx="231" cy="230"/>
            </p:xfrm>
            <a:graphic>
              <a:graphicData uri="http://schemas.openxmlformats.org/presentationml/2006/ole">
                <mc:AlternateContent xmlns:mc="http://schemas.openxmlformats.org/markup-compatibility/2006">
                  <mc:Choice xmlns:v="urn:schemas-microsoft-com:vml" Requires="v">
                    <p:oleObj spid="_x0000_s5156" name="公式" r:id="rId7" imgW="205755" imgH="205740" progId="Equation.3">
                      <p:embed/>
                    </p:oleObj>
                  </mc:Choice>
                  <mc:Fallback>
                    <p:oleObj name="公式" r:id="rId7" imgW="205755" imgH="205740" progId="Equation.3">
                      <p:embed/>
                      <p:pic>
                        <p:nvPicPr>
                          <p:cNvPr id="0"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37" y="3544"/>
                            <a:ext cx="231"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01378" name="Object 1026">
            <a:extLst>
              <a:ext uri="{FF2B5EF4-FFF2-40B4-BE49-F238E27FC236}">
                <a16:creationId xmlns:a16="http://schemas.microsoft.com/office/drawing/2014/main" id="{6C60B86B-ACCE-41EA-83CD-57F0406A20F0}"/>
              </a:ext>
            </a:extLst>
          </p:cNvPr>
          <p:cNvGraphicFramePr>
            <a:graphicFrameLocks noChangeAspect="1"/>
          </p:cNvGraphicFramePr>
          <p:nvPr/>
        </p:nvGraphicFramePr>
        <p:xfrm>
          <a:off x="4500563" y="2233613"/>
          <a:ext cx="1149350" cy="546100"/>
        </p:xfrm>
        <a:graphic>
          <a:graphicData uri="http://schemas.openxmlformats.org/presentationml/2006/ole">
            <mc:AlternateContent xmlns:mc="http://schemas.openxmlformats.org/markup-compatibility/2006">
              <mc:Choice xmlns:v="urn:schemas-microsoft-com:vml" Requires="v">
                <p:oleObj spid="_x0000_s5157" name="公式" r:id="rId9" imgW="503012" imgH="236111" progId="Equation.3">
                  <p:embed/>
                </p:oleObj>
              </mc:Choice>
              <mc:Fallback>
                <p:oleObj name="公式" r:id="rId9" imgW="503012" imgH="236111" progId="Equation.3">
                  <p:embed/>
                  <p:pic>
                    <p:nvPicPr>
                      <p:cNvPr id="0" name="Object 10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00563" y="2233613"/>
                        <a:ext cx="1149350" cy="5461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131" name="Group 33">
            <a:extLst>
              <a:ext uri="{FF2B5EF4-FFF2-40B4-BE49-F238E27FC236}">
                <a16:creationId xmlns:a16="http://schemas.microsoft.com/office/drawing/2014/main" id="{DE22DBE9-ADD4-493E-A8DE-0A147CCDB689}"/>
              </a:ext>
            </a:extLst>
          </p:cNvPr>
          <p:cNvGrpSpPr>
            <a:grpSpLocks/>
          </p:cNvGrpSpPr>
          <p:nvPr/>
        </p:nvGrpSpPr>
        <p:grpSpPr bwMode="auto">
          <a:xfrm>
            <a:off x="0" y="303213"/>
            <a:ext cx="5715000" cy="1068387"/>
            <a:chOff x="0" y="191"/>
            <a:chExt cx="3600" cy="673"/>
          </a:xfrm>
        </p:grpSpPr>
        <p:pic>
          <p:nvPicPr>
            <p:cNvPr id="5132" name="Picture 31" descr="bar_1">
              <a:extLst>
                <a:ext uri="{FF2B5EF4-FFF2-40B4-BE49-F238E27FC236}">
                  <a16:creationId xmlns:a16="http://schemas.microsoft.com/office/drawing/2014/main" id="{011CD316-3C3F-4D50-B1FF-F4E0221ADA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AEA6AF46-8AB5-405A-950D-504EFC42AF35}"/>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eaLnBrk="1" hangingPunct="1">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39"/>
                                        </p:tgtEl>
                                        <p:attrNameLst>
                                          <p:attrName>style.visibility</p:attrName>
                                        </p:attrNameLst>
                                      </p:cBhvr>
                                      <p:to>
                                        <p:strVal val="visible"/>
                                      </p:to>
                                    </p:set>
                                    <p:animEffect transition="in" filter="dissolve">
                                      <p:cBhvr>
                                        <p:cTn id="7" dur="500"/>
                                        <p:tgtEl>
                                          <p:spTgt spid="56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1376"/>
                                        </p:tgtEl>
                                        <p:attrNameLst>
                                          <p:attrName>style.visibility</p:attrName>
                                        </p:attrNameLst>
                                      </p:cBhvr>
                                      <p:to>
                                        <p:strVal val="visible"/>
                                      </p:to>
                                    </p:set>
                                    <p:animEffect transition="in" filter="dissolve">
                                      <p:cBhvr>
                                        <p:cTn id="12" dur="500"/>
                                        <p:tgtEl>
                                          <p:spTgt spid="1013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1378"/>
                                        </p:tgtEl>
                                        <p:attrNameLst>
                                          <p:attrName>style.visibility</p:attrName>
                                        </p:attrNameLst>
                                      </p:cBhvr>
                                      <p:to>
                                        <p:strVal val="visible"/>
                                      </p:to>
                                    </p:set>
                                    <p:animEffect transition="in" filter="dissolve">
                                      <p:cBhvr>
                                        <p:cTn id="17" dur="500"/>
                                        <p:tgtEl>
                                          <p:spTgt spid="1013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341"/>
                                        </p:tgtEl>
                                        <p:attrNameLst>
                                          <p:attrName>style.visibility</p:attrName>
                                        </p:attrNameLst>
                                      </p:cBhvr>
                                      <p:to>
                                        <p:strVal val="visible"/>
                                      </p:to>
                                    </p:set>
                                    <p:animEffect transition="in" filter="dissolve">
                                      <p:cBhvr>
                                        <p:cTn id="22" dur="500"/>
                                        <p:tgtEl>
                                          <p:spTgt spid="563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1377"/>
                                        </p:tgtEl>
                                        <p:attrNameLst>
                                          <p:attrName>style.visibility</p:attrName>
                                        </p:attrNameLst>
                                      </p:cBhvr>
                                      <p:to>
                                        <p:strVal val="visible"/>
                                      </p:to>
                                    </p:set>
                                    <p:animEffect transition="in" filter="dissolve">
                                      <p:cBhvr>
                                        <p:cTn id="27" dur="500"/>
                                        <p:tgtEl>
                                          <p:spTgt spid="1013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6342"/>
                                        </p:tgtEl>
                                        <p:attrNameLst>
                                          <p:attrName>style.visibility</p:attrName>
                                        </p:attrNameLst>
                                      </p:cBhvr>
                                      <p:to>
                                        <p:strVal val="visible"/>
                                      </p:to>
                                    </p:set>
                                    <p:animEffect transition="in" filter="dissolve">
                                      <p:cBhvr>
                                        <p:cTn id="32" dur="500"/>
                                        <p:tgtEl>
                                          <p:spTgt spid="56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9" grpId="0" autoUpdateAnimBg="0"/>
      <p:bldP spid="56341" grpId="0" autoUpdateAnimBg="0"/>
      <p:bldP spid="5634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1149">
            <a:extLst>
              <a:ext uri="{FF2B5EF4-FFF2-40B4-BE49-F238E27FC236}">
                <a16:creationId xmlns:a16="http://schemas.microsoft.com/office/drawing/2014/main" id="{6E03AABA-340A-42A8-8B32-0C2C43D4C624}"/>
              </a:ext>
            </a:extLst>
          </p:cNvPr>
          <p:cNvGrpSpPr>
            <a:grpSpLocks/>
          </p:cNvGrpSpPr>
          <p:nvPr/>
        </p:nvGrpSpPr>
        <p:grpSpPr bwMode="auto">
          <a:xfrm>
            <a:off x="3797300" y="3644900"/>
            <a:ext cx="5181600" cy="2743200"/>
            <a:chOff x="2392" y="2296"/>
            <a:chExt cx="3264" cy="1728"/>
          </a:xfrm>
        </p:grpSpPr>
        <p:grpSp>
          <p:nvGrpSpPr>
            <p:cNvPr id="6171" name="Group 1131">
              <a:extLst>
                <a:ext uri="{FF2B5EF4-FFF2-40B4-BE49-F238E27FC236}">
                  <a16:creationId xmlns:a16="http://schemas.microsoft.com/office/drawing/2014/main" id="{DEA21C72-8045-4EDD-B3C2-6ABB41068DDE}"/>
                </a:ext>
              </a:extLst>
            </p:cNvPr>
            <p:cNvGrpSpPr>
              <a:grpSpLocks/>
            </p:cNvGrpSpPr>
            <p:nvPr/>
          </p:nvGrpSpPr>
          <p:grpSpPr bwMode="auto">
            <a:xfrm>
              <a:off x="2392" y="2296"/>
              <a:ext cx="3264" cy="1728"/>
              <a:chOff x="2256" y="2160"/>
              <a:chExt cx="3264" cy="1728"/>
            </a:xfrm>
          </p:grpSpPr>
          <p:sp>
            <p:nvSpPr>
              <p:cNvPr id="17516" name="Rectangle 1132">
                <a:extLst>
                  <a:ext uri="{FF2B5EF4-FFF2-40B4-BE49-F238E27FC236}">
                    <a16:creationId xmlns:a16="http://schemas.microsoft.com/office/drawing/2014/main" id="{7CDF7147-D5E8-4B64-8EF2-00AF5EC3371E}"/>
                  </a:ext>
                </a:extLst>
              </p:cNvPr>
              <p:cNvSpPr>
                <a:spLocks noChangeArrowheads="1"/>
              </p:cNvSpPr>
              <p:nvPr/>
            </p:nvSpPr>
            <p:spPr bwMode="auto">
              <a:xfrm>
                <a:off x="2256" y="2160"/>
                <a:ext cx="3264" cy="1728"/>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517" name="Oval 1133">
                <a:extLst>
                  <a:ext uri="{FF2B5EF4-FFF2-40B4-BE49-F238E27FC236}">
                    <a16:creationId xmlns:a16="http://schemas.microsoft.com/office/drawing/2014/main" id="{FDB4C636-FBBB-41AD-982D-5B3BC4D0B13F}"/>
                  </a:ext>
                </a:extLst>
              </p:cNvPr>
              <p:cNvSpPr>
                <a:spLocks noChangeArrowheads="1"/>
              </p:cNvSpPr>
              <p:nvPr/>
            </p:nvSpPr>
            <p:spPr bwMode="auto">
              <a:xfrm>
                <a:off x="2736" y="2649"/>
                <a:ext cx="336" cy="768"/>
              </a:xfrm>
              <a:prstGeom prst="ellipse">
                <a:avLst/>
              </a:prstGeom>
              <a:noFill/>
              <a:ln w="9525">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518" name="Oval 1134">
                <a:extLst>
                  <a:ext uri="{FF2B5EF4-FFF2-40B4-BE49-F238E27FC236}">
                    <a16:creationId xmlns:a16="http://schemas.microsoft.com/office/drawing/2014/main" id="{638FFECF-60CA-4CFD-A010-782E4B78D77B}"/>
                  </a:ext>
                </a:extLst>
              </p:cNvPr>
              <p:cNvSpPr>
                <a:spLocks noChangeArrowheads="1"/>
              </p:cNvSpPr>
              <p:nvPr/>
            </p:nvSpPr>
            <p:spPr bwMode="auto">
              <a:xfrm rot="600000">
                <a:off x="4512" y="2697"/>
                <a:ext cx="240" cy="528"/>
              </a:xfrm>
              <a:prstGeom prst="ellipse">
                <a:avLst/>
              </a:prstGeom>
              <a:noFill/>
              <a:ln w="9525">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519" name="Freeform 1135">
                <a:extLst>
                  <a:ext uri="{FF2B5EF4-FFF2-40B4-BE49-F238E27FC236}">
                    <a16:creationId xmlns:a16="http://schemas.microsoft.com/office/drawing/2014/main" id="{02C3189A-D617-4CBA-92E7-BC07FA82AEB6}"/>
                  </a:ext>
                </a:extLst>
              </p:cNvPr>
              <p:cNvSpPr>
                <a:spLocks/>
              </p:cNvSpPr>
              <p:nvPr/>
            </p:nvSpPr>
            <p:spPr bwMode="auto">
              <a:xfrm>
                <a:off x="2880" y="2536"/>
                <a:ext cx="1808" cy="163"/>
              </a:xfrm>
              <a:custGeom>
                <a:avLst/>
                <a:gdLst/>
                <a:ahLst/>
                <a:cxnLst>
                  <a:cxn ang="0">
                    <a:pos x="0" y="113"/>
                  </a:cxn>
                  <a:cxn ang="0">
                    <a:pos x="413" y="39"/>
                  </a:cxn>
                  <a:cxn ang="0">
                    <a:pos x="858" y="0"/>
                  </a:cxn>
                  <a:cxn ang="0">
                    <a:pos x="1356" y="39"/>
                  </a:cxn>
                  <a:cxn ang="0">
                    <a:pos x="1808" y="163"/>
                  </a:cxn>
                </a:cxnLst>
                <a:rect l="0" t="0" r="r" b="b"/>
                <a:pathLst>
                  <a:path w="1808" h="163">
                    <a:moveTo>
                      <a:pt x="0" y="113"/>
                    </a:moveTo>
                    <a:cubicBezTo>
                      <a:pt x="69" y="101"/>
                      <a:pt x="270" y="58"/>
                      <a:pt x="413" y="39"/>
                    </a:cubicBezTo>
                    <a:cubicBezTo>
                      <a:pt x="556" y="20"/>
                      <a:pt x="701" y="0"/>
                      <a:pt x="858" y="0"/>
                    </a:cubicBezTo>
                    <a:cubicBezTo>
                      <a:pt x="1015" y="0"/>
                      <a:pt x="1198" y="12"/>
                      <a:pt x="1356" y="39"/>
                    </a:cubicBezTo>
                    <a:cubicBezTo>
                      <a:pt x="1514" y="66"/>
                      <a:pt x="1714" y="137"/>
                      <a:pt x="1808" y="163"/>
                    </a:cubicBezTo>
                  </a:path>
                </a:pathLst>
              </a:custGeom>
              <a:noFill/>
              <a:ln w="9525">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520" name="Freeform 1136">
                <a:extLst>
                  <a:ext uri="{FF2B5EF4-FFF2-40B4-BE49-F238E27FC236}">
                    <a16:creationId xmlns:a16="http://schemas.microsoft.com/office/drawing/2014/main" id="{4FBDB438-4766-4595-81F8-1112E2631D98}"/>
                  </a:ext>
                </a:extLst>
              </p:cNvPr>
              <p:cNvSpPr>
                <a:spLocks/>
              </p:cNvSpPr>
              <p:nvPr/>
            </p:nvSpPr>
            <p:spPr bwMode="auto">
              <a:xfrm>
                <a:off x="2928" y="3159"/>
                <a:ext cx="1659" cy="258"/>
              </a:xfrm>
              <a:custGeom>
                <a:avLst/>
                <a:gdLst/>
                <a:ahLst/>
                <a:cxnLst>
                  <a:cxn ang="0">
                    <a:pos x="0" y="258"/>
                  </a:cxn>
                  <a:cxn ang="0">
                    <a:pos x="480" y="114"/>
                  </a:cxn>
                  <a:cxn ang="0">
                    <a:pos x="1098" y="16"/>
                  </a:cxn>
                  <a:cxn ang="0">
                    <a:pos x="1433" y="16"/>
                  </a:cxn>
                  <a:cxn ang="0">
                    <a:pos x="1659" y="62"/>
                  </a:cxn>
                </a:cxnLst>
                <a:rect l="0" t="0" r="r" b="b"/>
                <a:pathLst>
                  <a:path w="1659" h="258">
                    <a:moveTo>
                      <a:pt x="0" y="258"/>
                    </a:moveTo>
                    <a:cubicBezTo>
                      <a:pt x="148" y="202"/>
                      <a:pt x="297" y="154"/>
                      <a:pt x="480" y="114"/>
                    </a:cubicBezTo>
                    <a:cubicBezTo>
                      <a:pt x="663" y="74"/>
                      <a:pt x="939" y="32"/>
                      <a:pt x="1098" y="16"/>
                    </a:cubicBezTo>
                    <a:cubicBezTo>
                      <a:pt x="1257" y="0"/>
                      <a:pt x="1340" y="8"/>
                      <a:pt x="1433" y="16"/>
                    </a:cubicBezTo>
                    <a:cubicBezTo>
                      <a:pt x="1526" y="24"/>
                      <a:pt x="1612" y="52"/>
                      <a:pt x="1659" y="62"/>
                    </a:cubicBezTo>
                  </a:path>
                </a:pathLst>
              </a:custGeom>
              <a:noFill/>
              <a:ln w="9525">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521" name="Line 1137">
                <a:extLst>
                  <a:ext uri="{FF2B5EF4-FFF2-40B4-BE49-F238E27FC236}">
                    <a16:creationId xmlns:a16="http://schemas.microsoft.com/office/drawing/2014/main" id="{992F979C-96F4-4390-B5BA-1D42F2C2A568}"/>
                  </a:ext>
                </a:extLst>
              </p:cNvPr>
              <p:cNvSpPr>
                <a:spLocks noChangeShapeType="1"/>
              </p:cNvSpPr>
              <p:nvPr/>
            </p:nvSpPr>
            <p:spPr bwMode="auto">
              <a:xfrm>
                <a:off x="4656" y="2985"/>
                <a:ext cx="432" cy="96"/>
              </a:xfrm>
              <a:prstGeom prst="line">
                <a:avLst/>
              </a:prstGeom>
              <a:noFill/>
              <a:ln w="28575">
                <a:solidFill>
                  <a:schemeClr val="accent1"/>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6186" name="Object 1038">
                <a:extLst>
                  <a:ext uri="{FF2B5EF4-FFF2-40B4-BE49-F238E27FC236}">
                    <a16:creationId xmlns:a16="http://schemas.microsoft.com/office/drawing/2014/main" id="{DECB80D1-2081-421E-95B4-6A42A2D11818}"/>
                  </a:ext>
                </a:extLst>
              </p:cNvPr>
              <p:cNvGraphicFramePr>
                <a:graphicFrameLocks noChangeAspect="1"/>
              </p:cNvGraphicFramePr>
              <p:nvPr/>
            </p:nvGraphicFramePr>
            <p:xfrm>
              <a:off x="4896" y="2727"/>
              <a:ext cx="190" cy="249"/>
            </p:xfrm>
            <a:graphic>
              <a:graphicData uri="http://schemas.openxmlformats.org/presentationml/2006/ole">
                <mc:AlternateContent xmlns:mc="http://schemas.openxmlformats.org/markup-compatibility/2006">
                  <mc:Choice xmlns:v="urn:schemas-microsoft-com:vml" Requires="v">
                    <p:oleObj spid="_x0000_s6206" name="公式" r:id="rId3" imgW="121838" imgH="159938" progId="Equation.3">
                      <p:embed/>
                    </p:oleObj>
                  </mc:Choice>
                  <mc:Fallback>
                    <p:oleObj name="公式" r:id="rId3" imgW="121838" imgH="159938" progId="Equation.3">
                      <p:embed/>
                      <p:pic>
                        <p:nvPicPr>
                          <p:cNvPr id="0" name="Object 1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 y="2727"/>
                            <a:ext cx="19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87" name="Object 1039">
                <a:extLst>
                  <a:ext uri="{FF2B5EF4-FFF2-40B4-BE49-F238E27FC236}">
                    <a16:creationId xmlns:a16="http://schemas.microsoft.com/office/drawing/2014/main" id="{92D4E7A6-0FEE-48E0-AEAD-449832F77E39}"/>
                  </a:ext>
                </a:extLst>
              </p:cNvPr>
              <p:cNvGraphicFramePr>
                <a:graphicFrameLocks noChangeAspect="1"/>
              </p:cNvGraphicFramePr>
              <p:nvPr/>
            </p:nvGraphicFramePr>
            <p:xfrm>
              <a:off x="2688" y="3466"/>
              <a:ext cx="286" cy="326"/>
            </p:xfrm>
            <a:graphic>
              <a:graphicData uri="http://schemas.openxmlformats.org/presentationml/2006/ole">
                <mc:AlternateContent xmlns:mc="http://schemas.openxmlformats.org/markup-compatibility/2006">
                  <mc:Choice xmlns:v="urn:schemas-microsoft-com:vml" Requires="v">
                    <p:oleObj spid="_x0000_s6207" name="公式" r:id="rId5" imgW="183002" imgH="205740" progId="Equation.3">
                      <p:embed/>
                    </p:oleObj>
                  </mc:Choice>
                  <mc:Fallback>
                    <p:oleObj name="公式" r:id="rId5" imgW="183002" imgH="205740" progId="Equation.3">
                      <p:embed/>
                      <p:pic>
                        <p:nvPicPr>
                          <p:cNvPr id="0" name="Object 10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8" y="3466"/>
                            <a:ext cx="286"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88" name="Object 1040">
                <a:extLst>
                  <a:ext uri="{FF2B5EF4-FFF2-40B4-BE49-F238E27FC236}">
                    <a16:creationId xmlns:a16="http://schemas.microsoft.com/office/drawing/2014/main" id="{05B22352-DD18-4639-B639-84E9EDD6A18A}"/>
                  </a:ext>
                </a:extLst>
              </p:cNvPr>
              <p:cNvGraphicFramePr>
                <a:graphicFrameLocks noChangeAspect="1"/>
              </p:cNvGraphicFramePr>
              <p:nvPr/>
            </p:nvGraphicFramePr>
            <p:xfrm>
              <a:off x="4550" y="3226"/>
              <a:ext cx="306" cy="325"/>
            </p:xfrm>
            <a:graphic>
              <a:graphicData uri="http://schemas.openxmlformats.org/presentationml/2006/ole">
                <mc:AlternateContent xmlns:mc="http://schemas.openxmlformats.org/markup-compatibility/2006">
                  <mc:Choice xmlns:v="urn:schemas-microsoft-com:vml" Requires="v">
                    <p:oleObj spid="_x0000_s6208" name="公式" r:id="rId7" imgW="198171" imgH="205740" progId="Equation.3">
                      <p:embed/>
                    </p:oleObj>
                  </mc:Choice>
                  <mc:Fallback>
                    <p:oleObj name="公式" r:id="rId7" imgW="198171" imgH="205740" progId="Equation.3">
                      <p:embed/>
                      <p:pic>
                        <p:nvPicPr>
                          <p:cNvPr id="0" name="Object 10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0" y="3226"/>
                            <a:ext cx="306" cy="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72" name="Object 1035">
              <a:extLst>
                <a:ext uri="{FF2B5EF4-FFF2-40B4-BE49-F238E27FC236}">
                  <a16:creationId xmlns:a16="http://schemas.microsoft.com/office/drawing/2014/main" id="{B68C2C8E-38D4-434E-BCCA-10F259D4C7F8}"/>
                </a:ext>
              </a:extLst>
            </p:cNvPr>
            <p:cNvGraphicFramePr>
              <a:graphicFrameLocks noChangeAspect="1"/>
            </p:cNvGraphicFramePr>
            <p:nvPr/>
          </p:nvGraphicFramePr>
          <p:xfrm>
            <a:off x="3976" y="2968"/>
            <a:ext cx="190" cy="364"/>
          </p:xfrm>
          <a:graphic>
            <a:graphicData uri="http://schemas.openxmlformats.org/presentationml/2006/ole">
              <mc:AlternateContent xmlns:mc="http://schemas.openxmlformats.org/markup-compatibility/2006">
                <mc:Choice xmlns:v="urn:schemas-microsoft-com:vml" Requires="v">
                  <p:oleObj spid="_x0000_s6209" name="公式" r:id="rId9" imgW="121838" imgH="236111" progId="Equation.3">
                    <p:embed/>
                  </p:oleObj>
                </mc:Choice>
                <mc:Fallback>
                  <p:oleObj name="公式" r:id="rId9" imgW="121838" imgH="236111" progId="Equation.3">
                    <p:embed/>
                    <p:pic>
                      <p:nvPicPr>
                        <p:cNvPr id="0" name="Object 10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76" y="2968"/>
                          <a:ext cx="190"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26" name="AutoShape 1142">
              <a:extLst>
                <a:ext uri="{FF2B5EF4-FFF2-40B4-BE49-F238E27FC236}">
                  <a16:creationId xmlns:a16="http://schemas.microsoft.com/office/drawing/2014/main" id="{FEB2D050-5EC5-49B8-86BB-7D5620129DAF}"/>
                </a:ext>
              </a:extLst>
            </p:cNvPr>
            <p:cNvSpPr>
              <a:spLocks noChangeArrowheads="1"/>
            </p:cNvSpPr>
            <p:nvPr/>
          </p:nvSpPr>
          <p:spPr bwMode="auto">
            <a:xfrm rot="4800000">
              <a:off x="3448" y="2824"/>
              <a:ext cx="192" cy="480"/>
            </a:xfrm>
            <a:prstGeom prst="can">
              <a:avLst>
                <a:gd name="adj" fmla="val 62500"/>
              </a:avLst>
            </a:prstGeom>
            <a:noFill/>
            <a:ln w="28575">
              <a:solidFill>
                <a:srgbClr val="FF99CC"/>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527" name="Line 1143">
              <a:extLst>
                <a:ext uri="{FF2B5EF4-FFF2-40B4-BE49-F238E27FC236}">
                  <a16:creationId xmlns:a16="http://schemas.microsoft.com/office/drawing/2014/main" id="{7FBE5CB7-C05C-402D-A043-6E24AB151C5F}"/>
                </a:ext>
              </a:extLst>
            </p:cNvPr>
            <p:cNvSpPr>
              <a:spLocks noChangeShapeType="1"/>
            </p:cNvSpPr>
            <p:nvPr/>
          </p:nvSpPr>
          <p:spPr bwMode="auto">
            <a:xfrm rot="120000" flipV="1">
              <a:off x="3736" y="2968"/>
              <a:ext cx="288" cy="48"/>
            </a:xfrm>
            <a:prstGeom prst="line">
              <a:avLst/>
            </a:prstGeom>
            <a:noFill/>
            <a:ln w="28575">
              <a:solidFill>
                <a:srgbClr val="FF99CC"/>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528" name="Line 1144">
              <a:extLst>
                <a:ext uri="{FF2B5EF4-FFF2-40B4-BE49-F238E27FC236}">
                  <a16:creationId xmlns:a16="http://schemas.microsoft.com/office/drawing/2014/main" id="{BAD04E3F-75EE-41B1-91F3-04B6C27377BB}"/>
                </a:ext>
              </a:extLst>
            </p:cNvPr>
            <p:cNvSpPr>
              <a:spLocks noChangeShapeType="1"/>
            </p:cNvSpPr>
            <p:nvPr/>
          </p:nvSpPr>
          <p:spPr bwMode="auto">
            <a:xfrm>
              <a:off x="3352" y="3208"/>
              <a:ext cx="0" cy="192"/>
            </a:xfrm>
            <a:prstGeom prst="line">
              <a:avLst/>
            </a:prstGeom>
            <a:noFill/>
            <a:ln w="9525">
              <a:solidFill>
                <a:srgbClr val="99FFCC"/>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529" name="Line 1145">
              <a:extLst>
                <a:ext uri="{FF2B5EF4-FFF2-40B4-BE49-F238E27FC236}">
                  <a16:creationId xmlns:a16="http://schemas.microsoft.com/office/drawing/2014/main" id="{DBF23E91-E10A-4B43-93BF-1DB30A477EC0}"/>
                </a:ext>
              </a:extLst>
            </p:cNvPr>
            <p:cNvSpPr>
              <a:spLocks noChangeShapeType="1"/>
            </p:cNvSpPr>
            <p:nvPr/>
          </p:nvSpPr>
          <p:spPr bwMode="auto">
            <a:xfrm>
              <a:off x="3736" y="3112"/>
              <a:ext cx="0" cy="192"/>
            </a:xfrm>
            <a:prstGeom prst="line">
              <a:avLst/>
            </a:prstGeom>
            <a:noFill/>
            <a:ln w="9525">
              <a:solidFill>
                <a:srgbClr val="99FFCC"/>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530" name="Line 1146">
              <a:extLst>
                <a:ext uri="{FF2B5EF4-FFF2-40B4-BE49-F238E27FC236}">
                  <a16:creationId xmlns:a16="http://schemas.microsoft.com/office/drawing/2014/main" id="{19CFD95F-56E7-494D-96DB-2612D06AA02F}"/>
                </a:ext>
              </a:extLst>
            </p:cNvPr>
            <p:cNvSpPr>
              <a:spLocks noChangeShapeType="1"/>
            </p:cNvSpPr>
            <p:nvPr/>
          </p:nvSpPr>
          <p:spPr bwMode="auto">
            <a:xfrm flipV="1">
              <a:off x="3352" y="3256"/>
              <a:ext cx="384" cy="96"/>
            </a:xfrm>
            <a:prstGeom prst="line">
              <a:avLst/>
            </a:prstGeom>
            <a:noFill/>
            <a:ln w="28575">
              <a:solidFill>
                <a:srgbClr val="99FFCC"/>
              </a:solidFill>
              <a:round/>
              <a:headEnd type="stealth" w="med" len="lg"/>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6178" name="Object 1036">
              <a:extLst>
                <a:ext uri="{FF2B5EF4-FFF2-40B4-BE49-F238E27FC236}">
                  <a16:creationId xmlns:a16="http://schemas.microsoft.com/office/drawing/2014/main" id="{D9B65FE9-DCA8-4674-91FE-3BB911870FB7}"/>
                </a:ext>
              </a:extLst>
            </p:cNvPr>
            <p:cNvGraphicFramePr>
              <a:graphicFrameLocks noChangeAspect="1"/>
            </p:cNvGraphicFramePr>
            <p:nvPr/>
          </p:nvGraphicFramePr>
          <p:xfrm>
            <a:off x="3382" y="3440"/>
            <a:ext cx="420" cy="282"/>
          </p:xfrm>
          <a:graphic>
            <a:graphicData uri="http://schemas.openxmlformats.org/presentationml/2006/ole">
              <mc:AlternateContent xmlns:mc="http://schemas.openxmlformats.org/markup-compatibility/2006">
                <mc:Choice xmlns:v="urn:schemas-microsoft-com:vml" Requires="v">
                  <p:oleObj spid="_x0000_s6210" name="Equation" r:id="rId11" imgW="259090" imgH="167531" progId="Equation.3">
                    <p:embed/>
                  </p:oleObj>
                </mc:Choice>
                <mc:Fallback>
                  <p:oleObj name="Equation" r:id="rId11" imgW="259090" imgH="167531" progId="Equation.3">
                    <p:embed/>
                    <p:pic>
                      <p:nvPicPr>
                        <p:cNvPr id="0" name="Object 103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82" y="3440"/>
                          <a:ext cx="420"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79" name="Object 1037">
              <a:extLst>
                <a:ext uri="{FF2B5EF4-FFF2-40B4-BE49-F238E27FC236}">
                  <a16:creationId xmlns:a16="http://schemas.microsoft.com/office/drawing/2014/main" id="{2F534196-2F00-4303-A1DB-2F3AFA9BBDCB}"/>
                </a:ext>
              </a:extLst>
            </p:cNvPr>
            <p:cNvGraphicFramePr>
              <a:graphicFrameLocks noChangeAspect="1"/>
            </p:cNvGraphicFramePr>
            <p:nvPr/>
          </p:nvGraphicFramePr>
          <p:xfrm>
            <a:off x="3696" y="2659"/>
            <a:ext cx="308" cy="308"/>
          </p:xfrm>
          <a:graphic>
            <a:graphicData uri="http://schemas.openxmlformats.org/presentationml/2006/ole">
              <mc:AlternateContent xmlns:mc="http://schemas.openxmlformats.org/markup-compatibility/2006">
                <mc:Choice xmlns:v="urn:schemas-microsoft-com:vml" Requires="v">
                  <p:oleObj spid="_x0000_s6211" name="公式" r:id="rId13" imgW="205755" imgH="205740" progId="Equation.3">
                    <p:embed/>
                  </p:oleObj>
                </mc:Choice>
                <mc:Fallback>
                  <p:oleObj name="公式" r:id="rId13" imgW="205755" imgH="205740" progId="Equation.3">
                    <p:embed/>
                    <p:pic>
                      <p:nvPicPr>
                        <p:cNvPr id="0" name="Object 103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96" y="2659"/>
                          <a:ext cx="308"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7429" name="Text Box 1045">
            <a:extLst>
              <a:ext uri="{FF2B5EF4-FFF2-40B4-BE49-F238E27FC236}">
                <a16:creationId xmlns:a16="http://schemas.microsoft.com/office/drawing/2014/main" id="{AA766A0D-DFF0-4553-BBB9-92E6E1AF5BC1}"/>
              </a:ext>
            </a:extLst>
          </p:cNvPr>
          <p:cNvSpPr txBox="1">
            <a:spLocks noChangeArrowheads="1"/>
          </p:cNvSpPr>
          <p:nvPr/>
        </p:nvSpPr>
        <p:spPr bwMode="auto">
          <a:xfrm>
            <a:off x="468313" y="487363"/>
            <a:ext cx="8458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latin typeface="幼圆" panose="02010509060101010101" pitchFamily="49" charset="-122"/>
                <a:ea typeface="幼圆" panose="02010509060101010101" pitchFamily="49" charset="-122"/>
              </a:rPr>
              <a:t>    </a:t>
            </a:r>
            <a:r>
              <a:rPr lang="zh-CN" altLang="en-US" sz="2800">
                <a:latin typeface="幼圆" panose="02010509060101010101" pitchFamily="49" charset="-122"/>
                <a:ea typeface="幼圆" panose="02010509060101010101" pitchFamily="49" charset="-122"/>
              </a:rPr>
              <a:t>在导体内沿电流方向取一长</a:t>
            </a:r>
            <a:r>
              <a:rPr lang="en-US" altLang="zh-CN" sz="2800" i="1">
                <a:ea typeface="幼圆" panose="02010509060101010101" pitchFamily="49" charset="-122"/>
              </a:rPr>
              <a:t>udt </a:t>
            </a:r>
            <a:r>
              <a:rPr lang="zh-CN" altLang="en-US" sz="2800">
                <a:latin typeface="幼圆" panose="02010509060101010101" pitchFamily="49" charset="-122"/>
                <a:ea typeface="幼圆" panose="02010509060101010101" pitchFamily="49" charset="-122"/>
              </a:rPr>
              <a:t>，截面</a:t>
            </a:r>
            <a:r>
              <a:rPr lang="en-US" altLang="zh-CN" sz="2800" i="1">
                <a:ea typeface="幼圆" panose="02010509060101010101" pitchFamily="49" charset="-122"/>
              </a:rPr>
              <a:t>dS</a:t>
            </a:r>
            <a:r>
              <a:rPr lang="zh-CN" altLang="en-US" sz="2800">
                <a:latin typeface="幼圆" panose="02010509060101010101" pitchFamily="49" charset="-122"/>
                <a:ea typeface="幼圆" panose="02010509060101010101" pitchFamily="49" charset="-122"/>
              </a:rPr>
              <a:t>的圆柱体为小体元，在</a:t>
            </a:r>
            <a:r>
              <a:rPr lang="en-US" altLang="zh-CN" sz="2800" i="1">
                <a:ea typeface="幼圆" panose="02010509060101010101" pitchFamily="49" charset="-122"/>
              </a:rPr>
              <a:t>dt </a:t>
            </a:r>
            <a:r>
              <a:rPr lang="zh-CN" altLang="en-US" sz="2800">
                <a:latin typeface="幼圆" panose="02010509060101010101" pitchFamily="49" charset="-122"/>
                <a:ea typeface="幼圆" panose="02010509060101010101" pitchFamily="49" charset="-122"/>
              </a:rPr>
              <a:t>时间内，圆柱体内的自由电荷都将通过面元</a:t>
            </a:r>
            <a:r>
              <a:rPr lang="en-US" altLang="zh-CN" sz="2800" i="1">
                <a:ea typeface="幼圆" panose="02010509060101010101" pitchFamily="49" charset="-122"/>
              </a:rPr>
              <a:t>dS</a:t>
            </a:r>
            <a:r>
              <a:rPr lang="zh-CN" altLang="en-US" sz="2800">
                <a:ea typeface="幼圆" panose="02010509060101010101" pitchFamily="49" charset="-122"/>
              </a:rPr>
              <a:t>，流过面元</a:t>
            </a:r>
            <a:r>
              <a:rPr lang="en-US" altLang="zh-CN" sz="2800" i="1">
                <a:ea typeface="幼圆" panose="02010509060101010101" pitchFamily="49" charset="-122"/>
              </a:rPr>
              <a:t>dS</a:t>
            </a:r>
            <a:r>
              <a:rPr lang="zh-CN" altLang="en-US" sz="2800">
                <a:ea typeface="幼圆" panose="02010509060101010101" pitchFamily="49" charset="-122"/>
              </a:rPr>
              <a:t>的电流强度等于</a:t>
            </a:r>
            <a:endParaRPr lang="zh-CN" altLang="en-US" sz="2800" i="1">
              <a:latin typeface="幼圆" panose="02010509060101010101" pitchFamily="49" charset="-122"/>
              <a:ea typeface="幼圆" panose="02010509060101010101" pitchFamily="49" charset="-122"/>
            </a:endParaRPr>
          </a:p>
        </p:txBody>
      </p:sp>
      <p:graphicFrame>
        <p:nvGraphicFramePr>
          <p:cNvPr id="103424" name="Object 1024">
            <a:extLst>
              <a:ext uri="{FF2B5EF4-FFF2-40B4-BE49-F238E27FC236}">
                <a16:creationId xmlns:a16="http://schemas.microsoft.com/office/drawing/2014/main" id="{D28AD9BC-7DD6-4E95-9814-48CAACC875EB}"/>
              </a:ext>
            </a:extLst>
          </p:cNvPr>
          <p:cNvGraphicFramePr>
            <a:graphicFrameLocks noChangeAspect="1"/>
          </p:cNvGraphicFramePr>
          <p:nvPr/>
        </p:nvGraphicFramePr>
        <p:xfrm>
          <a:off x="487363" y="2166938"/>
          <a:ext cx="1217612" cy="927100"/>
        </p:xfrm>
        <a:graphic>
          <a:graphicData uri="http://schemas.openxmlformats.org/presentationml/2006/ole">
            <mc:AlternateContent xmlns:mc="http://schemas.openxmlformats.org/markup-compatibility/2006">
              <mc:Choice xmlns:v="urn:schemas-microsoft-com:vml" Requires="v">
                <p:oleObj spid="_x0000_s6212" name="公式" r:id="rId15" imgW="525765" imgH="396294" progId="Equation.3">
                  <p:embed/>
                </p:oleObj>
              </mc:Choice>
              <mc:Fallback>
                <p:oleObj name="公式" r:id="rId15" imgW="525765" imgH="396294" progId="Equation.3">
                  <p:embed/>
                  <p:pic>
                    <p:nvPicPr>
                      <p:cNvPr id="0" name="Object 10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87363" y="2166938"/>
                        <a:ext cx="1217612" cy="9271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25" name="Object 1025">
            <a:extLst>
              <a:ext uri="{FF2B5EF4-FFF2-40B4-BE49-F238E27FC236}">
                <a16:creationId xmlns:a16="http://schemas.microsoft.com/office/drawing/2014/main" id="{2946AF99-D318-4173-B65A-4E2DE0479264}"/>
              </a:ext>
            </a:extLst>
          </p:cNvPr>
          <p:cNvGraphicFramePr>
            <a:graphicFrameLocks noChangeAspect="1"/>
          </p:cNvGraphicFramePr>
          <p:nvPr/>
        </p:nvGraphicFramePr>
        <p:xfrm>
          <a:off x="4572000" y="2947988"/>
          <a:ext cx="2376488" cy="382587"/>
        </p:xfrm>
        <a:graphic>
          <a:graphicData uri="http://schemas.openxmlformats.org/presentationml/2006/ole">
            <mc:AlternateContent xmlns:mc="http://schemas.openxmlformats.org/markup-compatibility/2006">
              <mc:Choice xmlns:v="urn:schemas-microsoft-com:vml" Requires="v">
                <p:oleObj spid="_x0000_s6213" name="Equation" r:id="rId17" imgW="1097280" imgH="167531" progId="Equation.3">
                  <p:embed/>
                </p:oleObj>
              </mc:Choice>
              <mc:Fallback>
                <p:oleObj name="Equation" r:id="rId17" imgW="1097280" imgH="167531" progId="Equation.3">
                  <p:embed/>
                  <p:pic>
                    <p:nvPicPr>
                      <p:cNvPr id="0" name="Object 10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0" y="2947988"/>
                        <a:ext cx="2376488" cy="3825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26" name="Object 1026">
            <a:extLst>
              <a:ext uri="{FF2B5EF4-FFF2-40B4-BE49-F238E27FC236}">
                <a16:creationId xmlns:a16="http://schemas.microsoft.com/office/drawing/2014/main" id="{3E32939E-CA94-4607-A274-17B5FEE719E6}"/>
              </a:ext>
            </a:extLst>
          </p:cNvPr>
          <p:cNvGraphicFramePr>
            <a:graphicFrameLocks noChangeAspect="1"/>
          </p:cNvGraphicFramePr>
          <p:nvPr/>
        </p:nvGraphicFramePr>
        <p:xfrm>
          <a:off x="981075" y="3854450"/>
          <a:ext cx="2025650" cy="944563"/>
        </p:xfrm>
        <a:graphic>
          <a:graphicData uri="http://schemas.openxmlformats.org/presentationml/2006/ole">
            <mc:AlternateContent xmlns:mc="http://schemas.openxmlformats.org/markup-compatibility/2006">
              <mc:Choice xmlns:v="urn:schemas-microsoft-com:vml" Requires="v">
                <p:oleObj spid="_x0000_s6214" name="Equation" r:id="rId19" imgW="944860" imgH="434258" progId="Equation.3">
                  <p:embed/>
                </p:oleObj>
              </mc:Choice>
              <mc:Fallback>
                <p:oleObj name="Equation" r:id="rId19" imgW="944860" imgH="434258" progId="Equation.3">
                  <p:embed/>
                  <p:pic>
                    <p:nvPicPr>
                      <p:cNvPr id="0" name="Object 10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81075" y="3854450"/>
                        <a:ext cx="2025650" cy="9445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 name="Group 1128">
            <a:extLst>
              <a:ext uri="{FF2B5EF4-FFF2-40B4-BE49-F238E27FC236}">
                <a16:creationId xmlns:a16="http://schemas.microsoft.com/office/drawing/2014/main" id="{F2B662E5-11AA-46B3-BBEB-C9FD03126076}"/>
              </a:ext>
            </a:extLst>
          </p:cNvPr>
          <p:cNvGrpSpPr>
            <a:grpSpLocks/>
          </p:cNvGrpSpPr>
          <p:nvPr/>
        </p:nvGrpSpPr>
        <p:grpSpPr bwMode="auto">
          <a:xfrm>
            <a:off x="4572000" y="2133600"/>
            <a:ext cx="3886200" cy="2133600"/>
            <a:chOff x="2976" y="1152"/>
            <a:chExt cx="2448" cy="1344"/>
          </a:xfrm>
        </p:grpSpPr>
        <p:sp>
          <p:nvSpPr>
            <p:cNvPr id="17469" name="AutoShape 1085">
              <a:extLst>
                <a:ext uri="{FF2B5EF4-FFF2-40B4-BE49-F238E27FC236}">
                  <a16:creationId xmlns:a16="http://schemas.microsoft.com/office/drawing/2014/main" id="{30C65FB0-BBB8-4CA4-AA00-B546EA59CC50}"/>
                </a:ext>
              </a:extLst>
            </p:cNvPr>
            <p:cNvSpPr>
              <a:spLocks noChangeArrowheads="1"/>
            </p:cNvSpPr>
            <p:nvPr/>
          </p:nvSpPr>
          <p:spPr bwMode="auto">
            <a:xfrm>
              <a:off x="2976" y="1152"/>
              <a:ext cx="2448" cy="1344"/>
            </a:xfrm>
            <a:prstGeom prst="wedgeRoundRectCallout">
              <a:avLst>
                <a:gd name="adj1" fmla="val -36273"/>
                <a:gd name="adj2" fmla="val 72769"/>
                <a:gd name="adj3" fmla="val 16667"/>
              </a:avLst>
            </a:prstGeom>
            <a:gradFill rotWithShape="0">
              <a:gsLst>
                <a:gs pos="0">
                  <a:srgbClr val="6666FF"/>
                </a:gs>
                <a:gs pos="100000">
                  <a:srgbClr val="6666FF">
                    <a:gamma/>
                    <a:shade val="33333"/>
                    <a:invGamma/>
                  </a:srgbClr>
                </a:gs>
              </a:gsLst>
              <a:path path="rect">
                <a:fillToRect l="100000" b="100000"/>
              </a:path>
            </a:gradFill>
            <a:ln w="9525">
              <a:solidFill>
                <a:srgbClr val="6666FF"/>
              </a:solidFill>
              <a:miter lim="800000"/>
              <a:headEnd/>
              <a:tailEnd/>
            </a:ln>
            <a:effectLst/>
          </p:spPr>
          <p:txBody>
            <a:bodyPr/>
            <a:lstStyle/>
            <a:p>
              <a:pPr algn="ctr" eaLnBrk="1" hangingPunct="1">
                <a:defRPr/>
              </a:pPr>
              <a:endParaRPr kumimoji="0" lang="zh-CN" altLang="zh-CN" sz="3200">
                <a:effectLst>
                  <a:outerShdw blurRad="38100" dist="38100" dir="2700000" algn="tl">
                    <a:srgbClr val="000000"/>
                  </a:outerShdw>
                </a:effectLst>
                <a:latin typeface="Times New Roman" pitchFamily="18" charset="0"/>
              </a:endParaRPr>
            </a:p>
          </p:txBody>
        </p:sp>
        <p:grpSp>
          <p:nvGrpSpPr>
            <p:cNvPr id="6156" name="Group 1091">
              <a:extLst>
                <a:ext uri="{FF2B5EF4-FFF2-40B4-BE49-F238E27FC236}">
                  <a16:creationId xmlns:a16="http://schemas.microsoft.com/office/drawing/2014/main" id="{29513064-ED40-4BB0-8EF6-275C2BDB3EE6}"/>
                </a:ext>
              </a:extLst>
            </p:cNvPr>
            <p:cNvGrpSpPr>
              <a:grpSpLocks/>
            </p:cNvGrpSpPr>
            <p:nvPr/>
          </p:nvGrpSpPr>
          <p:grpSpPr bwMode="auto">
            <a:xfrm>
              <a:off x="3456" y="1674"/>
              <a:ext cx="1392" cy="517"/>
              <a:chOff x="3456" y="1578"/>
              <a:chExt cx="1392" cy="517"/>
            </a:xfrm>
          </p:grpSpPr>
          <p:sp>
            <p:nvSpPr>
              <p:cNvPr id="17473" name="Oval 1089">
                <a:extLst>
                  <a:ext uri="{FF2B5EF4-FFF2-40B4-BE49-F238E27FC236}">
                    <a16:creationId xmlns:a16="http://schemas.microsoft.com/office/drawing/2014/main" id="{B7A9C45C-715F-45D2-9165-6B982DC2720C}"/>
                  </a:ext>
                </a:extLst>
              </p:cNvPr>
              <p:cNvSpPr>
                <a:spLocks noChangeArrowheads="1"/>
              </p:cNvSpPr>
              <p:nvPr/>
            </p:nvSpPr>
            <p:spPr bwMode="auto">
              <a:xfrm rot="2400000">
                <a:off x="3493" y="1584"/>
                <a:ext cx="224" cy="503"/>
              </a:xfrm>
              <a:prstGeom prst="ellipse">
                <a:avLst/>
              </a:prstGeom>
              <a:gradFill rotWithShape="0">
                <a:gsLst>
                  <a:gs pos="0">
                    <a:srgbClr val="FFFF66">
                      <a:gamma/>
                      <a:shade val="46275"/>
                      <a:invGamma/>
                    </a:srgbClr>
                  </a:gs>
                  <a:gs pos="50000">
                    <a:srgbClr val="FFFF66"/>
                  </a:gs>
                  <a:gs pos="100000">
                    <a:srgbClr val="FFFF66">
                      <a:gamma/>
                      <a:shade val="46275"/>
                      <a:invGamma/>
                    </a:srgbClr>
                  </a:gs>
                </a:gsLst>
                <a:lin ang="5400000" scaled="1"/>
              </a:gradFill>
              <a:ln w="9525">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471" name="AutoShape 1087">
                <a:extLst>
                  <a:ext uri="{FF2B5EF4-FFF2-40B4-BE49-F238E27FC236}">
                    <a16:creationId xmlns:a16="http://schemas.microsoft.com/office/drawing/2014/main" id="{F7B7343D-2DD7-41DE-8F90-4FAA5605259E}"/>
                  </a:ext>
                </a:extLst>
              </p:cNvPr>
              <p:cNvSpPr>
                <a:spLocks noChangeArrowheads="1"/>
              </p:cNvSpPr>
              <p:nvPr/>
            </p:nvSpPr>
            <p:spPr bwMode="auto">
              <a:xfrm>
                <a:off x="3456" y="1632"/>
                <a:ext cx="1392" cy="411"/>
              </a:xfrm>
              <a:prstGeom prst="parallelogram">
                <a:avLst>
                  <a:gd name="adj" fmla="val 69101"/>
                </a:avLst>
              </a:prstGeom>
              <a:gradFill rotWithShape="0">
                <a:gsLst>
                  <a:gs pos="0">
                    <a:schemeClr val="tx2">
                      <a:gamma/>
                      <a:shade val="46275"/>
                      <a:invGamma/>
                    </a:schemeClr>
                  </a:gs>
                  <a:gs pos="50000">
                    <a:schemeClr val="tx2"/>
                  </a:gs>
                  <a:gs pos="100000">
                    <a:schemeClr val="tx2">
                      <a:gamma/>
                      <a:shade val="46275"/>
                      <a:invGamma/>
                    </a:schemeClr>
                  </a:gs>
                </a:gsLst>
                <a:lin ang="5400000" scaled="1"/>
              </a:gradFill>
              <a:ln w="9525">
                <a:no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17472" name="Oval 1088">
                <a:extLst>
                  <a:ext uri="{FF2B5EF4-FFF2-40B4-BE49-F238E27FC236}">
                    <a16:creationId xmlns:a16="http://schemas.microsoft.com/office/drawing/2014/main" id="{26A2F29E-2598-4D2D-8D02-6B55A63A2F09}"/>
                  </a:ext>
                </a:extLst>
              </p:cNvPr>
              <p:cNvSpPr>
                <a:spLocks noChangeArrowheads="1"/>
              </p:cNvSpPr>
              <p:nvPr/>
            </p:nvSpPr>
            <p:spPr bwMode="auto">
              <a:xfrm rot="2400000">
                <a:off x="4565" y="1578"/>
                <a:ext cx="224" cy="517"/>
              </a:xfrm>
              <a:prstGeom prst="ellipse">
                <a:avLst/>
              </a:prstGeom>
              <a:gradFill rotWithShape="0">
                <a:gsLst>
                  <a:gs pos="0">
                    <a:schemeClr val="tx2"/>
                  </a:gs>
                  <a:gs pos="100000">
                    <a:schemeClr val="tx2">
                      <a:gamma/>
                      <a:shade val="46275"/>
                      <a:invGamma/>
                    </a:schemeClr>
                  </a:gs>
                </a:gsLst>
                <a:path path="shape">
                  <a:fillToRect l="50000" t="50000" r="50000" b="50000"/>
                </a:path>
              </a:gradFill>
              <a:ln w="9525">
                <a:solidFill>
                  <a:schemeClr val="tx2"/>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sp>
          <p:nvSpPr>
            <p:cNvPr id="17476" name="Line 1092">
              <a:extLst>
                <a:ext uri="{FF2B5EF4-FFF2-40B4-BE49-F238E27FC236}">
                  <a16:creationId xmlns:a16="http://schemas.microsoft.com/office/drawing/2014/main" id="{C463A1BB-9F23-4666-9C69-870A304F4906}"/>
                </a:ext>
              </a:extLst>
            </p:cNvPr>
            <p:cNvSpPr>
              <a:spLocks noChangeShapeType="1"/>
            </p:cNvSpPr>
            <p:nvPr/>
          </p:nvSpPr>
          <p:spPr bwMode="auto">
            <a:xfrm>
              <a:off x="4680" y="1935"/>
              <a:ext cx="480" cy="0"/>
            </a:xfrm>
            <a:prstGeom prst="line">
              <a:avLst/>
            </a:prstGeom>
            <a:noFill/>
            <a:ln w="28575">
              <a:solidFill>
                <a:srgbClr val="FF7C80"/>
              </a:solidFill>
              <a:round/>
              <a:headEnd/>
              <a:tailEnd type="triangle" w="sm" len="lg"/>
            </a:ln>
            <a:effectLst>
              <a:outerShdw dist="17961" dir="2700000" algn="ctr" rotWithShape="0">
                <a:schemeClr val="bg2"/>
              </a:outerShdw>
            </a:effec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6158" name="Object 1030">
              <a:extLst>
                <a:ext uri="{FF2B5EF4-FFF2-40B4-BE49-F238E27FC236}">
                  <a16:creationId xmlns:a16="http://schemas.microsoft.com/office/drawing/2014/main" id="{40E8A804-E9B4-4CDA-88A0-72CA2A35F3D8}"/>
                </a:ext>
              </a:extLst>
            </p:cNvPr>
            <p:cNvGraphicFramePr>
              <a:graphicFrameLocks noChangeAspect="1"/>
            </p:cNvGraphicFramePr>
            <p:nvPr/>
          </p:nvGraphicFramePr>
          <p:xfrm>
            <a:off x="4512" y="2064"/>
            <a:ext cx="308" cy="254"/>
          </p:xfrm>
          <a:graphic>
            <a:graphicData uri="http://schemas.openxmlformats.org/presentationml/2006/ole">
              <mc:AlternateContent xmlns:mc="http://schemas.openxmlformats.org/markup-compatibility/2006">
                <mc:Choice xmlns:v="urn:schemas-microsoft-com:vml" Requires="v">
                  <p:oleObj spid="_x0000_s6215" name="Equation" r:id="rId21" imgW="205755" imgH="167531" progId="Equation.3">
                    <p:embed/>
                  </p:oleObj>
                </mc:Choice>
                <mc:Fallback>
                  <p:oleObj name="Equation" r:id="rId21" imgW="205755" imgH="167531" progId="Equation.3">
                    <p:embed/>
                    <p:pic>
                      <p:nvPicPr>
                        <p:cNvPr id="0" name="Object 103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12" y="2064"/>
                          <a:ext cx="308" cy="25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9" name="Object 1031">
              <a:extLst>
                <a:ext uri="{FF2B5EF4-FFF2-40B4-BE49-F238E27FC236}">
                  <a16:creationId xmlns:a16="http://schemas.microsoft.com/office/drawing/2014/main" id="{5D4C7521-709A-44D2-9636-999509D02BA8}"/>
                </a:ext>
              </a:extLst>
            </p:cNvPr>
            <p:cNvGraphicFramePr>
              <a:graphicFrameLocks noChangeAspect="1"/>
            </p:cNvGraphicFramePr>
            <p:nvPr/>
          </p:nvGraphicFramePr>
          <p:xfrm>
            <a:off x="4908" y="1672"/>
            <a:ext cx="181" cy="199"/>
          </p:xfrm>
          <a:graphic>
            <a:graphicData uri="http://schemas.openxmlformats.org/presentationml/2006/ole">
              <mc:AlternateContent xmlns:mc="http://schemas.openxmlformats.org/markup-compatibility/2006">
                <mc:Choice xmlns:v="urn:schemas-microsoft-com:vml" Requires="v">
                  <p:oleObj spid="_x0000_s6216" name="Equation" r:id="rId23" imgW="121838" imgH="129567" progId="Equation.3">
                    <p:embed/>
                  </p:oleObj>
                </mc:Choice>
                <mc:Fallback>
                  <p:oleObj name="Equation" r:id="rId23" imgW="121838" imgH="129567" progId="Equation.3">
                    <p:embed/>
                    <p:pic>
                      <p:nvPicPr>
                        <p:cNvPr id="0" name="Object 103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08" y="1672"/>
                          <a:ext cx="181" cy="199"/>
                        </a:xfrm>
                        <a:prstGeom prst="rect">
                          <a:avLst/>
                        </a:prstGeom>
                        <a:noFill/>
                        <a:ln>
                          <a:noFill/>
                        </a:ln>
                        <a:effectLst>
                          <a:outerShdw dist="12700" dir="54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79" name="Line 1095">
              <a:extLst>
                <a:ext uri="{FF2B5EF4-FFF2-40B4-BE49-F238E27FC236}">
                  <a16:creationId xmlns:a16="http://schemas.microsoft.com/office/drawing/2014/main" id="{AA330486-99C2-4ACD-AF70-056F01271AD0}"/>
                </a:ext>
              </a:extLst>
            </p:cNvPr>
            <p:cNvSpPr>
              <a:spLocks noChangeShapeType="1"/>
            </p:cNvSpPr>
            <p:nvPr/>
          </p:nvSpPr>
          <p:spPr bwMode="auto">
            <a:xfrm>
              <a:off x="4680" y="1935"/>
              <a:ext cx="432" cy="240"/>
            </a:xfrm>
            <a:prstGeom prst="line">
              <a:avLst/>
            </a:prstGeom>
            <a:noFill/>
            <a:ln w="28575">
              <a:solidFill>
                <a:schemeClr val="hlink"/>
              </a:solidFill>
              <a:round/>
              <a:headEnd/>
              <a:tailEnd type="triangle" w="sm" len="lg"/>
            </a:ln>
            <a:effectLst>
              <a:outerShdw dist="35921" dir="2700000" algn="ctr" rotWithShape="0">
                <a:schemeClr val="bg2"/>
              </a:outerShdw>
            </a:effec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6161" name="Object 1032">
              <a:extLst>
                <a:ext uri="{FF2B5EF4-FFF2-40B4-BE49-F238E27FC236}">
                  <a16:creationId xmlns:a16="http://schemas.microsoft.com/office/drawing/2014/main" id="{519D4DA1-26C8-4043-AA17-7F8B6C310E5A}"/>
                </a:ext>
              </a:extLst>
            </p:cNvPr>
            <p:cNvGraphicFramePr>
              <a:graphicFrameLocks noChangeAspect="1"/>
            </p:cNvGraphicFramePr>
            <p:nvPr/>
          </p:nvGraphicFramePr>
          <p:xfrm>
            <a:off x="4856" y="2120"/>
            <a:ext cx="235" cy="326"/>
          </p:xfrm>
          <a:graphic>
            <a:graphicData uri="http://schemas.openxmlformats.org/presentationml/2006/ole">
              <mc:AlternateContent xmlns:mc="http://schemas.openxmlformats.org/markup-compatibility/2006">
                <mc:Choice xmlns:v="urn:schemas-microsoft-com:vml" Requires="v">
                  <p:oleObj spid="_x0000_s6217" name="Equation" r:id="rId25" imgW="160005" imgH="220926" progId="Equation.3">
                    <p:embed/>
                  </p:oleObj>
                </mc:Choice>
                <mc:Fallback>
                  <p:oleObj name="Equation" r:id="rId25" imgW="160005" imgH="220926" progId="Equation.3">
                    <p:embed/>
                    <p:pic>
                      <p:nvPicPr>
                        <p:cNvPr id="0" name="Object 10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856" y="2120"/>
                          <a:ext cx="235" cy="326"/>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62" name="Object 1033">
              <a:extLst>
                <a:ext uri="{FF2B5EF4-FFF2-40B4-BE49-F238E27FC236}">
                  <a16:creationId xmlns:a16="http://schemas.microsoft.com/office/drawing/2014/main" id="{9A720241-8B87-4EB1-BBC6-79C5ECCF5941}"/>
                </a:ext>
              </a:extLst>
            </p:cNvPr>
            <p:cNvGraphicFramePr>
              <a:graphicFrameLocks noChangeAspect="1"/>
            </p:cNvGraphicFramePr>
            <p:nvPr/>
          </p:nvGraphicFramePr>
          <p:xfrm>
            <a:off x="4986" y="1964"/>
            <a:ext cx="150" cy="151"/>
          </p:xfrm>
          <a:graphic>
            <a:graphicData uri="http://schemas.openxmlformats.org/presentationml/2006/ole">
              <mc:AlternateContent xmlns:mc="http://schemas.openxmlformats.org/markup-compatibility/2006">
                <mc:Choice xmlns:v="urn:schemas-microsoft-com:vml" Requires="v">
                  <p:oleObj spid="_x0000_s6218" name="公式" r:id="rId27" imgW="129423" imgH="129567" progId="Equation.3">
                    <p:embed/>
                  </p:oleObj>
                </mc:Choice>
                <mc:Fallback>
                  <p:oleObj name="公式" r:id="rId27" imgW="129423" imgH="129567" progId="Equation.3">
                    <p:embed/>
                    <p:pic>
                      <p:nvPicPr>
                        <p:cNvPr id="0" name="Object 103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986" y="1964"/>
                          <a:ext cx="150" cy="15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82" name="Freeform 1098">
              <a:extLst>
                <a:ext uri="{FF2B5EF4-FFF2-40B4-BE49-F238E27FC236}">
                  <a16:creationId xmlns:a16="http://schemas.microsoft.com/office/drawing/2014/main" id="{140F7B93-1DBC-4F43-875C-A43261FAFA75}"/>
                </a:ext>
              </a:extLst>
            </p:cNvPr>
            <p:cNvSpPr>
              <a:spLocks/>
            </p:cNvSpPr>
            <p:nvPr/>
          </p:nvSpPr>
          <p:spPr bwMode="auto">
            <a:xfrm>
              <a:off x="4896" y="1932"/>
              <a:ext cx="57" cy="132"/>
            </a:xfrm>
            <a:custGeom>
              <a:avLst/>
              <a:gdLst/>
              <a:ahLst/>
              <a:cxnLst>
                <a:cxn ang="0">
                  <a:pos x="0" y="132"/>
                </a:cxn>
                <a:cxn ang="0">
                  <a:pos x="33" y="99"/>
                </a:cxn>
                <a:cxn ang="0">
                  <a:pos x="54" y="45"/>
                </a:cxn>
                <a:cxn ang="0">
                  <a:pos x="54" y="0"/>
                </a:cxn>
              </a:cxnLst>
              <a:rect l="0" t="0" r="r" b="b"/>
              <a:pathLst>
                <a:path w="57" h="132">
                  <a:moveTo>
                    <a:pt x="0" y="132"/>
                  </a:moveTo>
                  <a:cubicBezTo>
                    <a:pt x="5" y="127"/>
                    <a:pt x="24" y="113"/>
                    <a:pt x="33" y="99"/>
                  </a:cubicBezTo>
                  <a:cubicBezTo>
                    <a:pt x="42" y="85"/>
                    <a:pt x="51" y="61"/>
                    <a:pt x="54" y="45"/>
                  </a:cubicBezTo>
                  <a:cubicBezTo>
                    <a:pt x="57" y="29"/>
                    <a:pt x="54" y="9"/>
                    <a:pt x="54" y="0"/>
                  </a:cubicBezTo>
                </a:path>
              </a:pathLst>
            </a:custGeom>
            <a:noFill/>
            <a:ln w="19050" cmpd="sng">
              <a:solidFill>
                <a:srgbClr val="FFFF66"/>
              </a:solidFill>
              <a:round/>
              <a:headEnd/>
              <a:tailEn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7483" name="Line 1099">
              <a:extLst>
                <a:ext uri="{FF2B5EF4-FFF2-40B4-BE49-F238E27FC236}">
                  <a16:creationId xmlns:a16="http://schemas.microsoft.com/office/drawing/2014/main" id="{1B1AF772-CF77-4661-BA9E-46E26375C126}"/>
                </a:ext>
              </a:extLst>
            </p:cNvPr>
            <p:cNvSpPr>
              <a:spLocks noChangeShapeType="1"/>
            </p:cNvSpPr>
            <p:nvPr/>
          </p:nvSpPr>
          <p:spPr bwMode="auto">
            <a:xfrm flipV="1">
              <a:off x="4818" y="1488"/>
              <a:ext cx="0" cy="240"/>
            </a:xfrm>
            <a:prstGeom prst="line">
              <a:avLst/>
            </a:prstGeom>
            <a:noFill/>
            <a:ln w="9525">
              <a:solidFill>
                <a:schemeClr val="tx1"/>
              </a:solidFill>
              <a:round/>
              <a:headEnd/>
              <a:tailEn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7484" name="Line 1100">
              <a:extLst>
                <a:ext uri="{FF2B5EF4-FFF2-40B4-BE49-F238E27FC236}">
                  <a16:creationId xmlns:a16="http://schemas.microsoft.com/office/drawing/2014/main" id="{A52C4272-BE04-4770-929A-4CC419A656EF}"/>
                </a:ext>
              </a:extLst>
            </p:cNvPr>
            <p:cNvSpPr>
              <a:spLocks noChangeShapeType="1"/>
            </p:cNvSpPr>
            <p:nvPr/>
          </p:nvSpPr>
          <p:spPr bwMode="auto">
            <a:xfrm flipV="1">
              <a:off x="3705" y="1488"/>
              <a:ext cx="0" cy="240"/>
            </a:xfrm>
            <a:prstGeom prst="line">
              <a:avLst/>
            </a:prstGeom>
            <a:noFill/>
            <a:ln w="9525">
              <a:solidFill>
                <a:schemeClr val="tx1"/>
              </a:solidFill>
              <a:round/>
              <a:headEnd/>
              <a:tailEnd/>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sp>
          <p:nvSpPr>
            <p:cNvPr id="17485" name="Line 1101">
              <a:extLst>
                <a:ext uri="{FF2B5EF4-FFF2-40B4-BE49-F238E27FC236}">
                  <a16:creationId xmlns:a16="http://schemas.microsoft.com/office/drawing/2014/main" id="{0673C395-9A08-44C6-8249-6F6E6F9CB951}"/>
                </a:ext>
              </a:extLst>
            </p:cNvPr>
            <p:cNvSpPr>
              <a:spLocks noChangeShapeType="1"/>
            </p:cNvSpPr>
            <p:nvPr/>
          </p:nvSpPr>
          <p:spPr bwMode="auto">
            <a:xfrm flipH="1">
              <a:off x="3705" y="1584"/>
              <a:ext cx="1104" cy="0"/>
            </a:xfrm>
            <a:prstGeom prst="line">
              <a:avLst/>
            </a:prstGeom>
            <a:noFill/>
            <a:ln w="9525">
              <a:solidFill>
                <a:schemeClr val="tx1"/>
              </a:solidFill>
              <a:round/>
              <a:headEnd type="triangle" w="sm" len="lg"/>
              <a:tailEnd type="triangle" w="sm" len="lg"/>
            </a:ln>
            <a:effectLst/>
          </p:spPr>
          <p:txBody>
            <a:bodyP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6167" name="Object 1034">
              <a:extLst>
                <a:ext uri="{FF2B5EF4-FFF2-40B4-BE49-F238E27FC236}">
                  <a16:creationId xmlns:a16="http://schemas.microsoft.com/office/drawing/2014/main" id="{85C5DC91-3D8C-4ACC-B5F6-3527E385CFA0}"/>
                </a:ext>
              </a:extLst>
            </p:cNvPr>
            <p:cNvGraphicFramePr>
              <a:graphicFrameLocks noChangeAspect="1"/>
            </p:cNvGraphicFramePr>
            <p:nvPr/>
          </p:nvGraphicFramePr>
          <p:xfrm>
            <a:off x="3968" y="1332"/>
            <a:ext cx="381" cy="254"/>
          </p:xfrm>
          <a:graphic>
            <a:graphicData uri="http://schemas.openxmlformats.org/presentationml/2006/ole">
              <mc:AlternateContent xmlns:mc="http://schemas.openxmlformats.org/markup-compatibility/2006">
                <mc:Choice xmlns:v="urn:schemas-microsoft-com:vml" Requires="v">
                  <p:oleObj spid="_x0000_s6219" name="Equation" r:id="rId29" imgW="259090" imgH="167531" progId="Equation.3">
                    <p:embed/>
                  </p:oleObj>
                </mc:Choice>
                <mc:Fallback>
                  <p:oleObj name="Equation" r:id="rId29" imgW="259090" imgH="167531" progId="Equation.3">
                    <p:embed/>
                    <p:pic>
                      <p:nvPicPr>
                        <p:cNvPr id="0" name="Object 103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968" y="1332"/>
                          <a:ext cx="381" cy="25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03427" name="Object 1027">
            <a:extLst>
              <a:ext uri="{FF2B5EF4-FFF2-40B4-BE49-F238E27FC236}">
                <a16:creationId xmlns:a16="http://schemas.microsoft.com/office/drawing/2014/main" id="{ECA40E5B-135A-40FD-8483-360E7E92206C}"/>
              </a:ext>
            </a:extLst>
          </p:cNvPr>
          <p:cNvGraphicFramePr>
            <a:graphicFrameLocks noChangeAspect="1"/>
          </p:cNvGraphicFramePr>
          <p:nvPr/>
        </p:nvGraphicFramePr>
        <p:xfrm>
          <a:off x="896938" y="3278188"/>
          <a:ext cx="2544762" cy="468312"/>
        </p:xfrm>
        <a:graphic>
          <a:graphicData uri="http://schemas.openxmlformats.org/presentationml/2006/ole">
            <mc:AlternateContent xmlns:mc="http://schemas.openxmlformats.org/markup-compatibility/2006">
              <mc:Choice xmlns:v="urn:schemas-microsoft-com:vml" Requires="v">
                <p:oleObj spid="_x0000_s6220" name="公式" r:id="rId31" imgW="1097280" imgH="198147" progId="Equation.3">
                  <p:embed/>
                </p:oleObj>
              </mc:Choice>
              <mc:Fallback>
                <p:oleObj name="公式" r:id="rId31" imgW="1097280" imgH="198147" progId="Equation.3">
                  <p:embed/>
                  <p:pic>
                    <p:nvPicPr>
                      <p:cNvPr id="0" name="Object 102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896938" y="3278188"/>
                        <a:ext cx="2544762" cy="4683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28" name="Object 1028">
            <a:extLst>
              <a:ext uri="{FF2B5EF4-FFF2-40B4-BE49-F238E27FC236}">
                <a16:creationId xmlns:a16="http://schemas.microsoft.com/office/drawing/2014/main" id="{DB813F2A-2747-4BE7-9D01-B7FC82F9174A}"/>
              </a:ext>
            </a:extLst>
          </p:cNvPr>
          <p:cNvGraphicFramePr>
            <a:graphicFrameLocks noChangeAspect="1"/>
          </p:cNvGraphicFramePr>
          <p:nvPr/>
        </p:nvGraphicFramePr>
        <p:xfrm>
          <a:off x="1363663" y="4933950"/>
          <a:ext cx="1139825" cy="514350"/>
        </p:xfrm>
        <a:graphic>
          <a:graphicData uri="http://schemas.openxmlformats.org/presentationml/2006/ole">
            <mc:AlternateContent xmlns:mc="http://schemas.openxmlformats.org/markup-compatibility/2006">
              <mc:Choice xmlns:v="urn:schemas-microsoft-com:vml" Requires="v">
                <p:oleObj spid="_x0000_s6221" name="Equation" r:id="rId33" imgW="525765" imgH="236111" progId="Equation.3">
                  <p:embed/>
                </p:oleObj>
              </mc:Choice>
              <mc:Fallback>
                <p:oleObj name="Equation" r:id="rId33" imgW="525765" imgH="236111" progId="Equation.3">
                  <p:embed/>
                  <p:pic>
                    <p:nvPicPr>
                      <p:cNvPr id="0" name="Object 102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363663" y="4933950"/>
                        <a:ext cx="1139825" cy="514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29" name="Object 1029">
            <a:extLst>
              <a:ext uri="{FF2B5EF4-FFF2-40B4-BE49-F238E27FC236}">
                <a16:creationId xmlns:a16="http://schemas.microsoft.com/office/drawing/2014/main" id="{9C9023D2-C845-4C4E-B20B-0E3B314D5CC7}"/>
              </a:ext>
            </a:extLst>
          </p:cNvPr>
          <p:cNvGraphicFramePr>
            <a:graphicFrameLocks noChangeAspect="1"/>
          </p:cNvGraphicFramePr>
          <p:nvPr/>
        </p:nvGraphicFramePr>
        <p:xfrm>
          <a:off x="1670050" y="2154238"/>
          <a:ext cx="3713163" cy="927100"/>
        </p:xfrm>
        <a:graphic>
          <a:graphicData uri="http://schemas.openxmlformats.org/presentationml/2006/ole">
            <mc:AlternateContent xmlns:mc="http://schemas.openxmlformats.org/markup-compatibility/2006">
              <mc:Choice xmlns:v="urn:schemas-microsoft-com:vml" Requires="v">
                <p:oleObj spid="_x0000_s6222" name="公式" r:id="rId35" imgW="1615460" imgH="396294" progId="Equation.3">
                  <p:embed/>
                </p:oleObj>
              </mc:Choice>
              <mc:Fallback>
                <p:oleObj name="公式" r:id="rId35" imgW="1615460" imgH="396294" progId="Equation.3">
                  <p:embed/>
                  <p:pic>
                    <p:nvPicPr>
                      <p:cNvPr id="0" name="Object 102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670050" y="2154238"/>
                        <a:ext cx="3713163" cy="9271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29"/>
                                        </p:tgtEl>
                                        <p:attrNameLst>
                                          <p:attrName>style.visibility</p:attrName>
                                        </p:attrNameLst>
                                      </p:cBhvr>
                                      <p:to>
                                        <p:strVal val="visible"/>
                                      </p:to>
                                    </p:set>
                                    <p:animEffect transition="in" filter="dissolve">
                                      <p:cBhvr>
                                        <p:cTn id="7" dur="500"/>
                                        <p:tgtEl>
                                          <p:spTgt spid="174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3424"/>
                                        </p:tgtEl>
                                        <p:attrNameLst>
                                          <p:attrName>style.visibility</p:attrName>
                                        </p:attrNameLst>
                                      </p:cBhvr>
                                      <p:to>
                                        <p:strVal val="visible"/>
                                      </p:to>
                                    </p:set>
                                    <p:animEffect transition="in" filter="dissolve">
                                      <p:cBhvr>
                                        <p:cTn id="17" dur="500"/>
                                        <p:tgtEl>
                                          <p:spTgt spid="1034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3429"/>
                                        </p:tgtEl>
                                        <p:attrNameLst>
                                          <p:attrName>style.visibility</p:attrName>
                                        </p:attrNameLst>
                                      </p:cBhvr>
                                      <p:to>
                                        <p:strVal val="visible"/>
                                      </p:to>
                                    </p:set>
                                    <p:animEffect transition="in" filter="dissolve">
                                      <p:cBhvr>
                                        <p:cTn id="22" dur="500"/>
                                        <p:tgtEl>
                                          <p:spTgt spid="1034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3425"/>
                                        </p:tgtEl>
                                        <p:attrNameLst>
                                          <p:attrName>style.visibility</p:attrName>
                                        </p:attrNameLst>
                                      </p:cBhvr>
                                      <p:to>
                                        <p:strVal val="visible"/>
                                      </p:to>
                                    </p:set>
                                    <p:animEffect transition="in" filter="dissolve">
                                      <p:cBhvr>
                                        <p:cTn id="27" dur="500"/>
                                        <p:tgtEl>
                                          <p:spTgt spid="1034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3427"/>
                                        </p:tgtEl>
                                        <p:attrNameLst>
                                          <p:attrName>style.visibility</p:attrName>
                                        </p:attrNameLst>
                                      </p:cBhvr>
                                      <p:to>
                                        <p:strVal val="visible"/>
                                      </p:to>
                                    </p:set>
                                    <p:animEffect transition="in" filter="dissolve">
                                      <p:cBhvr>
                                        <p:cTn id="32" dur="500"/>
                                        <p:tgtEl>
                                          <p:spTgt spid="10342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3426"/>
                                        </p:tgtEl>
                                        <p:attrNameLst>
                                          <p:attrName>style.visibility</p:attrName>
                                        </p:attrNameLst>
                                      </p:cBhvr>
                                      <p:to>
                                        <p:strVal val="visible"/>
                                      </p:to>
                                    </p:set>
                                    <p:animEffect transition="in" filter="dissolve">
                                      <p:cBhvr>
                                        <p:cTn id="37" dur="500"/>
                                        <p:tgtEl>
                                          <p:spTgt spid="103426"/>
                                        </p:tgtEl>
                                      </p:cBhvr>
                                    </p:animEffect>
                                  </p:childTnLst>
                                </p:cTn>
                              </p:par>
                            </p:childTnLst>
                          </p:cTn>
                        </p:par>
                        <p:par>
                          <p:cTn id="38" fill="hold" nodeType="afterGroup">
                            <p:stCondLst>
                              <p:cond delay="500"/>
                            </p:stCondLst>
                            <p:childTnLst>
                              <p:par>
                                <p:cTn id="39" presetID="9" presetClass="entr" presetSubtype="0" fill="hold" nodeType="afterEffect">
                                  <p:stCondLst>
                                    <p:cond delay="0"/>
                                  </p:stCondLst>
                                  <p:childTnLst>
                                    <p:set>
                                      <p:cBhvr>
                                        <p:cTn id="40" dur="1" fill="hold">
                                          <p:stCondLst>
                                            <p:cond delay="0"/>
                                          </p:stCondLst>
                                        </p:cTn>
                                        <p:tgtEl>
                                          <p:spTgt spid="103428"/>
                                        </p:tgtEl>
                                        <p:attrNameLst>
                                          <p:attrName>style.visibility</p:attrName>
                                        </p:attrNameLst>
                                      </p:cBhvr>
                                      <p:to>
                                        <p:strVal val="visible"/>
                                      </p:to>
                                    </p:set>
                                    <p:animEffect transition="in" filter="dissolve">
                                      <p:cBhvr>
                                        <p:cTn id="41" dur="500"/>
                                        <p:tgtEl>
                                          <p:spTgt spid="103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49" name="Object 1025">
            <a:extLst>
              <a:ext uri="{FF2B5EF4-FFF2-40B4-BE49-F238E27FC236}">
                <a16:creationId xmlns:a16="http://schemas.microsoft.com/office/drawing/2014/main" id="{BB732E38-3561-446F-B8ED-CA04178D15DC}"/>
              </a:ext>
            </a:extLst>
          </p:cNvPr>
          <p:cNvGraphicFramePr>
            <a:graphicFrameLocks noChangeAspect="1"/>
          </p:cNvGraphicFramePr>
          <p:nvPr/>
        </p:nvGraphicFramePr>
        <p:xfrm>
          <a:off x="3584575" y="555625"/>
          <a:ext cx="1876425" cy="793750"/>
        </p:xfrm>
        <a:graphic>
          <a:graphicData uri="http://schemas.openxmlformats.org/presentationml/2006/ole">
            <mc:AlternateContent xmlns:mc="http://schemas.openxmlformats.org/markup-compatibility/2006">
              <mc:Choice xmlns:v="urn:schemas-microsoft-com:vml" Requires="v">
                <p:oleObj spid="_x0000_s7184" name="Equation" r:id="rId3" imgW="830605" imgH="350493" progId="Equation.3">
                  <p:embed/>
                </p:oleObj>
              </mc:Choice>
              <mc:Fallback>
                <p:oleObj name="Equation" r:id="rId3" imgW="830605" imgH="350493" progId="Equation.3">
                  <p:embed/>
                  <p:pic>
                    <p:nvPicPr>
                      <p:cNvPr id="0"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4575" y="555625"/>
                        <a:ext cx="1876425" cy="7937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29" name="Text Box 45">
            <a:extLst>
              <a:ext uri="{FF2B5EF4-FFF2-40B4-BE49-F238E27FC236}">
                <a16:creationId xmlns:a16="http://schemas.microsoft.com/office/drawing/2014/main" id="{D200D4B9-8FB5-485B-A9E5-F3D8484BBD3B}"/>
              </a:ext>
            </a:extLst>
          </p:cNvPr>
          <p:cNvSpPr txBox="1">
            <a:spLocks noChangeArrowheads="1"/>
          </p:cNvSpPr>
          <p:nvPr/>
        </p:nvSpPr>
        <p:spPr bwMode="auto">
          <a:xfrm>
            <a:off x="611188" y="1484313"/>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en-US" altLang="zh-CN" sz="2800">
                <a:ea typeface="幼圆" panose="02010509060101010101" pitchFamily="49" charset="-122"/>
              </a:rPr>
              <a:t>	</a:t>
            </a:r>
            <a:r>
              <a:rPr kumimoji="0" lang="zh-CN" altLang="en-US" sz="2800">
                <a:ea typeface="幼圆" panose="02010509060101010101" pitchFamily="49" charset="-122"/>
              </a:rPr>
              <a:t>其中</a:t>
            </a:r>
            <a:r>
              <a:rPr kumimoji="0" lang="en-US" altLang="zh-CN" sz="2800" i="1">
                <a:ea typeface="幼圆" panose="02010509060101010101" pitchFamily="49" charset="-122"/>
              </a:rPr>
              <a:t>u </a:t>
            </a:r>
            <a:r>
              <a:rPr kumimoji="0" lang="zh-CN" altLang="en-US" sz="2800">
                <a:ea typeface="幼圆" panose="02010509060101010101" pitchFamily="49" charset="-122"/>
              </a:rPr>
              <a:t>称为载流子的平均定向</a:t>
            </a:r>
            <a:r>
              <a:rPr lang="zh-CN" altLang="en-US" sz="2800">
                <a:latin typeface="幼圆" panose="02010509060101010101" pitchFamily="49" charset="-122"/>
                <a:ea typeface="幼圆" panose="02010509060101010101" pitchFamily="49" charset="-122"/>
              </a:rPr>
              <a:t>漂</a:t>
            </a:r>
            <a:r>
              <a:rPr kumimoji="0" lang="zh-CN" altLang="en-US" sz="2800">
                <a:ea typeface="幼圆" panose="02010509060101010101" pitchFamily="49" charset="-122"/>
              </a:rPr>
              <a:t>移速度，又称作</a:t>
            </a:r>
            <a:r>
              <a:rPr kumimoji="0" lang="zh-CN" altLang="en-US" sz="2800">
                <a:solidFill>
                  <a:srgbClr val="FFFF66"/>
                </a:solidFill>
                <a:ea typeface="幼圆" panose="02010509060101010101" pitchFamily="49" charset="-122"/>
              </a:rPr>
              <a:t>漂移速度（</a:t>
            </a:r>
            <a:r>
              <a:rPr kumimoji="0" lang="en-US" altLang="zh-CN" sz="2800" i="1">
                <a:solidFill>
                  <a:schemeClr val="tx2"/>
                </a:solidFill>
                <a:ea typeface="幼圆" panose="02010509060101010101" pitchFamily="49" charset="-122"/>
              </a:rPr>
              <a:t>drift velocity</a:t>
            </a:r>
            <a:r>
              <a:rPr kumimoji="0" lang="zh-CN" altLang="en-US" sz="2800">
                <a:solidFill>
                  <a:srgbClr val="FFFF66"/>
                </a:solidFill>
                <a:ea typeface="幼圆" panose="02010509060101010101" pitchFamily="49" charset="-122"/>
              </a:rPr>
              <a:t>）</a:t>
            </a:r>
            <a:r>
              <a:rPr kumimoji="0" lang="zh-CN" altLang="en-US" sz="2800">
                <a:ea typeface="幼圆" panose="02010509060101010101" pitchFamily="49" charset="-122"/>
              </a:rPr>
              <a:t>。</a:t>
            </a:r>
          </a:p>
        </p:txBody>
      </p:sp>
      <p:sp>
        <p:nvSpPr>
          <p:cNvPr id="13" name="Text Box 3">
            <a:extLst>
              <a:ext uri="{FF2B5EF4-FFF2-40B4-BE49-F238E27FC236}">
                <a16:creationId xmlns:a16="http://schemas.microsoft.com/office/drawing/2014/main" id="{BE08929C-188B-4311-8DF0-E500A9197A5B}"/>
              </a:ext>
            </a:extLst>
          </p:cNvPr>
          <p:cNvSpPr txBox="1">
            <a:spLocks noChangeArrowheads="1"/>
          </p:cNvSpPr>
          <p:nvPr/>
        </p:nvSpPr>
        <p:spPr bwMode="auto">
          <a:xfrm>
            <a:off x="179388" y="2792413"/>
            <a:ext cx="8686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rgbClr val="99FF99"/>
                </a:solidFill>
                <a:latin typeface="幼圆" panose="02010509060101010101" pitchFamily="49" charset="-122"/>
                <a:ea typeface="幼圆" panose="02010509060101010101" pitchFamily="49" charset="-122"/>
              </a:rPr>
              <a:t>	</a:t>
            </a:r>
            <a:r>
              <a:rPr lang="zh-CN" altLang="en-US" sz="2800">
                <a:solidFill>
                  <a:srgbClr val="99FF99"/>
                </a:solidFill>
                <a:latin typeface="幼圆" panose="02010509060101010101" pitchFamily="49" charset="-122"/>
                <a:ea typeface="幼圆" panose="02010509060101010101" pitchFamily="49" charset="-122"/>
              </a:rPr>
              <a:t>电流的连续性方程：</a:t>
            </a:r>
            <a:endParaRPr lang="zh-CN" altLang="en-US" sz="2800">
              <a:latin typeface="幼圆" panose="02010509060101010101" pitchFamily="49" charset="-122"/>
              <a:ea typeface="幼圆" panose="02010509060101010101" pitchFamily="49" charset="-122"/>
            </a:endParaRPr>
          </a:p>
        </p:txBody>
      </p:sp>
      <p:sp>
        <p:nvSpPr>
          <p:cNvPr id="14" name="Text Box 34">
            <a:extLst>
              <a:ext uri="{FF2B5EF4-FFF2-40B4-BE49-F238E27FC236}">
                <a16:creationId xmlns:a16="http://schemas.microsoft.com/office/drawing/2014/main" id="{E28D8DF7-B8F0-498E-93BB-803242E7FFBB}"/>
              </a:ext>
            </a:extLst>
          </p:cNvPr>
          <p:cNvSpPr txBox="1">
            <a:spLocks noChangeArrowheads="1"/>
          </p:cNvSpPr>
          <p:nvPr/>
        </p:nvSpPr>
        <p:spPr bwMode="auto">
          <a:xfrm>
            <a:off x="1228725" y="4110038"/>
            <a:ext cx="31242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a:ea typeface="幼圆" panose="02010509060101010101" pitchFamily="49" charset="-122"/>
              </a:rPr>
              <a:t>稳恒电流：</a:t>
            </a:r>
          </a:p>
        </p:txBody>
      </p:sp>
      <p:graphicFrame>
        <p:nvGraphicFramePr>
          <p:cNvPr id="15" name="Object 1026">
            <a:extLst>
              <a:ext uri="{FF2B5EF4-FFF2-40B4-BE49-F238E27FC236}">
                <a16:creationId xmlns:a16="http://schemas.microsoft.com/office/drawing/2014/main" id="{52F240C6-DFB0-42E8-BA91-76BC62ED0048}"/>
              </a:ext>
            </a:extLst>
          </p:cNvPr>
          <p:cNvGraphicFramePr>
            <a:graphicFrameLocks noChangeAspect="1"/>
          </p:cNvGraphicFramePr>
          <p:nvPr/>
        </p:nvGraphicFramePr>
        <p:xfrm>
          <a:off x="3594100" y="3905250"/>
          <a:ext cx="1169988" cy="931863"/>
        </p:xfrm>
        <a:graphic>
          <a:graphicData uri="http://schemas.openxmlformats.org/presentationml/2006/ole">
            <mc:AlternateContent xmlns:mc="http://schemas.openxmlformats.org/markup-compatibility/2006">
              <mc:Choice xmlns:v="urn:schemas-microsoft-com:vml" Requires="v">
                <p:oleObj spid="_x0000_s7185" name="公式" r:id="rId5" imgW="487598" imgH="388702" progId="Equation.3">
                  <p:embed/>
                </p:oleObj>
              </mc:Choice>
              <mc:Fallback>
                <p:oleObj name="公式" r:id="rId5" imgW="487598" imgH="388702" progId="Equation.3">
                  <p:embed/>
                  <p:pic>
                    <p:nvPicPr>
                      <p:cNvPr id="0"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4100" y="3905250"/>
                        <a:ext cx="1169988" cy="9318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027">
            <a:extLst>
              <a:ext uri="{FF2B5EF4-FFF2-40B4-BE49-F238E27FC236}">
                <a16:creationId xmlns:a16="http://schemas.microsoft.com/office/drawing/2014/main" id="{3C575E0C-C35C-4E61-AC3C-734F7015C78B}"/>
              </a:ext>
            </a:extLst>
          </p:cNvPr>
          <p:cNvGraphicFramePr>
            <a:graphicFrameLocks noChangeAspect="1"/>
          </p:cNvGraphicFramePr>
          <p:nvPr/>
        </p:nvGraphicFramePr>
        <p:xfrm>
          <a:off x="5630863" y="4010025"/>
          <a:ext cx="1925637" cy="717550"/>
        </p:xfrm>
        <a:graphic>
          <a:graphicData uri="http://schemas.openxmlformats.org/presentationml/2006/ole">
            <mc:AlternateContent xmlns:mc="http://schemas.openxmlformats.org/markup-compatibility/2006">
              <mc:Choice xmlns:v="urn:schemas-microsoft-com:vml" Requires="v">
                <p:oleObj spid="_x0000_s7186" name="公式" r:id="rId7" imgW="807608" imgH="297098" progId="Equation.3">
                  <p:embed/>
                </p:oleObj>
              </mc:Choice>
              <mc:Fallback>
                <p:oleObj name="公式" r:id="rId7" imgW="807608" imgH="297098" progId="Equation.3">
                  <p:embed/>
                  <p:pic>
                    <p:nvPicPr>
                      <p:cNvPr id="0"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0863" y="4010025"/>
                        <a:ext cx="1925637" cy="7175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1028">
            <a:extLst>
              <a:ext uri="{FF2B5EF4-FFF2-40B4-BE49-F238E27FC236}">
                <a16:creationId xmlns:a16="http://schemas.microsoft.com/office/drawing/2014/main" id="{C77D3661-1FF9-4AC4-B9C9-16563B03BBC5}"/>
              </a:ext>
            </a:extLst>
          </p:cNvPr>
          <p:cNvGraphicFramePr>
            <a:graphicFrameLocks noChangeAspect="1"/>
          </p:cNvGraphicFramePr>
          <p:nvPr/>
        </p:nvGraphicFramePr>
        <p:xfrm>
          <a:off x="4622800" y="2571750"/>
          <a:ext cx="2711450" cy="930275"/>
        </p:xfrm>
        <a:graphic>
          <a:graphicData uri="http://schemas.openxmlformats.org/presentationml/2006/ole">
            <mc:AlternateContent xmlns:mc="http://schemas.openxmlformats.org/markup-compatibility/2006">
              <mc:Choice xmlns:v="urn:schemas-microsoft-com:vml" Requires="v">
                <p:oleObj spid="_x0000_s7187" name="公式" r:id="rId9" imgW="1135446" imgH="388702" progId="Equation.3">
                  <p:embed/>
                </p:oleObj>
              </mc:Choice>
              <mc:Fallback>
                <p:oleObj name="公式" r:id="rId9" imgW="1135446" imgH="388702" progId="Equation.3">
                  <p:embed/>
                  <p:pic>
                    <p:nvPicPr>
                      <p:cNvPr id="0"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2800" y="2571750"/>
                        <a:ext cx="2711450" cy="9302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2048">
            <a:extLst>
              <a:ext uri="{FF2B5EF4-FFF2-40B4-BE49-F238E27FC236}">
                <a16:creationId xmlns:a16="http://schemas.microsoft.com/office/drawing/2014/main" id="{E0106162-0ED6-4499-82E9-4EFBB759A03E}"/>
              </a:ext>
            </a:extLst>
          </p:cNvPr>
          <p:cNvGraphicFramePr>
            <a:graphicFrameLocks noChangeAspect="1"/>
          </p:cNvGraphicFramePr>
          <p:nvPr/>
        </p:nvGraphicFramePr>
        <p:xfrm>
          <a:off x="5637213" y="5581650"/>
          <a:ext cx="1919287" cy="704850"/>
        </p:xfrm>
        <a:graphic>
          <a:graphicData uri="http://schemas.openxmlformats.org/presentationml/2006/ole">
            <mc:AlternateContent xmlns:mc="http://schemas.openxmlformats.org/markup-compatibility/2006">
              <mc:Choice xmlns:v="urn:schemas-microsoft-com:vml" Requires="v">
                <p:oleObj spid="_x0000_s7188" name="公式" r:id="rId11" imgW="815437" imgH="297098" progId="Equation.3">
                  <p:embed/>
                </p:oleObj>
              </mc:Choice>
              <mc:Fallback>
                <p:oleObj name="公式" r:id="rId11" imgW="815437" imgH="297098" progId="Equation.3">
                  <p:embed/>
                  <p:pic>
                    <p:nvPicPr>
                      <p:cNvPr id="0" name="Object 20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37213" y="5581650"/>
                        <a:ext cx="1919287" cy="7048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 Box 1047">
            <a:extLst>
              <a:ext uri="{FF2B5EF4-FFF2-40B4-BE49-F238E27FC236}">
                <a16:creationId xmlns:a16="http://schemas.microsoft.com/office/drawing/2014/main" id="{F9329D21-18D2-4CC7-9D0F-3C44DAE5074C}"/>
              </a:ext>
            </a:extLst>
          </p:cNvPr>
          <p:cNvSpPr txBox="1">
            <a:spLocks noChangeArrowheads="1"/>
          </p:cNvSpPr>
          <p:nvPr/>
        </p:nvSpPr>
        <p:spPr bwMode="auto">
          <a:xfrm>
            <a:off x="1346200" y="5561013"/>
            <a:ext cx="34559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latin typeface="幼圆" panose="02010509060101010101" pitchFamily="49" charset="-122"/>
                <a:ea typeface="幼圆" panose="02010509060101010101" pitchFamily="49" charset="-122"/>
              </a:rPr>
              <a:t>通过闭合面的</a:t>
            </a:r>
            <a:r>
              <a:rPr lang="zh-CN" altLang="en-US" sz="2800">
                <a:solidFill>
                  <a:srgbClr val="FFFF00"/>
                </a:solidFill>
                <a:latin typeface="幼圆" panose="02010509060101010101" pitchFamily="49" charset="-122"/>
                <a:ea typeface="幼圆" panose="02010509060101010101" pitchFamily="49" charset="-122"/>
              </a:rPr>
              <a:t>净电流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4449"/>
                                        </p:tgtEl>
                                        <p:attrNameLst>
                                          <p:attrName>style.visibility</p:attrName>
                                        </p:attrNameLst>
                                      </p:cBhvr>
                                      <p:to>
                                        <p:strVal val="visible"/>
                                      </p:to>
                                    </p:set>
                                    <p:animEffect transition="in" filter="dissolve">
                                      <p:cBhvr>
                                        <p:cTn id="7" dur="500"/>
                                        <p:tgtEl>
                                          <p:spTgt spid="1044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429"/>
                                        </p:tgtEl>
                                        <p:attrNameLst>
                                          <p:attrName>style.visibility</p:attrName>
                                        </p:attrNameLst>
                                      </p:cBhvr>
                                      <p:to>
                                        <p:strVal val="visible"/>
                                      </p:to>
                                    </p:set>
                                    <p:animEffect transition="in" filter="dissolve">
                                      <p:cBhvr>
                                        <p:cTn id="12" dur="500"/>
                                        <p:tgtEl>
                                          <p:spTgt spid="164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dissolve">
                                      <p:cBhvr>
                                        <p:cTn id="27" dur="500"/>
                                        <p:tgtEl>
                                          <p:spTgt spid="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par>
                          <p:cTn id="38" fill="hold" nodeType="afterGroup">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up)">
                                      <p:cBhvr>
                                        <p:cTn id="41" dur="500"/>
                                        <p:tgtEl>
                                          <p:spTgt spid="1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dissolv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9" grpId="0" autoUpdateAnimBg="0"/>
      <p:bldP spid="13" grpId="0" autoUpdateAnimBg="0"/>
      <p:bldP spid="14" grpId="0" autoUpdateAnimBg="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a:extLst>
              <a:ext uri="{FF2B5EF4-FFF2-40B4-BE49-F238E27FC236}">
                <a16:creationId xmlns:a16="http://schemas.microsoft.com/office/drawing/2014/main" id="{02D243C4-B01F-4F31-9CBA-CF8806CBA4BE}"/>
              </a:ext>
            </a:extLst>
          </p:cNvPr>
          <p:cNvSpPr>
            <a:spLocks noGrp="1"/>
          </p:cNvSpPr>
          <p:nvPr>
            <p:ph type="dt" sz="quarter" idx="10"/>
          </p:nvPr>
        </p:nvSpPr>
        <p:spPr/>
        <p:txBody>
          <a:bodyPr/>
          <a:lstStyle/>
          <a:p>
            <a:pPr>
              <a:defRPr/>
            </a:pPr>
            <a:fld id="{C71B712D-BE13-44AF-BEBC-26D2FDB900BB}" type="datetime9">
              <a:rPr lang="en-US"/>
              <a:pPr>
                <a:defRPr/>
              </a:pPr>
              <a:t>12/22/2017 6:15:21 PM</a:t>
            </a:fld>
            <a:endParaRPr lang="en-US" altLang="zh-CN"/>
          </a:p>
        </p:txBody>
      </p:sp>
      <p:sp>
        <p:nvSpPr>
          <p:cNvPr id="8195" name="灯片编号占位符 3">
            <a:extLst>
              <a:ext uri="{FF2B5EF4-FFF2-40B4-BE49-F238E27FC236}">
                <a16:creationId xmlns:a16="http://schemas.microsoft.com/office/drawing/2014/main" id="{F87EF6CC-6CE1-4561-8199-77035F7D8F1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418C9E7-FC49-4DD6-A553-63D7A783D23A}" type="slidenum">
              <a:rPr lang="en-US" altLang="zh-CN" sz="1400"/>
              <a:pPr>
                <a:spcBef>
                  <a:spcPct val="0"/>
                </a:spcBef>
                <a:buFontTx/>
                <a:buNone/>
              </a:pPr>
              <a:t>6</a:t>
            </a:fld>
            <a:endParaRPr lang="en-US" altLang="zh-CN" sz="1400"/>
          </a:p>
        </p:txBody>
      </p:sp>
      <p:sp>
        <p:nvSpPr>
          <p:cNvPr id="59401" name="Text Box 9">
            <a:extLst>
              <a:ext uri="{FF2B5EF4-FFF2-40B4-BE49-F238E27FC236}">
                <a16:creationId xmlns:a16="http://schemas.microsoft.com/office/drawing/2014/main" id="{5AAFF777-B287-467F-99C7-A23274400813}"/>
              </a:ext>
            </a:extLst>
          </p:cNvPr>
          <p:cNvSpPr txBox="1">
            <a:spLocks noChangeArrowheads="1"/>
          </p:cNvSpPr>
          <p:nvPr/>
        </p:nvSpPr>
        <p:spPr bwMode="auto">
          <a:xfrm>
            <a:off x="468313" y="3419475"/>
            <a:ext cx="8424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latin typeface="幼圆" panose="02010509060101010101" pitchFamily="49" charset="-122"/>
                <a:ea typeface="幼圆" panose="02010509060101010101" pitchFamily="49" charset="-122"/>
              </a:rPr>
              <a:t>电导率取决于材料中载流子的碰撞频率</a:t>
            </a:r>
          </a:p>
        </p:txBody>
      </p:sp>
      <p:graphicFrame>
        <p:nvGraphicFramePr>
          <p:cNvPr id="96260" name="Object 4">
            <a:extLst>
              <a:ext uri="{FF2B5EF4-FFF2-40B4-BE49-F238E27FC236}">
                <a16:creationId xmlns:a16="http://schemas.microsoft.com/office/drawing/2014/main" id="{90A24753-C8AC-4376-BED3-86655C68B8E2}"/>
              </a:ext>
            </a:extLst>
          </p:cNvPr>
          <p:cNvGraphicFramePr>
            <a:graphicFrameLocks noChangeAspect="1"/>
          </p:cNvGraphicFramePr>
          <p:nvPr/>
        </p:nvGraphicFramePr>
        <p:xfrm>
          <a:off x="2484438" y="1697038"/>
          <a:ext cx="965200" cy="495300"/>
        </p:xfrm>
        <a:graphic>
          <a:graphicData uri="http://schemas.openxmlformats.org/presentationml/2006/ole">
            <mc:AlternateContent xmlns:mc="http://schemas.openxmlformats.org/markup-compatibility/2006">
              <mc:Choice xmlns:v="urn:schemas-microsoft-com:vml" Requires="v">
                <p:oleObj spid="_x0000_s8212" name="公式" r:id="rId3" imgW="464845" imgH="236111" progId="Equation.3">
                  <p:embed/>
                </p:oleObj>
              </mc:Choice>
              <mc:Fallback>
                <p:oleObj name="公式" r:id="rId3" imgW="464845" imgH="236111"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1697038"/>
                        <a:ext cx="965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3" name="Object 7">
            <a:extLst>
              <a:ext uri="{FF2B5EF4-FFF2-40B4-BE49-F238E27FC236}">
                <a16:creationId xmlns:a16="http://schemas.microsoft.com/office/drawing/2014/main" id="{DDDD7F9D-E0D2-445A-A0BF-87B555859F7E}"/>
              </a:ext>
            </a:extLst>
          </p:cNvPr>
          <p:cNvGraphicFramePr>
            <a:graphicFrameLocks noChangeAspect="1"/>
          </p:cNvGraphicFramePr>
          <p:nvPr/>
        </p:nvGraphicFramePr>
        <p:xfrm>
          <a:off x="1806575" y="4408488"/>
          <a:ext cx="2767013" cy="989012"/>
        </p:xfrm>
        <a:graphic>
          <a:graphicData uri="http://schemas.openxmlformats.org/presentationml/2006/ole">
            <mc:AlternateContent xmlns:mc="http://schemas.openxmlformats.org/markup-compatibility/2006">
              <mc:Choice xmlns:v="urn:schemas-microsoft-com:vml" Requires="v">
                <p:oleObj spid="_x0000_s8213" name="公式" r:id="rId5" imgW="1188781" imgH="426666" progId="Equation.3">
                  <p:embed/>
                </p:oleObj>
              </mc:Choice>
              <mc:Fallback>
                <p:oleObj name="公式" r:id="rId5" imgW="1188781" imgH="426666"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6575" y="4408488"/>
                        <a:ext cx="2767013" cy="9890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65" name="Object 9">
            <a:extLst>
              <a:ext uri="{FF2B5EF4-FFF2-40B4-BE49-F238E27FC236}">
                <a16:creationId xmlns:a16="http://schemas.microsoft.com/office/drawing/2014/main" id="{805D51E1-19A3-440E-8071-E204DF4FE300}"/>
              </a:ext>
            </a:extLst>
          </p:cNvPr>
          <p:cNvGraphicFramePr>
            <a:graphicFrameLocks noChangeAspect="1"/>
          </p:cNvGraphicFramePr>
          <p:nvPr/>
        </p:nvGraphicFramePr>
        <p:xfrm>
          <a:off x="4545013" y="4349750"/>
          <a:ext cx="2619375" cy="1047750"/>
        </p:xfrm>
        <a:graphic>
          <a:graphicData uri="http://schemas.openxmlformats.org/presentationml/2006/ole">
            <mc:AlternateContent xmlns:mc="http://schemas.openxmlformats.org/markup-compatibility/2006">
              <mc:Choice xmlns:v="urn:schemas-microsoft-com:vml" Requires="v">
                <p:oleObj spid="_x0000_s8214" name="公式" r:id="rId7" imgW="1120033" imgH="449689" progId="Equation.3">
                  <p:embed/>
                </p:oleObj>
              </mc:Choice>
              <mc:Fallback>
                <p:oleObj name="公式" r:id="rId7" imgW="1120033" imgH="449689"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5013" y="4349750"/>
                        <a:ext cx="2619375" cy="10477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6" name="Rectangle 10">
            <a:extLst>
              <a:ext uri="{FF2B5EF4-FFF2-40B4-BE49-F238E27FC236}">
                <a16:creationId xmlns:a16="http://schemas.microsoft.com/office/drawing/2014/main" id="{B31B00AF-D231-4FBE-BCE3-956D95FDEB5C}"/>
              </a:ext>
            </a:extLst>
          </p:cNvPr>
          <p:cNvSpPr>
            <a:spLocks noChangeArrowheads="1"/>
          </p:cNvSpPr>
          <p:nvPr/>
        </p:nvSpPr>
        <p:spPr bwMode="auto">
          <a:xfrm>
            <a:off x="454025" y="5400675"/>
            <a:ext cx="84248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latin typeface="幼圆" panose="02010509060101010101" pitchFamily="49" charset="-122"/>
                <a:ea typeface="幼圆" panose="02010509060101010101" pitchFamily="49" charset="-122"/>
              </a:rPr>
              <a:t>电导率与温度的平方根成反比，实验结果电导率与温度成反比，这需要有量子固体理论解释。</a:t>
            </a:r>
          </a:p>
        </p:txBody>
      </p:sp>
      <p:grpSp>
        <p:nvGrpSpPr>
          <p:cNvPr id="8201" name="Group 17">
            <a:extLst>
              <a:ext uri="{FF2B5EF4-FFF2-40B4-BE49-F238E27FC236}">
                <a16:creationId xmlns:a16="http://schemas.microsoft.com/office/drawing/2014/main" id="{DD4D673B-61D6-495D-A391-8831DBD9EF2D}"/>
              </a:ext>
            </a:extLst>
          </p:cNvPr>
          <p:cNvGrpSpPr>
            <a:grpSpLocks/>
          </p:cNvGrpSpPr>
          <p:nvPr/>
        </p:nvGrpSpPr>
        <p:grpSpPr bwMode="auto">
          <a:xfrm>
            <a:off x="0" y="303213"/>
            <a:ext cx="5715000" cy="1068387"/>
            <a:chOff x="0" y="191"/>
            <a:chExt cx="3600" cy="673"/>
          </a:xfrm>
        </p:grpSpPr>
        <p:pic>
          <p:nvPicPr>
            <p:cNvPr id="8205" name="Picture 31" descr="bar_1">
              <a:extLst>
                <a:ext uri="{FF2B5EF4-FFF2-40B4-BE49-F238E27FC236}">
                  <a16:creationId xmlns:a16="http://schemas.microsoft.com/office/drawing/2014/main" id="{DEF17743-5E30-4F37-BE09-F15FEC9F35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0" name="Text Box 32">
              <a:extLst>
                <a:ext uri="{FF2B5EF4-FFF2-40B4-BE49-F238E27FC236}">
                  <a16:creationId xmlns:a16="http://schemas.microsoft.com/office/drawing/2014/main" id="{4601D24D-3F45-4AE1-B714-7034253D6993}"/>
                </a:ext>
              </a:extLst>
            </p:cNvPr>
            <p:cNvSpPr txBox="1">
              <a:spLocks noChangeArrowheads="1"/>
            </p:cNvSpPr>
            <p:nvPr/>
          </p:nvSpPr>
          <p:spPr bwMode="auto">
            <a:xfrm>
              <a:off x="59" y="300"/>
              <a:ext cx="3365" cy="327"/>
            </a:xfrm>
            <a:prstGeom prst="rect">
              <a:avLst/>
            </a:prstGeom>
            <a:noFill/>
            <a:ln w="19050">
              <a:noFill/>
              <a:miter lim="800000"/>
              <a:headEnd/>
              <a:tailEnd/>
            </a:ln>
            <a:effectLst>
              <a:outerShdw dist="17961" dir="2700000" algn="ctr" rotWithShape="0">
                <a:schemeClr val="bg2"/>
              </a:outerShdw>
            </a:effectLst>
          </p:spPr>
          <p:txBody>
            <a:bodyPr>
              <a:spAutoFit/>
            </a:bodyPr>
            <a:lstStyle/>
            <a:p>
              <a:pPr eaLnBrk="1" hangingPunct="1">
                <a:spcBef>
                  <a:spcPct val="50000"/>
                </a:spcBef>
                <a:defRPr/>
              </a:pPr>
              <a:r>
                <a:rPr lang="en-US" altLang="zh-CN">
                  <a:solidFill>
                    <a:srgbClr val="FF3399"/>
                  </a:solidFill>
                  <a:effectLst>
                    <a:outerShdw blurRad="38100" dist="38100" dir="2700000" algn="tl">
                      <a:srgbClr val="C0C0C0"/>
                    </a:outerShdw>
                  </a:effectLst>
                  <a:latin typeface="隶书" pitchFamily="49" charset="-122"/>
                  <a:ea typeface="隶书" pitchFamily="49" charset="-122"/>
                </a:rPr>
                <a:t>3-1 </a:t>
              </a:r>
              <a:r>
                <a:rPr kumimoji="0" lang="zh-CN" altLang="en-US">
                  <a:solidFill>
                    <a:srgbClr val="FF3399"/>
                  </a:solidFill>
                  <a:effectLst>
                    <a:outerShdw blurRad="38100" dist="38100" dir="2700000" algn="tl">
                      <a:srgbClr val="C0C0C0"/>
                    </a:outerShdw>
                  </a:effectLst>
                  <a:latin typeface="Times New Roman" pitchFamily="18" charset="0"/>
                  <a:ea typeface="隶书" pitchFamily="49" charset="-122"/>
                </a:rPr>
                <a:t>电流的恒定条件和导电规律</a:t>
              </a:r>
            </a:p>
          </p:txBody>
        </p:sp>
      </p:grpSp>
      <p:graphicFrame>
        <p:nvGraphicFramePr>
          <p:cNvPr id="14" name="Object 1027">
            <a:extLst>
              <a:ext uri="{FF2B5EF4-FFF2-40B4-BE49-F238E27FC236}">
                <a16:creationId xmlns:a16="http://schemas.microsoft.com/office/drawing/2014/main" id="{6AE20E57-7B2E-4AAC-BD8A-B898B594BB08}"/>
              </a:ext>
            </a:extLst>
          </p:cNvPr>
          <p:cNvGraphicFramePr>
            <a:graphicFrameLocks noChangeAspect="1"/>
          </p:cNvGraphicFramePr>
          <p:nvPr/>
        </p:nvGraphicFramePr>
        <p:xfrm>
          <a:off x="4067175" y="1454150"/>
          <a:ext cx="1512888" cy="936625"/>
        </p:xfrm>
        <a:graphic>
          <a:graphicData uri="http://schemas.openxmlformats.org/presentationml/2006/ole">
            <mc:AlternateContent xmlns:mc="http://schemas.openxmlformats.org/markup-compatibility/2006">
              <mc:Choice xmlns:v="urn:schemas-microsoft-com:vml" Requires="v">
                <p:oleObj spid="_x0000_s8215" name="公式" r:id="rId10" imgW="624850" imgH="388702" progId="Equation.3">
                  <p:embed/>
                </p:oleObj>
              </mc:Choice>
              <mc:Fallback>
                <p:oleObj name="公式" r:id="rId10" imgW="624850" imgH="388702" progId="Equation.3">
                  <p:embed/>
                  <p:pic>
                    <p:nvPicPr>
                      <p:cNvPr id="0" name="Object 102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67175" y="1454150"/>
                        <a:ext cx="1512888" cy="936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15" name="Text Box 25">
            <a:extLst>
              <a:ext uri="{FF2B5EF4-FFF2-40B4-BE49-F238E27FC236}">
                <a16:creationId xmlns:a16="http://schemas.microsoft.com/office/drawing/2014/main" id="{214F8D72-36AF-4FA2-A933-7AD3FFE5F213}"/>
              </a:ext>
            </a:extLst>
          </p:cNvPr>
          <p:cNvSpPr txBox="1">
            <a:spLocks noChangeArrowheads="1"/>
          </p:cNvSpPr>
          <p:nvPr/>
        </p:nvSpPr>
        <p:spPr bwMode="auto">
          <a:xfrm>
            <a:off x="566738" y="2441575"/>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latin typeface="幼圆" panose="02010509060101010101" pitchFamily="49" charset="-122"/>
                <a:ea typeface="幼圆" panose="02010509060101010101" pitchFamily="49" charset="-122"/>
                <a:sym typeface="Symbol" panose="05050102010706020507" pitchFamily="18" charset="2"/>
              </a:rPr>
              <a:t> =1/ </a:t>
            </a:r>
            <a:r>
              <a:rPr lang="zh-CN" altLang="en-US" sz="2800">
                <a:latin typeface="幼圆" panose="02010509060101010101" pitchFamily="49" charset="-122"/>
                <a:ea typeface="幼圆" panose="02010509060101010101" pitchFamily="49" charset="-122"/>
                <a:sym typeface="Symbol" panose="05050102010706020507" pitchFamily="18" charset="2"/>
              </a:rPr>
              <a:t>称作导体的</a:t>
            </a:r>
            <a:r>
              <a:rPr lang="zh-CN" altLang="en-US" sz="2800">
                <a:solidFill>
                  <a:schemeClr val="hlink"/>
                </a:solidFill>
                <a:latin typeface="幼圆" panose="02010509060101010101" pitchFamily="49" charset="-122"/>
                <a:ea typeface="幼圆" panose="02010509060101010101" pitchFamily="49" charset="-122"/>
                <a:sym typeface="Symbol" panose="05050102010706020507" pitchFamily="18" charset="2"/>
              </a:rPr>
              <a:t>电阻率。</a:t>
            </a:r>
            <a:r>
              <a:rPr lang="zh-CN" altLang="en-US" sz="2800">
                <a:latin typeface="幼圆" panose="02010509060101010101" pitchFamily="49" charset="-122"/>
                <a:ea typeface="幼圆" panose="02010509060101010101" pitchFamily="49" charset="-122"/>
                <a:sym typeface="Symbol" panose="05050102010706020507" pitchFamily="18" charset="2"/>
              </a:rPr>
              <a:t>定义导线的电阻</a:t>
            </a:r>
          </a:p>
        </p:txBody>
      </p:sp>
      <p:graphicFrame>
        <p:nvGraphicFramePr>
          <p:cNvPr id="16" name="Object 17">
            <a:extLst>
              <a:ext uri="{FF2B5EF4-FFF2-40B4-BE49-F238E27FC236}">
                <a16:creationId xmlns:a16="http://schemas.microsoft.com/office/drawing/2014/main" id="{1B657555-7384-41C3-829C-A07A6D2045C2}"/>
              </a:ext>
            </a:extLst>
          </p:cNvPr>
          <p:cNvGraphicFramePr>
            <a:graphicFrameLocks noChangeAspect="1"/>
          </p:cNvGraphicFramePr>
          <p:nvPr/>
        </p:nvGraphicFramePr>
        <p:xfrm>
          <a:off x="566738" y="1476375"/>
          <a:ext cx="1511300" cy="936625"/>
        </p:xfrm>
        <a:graphic>
          <a:graphicData uri="http://schemas.openxmlformats.org/presentationml/2006/ole">
            <mc:AlternateContent xmlns:mc="http://schemas.openxmlformats.org/markup-compatibility/2006">
              <mc:Choice xmlns:v="urn:schemas-microsoft-com:vml" Requires="v">
                <p:oleObj spid="_x0000_s8216" name="公式" r:id="rId12" imgW="731520" imgH="449689" progId="Equation.3">
                  <p:embed/>
                </p:oleObj>
              </mc:Choice>
              <mc:Fallback>
                <p:oleObj name="公式" r:id="rId12" imgW="731520" imgH="449689"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6738" y="1476375"/>
                        <a:ext cx="15113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wipe(left)">
                                      <p:cBhvr>
                                        <p:cTn id="7" dur="500"/>
                                        <p:tgtEl>
                                          <p:spTgt spid="962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401"/>
                                        </p:tgtEl>
                                        <p:attrNameLst>
                                          <p:attrName>style.visibility</p:attrName>
                                        </p:attrNameLst>
                                      </p:cBhvr>
                                      <p:to>
                                        <p:strVal val="visible"/>
                                      </p:to>
                                    </p:set>
                                    <p:animEffect transition="in" filter="wipe(left)">
                                      <p:cBhvr>
                                        <p:cTn id="12" dur="500"/>
                                        <p:tgtEl>
                                          <p:spTgt spid="594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6263"/>
                                        </p:tgtEl>
                                        <p:attrNameLst>
                                          <p:attrName>style.visibility</p:attrName>
                                        </p:attrNameLst>
                                      </p:cBhvr>
                                      <p:to>
                                        <p:strVal val="visible"/>
                                      </p:to>
                                    </p:set>
                                    <p:animEffect transition="in" filter="dissolve">
                                      <p:cBhvr>
                                        <p:cTn id="17" dur="500"/>
                                        <p:tgtEl>
                                          <p:spTgt spid="962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6265"/>
                                        </p:tgtEl>
                                        <p:attrNameLst>
                                          <p:attrName>style.visibility</p:attrName>
                                        </p:attrNameLst>
                                      </p:cBhvr>
                                      <p:to>
                                        <p:strVal val="visible"/>
                                      </p:to>
                                    </p:set>
                                    <p:animEffect transition="in" filter="dissolve">
                                      <p:cBhvr>
                                        <p:cTn id="22" dur="500"/>
                                        <p:tgtEl>
                                          <p:spTgt spid="9626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6266"/>
                                        </p:tgtEl>
                                        <p:attrNameLst>
                                          <p:attrName>style.visibility</p:attrName>
                                        </p:attrNameLst>
                                      </p:cBhvr>
                                      <p:to>
                                        <p:strVal val="visible"/>
                                      </p:to>
                                    </p:set>
                                    <p:animEffect transition="in" filter="wipe(left)">
                                      <p:cBhvr>
                                        <p:cTn id="27" dur="500"/>
                                        <p:tgtEl>
                                          <p:spTgt spid="962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1" grpId="0"/>
      <p:bldP spid="96266" grpId="0"/>
      <p:bldP spid="1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564C553F-18B1-4555-91C5-CC0162E78C5D}"/>
              </a:ext>
            </a:extLst>
          </p:cNvPr>
          <p:cNvSpPr txBox="1">
            <a:spLocks noChangeArrowheads="1"/>
          </p:cNvSpPr>
          <p:nvPr/>
        </p:nvSpPr>
        <p:spPr bwMode="auto">
          <a:xfrm>
            <a:off x="250825" y="981075"/>
            <a:ext cx="541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a:solidFill>
                  <a:schemeClr val="tx2"/>
                </a:solidFill>
                <a:latin typeface="隶书" panose="02010509060101010101" pitchFamily="49" charset="-122"/>
                <a:ea typeface="隶书" panose="02010509060101010101" pitchFamily="49" charset="-122"/>
              </a:rPr>
              <a:t>七、电流的功率 焦耳定律</a:t>
            </a:r>
          </a:p>
        </p:txBody>
      </p:sp>
      <p:sp>
        <p:nvSpPr>
          <p:cNvPr id="64515" name="Text Box 3">
            <a:extLst>
              <a:ext uri="{FF2B5EF4-FFF2-40B4-BE49-F238E27FC236}">
                <a16:creationId xmlns:a16="http://schemas.microsoft.com/office/drawing/2014/main" id="{067F7227-942A-468B-8961-940F6D32A68A}"/>
              </a:ext>
            </a:extLst>
          </p:cNvPr>
          <p:cNvSpPr txBox="1">
            <a:spLocks noChangeArrowheads="1"/>
          </p:cNvSpPr>
          <p:nvPr/>
        </p:nvSpPr>
        <p:spPr bwMode="auto">
          <a:xfrm>
            <a:off x="250825" y="1484313"/>
            <a:ext cx="8534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en-US" altLang="zh-CN" sz="2800">
                <a:solidFill>
                  <a:srgbClr val="99FF99"/>
                </a:solidFill>
                <a:ea typeface="幼圆" panose="02010509060101010101" pitchFamily="49" charset="-122"/>
              </a:rPr>
              <a:t>	</a:t>
            </a:r>
            <a:r>
              <a:rPr kumimoji="0" lang="zh-CN" altLang="en-US" sz="2800">
                <a:solidFill>
                  <a:srgbClr val="99FF99"/>
                </a:solidFill>
                <a:ea typeface="幼圆" panose="02010509060101010101" pitchFamily="49" charset="-122"/>
              </a:rPr>
              <a:t>定义单位时间单位体积导体内电场力所作的功称为电流的</a:t>
            </a:r>
            <a:r>
              <a:rPr kumimoji="0" lang="zh-CN" altLang="en-US" sz="2800">
                <a:solidFill>
                  <a:srgbClr val="FF3399"/>
                </a:solidFill>
                <a:ea typeface="幼圆" panose="02010509060101010101" pitchFamily="49" charset="-122"/>
              </a:rPr>
              <a:t>功率密度</a:t>
            </a:r>
            <a:r>
              <a:rPr kumimoji="0" lang="zh-CN" altLang="en-US" sz="2800">
                <a:solidFill>
                  <a:srgbClr val="99FF99"/>
                </a:solidFill>
                <a:ea typeface="幼圆" panose="02010509060101010101" pitchFamily="49" charset="-122"/>
              </a:rPr>
              <a:t>。</a:t>
            </a:r>
          </a:p>
        </p:txBody>
      </p:sp>
      <p:graphicFrame>
        <p:nvGraphicFramePr>
          <p:cNvPr id="64516" name="Object 4">
            <a:extLst>
              <a:ext uri="{FF2B5EF4-FFF2-40B4-BE49-F238E27FC236}">
                <a16:creationId xmlns:a16="http://schemas.microsoft.com/office/drawing/2014/main" id="{A9C2547B-DC94-4275-B516-CE46DE629534}"/>
              </a:ext>
            </a:extLst>
          </p:cNvPr>
          <p:cNvGraphicFramePr>
            <a:graphicFrameLocks noChangeAspect="1"/>
          </p:cNvGraphicFramePr>
          <p:nvPr/>
        </p:nvGraphicFramePr>
        <p:xfrm>
          <a:off x="179388" y="2924175"/>
          <a:ext cx="1935162" cy="476250"/>
        </p:xfrm>
        <a:graphic>
          <a:graphicData uri="http://schemas.openxmlformats.org/presentationml/2006/ole">
            <mc:AlternateContent xmlns:mc="http://schemas.openxmlformats.org/markup-compatibility/2006">
              <mc:Choice xmlns:v="urn:schemas-microsoft-com:vml" Requires="v">
                <p:oleObj spid="_x0000_s9249" name="Equation" r:id="rId3" imgW="815437" imgH="198147" progId="Equation.3">
                  <p:embed/>
                </p:oleObj>
              </mc:Choice>
              <mc:Fallback>
                <p:oleObj name="Equation" r:id="rId3" imgW="815437" imgH="19814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924175"/>
                        <a:ext cx="1935162" cy="476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64517" name="Object 5">
            <a:extLst>
              <a:ext uri="{FF2B5EF4-FFF2-40B4-BE49-F238E27FC236}">
                <a16:creationId xmlns:a16="http://schemas.microsoft.com/office/drawing/2014/main" id="{DF6F0D78-847D-4E01-8ADA-E91B9FFF8B80}"/>
              </a:ext>
            </a:extLst>
          </p:cNvPr>
          <p:cNvGraphicFramePr>
            <a:graphicFrameLocks noChangeAspect="1"/>
          </p:cNvGraphicFramePr>
          <p:nvPr/>
        </p:nvGraphicFramePr>
        <p:xfrm>
          <a:off x="107950" y="3500438"/>
          <a:ext cx="1938338" cy="417512"/>
        </p:xfrm>
        <a:graphic>
          <a:graphicData uri="http://schemas.openxmlformats.org/presentationml/2006/ole">
            <mc:AlternateContent xmlns:mc="http://schemas.openxmlformats.org/markup-compatibility/2006">
              <mc:Choice xmlns:v="urn:schemas-microsoft-com:vml" Requires="v">
                <p:oleObj spid="_x0000_s9250" name="公式" r:id="rId5" imgW="815437" imgH="167531" progId="Equation.3">
                  <p:embed/>
                </p:oleObj>
              </mc:Choice>
              <mc:Fallback>
                <p:oleObj name="公式" r:id="rId5" imgW="815437" imgH="167531"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950" y="3500438"/>
                        <a:ext cx="1938338" cy="4175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64518" name="Object 6">
            <a:extLst>
              <a:ext uri="{FF2B5EF4-FFF2-40B4-BE49-F238E27FC236}">
                <a16:creationId xmlns:a16="http://schemas.microsoft.com/office/drawing/2014/main" id="{25032D0A-8409-4B7A-8A1E-282DF320C105}"/>
              </a:ext>
            </a:extLst>
          </p:cNvPr>
          <p:cNvGraphicFramePr>
            <a:graphicFrameLocks noChangeAspect="1"/>
          </p:cNvGraphicFramePr>
          <p:nvPr/>
        </p:nvGraphicFramePr>
        <p:xfrm>
          <a:off x="65088" y="4564063"/>
          <a:ext cx="2562225" cy="952500"/>
        </p:xfrm>
        <a:graphic>
          <a:graphicData uri="http://schemas.openxmlformats.org/presentationml/2006/ole">
            <mc:AlternateContent xmlns:mc="http://schemas.openxmlformats.org/markup-compatibility/2006">
              <mc:Choice xmlns:v="urn:schemas-microsoft-com:vml" Requires="v">
                <p:oleObj spid="_x0000_s9251" name="Equation" r:id="rId7" imgW="1082111" imgH="396294" progId="Equation.3">
                  <p:embed/>
                </p:oleObj>
              </mc:Choice>
              <mc:Fallback>
                <p:oleObj name="Equation" r:id="rId7" imgW="1082111" imgH="396294"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088" y="4564063"/>
                        <a:ext cx="2562225" cy="952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64519" name="Object 7">
            <a:extLst>
              <a:ext uri="{FF2B5EF4-FFF2-40B4-BE49-F238E27FC236}">
                <a16:creationId xmlns:a16="http://schemas.microsoft.com/office/drawing/2014/main" id="{42D114BD-AA15-4A8E-A398-B2495B9981D8}"/>
              </a:ext>
            </a:extLst>
          </p:cNvPr>
          <p:cNvGraphicFramePr>
            <a:graphicFrameLocks noChangeAspect="1"/>
          </p:cNvGraphicFramePr>
          <p:nvPr/>
        </p:nvGraphicFramePr>
        <p:xfrm>
          <a:off x="2051050" y="3500438"/>
          <a:ext cx="1754188" cy="476250"/>
        </p:xfrm>
        <a:graphic>
          <a:graphicData uri="http://schemas.openxmlformats.org/presentationml/2006/ole">
            <mc:AlternateContent xmlns:mc="http://schemas.openxmlformats.org/markup-compatibility/2006">
              <mc:Choice xmlns:v="urn:schemas-microsoft-com:vml" Requires="v">
                <p:oleObj spid="_x0000_s9252" name="Equation" r:id="rId9" imgW="739104" imgH="198147" progId="Equation.3">
                  <p:embed/>
                </p:oleObj>
              </mc:Choice>
              <mc:Fallback>
                <p:oleObj name="Equation" r:id="rId9" imgW="739104" imgH="198147"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3500438"/>
                        <a:ext cx="1754188" cy="476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64520" name="Object 8">
            <a:extLst>
              <a:ext uri="{FF2B5EF4-FFF2-40B4-BE49-F238E27FC236}">
                <a16:creationId xmlns:a16="http://schemas.microsoft.com/office/drawing/2014/main" id="{747D6DF6-F8EE-47A5-A00E-79CE7BFDB129}"/>
              </a:ext>
            </a:extLst>
          </p:cNvPr>
          <p:cNvGraphicFramePr>
            <a:graphicFrameLocks noChangeAspect="1"/>
          </p:cNvGraphicFramePr>
          <p:nvPr/>
        </p:nvGraphicFramePr>
        <p:xfrm>
          <a:off x="684213" y="3933825"/>
          <a:ext cx="1547812" cy="476250"/>
        </p:xfrm>
        <a:graphic>
          <a:graphicData uri="http://schemas.openxmlformats.org/presentationml/2006/ole">
            <mc:AlternateContent xmlns:mc="http://schemas.openxmlformats.org/markup-compatibility/2006">
              <mc:Choice xmlns:v="urn:schemas-microsoft-com:vml" Requires="v">
                <p:oleObj spid="_x0000_s9253" name="Equation" r:id="rId11" imgW="655432" imgH="198147" progId="Equation.3">
                  <p:embed/>
                </p:oleObj>
              </mc:Choice>
              <mc:Fallback>
                <p:oleObj name="Equation" r:id="rId11" imgW="655432" imgH="198147"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3933825"/>
                        <a:ext cx="1547812" cy="4762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64521" name="Object 9">
            <a:extLst>
              <a:ext uri="{FF2B5EF4-FFF2-40B4-BE49-F238E27FC236}">
                <a16:creationId xmlns:a16="http://schemas.microsoft.com/office/drawing/2014/main" id="{07B599D4-7455-4CF3-AD94-39D80AB6F6EA}"/>
              </a:ext>
            </a:extLst>
          </p:cNvPr>
          <p:cNvGraphicFramePr>
            <a:graphicFrameLocks noChangeAspect="1"/>
          </p:cNvGraphicFramePr>
          <p:nvPr/>
        </p:nvGraphicFramePr>
        <p:xfrm>
          <a:off x="2860675" y="4775200"/>
          <a:ext cx="1981200" cy="525463"/>
        </p:xfrm>
        <a:graphic>
          <a:graphicData uri="http://schemas.openxmlformats.org/presentationml/2006/ole">
            <mc:AlternateContent xmlns:mc="http://schemas.openxmlformats.org/markup-compatibility/2006">
              <mc:Choice xmlns:v="urn:schemas-microsoft-com:vml" Requires="v">
                <p:oleObj spid="_x0000_s9254" name="公式" r:id="rId13" imgW="716351" imgH="205740" progId="Equation.3">
                  <p:embed/>
                </p:oleObj>
              </mc:Choice>
              <mc:Fallback>
                <p:oleObj name="公式" r:id="rId13" imgW="716351" imgH="20574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60675" y="4775200"/>
                        <a:ext cx="1981200" cy="52546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64522" name="Object 10">
            <a:extLst>
              <a:ext uri="{FF2B5EF4-FFF2-40B4-BE49-F238E27FC236}">
                <a16:creationId xmlns:a16="http://schemas.microsoft.com/office/drawing/2014/main" id="{2DA62148-45E1-48A7-9173-2EF4A6AA406F}"/>
              </a:ext>
            </a:extLst>
          </p:cNvPr>
          <p:cNvGraphicFramePr>
            <a:graphicFrameLocks noChangeAspect="1"/>
          </p:cNvGraphicFramePr>
          <p:nvPr/>
        </p:nvGraphicFramePr>
        <p:xfrm>
          <a:off x="23813" y="5389563"/>
          <a:ext cx="4818062" cy="974725"/>
        </p:xfrm>
        <a:graphic>
          <a:graphicData uri="http://schemas.openxmlformats.org/presentationml/2006/ole">
            <mc:AlternateContent xmlns:mc="http://schemas.openxmlformats.org/markup-compatibility/2006">
              <mc:Choice xmlns:v="urn:schemas-microsoft-com:vml" Requires="v">
                <p:oleObj spid="_x0000_s9255" name="公式" r:id="rId15" imgW="2065137" imgH="411480" progId="Equation.3">
                  <p:embed/>
                </p:oleObj>
              </mc:Choice>
              <mc:Fallback>
                <p:oleObj name="公式" r:id="rId15" imgW="2065137" imgH="411480" progId="Equation.3">
                  <p:embed/>
                  <p:pic>
                    <p:nvPicPr>
                      <p:cNvPr id="0"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813" y="5389563"/>
                        <a:ext cx="4818062" cy="974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nvGrpSpPr>
          <p:cNvPr id="2" name="Group 36">
            <a:extLst>
              <a:ext uri="{FF2B5EF4-FFF2-40B4-BE49-F238E27FC236}">
                <a16:creationId xmlns:a16="http://schemas.microsoft.com/office/drawing/2014/main" id="{30BC718C-AAD6-4F32-8D1B-D87BBAE3437E}"/>
              </a:ext>
            </a:extLst>
          </p:cNvPr>
          <p:cNvGrpSpPr>
            <a:grpSpLocks/>
          </p:cNvGrpSpPr>
          <p:nvPr/>
        </p:nvGrpSpPr>
        <p:grpSpPr bwMode="auto">
          <a:xfrm>
            <a:off x="4953000" y="2852738"/>
            <a:ext cx="4191000" cy="3124200"/>
            <a:chOff x="2880" y="2160"/>
            <a:chExt cx="2640" cy="1968"/>
          </a:xfrm>
        </p:grpSpPr>
        <p:sp>
          <p:nvSpPr>
            <p:cNvPr id="30723" name="Rectangle 3">
              <a:extLst>
                <a:ext uri="{FF2B5EF4-FFF2-40B4-BE49-F238E27FC236}">
                  <a16:creationId xmlns:a16="http://schemas.microsoft.com/office/drawing/2014/main" id="{C8847B00-E65A-4ABE-BB93-DDDF68C458EB}"/>
                </a:ext>
              </a:extLst>
            </p:cNvPr>
            <p:cNvSpPr>
              <a:spLocks noChangeArrowheads="1"/>
            </p:cNvSpPr>
            <p:nvPr/>
          </p:nvSpPr>
          <p:spPr bwMode="auto">
            <a:xfrm>
              <a:off x="2880" y="2160"/>
              <a:ext cx="2640" cy="1968"/>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9229" name="Group 35">
              <a:extLst>
                <a:ext uri="{FF2B5EF4-FFF2-40B4-BE49-F238E27FC236}">
                  <a16:creationId xmlns:a16="http://schemas.microsoft.com/office/drawing/2014/main" id="{7FAC9CF0-FAB1-4066-AF17-85948D1E9F5E}"/>
                </a:ext>
              </a:extLst>
            </p:cNvPr>
            <p:cNvGrpSpPr>
              <a:grpSpLocks/>
            </p:cNvGrpSpPr>
            <p:nvPr/>
          </p:nvGrpSpPr>
          <p:grpSpPr bwMode="auto">
            <a:xfrm>
              <a:off x="3600" y="2880"/>
              <a:ext cx="1413" cy="920"/>
              <a:chOff x="3600" y="2880"/>
              <a:chExt cx="1413" cy="920"/>
            </a:xfrm>
          </p:grpSpPr>
          <p:sp>
            <p:nvSpPr>
              <p:cNvPr id="30724" name="AutoShape 4">
                <a:extLst>
                  <a:ext uri="{FF2B5EF4-FFF2-40B4-BE49-F238E27FC236}">
                    <a16:creationId xmlns:a16="http://schemas.microsoft.com/office/drawing/2014/main" id="{B480FF9E-8C3C-4512-93B8-42A2AB164B62}"/>
                  </a:ext>
                </a:extLst>
              </p:cNvPr>
              <p:cNvSpPr>
                <a:spLocks noChangeArrowheads="1"/>
              </p:cNvSpPr>
              <p:nvPr/>
            </p:nvSpPr>
            <p:spPr bwMode="auto">
              <a:xfrm rot="5400000">
                <a:off x="3864" y="2664"/>
                <a:ext cx="432" cy="960"/>
              </a:xfrm>
              <a:prstGeom prst="can">
                <a:avLst>
                  <a:gd name="adj" fmla="val 55556"/>
                </a:avLst>
              </a:prstGeom>
              <a:gradFill rotWithShape="0">
                <a:gsLst>
                  <a:gs pos="0">
                    <a:srgbClr val="764747"/>
                  </a:gs>
                  <a:gs pos="50000">
                    <a:schemeClr val="accent1"/>
                  </a:gs>
                  <a:gs pos="100000">
                    <a:srgbClr val="764747"/>
                  </a:gs>
                </a:gsLst>
                <a:lin ang="5400000" scaled="1"/>
              </a:gradFill>
              <a:ln w="9525">
                <a:noFill/>
                <a:round/>
                <a:headEnd/>
                <a:tailEnd/>
              </a:ln>
            </p:spPr>
            <p:txBody>
              <a:bodyPr rot="10800000" vert="eaVert"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9231" name="Group 5">
                <a:extLst>
                  <a:ext uri="{FF2B5EF4-FFF2-40B4-BE49-F238E27FC236}">
                    <a16:creationId xmlns:a16="http://schemas.microsoft.com/office/drawing/2014/main" id="{77506DAC-9DB5-45CB-BAFE-8ED59EA459FB}"/>
                  </a:ext>
                </a:extLst>
              </p:cNvPr>
              <p:cNvGrpSpPr>
                <a:grpSpLocks/>
              </p:cNvGrpSpPr>
              <p:nvPr/>
            </p:nvGrpSpPr>
            <p:grpSpPr bwMode="auto">
              <a:xfrm>
                <a:off x="3696" y="3360"/>
                <a:ext cx="768" cy="288"/>
                <a:chOff x="3168" y="1680"/>
                <a:chExt cx="768" cy="288"/>
              </a:xfrm>
            </p:grpSpPr>
            <p:sp>
              <p:nvSpPr>
                <p:cNvPr id="30726" name="Line 6">
                  <a:extLst>
                    <a:ext uri="{FF2B5EF4-FFF2-40B4-BE49-F238E27FC236}">
                      <a16:creationId xmlns:a16="http://schemas.microsoft.com/office/drawing/2014/main" id="{642085FA-C8F6-428B-BA4A-DDCE81F9BD26}"/>
                    </a:ext>
                  </a:extLst>
                </p:cNvPr>
                <p:cNvSpPr>
                  <a:spLocks noChangeShapeType="1"/>
                </p:cNvSpPr>
                <p:nvPr/>
              </p:nvSpPr>
              <p:spPr bwMode="auto">
                <a:xfrm>
                  <a:off x="3168" y="1680"/>
                  <a:ext cx="0" cy="288"/>
                </a:xfrm>
                <a:prstGeom prst="line">
                  <a:avLst/>
                </a:prstGeom>
                <a:noFill/>
                <a:ln w="28575">
                  <a:solidFill>
                    <a:srgbClr val="9966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30727" name="Line 7">
                  <a:extLst>
                    <a:ext uri="{FF2B5EF4-FFF2-40B4-BE49-F238E27FC236}">
                      <a16:creationId xmlns:a16="http://schemas.microsoft.com/office/drawing/2014/main" id="{A6EF429D-DFF3-4738-9AC8-53422F5A69EF}"/>
                    </a:ext>
                  </a:extLst>
                </p:cNvPr>
                <p:cNvSpPr>
                  <a:spLocks noChangeShapeType="1"/>
                </p:cNvSpPr>
                <p:nvPr/>
              </p:nvSpPr>
              <p:spPr bwMode="auto">
                <a:xfrm>
                  <a:off x="3936" y="1680"/>
                  <a:ext cx="0" cy="288"/>
                </a:xfrm>
                <a:prstGeom prst="line">
                  <a:avLst/>
                </a:prstGeom>
                <a:noFill/>
                <a:ln w="28575">
                  <a:solidFill>
                    <a:srgbClr val="9966FF"/>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30728" name="Line 8">
                  <a:extLst>
                    <a:ext uri="{FF2B5EF4-FFF2-40B4-BE49-F238E27FC236}">
                      <a16:creationId xmlns:a16="http://schemas.microsoft.com/office/drawing/2014/main" id="{B5967B37-5CFD-44AE-87A6-AF21916452F0}"/>
                    </a:ext>
                  </a:extLst>
                </p:cNvPr>
                <p:cNvSpPr>
                  <a:spLocks noChangeShapeType="1"/>
                </p:cNvSpPr>
                <p:nvPr/>
              </p:nvSpPr>
              <p:spPr bwMode="auto">
                <a:xfrm>
                  <a:off x="3168" y="1824"/>
                  <a:ext cx="768" cy="0"/>
                </a:xfrm>
                <a:prstGeom prst="line">
                  <a:avLst/>
                </a:prstGeom>
                <a:noFill/>
                <a:ln w="28575">
                  <a:solidFill>
                    <a:srgbClr val="9966FF"/>
                  </a:solidFill>
                  <a:round/>
                  <a:headEnd type="stealth" w="med" len="lg"/>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aphicFrame>
            <p:nvGraphicFramePr>
              <p:cNvPr id="9232" name="Object 1030">
                <a:extLst>
                  <a:ext uri="{FF2B5EF4-FFF2-40B4-BE49-F238E27FC236}">
                    <a16:creationId xmlns:a16="http://schemas.microsoft.com/office/drawing/2014/main" id="{763EE4A6-18B2-4C7A-9C19-D70585AC884D}"/>
                  </a:ext>
                </a:extLst>
              </p:cNvPr>
              <p:cNvGraphicFramePr>
                <a:graphicFrameLocks noChangeAspect="1"/>
              </p:cNvGraphicFramePr>
              <p:nvPr/>
            </p:nvGraphicFramePr>
            <p:xfrm>
              <a:off x="3984" y="3552"/>
              <a:ext cx="248" cy="248"/>
            </p:xfrm>
            <a:graphic>
              <a:graphicData uri="http://schemas.openxmlformats.org/presentationml/2006/ole">
                <mc:AlternateContent xmlns:mc="http://schemas.openxmlformats.org/markup-compatibility/2006">
                  <mc:Choice xmlns:v="urn:schemas-microsoft-com:vml" Requires="v">
                    <p:oleObj spid="_x0000_s9256" name="公式" r:id="rId17" imgW="167589" imgH="167531" progId="Equation.3">
                      <p:embed/>
                    </p:oleObj>
                  </mc:Choice>
                  <mc:Fallback>
                    <p:oleObj name="公式" r:id="rId17" imgW="167589" imgH="167531" progId="Equation.3">
                      <p:embed/>
                      <p:pic>
                        <p:nvPicPr>
                          <p:cNvPr id="0" name="Object 10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84" y="3552"/>
                            <a:ext cx="248"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3" name="Object 1032">
                <a:extLst>
                  <a:ext uri="{FF2B5EF4-FFF2-40B4-BE49-F238E27FC236}">
                    <a16:creationId xmlns:a16="http://schemas.microsoft.com/office/drawing/2014/main" id="{1ED27E69-B9FC-41A0-822C-63A61B915BAA}"/>
                  </a:ext>
                </a:extLst>
              </p:cNvPr>
              <p:cNvGraphicFramePr>
                <a:graphicFrameLocks noChangeAspect="1"/>
              </p:cNvGraphicFramePr>
              <p:nvPr/>
            </p:nvGraphicFramePr>
            <p:xfrm>
              <a:off x="4516" y="2880"/>
              <a:ext cx="302" cy="248"/>
            </p:xfrm>
            <a:graphic>
              <a:graphicData uri="http://schemas.openxmlformats.org/presentationml/2006/ole">
                <mc:AlternateContent xmlns:mc="http://schemas.openxmlformats.org/markup-compatibility/2006">
                  <mc:Choice xmlns:v="urn:schemas-microsoft-com:vml" Requires="v">
                    <p:oleObj spid="_x0000_s9257" name="公式" r:id="rId19" imgW="205755" imgH="167531" progId="Equation.3">
                      <p:embed/>
                    </p:oleObj>
                  </mc:Choice>
                  <mc:Fallback>
                    <p:oleObj name="公式" r:id="rId19" imgW="205755" imgH="167531" progId="Equation.3">
                      <p:embed/>
                      <p:pic>
                        <p:nvPicPr>
                          <p:cNvPr id="0" name="Object 10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16" y="2880"/>
                            <a:ext cx="30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6" name="Line 16">
                <a:extLst>
                  <a:ext uri="{FF2B5EF4-FFF2-40B4-BE49-F238E27FC236}">
                    <a16:creationId xmlns:a16="http://schemas.microsoft.com/office/drawing/2014/main" id="{1B8AF528-2F2D-4506-9E3E-0513755319BE}"/>
                  </a:ext>
                </a:extLst>
              </p:cNvPr>
              <p:cNvSpPr>
                <a:spLocks noChangeShapeType="1"/>
              </p:cNvSpPr>
              <p:nvPr/>
            </p:nvSpPr>
            <p:spPr bwMode="auto">
              <a:xfrm>
                <a:off x="4464" y="3168"/>
                <a:ext cx="336" cy="0"/>
              </a:xfrm>
              <a:prstGeom prst="line">
                <a:avLst/>
              </a:prstGeom>
              <a:noFill/>
              <a:ln w="28575">
                <a:solidFill>
                  <a:srgbClr val="99FF99"/>
                </a:solidFill>
                <a:round/>
                <a:headEnd/>
                <a:tailEnd type="stealth" w="med" len="lg"/>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aphicFrame>
            <p:nvGraphicFramePr>
              <p:cNvPr id="9235" name="Object 1033">
                <a:extLst>
                  <a:ext uri="{FF2B5EF4-FFF2-40B4-BE49-F238E27FC236}">
                    <a16:creationId xmlns:a16="http://schemas.microsoft.com/office/drawing/2014/main" id="{3617E0D3-03B5-4C07-9897-30EBA3C0B800}"/>
                  </a:ext>
                </a:extLst>
              </p:cNvPr>
              <p:cNvGraphicFramePr>
                <a:graphicFrameLocks noChangeAspect="1"/>
              </p:cNvGraphicFramePr>
              <p:nvPr/>
            </p:nvGraphicFramePr>
            <p:xfrm>
              <a:off x="4848" y="2977"/>
              <a:ext cx="165" cy="217"/>
            </p:xfrm>
            <a:graphic>
              <a:graphicData uri="http://schemas.openxmlformats.org/presentationml/2006/ole">
                <mc:AlternateContent xmlns:mc="http://schemas.openxmlformats.org/markup-compatibility/2006">
                  <mc:Choice xmlns:v="urn:schemas-microsoft-com:vml" Requires="v">
                    <p:oleObj spid="_x0000_s9258" name="公式" r:id="rId21" imgW="121838" imgH="159938" progId="Equation.3">
                      <p:embed/>
                    </p:oleObj>
                  </mc:Choice>
                  <mc:Fallback>
                    <p:oleObj name="公式" r:id="rId21" imgW="121838" imgH="159938" progId="Equation.3">
                      <p:embed/>
                      <p:pic>
                        <p:nvPicPr>
                          <p:cNvPr id="0" name="Object 10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48" y="2977"/>
                            <a:ext cx="165"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dissolve">
                                      <p:cBhvr>
                                        <p:cTn id="7" dur="500"/>
                                        <p:tgtEl>
                                          <p:spTgt spid="645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dissolve">
                                      <p:cBhvr>
                                        <p:cTn id="12" dur="500"/>
                                        <p:tgtEl>
                                          <p:spTgt spid="645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4516"/>
                                        </p:tgtEl>
                                        <p:attrNameLst>
                                          <p:attrName>style.visibility</p:attrName>
                                        </p:attrNameLst>
                                      </p:cBhvr>
                                      <p:to>
                                        <p:strVal val="visible"/>
                                      </p:to>
                                    </p:set>
                                    <p:animEffect transition="in" filter="dissolve">
                                      <p:cBhvr>
                                        <p:cTn id="22" dur="500"/>
                                        <p:tgtEl>
                                          <p:spTgt spid="645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4517"/>
                                        </p:tgtEl>
                                        <p:attrNameLst>
                                          <p:attrName>style.visibility</p:attrName>
                                        </p:attrNameLst>
                                      </p:cBhvr>
                                      <p:to>
                                        <p:strVal val="visible"/>
                                      </p:to>
                                    </p:set>
                                    <p:animEffect transition="in" filter="dissolve">
                                      <p:cBhvr>
                                        <p:cTn id="27" dur="500"/>
                                        <p:tgtEl>
                                          <p:spTgt spid="645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4519"/>
                                        </p:tgtEl>
                                        <p:attrNameLst>
                                          <p:attrName>style.visibility</p:attrName>
                                        </p:attrNameLst>
                                      </p:cBhvr>
                                      <p:to>
                                        <p:strVal val="visible"/>
                                      </p:to>
                                    </p:set>
                                    <p:animEffect transition="in" filter="dissolve">
                                      <p:cBhvr>
                                        <p:cTn id="32" dur="500"/>
                                        <p:tgtEl>
                                          <p:spTgt spid="645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4520"/>
                                        </p:tgtEl>
                                        <p:attrNameLst>
                                          <p:attrName>style.visibility</p:attrName>
                                        </p:attrNameLst>
                                      </p:cBhvr>
                                      <p:to>
                                        <p:strVal val="visible"/>
                                      </p:to>
                                    </p:set>
                                    <p:animEffect transition="in" filter="dissolve">
                                      <p:cBhvr>
                                        <p:cTn id="37" dur="500"/>
                                        <p:tgtEl>
                                          <p:spTgt spid="645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64518"/>
                                        </p:tgtEl>
                                        <p:attrNameLst>
                                          <p:attrName>style.visibility</p:attrName>
                                        </p:attrNameLst>
                                      </p:cBhvr>
                                      <p:to>
                                        <p:strVal val="visible"/>
                                      </p:to>
                                    </p:set>
                                    <p:animEffect transition="in" filter="dissolve">
                                      <p:cBhvr>
                                        <p:cTn id="42" dur="500"/>
                                        <p:tgtEl>
                                          <p:spTgt spid="645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64521"/>
                                        </p:tgtEl>
                                        <p:attrNameLst>
                                          <p:attrName>style.visibility</p:attrName>
                                        </p:attrNameLst>
                                      </p:cBhvr>
                                      <p:to>
                                        <p:strVal val="visible"/>
                                      </p:to>
                                    </p:set>
                                    <p:animEffect transition="in" filter="dissolve">
                                      <p:cBhvr>
                                        <p:cTn id="47" dur="500"/>
                                        <p:tgtEl>
                                          <p:spTgt spid="64521"/>
                                        </p:tgtEl>
                                      </p:cBhvr>
                                    </p:animEffect>
                                  </p:childTnLst>
                                </p:cTn>
                              </p:par>
                            </p:childTnLst>
                          </p:cTn>
                        </p:par>
                        <p:par>
                          <p:cTn id="48" fill="hold" nodeType="afterGroup">
                            <p:stCondLst>
                              <p:cond delay="500"/>
                            </p:stCondLst>
                            <p:childTnLst>
                              <p:par>
                                <p:cTn id="49" presetID="9" presetClass="entr" presetSubtype="0" fill="hold" nodeType="afterEffect">
                                  <p:stCondLst>
                                    <p:cond delay="0"/>
                                  </p:stCondLst>
                                  <p:childTnLst>
                                    <p:set>
                                      <p:cBhvr>
                                        <p:cTn id="50" dur="1" fill="hold">
                                          <p:stCondLst>
                                            <p:cond delay="0"/>
                                          </p:stCondLst>
                                        </p:cTn>
                                        <p:tgtEl>
                                          <p:spTgt spid="64522"/>
                                        </p:tgtEl>
                                        <p:attrNameLst>
                                          <p:attrName>style.visibility</p:attrName>
                                        </p:attrNameLst>
                                      </p:cBhvr>
                                      <p:to>
                                        <p:strVal val="visible"/>
                                      </p:to>
                                    </p:set>
                                    <p:animEffect transition="in" filter="dissolve">
                                      <p:cBhvr>
                                        <p:cTn id="51" dur="500"/>
                                        <p:tgtEl>
                                          <p:spTgt spid="64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autoUpdateAnimBg="0"/>
      <p:bldP spid="6451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a16="http://schemas.microsoft.com/office/drawing/2014/main" id="{6A90EC93-618C-4AB8-A4EF-018EE8315877}"/>
              </a:ext>
            </a:extLst>
          </p:cNvPr>
          <p:cNvSpPr txBox="1">
            <a:spLocks noChangeArrowheads="1"/>
          </p:cNvSpPr>
          <p:nvPr/>
        </p:nvSpPr>
        <p:spPr bwMode="auto">
          <a:xfrm>
            <a:off x="-396875" y="3730625"/>
            <a:ext cx="8534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en-US" altLang="zh-CN" sz="2800">
                <a:solidFill>
                  <a:srgbClr val="00FF99"/>
                </a:solidFill>
                <a:ea typeface="幼圆" panose="02010509060101010101" pitchFamily="49" charset="-122"/>
              </a:rPr>
              <a:t>	</a:t>
            </a:r>
            <a:r>
              <a:rPr kumimoji="0" lang="zh-CN" altLang="en-US" sz="2800">
                <a:solidFill>
                  <a:srgbClr val="00FF99"/>
                </a:solidFill>
                <a:ea typeface="幼圆" panose="02010509060101010101" pitchFamily="49" charset="-122"/>
              </a:rPr>
              <a:t>定义单位时间内电场力所作的功称为</a:t>
            </a:r>
            <a:r>
              <a:rPr kumimoji="0" lang="zh-CN" altLang="en-US" sz="2800">
                <a:solidFill>
                  <a:srgbClr val="FF3399"/>
                </a:solidFill>
                <a:ea typeface="幼圆" panose="02010509060101010101" pitchFamily="49" charset="-122"/>
              </a:rPr>
              <a:t>电功率</a:t>
            </a:r>
            <a:r>
              <a:rPr kumimoji="0" lang="zh-CN" altLang="en-US" sz="2800">
                <a:solidFill>
                  <a:srgbClr val="00FF99"/>
                </a:solidFill>
                <a:ea typeface="幼圆" panose="02010509060101010101" pitchFamily="49" charset="-122"/>
              </a:rPr>
              <a:t>。</a:t>
            </a:r>
          </a:p>
        </p:txBody>
      </p:sp>
      <p:graphicFrame>
        <p:nvGraphicFramePr>
          <p:cNvPr id="113664" name="Object 1024">
            <a:extLst>
              <a:ext uri="{FF2B5EF4-FFF2-40B4-BE49-F238E27FC236}">
                <a16:creationId xmlns:a16="http://schemas.microsoft.com/office/drawing/2014/main" id="{9A52532E-E7B2-48AB-A129-BCEAB03D61A6}"/>
              </a:ext>
            </a:extLst>
          </p:cNvPr>
          <p:cNvGraphicFramePr>
            <a:graphicFrameLocks noChangeAspect="1"/>
          </p:cNvGraphicFramePr>
          <p:nvPr/>
        </p:nvGraphicFramePr>
        <p:xfrm>
          <a:off x="577850" y="4471988"/>
          <a:ext cx="3921125" cy="682625"/>
        </p:xfrm>
        <a:graphic>
          <a:graphicData uri="http://schemas.openxmlformats.org/presentationml/2006/ole">
            <mc:AlternateContent xmlns:mc="http://schemas.openxmlformats.org/markup-compatibility/2006">
              <mc:Choice xmlns:v="urn:schemas-microsoft-com:vml" Requires="v">
                <p:oleObj spid="_x0000_s10256" name="公式" r:id="rId3" imgW="1668795" imgH="281913" progId="Equation.3">
                  <p:embed/>
                </p:oleObj>
              </mc:Choice>
              <mc:Fallback>
                <p:oleObj name="公式" r:id="rId3" imgW="1668795" imgH="281913"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 y="4471988"/>
                        <a:ext cx="3921125" cy="6826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13666" name="Object 1026">
            <a:extLst>
              <a:ext uri="{FF2B5EF4-FFF2-40B4-BE49-F238E27FC236}">
                <a16:creationId xmlns:a16="http://schemas.microsoft.com/office/drawing/2014/main" id="{C1DBA868-8E59-4BA3-AB0D-E8C290B41780}"/>
              </a:ext>
            </a:extLst>
          </p:cNvPr>
          <p:cNvGraphicFramePr>
            <a:graphicFrameLocks noChangeAspect="1"/>
          </p:cNvGraphicFramePr>
          <p:nvPr/>
        </p:nvGraphicFramePr>
        <p:xfrm>
          <a:off x="2306638" y="5375275"/>
          <a:ext cx="4246562" cy="981075"/>
        </p:xfrm>
        <a:graphic>
          <a:graphicData uri="http://schemas.openxmlformats.org/presentationml/2006/ole">
            <mc:AlternateContent xmlns:mc="http://schemas.openxmlformats.org/markup-compatibility/2006">
              <mc:Choice xmlns:v="urn:schemas-microsoft-com:vml" Requires="v">
                <p:oleObj spid="_x0000_s10257" name="公式" r:id="rId5" imgW="1806047" imgH="411480" progId="Equation.3">
                  <p:embed/>
                </p:oleObj>
              </mc:Choice>
              <mc:Fallback>
                <p:oleObj name="公式" r:id="rId5" imgW="1806047" imgH="411480" progId="Equation.3">
                  <p:embed/>
                  <p:pic>
                    <p:nvPicPr>
                      <p:cNvPr id="0"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6638" y="5375275"/>
                        <a:ext cx="4246562" cy="981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13667" name="Object 1027">
            <a:extLst>
              <a:ext uri="{FF2B5EF4-FFF2-40B4-BE49-F238E27FC236}">
                <a16:creationId xmlns:a16="http://schemas.microsoft.com/office/drawing/2014/main" id="{1E72FF31-1A5B-4C94-BD89-95838179E263}"/>
              </a:ext>
            </a:extLst>
          </p:cNvPr>
          <p:cNvGraphicFramePr>
            <a:graphicFrameLocks noChangeAspect="1"/>
          </p:cNvGraphicFramePr>
          <p:nvPr/>
        </p:nvGraphicFramePr>
        <p:xfrm>
          <a:off x="4865688" y="4441825"/>
          <a:ext cx="3238500" cy="712788"/>
        </p:xfrm>
        <a:graphic>
          <a:graphicData uri="http://schemas.openxmlformats.org/presentationml/2006/ole">
            <mc:AlternateContent xmlns:mc="http://schemas.openxmlformats.org/markup-compatibility/2006">
              <mc:Choice xmlns:v="urn:schemas-microsoft-com:vml" Requires="v">
                <p:oleObj spid="_x0000_s10258" name="公式" r:id="rId7" imgW="1379123" imgH="297098" progId="Equation.3">
                  <p:embed/>
                </p:oleObj>
              </mc:Choice>
              <mc:Fallback>
                <p:oleObj name="公式" r:id="rId7" imgW="1379123" imgH="297098" progId="Equation.3">
                  <p:embed/>
                  <p:pic>
                    <p:nvPicPr>
                      <p:cNvPr id="0"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5688" y="4441825"/>
                        <a:ext cx="3238500" cy="7127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12" name="Text Box 3">
            <a:extLst>
              <a:ext uri="{FF2B5EF4-FFF2-40B4-BE49-F238E27FC236}">
                <a16:creationId xmlns:a16="http://schemas.microsoft.com/office/drawing/2014/main" id="{7C18A309-8CDF-48CB-A979-134F27A2F67B}"/>
              </a:ext>
            </a:extLst>
          </p:cNvPr>
          <p:cNvSpPr txBox="1">
            <a:spLocks noChangeArrowheads="1"/>
          </p:cNvSpPr>
          <p:nvPr/>
        </p:nvSpPr>
        <p:spPr bwMode="auto">
          <a:xfrm>
            <a:off x="538163" y="611188"/>
            <a:ext cx="85344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800">
                <a:solidFill>
                  <a:srgbClr val="99FF99"/>
                </a:solidFill>
                <a:ea typeface="幼圆" panose="02010509060101010101" pitchFamily="49" charset="-122"/>
              </a:rPr>
              <a:t>定义单位时间单位体积导体内电场力所作的功称为电流的</a:t>
            </a:r>
            <a:r>
              <a:rPr kumimoji="0" lang="zh-CN" altLang="en-US" sz="2800">
                <a:solidFill>
                  <a:srgbClr val="FF3399"/>
                </a:solidFill>
                <a:ea typeface="幼圆" panose="02010509060101010101" pitchFamily="49" charset="-122"/>
              </a:rPr>
              <a:t>功率密度</a:t>
            </a:r>
            <a:r>
              <a:rPr kumimoji="0" lang="zh-CN" altLang="en-US" sz="2800">
                <a:solidFill>
                  <a:srgbClr val="99FF99"/>
                </a:solidFill>
                <a:ea typeface="幼圆" panose="02010509060101010101" pitchFamily="49" charset="-122"/>
              </a:rPr>
              <a:t>。</a:t>
            </a:r>
          </a:p>
        </p:txBody>
      </p:sp>
      <p:graphicFrame>
        <p:nvGraphicFramePr>
          <p:cNvPr id="13" name="Object 6">
            <a:extLst>
              <a:ext uri="{FF2B5EF4-FFF2-40B4-BE49-F238E27FC236}">
                <a16:creationId xmlns:a16="http://schemas.microsoft.com/office/drawing/2014/main" id="{FE823C3C-4A7F-4A11-AF28-47E6104F34C3}"/>
              </a:ext>
            </a:extLst>
          </p:cNvPr>
          <p:cNvGraphicFramePr>
            <a:graphicFrameLocks noChangeAspect="1"/>
          </p:cNvGraphicFramePr>
          <p:nvPr/>
        </p:nvGraphicFramePr>
        <p:xfrm>
          <a:off x="611188" y="1597025"/>
          <a:ext cx="2562225" cy="952500"/>
        </p:xfrm>
        <a:graphic>
          <a:graphicData uri="http://schemas.openxmlformats.org/presentationml/2006/ole">
            <mc:AlternateContent xmlns:mc="http://schemas.openxmlformats.org/markup-compatibility/2006">
              <mc:Choice xmlns:v="urn:schemas-microsoft-com:vml" Requires="v">
                <p:oleObj spid="_x0000_s10259" name="Equation" r:id="rId9" imgW="1082111" imgH="396294" progId="Equation.3">
                  <p:embed/>
                </p:oleObj>
              </mc:Choice>
              <mc:Fallback>
                <p:oleObj name="Equation" r:id="rId9" imgW="1082111" imgH="396294"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1188" y="1597025"/>
                        <a:ext cx="2562225" cy="9525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4" name="Object 9">
            <a:extLst>
              <a:ext uri="{FF2B5EF4-FFF2-40B4-BE49-F238E27FC236}">
                <a16:creationId xmlns:a16="http://schemas.microsoft.com/office/drawing/2014/main" id="{B77E91B4-72B4-4A69-8D6B-25FF67AE3F94}"/>
              </a:ext>
            </a:extLst>
          </p:cNvPr>
          <p:cNvGraphicFramePr>
            <a:graphicFrameLocks noChangeAspect="1"/>
          </p:cNvGraphicFramePr>
          <p:nvPr/>
        </p:nvGraphicFramePr>
        <p:xfrm>
          <a:off x="3406775" y="1808163"/>
          <a:ext cx="1981200" cy="525462"/>
        </p:xfrm>
        <a:graphic>
          <a:graphicData uri="http://schemas.openxmlformats.org/presentationml/2006/ole">
            <mc:AlternateContent xmlns:mc="http://schemas.openxmlformats.org/markup-compatibility/2006">
              <mc:Choice xmlns:v="urn:schemas-microsoft-com:vml" Requires="v">
                <p:oleObj spid="_x0000_s10260" name="公式" r:id="rId11" imgW="716351" imgH="205740" progId="Equation.3">
                  <p:embed/>
                </p:oleObj>
              </mc:Choice>
              <mc:Fallback>
                <p:oleObj name="公式" r:id="rId11" imgW="716351" imgH="20574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6775" y="1808163"/>
                        <a:ext cx="1981200" cy="5254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15" name="Object 10">
            <a:extLst>
              <a:ext uri="{FF2B5EF4-FFF2-40B4-BE49-F238E27FC236}">
                <a16:creationId xmlns:a16="http://schemas.microsoft.com/office/drawing/2014/main" id="{6E24EADF-405E-447F-93E0-CE89CD3BAD16}"/>
              </a:ext>
            </a:extLst>
          </p:cNvPr>
          <p:cNvGraphicFramePr>
            <a:graphicFrameLocks noChangeAspect="1"/>
          </p:cNvGraphicFramePr>
          <p:nvPr/>
        </p:nvGraphicFramePr>
        <p:xfrm>
          <a:off x="569913" y="2422525"/>
          <a:ext cx="4818062" cy="974725"/>
        </p:xfrm>
        <a:graphic>
          <a:graphicData uri="http://schemas.openxmlformats.org/presentationml/2006/ole">
            <mc:AlternateContent xmlns:mc="http://schemas.openxmlformats.org/markup-compatibility/2006">
              <mc:Choice xmlns:v="urn:schemas-microsoft-com:vml" Requires="v">
                <p:oleObj spid="_x0000_s10261" name="公式" r:id="rId13" imgW="2065137" imgH="411480" progId="Equation.3">
                  <p:embed/>
                </p:oleObj>
              </mc:Choice>
              <mc:Fallback>
                <p:oleObj name="公式" r:id="rId13" imgW="2065137" imgH="41148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9913" y="2422525"/>
                        <a:ext cx="4818062" cy="9747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dissolve">
                                      <p:cBhvr>
                                        <p:cTn id="7" dur="500"/>
                                        <p:tgtEl>
                                          <p:spTgt spid="675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3664"/>
                                        </p:tgtEl>
                                        <p:attrNameLst>
                                          <p:attrName>style.visibility</p:attrName>
                                        </p:attrNameLst>
                                      </p:cBhvr>
                                      <p:to>
                                        <p:strVal val="visible"/>
                                      </p:to>
                                    </p:set>
                                    <p:animEffect transition="in" filter="dissolve">
                                      <p:cBhvr>
                                        <p:cTn id="12" dur="500"/>
                                        <p:tgtEl>
                                          <p:spTgt spid="1136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3667"/>
                                        </p:tgtEl>
                                        <p:attrNameLst>
                                          <p:attrName>style.visibility</p:attrName>
                                        </p:attrNameLst>
                                      </p:cBhvr>
                                      <p:to>
                                        <p:strVal val="visible"/>
                                      </p:to>
                                    </p:set>
                                    <p:animEffect transition="in" filter="dissolve">
                                      <p:cBhvr>
                                        <p:cTn id="17" dur="500"/>
                                        <p:tgtEl>
                                          <p:spTgt spid="113667"/>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113666"/>
                                        </p:tgtEl>
                                        <p:attrNameLst>
                                          <p:attrName>style.visibility</p:attrName>
                                        </p:attrNameLst>
                                      </p:cBhvr>
                                      <p:to>
                                        <p:strVal val="visible"/>
                                      </p:to>
                                    </p:set>
                                    <p:animEffect transition="in" filter="dissolve">
                                      <p:cBhvr>
                                        <p:cTn id="21" dur="500"/>
                                        <p:tgtEl>
                                          <p:spTgt spid="11366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dissolve">
                                      <p:cBhvr>
                                        <p:cTn id="36" dur="500"/>
                                        <p:tgtEl>
                                          <p:spTgt spid="14"/>
                                        </p:tgtEl>
                                      </p:cBhvr>
                                    </p:animEffect>
                                  </p:childTnLst>
                                </p:cTn>
                              </p:par>
                            </p:childTnLst>
                          </p:cTn>
                        </p:par>
                        <p:par>
                          <p:cTn id="37" fill="hold" nodeType="afterGroup">
                            <p:stCondLst>
                              <p:cond delay="500"/>
                            </p:stCondLst>
                            <p:childTnLst>
                              <p:par>
                                <p:cTn id="38" presetID="9" presetClass="entr" presetSubtype="0" fill="hold"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P spid="1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82" name="Text Box 30">
            <a:extLst>
              <a:ext uri="{FF2B5EF4-FFF2-40B4-BE49-F238E27FC236}">
                <a16:creationId xmlns:a16="http://schemas.microsoft.com/office/drawing/2014/main" id="{036AA800-A330-4406-95F6-D13846B40785}"/>
              </a:ext>
            </a:extLst>
          </p:cNvPr>
          <p:cNvSpPr txBox="1">
            <a:spLocks noChangeArrowheads="1"/>
          </p:cNvSpPr>
          <p:nvPr/>
        </p:nvSpPr>
        <p:spPr bwMode="auto">
          <a:xfrm>
            <a:off x="434975" y="1052513"/>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tx2"/>
                </a:solidFill>
                <a:latin typeface="幼圆" panose="02010509060101010101" pitchFamily="49" charset="-122"/>
                <a:ea typeface="幼圆" panose="02010509060101010101" pitchFamily="49" charset="-122"/>
              </a:rPr>
              <a:t>定义：</a:t>
            </a:r>
            <a:r>
              <a:rPr lang="zh-CN" altLang="en-US" sz="2800">
                <a:latin typeface="幼圆" panose="02010509060101010101" pitchFamily="49" charset="-122"/>
                <a:ea typeface="幼圆" panose="02010509060101010101" pitchFamily="49" charset="-122"/>
              </a:rPr>
              <a:t>单位正电荷从负极通过电源内部移到正极时，非静电力所作的功称为电源的</a:t>
            </a:r>
            <a:r>
              <a:rPr lang="zh-CN" altLang="en-US" sz="2800">
                <a:solidFill>
                  <a:srgbClr val="FF3399"/>
                </a:solidFill>
                <a:latin typeface="幼圆" panose="02010509060101010101" pitchFamily="49" charset="-122"/>
                <a:ea typeface="幼圆" panose="02010509060101010101" pitchFamily="49" charset="-122"/>
              </a:rPr>
              <a:t>电动势</a:t>
            </a:r>
            <a:r>
              <a:rPr lang="zh-CN" altLang="en-US" sz="2800">
                <a:latin typeface="幼圆" panose="02010509060101010101" pitchFamily="49" charset="-122"/>
                <a:ea typeface="幼圆" panose="02010509060101010101" pitchFamily="49" charset="-122"/>
              </a:rPr>
              <a:t>。</a:t>
            </a:r>
          </a:p>
        </p:txBody>
      </p:sp>
      <p:graphicFrame>
        <p:nvGraphicFramePr>
          <p:cNvPr id="49185" name="Object 33">
            <a:extLst>
              <a:ext uri="{FF2B5EF4-FFF2-40B4-BE49-F238E27FC236}">
                <a16:creationId xmlns:a16="http://schemas.microsoft.com/office/drawing/2014/main" id="{937059BC-37E5-467A-90E4-4266A1225A99}"/>
              </a:ext>
            </a:extLst>
          </p:cNvPr>
          <p:cNvGraphicFramePr>
            <a:graphicFrameLocks noChangeAspect="1"/>
          </p:cNvGraphicFramePr>
          <p:nvPr/>
        </p:nvGraphicFramePr>
        <p:xfrm>
          <a:off x="2527300" y="2109788"/>
          <a:ext cx="4135438" cy="1131887"/>
        </p:xfrm>
        <a:graphic>
          <a:graphicData uri="http://schemas.openxmlformats.org/presentationml/2006/ole">
            <mc:AlternateContent xmlns:mc="http://schemas.openxmlformats.org/markup-compatibility/2006">
              <mc:Choice xmlns:v="urn:schemas-microsoft-com:vml" Requires="v">
                <p:oleObj spid="_x0000_s11281" name="公式" r:id="rId3" imgW="1798218" imgH="487653" progId="Equation.3">
                  <p:embed/>
                </p:oleObj>
              </mc:Choice>
              <mc:Fallback>
                <p:oleObj name="公式" r:id="rId3" imgW="1798218" imgH="487653" progId="Equation.3">
                  <p:embed/>
                  <p:pic>
                    <p:nvPicPr>
                      <p:cNvPr id="0" name="Object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300" y="2109788"/>
                        <a:ext cx="4135438" cy="11318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9264" name="Picture 112" descr="E白">
            <a:extLst>
              <a:ext uri="{FF2B5EF4-FFF2-40B4-BE49-F238E27FC236}">
                <a16:creationId xmlns:a16="http://schemas.microsoft.com/office/drawing/2014/main" id="{90ED1836-7C07-432E-9711-ED3384C209F1}"/>
              </a:ext>
            </a:extLst>
          </p:cNvPr>
          <p:cNvPicPr>
            <a:picLocks noChangeAspect="1" noChangeArrowheads="1"/>
          </p:cNvPicPr>
          <p:nvPr/>
        </p:nvPicPr>
        <p:blipFill>
          <a:blip r:embed="rId5">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927225" y="2495550"/>
            <a:ext cx="419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9" name="Group 53">
            <a:extLst>
              <a:ext uri="{FF2B5EF4-FFF2-40B4-BE49-F238E27FC236}">
                <a16:creationId xmlns:a16="http://schemas.microsoft.com/office/drawing/2014/main" id="{0CF693FC-ABC3-4C9A-94A4-EE5EA68B658E}"/>
              </a:ext>
            </a:extLst>
          </p:cNvPr>
          <p:cNvGrpSpPr>
            <a:grpSpLocks/>
          </p:cNvGrpSpPr>
          <p:nvPr/>
        </p:nvGrpSpPr>
        <p:grpSpPr bwMode="auto">
          <a:xfrm>
            <a:off x="0" y="115888"/>
            <a:ext cx="5715000" cy="1068387"/>
            <a:chOff x="0" y="191"/>
            <a:chExt cx="3600" cy="673"/>
          </a:xfrm>
        </p:grpSpPr>
        <p:pic>
          <p:nvPicPr>
            <p:cNvPr id="11277" name="Picture 6" descr="bar_1">
              <a:extLst>
                <a:ext uri="{FF2B5EF4-FFF2-40B4-BE49-F238E27FC236}">
                  <a16:creationId xmlns:a16="http://schemas.microsoft.com/office/drawing/2014/main" id="{B8AB9206-8D3C-447C-A05C-2AD0A4C2CD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91"/>
              <a:ext cx="360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Text Box 7">
              <a:extLst>
                <a:ext uri="{FF2B5EF4-FFF2-40B4-BE49-F238E27FC236}">
                  <a16:creationId xmlns:a16="http://schemas.microsoft.com/office/drawing/2014/main" id="{55DCC06B-739B-4AF7-ABE4-DEFCAE9E8846}"/>
                </a:ext>
              </a:extLst>
            </p:cNvPr>
            <p:cNvSpPr txBox="1">
              <a:spLocks noChangeArrowheads="1"/>
            </p:cNvSpPr>
            <p:nvPr/>
          </p:nvSpPr>
          <p:spPr bwMode="auto">
            <a:xfrm>
              <a:off x="59" y="336"/>
              <a:ext cx="2957" cy="327"/>
            </a:xfrm>
            <a:prstGeom prst="rect">
              <a:avLst/>
            </a:prstGeom>
            <a:noFill/>
            <a:ln>
              <a:noFill/>
            </a:ln>
            <a:effectLst>
              <a:outerShdw dist="17961" dir="2700000" algn="ctr" rotWithShape="0">
                <a:srgbClr val="C0C0C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800" b="1">
                  <a:solidFill>
                    <a:schemeClr val="tx1"/>
                  </a:solidFill>
                  <a:latin typeface="幼圆" panose="02010509060101010101" pitchFamily="49" charset="-122"/>
                  <a:ea typeface="幼圆" panose="02010509060101010101" pitchFamily="49" charset="-122"/>
                </a:defRPr>
              </a:lvl1pPr>
              <a:lvl2pPr marL="742950" indent="-285750">
                <a:defRPr kumimoji="1" sz="2800" b="1">
                  <a:solidFill>
                    <a:schemeClr val="tx1"/>
                  </a:solidFill>
                  <a:latin typeface="幼圆" panose="02010509060101010101" pitchFamily="49" charset="-122"/>
                  <a:ea typeface="幼圆" panose="02010509060101010101" pitchFamily="49" charset="-122"/>
                </a:defRPr>
              </a:lvl2pPr>
              <a:lvl3pPr marL="1143000" indent="-228600">
                <a:defRPr kumimoji="1" sz="2800" b="1">
                  <a:solidFill>
                    <a:schemeClr val="tx1"/>
                  </a:solidFill>
                  <a:latin typeface="幼圆" panose="02010509060101010101" pitchFamily="49" charset="-122"/>
                  <a:ea typeface="幼圆" panose="02010509060101010101" pitchFamily="49" charset="-122"/>
                </a:defRPr>
              </a:lvl3pPr>
              <a:lvl4pPr marL="1600200" indent="-228600">
                <a:defRPr kumimoji="1" sz="2800" b="1">
                  <a:solidFill>
                    <a:schemeClr val="tx1"/>
                  </a:solidFill>
                  <a:latin typeface="幼圆" panose="02010509060101010101" pitchFamily="49" charset="-122"/>
                  <a:ea typeface="幼圆" panose="02010509060101010101" pitchFamily="49" charset="-122"/>
                </a:defRPr>
              </a:lvl4pPr>
              <a:lvl5pPr marL="2057400" indent="-228600">
                <a:defRPr kumimoji="1" sz="2800" b="1">
                  <a:solidFill>
                    <a:schemeClr val="tx1"/>
                  </a:solidFill>
                  <a:latin typeface="幼圆" panose="02010509060101010101" pitchFamily="49" charset="-122"/>
                  <a:ea typeface="幼圆" panose="02010509060101010101" pitchFamily="49" charset="-122"/>
                </a:defRPr>
              </a:lvl5pPr>
              <a:lvl6pPr marL="25146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6pPr>
              <a:lvl7pPr marL="29718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7pPr>
              <a:lvl8pPr marL="34290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8pPr>
              <a:lvl9pPr marL="3886200" indent="-228600" eaLnBrk="0" fontAlgn="base" hangingPunct="0">
                <a:spcBef>
                  <a:spcPct val="0"/>
                </a:spcBef>
                <a:spcAft>
                  <a:spcPct val="0"/>
                </a:spcAft>
                <a:defRPr kumimoji="1" sz="2800" b="1">
                  <a:solidFill>
                    <a:schemeClr val="tx1"/>
                  </a:solidFill>
                  <a:latin typeface="幼圆" panose="02010509060101010101" pitchFamily="49" charset="-122"/>
                  <a:ea typeface="幼圆" panose="02010509060101010101" pitchFamily="49" charset="-122"/>
                </a:defRPr>
              </a:lvl9pPr>
            </a:lstStyle>
            <a:p>
              <a:pPr eaLnBrk="1" hangingPunct="1">
                <a:spcBef>
                  <a:spcPct val="50000"/>
                </a:spcBef>
              </a:pPr>
              <a:r>
                <a:rPr lang="en-US" altLang="zh-CN">
                  <a:solidFill>
                    <a:srgbClr val="FF3399"/>
                  </a:solidFill>
                  <a:latin typeface="隶书" panose="02010509060101010101" pitchFamily="49" charset="-122"/>
                  <a:ea typeface="隶书" panose="02010509060101010101" pitchFamily="49" charset="-122"/>
                </a:rPr>
                <a:t>3-2 </a:t>
              </a:r>
              <a:r>
                <a:rPr lang="zh-CN" altLang="en-US">
                  <a:solidFill>
                    <a:srgbClr val="FF3399"/>
                  </a:solidFill>
                  <a:latin typeface="隶书" panose="02010509060101010101" pitchFamily="49" charset="-122"/>
                  <a:ea typeface="隶书" panose="02010509060101010101" pitchFamily="49" charset="-122"/>
                </a:rPr>
                <a:t>电源及其</a:t>
              </a:r>
              <a:r>
                <a:rPr kumimoji="0" lang="zh-CN" altLang="en-US">
                  <a:solidFill>
                    <a:srgbClr val="FF3399"/>
                  </a:solidFill>
                  <a:latin typeface="Times New Roman" panose="02020603050405020304" pitchFamily="18" charset="0"/>
                  <a:ea typeface="隶书" panose="02010509060101010101" pitchFamily="49" charset="-122"/>
                </a:rPr>
                <a:t>电动势</a:t>
              </a:r>
            </a:p>
          </p:txBody>
        </p:sp>
      </p:grpSp>
      <p:sp>
        <p:nvSpPr>
          <p:cNvPr id="50" name="Text Box 1026">
            <a:extLst>
              <a:ext uri="{FF2B5EF4-FFF2-40B4-BE49-F238E27FC236}">
                <a16:creationId xmlns:a16="http://schemas.microsoft.com/office/drawing/2014/main" id="{DED0BE37-5363-4233-AF48-DD8BB7F3E559}"/>
              </a:ext>
            </a:extLst>
          </p:cNvPr>
          <p:cNvSpPr txBox="1">
            <a:spLocks noChangeArrowheads="1"/>
          </p:cNvSpPr>
          <p:nvPr/>
        </p:nvSpPr>
        <p:spPr bwMode="auto">
          <a:xfrm>
            <a:off x="519113" y="3775075"/>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latin typeface="幼圆" panose="02010509060101010101" pitchFamily="49" charset="-122"/>
                <a:ea typeface="幼圆" panose="02010509060101010101" pitchFamily="49" charset="-122"/>
              </a:rPr>
              <a:t>求柱状导体的</a:t>
            </a:r>
            <a:r>
              <a:rPr lang="zh-CN" altLang="en-US" sz="2800">
                <a:solidFill>
                  <a:srgbClr val="FF3399"/>
                </a:solidFill>
                <a:latin typeface="幼圆" panose="02010509060101010101" pitchFamily="49" charset="-122"/>
                <a:ea typeface="幼圆" panose="02010509060101010101" pitchFamily="49" charset="-122"/>
              </a:rPr>
              <a:t>径向</a:t>
            </a:r>
            <a:r>
              <a:rPr lang="zh-CN" altLang="en-US" sz="2800">
                <a:latin typeface="幼圆" panose="02010509060101010101" pitchFamily="49" charset="-122"/>
                <a:ea typeface="幼圆" panose="02010509060101010101" pitchFamily="49" charset="-122"/>
              </a:rPr>
              <a:t>电阻。</a:t>
            </a:r>
          </a:p>
        </p:txBody>
      </p:sp>
      <p:grpSp>
        <p:nvGrpSpPr>
          <p:cNvPr id="51" name="Group 1030">
            <a:extLst>
              <a:ext uri="{FF2B5EF4-FFF2-40B4-BE49-F238E27FC236}">
                <a16:creationId xmlns:a16="http://schemas.microsoft.com/office/drawing/2014/main" id="{487A0209-FD06-4958-B13E-49A837C7225A}"/>
              </a:ext>
            </a:extLst>
          </p:cNvPr>
          <p:cNvGrpSpPr>
            <a:grpSpLocks/>
          </p:cNvGrpSpPr>
          <p:nvPr/>
        </p:nvGrpSpPr>
        <p:grpSpPr bwMode="auto">
          <a:xfrm>
            <a:off x="4953000" y="3168650"/>
            <a:ext cx="3733800" cy="3429000"/>
            <a:chOff x="3120" y="1872"/>
            <a:chExt cx="2352" cy="2160"/>
          </a:xfrm>
        </p:grpSpPr>
        <p:sp>
          <p:nvSpPr>
            <p:cNvPr id="52" name="Rectangle 1031">
              <a:extLst>
                <a:ext uri="{FF2B5EF4-FFF2-40B4-BE49-F238E27FC236}">
                  <a16:creationId xmlns:a16="http://schemas.microsoft.com/office/drawing/2014/main" id="{2C81D5EF-8A70-48AF-B987-A899D7044C7C}"/>
                </a:ext>
              </a:extLst>
            </p:cNvPr>
            <p:cNvSpPr>
              <a:spLocks noChangeArrowheads="1"/>
            </p:cNvSpPr>
            <p:nvPr/>
          </p:nvSpPr>
          <p:spPr bwMode="auto">
            <a:xfrm>
              <a:off x="3120" y="1872"/>
              <a:ext cx="2352" cy="2160"/>
            </a:xfrm>
            <a:prstGeom prst="rect">
              <a:avLst/>
            </a:prstGeom>
            <a:solidFill>
              <a:schemeClr val="bg2"/>
            </a:solidFill>
            <a:ln w="9525">
              <a:solidFill>
                <a:schemeClr val="tx1"/>
              </a:solidFill>
              <a:miter lim="800000"/>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nvGrpSpPr>
            <p:cNvPr id="11274" name="Group 1032">
              <a:extLst>
                <a:ext uri="{FF2B5EF4-FFF2-40B4-BE49-F238E27FC236}">
                  <a16:creationId xmlns:a16="http://schemas.microsoft.com/office/drawing/2014/main" id="{00886DAD-62BC-42B7-AD6B-2947C353ED8B}"/>
                </a:ext>
              </a:extLst>
            </p:cNvPr>
            <p:cNvGrpSpPr>
              <a:grpSpLocks/>
            </p:cNvGrpSpPr>
            <p:nvPr/>
          </p:nvGrpSpPr>
          <p:grpSpPr bwMode="auto">
            <a:xfrm>
              <a:off x="3504" y="2304"/>
              <a:ext cx="1392" cy="1488"/>
              <a:chOff x="3504" y="2304"/>
              <a:chExt cx="1392" cy="1488"/>
            </a:xfrm>
          </p:grpSpPr>
          <p:sp>
            <p:nvSpPr>
              <p:cNvPr id="54" name="AutoShape 1033">
                <a:extLst>
                  <a:ext uri="{FF2B5EF4-FFF2-40B4-BE49-F238E27FC236}">
                    <a16:creationId xmlns:a16="http://schemas.microsoft.com/office/drawing/2014/main" id="{A0B65806-9B13-443E-937B-CF44605758BF}"/>
                  </a:ext>
                </a:extLst>
              </p:cNvPr>
              <p:cNvSpPr>
                <a:spLocks noChangeArrowheads="1"/>
              </p:cNvSpPr>
              <p:nvPr/>
            </p:nvSpPr>
            <p:spPr bwMode="auto">
              <a:xfrm>
                <a:off x="3504" y="2304"/>
                <a:ext cx="1392" cy="1488"/>
              </a:xfrm>
              <a:prstGeom prst="can">
                <a:avLst>
                  <a:gd name="adj" fmla="val 36206"/>
                </a:avLst>
              </a:prstGeom>
              <a:gradFill rotWithShape="0">
                <a:gsLst>
                  <a:gs pos="0">
                    <a:srgbClr val="7DE9D4">
                      <a:gamma/>
                      <a:shade val="56078"/>
                      <a:invGamma/>
                    </a:srgbClr>
                  </a:gs>
                  <a:gs pos="50000">
                    <a:srgbClr val="7DE9D4"/>
                  </a:gs>
                  <a:gs pos="100000">
                    <a:srgbClr val="7DE9D4">
                      <a:gamma/>
                      <a:shade val="56078"/>
                      <a:invGamma/>
                    </a:srgbClr>
                  </a:gs>
                </a:gsLst>
                <a:lin ang="0" scaled="1"/>
              </a:gradFill>
              <a:ln w="28575">
                <a:no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sp>
            <p:nvSpPr>
              <p:cNvPr id="55" name="Oval 1034">
                <a:extLst>
                  <a:ext uri="{FF2B5EF4-FFF2-40B4-BE49-F238E27FC236}">
                    <a16:creationId xmlns:a16="http://schemas.microsoft.com/office/drawing/2014/main" id="{13054C72-297C-4241-9131-EB47D7E50EAB}"/>
                  </a:ext>
                </a:extLst>
              </p:cNvPr>
              <p:cNvSpPr>
                <a:spLocks noChangeArrowheads="1"/>
              </p:cNvSpPr>
              <p:nvPr/>
            </p:nvSpPr>
            <p:spPr bwMode="auto">
              <a:xfrm>
                <a:off x="3936" y="2448"/>
                <a:ext cx="528" cy="192"/>
              </a:xfrm>
              <a:prstGeom prst="ellipse">
                <a:avLst/>
              </a:prstGeom>
              <a:gradFill rotWithShape="0">
                <a:gsLst>
                  <a:gs pos="0">
                    <a:schemeClr val="folHlink">
                      <a:gamma/>
                      <a:shade val="56078"/>
                      <a:invGamma/>
                    </a:schemeClr>
                  </a:gs>
                  <a:gs pos="50000">
                    <a:schemeClr val="folHlink"/>
                  </a:gs>
                  <a:gs pos="100000">
                    <a:schemeClr val="folHlink">
                      <a:gamma/>
                      <a:shade val="56078"/>
                      <a:invGamma/>
                    </a:schemeClr>
                  </a:gs>
                </a:gsLst>
                <a:lin ang="0" scaled="1"/>
              </a:gradFill>
              <a:ln w="9525">
                <a:solidFill>
                  <a:schemeClr val="folHlink"/>
                </a:solidFill>
                <a:round/>
                <a:headEnd/>
                <a:tailEnd/>
              </a:ln>
              <a:effectLst/>
            </p:spPr>
            <p:txBody>
              <a:bodyPr wrap="none" anchor="ctr"/>
              <a:lstStyle/>
              <a:p>
                <a:pPr eaLnBrk="1" hangingPunct="1">
                  <a:defRPr/>
                </a:pPr>
                <a:endParaRPr lang="zh-CN" altLang="en-US">
                  <a:effectLst>
                    <a:outerShdw blurRad="38100" dist="38100" dir="2700000" algn="tl">
                      <a:srgbClr val="000000">
                        <a:alpha val="43137"/>
                      </a:srgbClr>
                    </a:outerShdw>
                  </a:effectLst>
                </a:endParaRPr>
              </a:p>
            </p:txBody>
          </p:sp>
        </p:grpSp>
      </p:grpSp>
      <p:graphicFrame>
        <p:nvGraphicFramePr>
          <p:cNvPr id="11272" name="Object 1029">
            <a:extLst>
              <a:ext uri="{FF2B5EF4-FFF2-40B4-BE49-F238E27FC236}">
                <a16:creationId xmlns:a16="http://schemas.microsoft.com/office/drawing/2014/main" id="{BC17A658-CF11-403A-8899-4C58A97C07D4}"/>
              </a:ext>
            </a:extLst>
          </p:cNvPr>
          <p:cNvGraphicFramePr>
            <a:graphicFrameLocks noChangeAspect="1"/>
          </p:cNvGraphicFramePr>
          <p:nvPr/>
        </p:nvGraphicFramePr>
        <p:xfrm>
          <a:off x="714375" y="4941888"/>
          <a:ext cx="2844800" cy="1035050"/>
        </p:xfrm>
        <a:graphic>
          <a:graphicData uri="http://schemas.openxmlformats.org/presentationml/2006/ole">
            <mc:AlternateContent xmlns:mc="http://schemas.openxmlformats.org/markup-compatibility/2006">
              <mc:Choice xmlns:v="urn:schemas-microsoft-com:vml" Requires="v">
                <p:oleObj spid="_x0000_s11282" name="Equation" r:id="rId7" imgW="1211534" imgH="434258" progId="Equation.3">
                  <p:embed/>
                </p:oleObj>
              </mc:Choice>
              <mc:Fallback>
                <p:oleObj name="Equation" r:id="rId7" imgW="1211534" imgH="434258" progId="Equation.3">
                  <p:embed/>
                  <p:pic>
                    <p:nvPicPr>
                      <p:cNvPr id="0" name="Object 10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 y="4941888"/>
                        <a:ext cx="2844800" cy="10350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182"/>
                                        </p:tgtEl>
                                        <p:attrNameLst>
                                          <p:attrName>style.visibility</p:attrName>
                                        </p:attrNameLst>
                                      </p:cBhvr>
                                      <p:to>
                                        <p:strVal val="visible"/>
                                      </p:to>
                                    </p:set>
                                    <p:animEffect transition="in" filter="dissolve">
                                      <p:cBhvr>
                                        <p:cTn id="7" dur="500"/>
                                        <p:tgtEl>
                                          <p:spTgt spid="491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264"/>
                                        </p:tgtEl>
                                        <p:attrNameLst>
                                          <p:attrName>style.visibility</p:attrName>
                                        </p:attrNameLst>
                                      </p:cBhvr>
                                      <p:to>
                                        <p:strVal val="visible"/>
                                      </p:to>
                                    </p:set>
                                    <p:animEffect transition="in" filter="wipe(left)">
                                      <p:cBhvr>
                                        <p:cTn id="12" dur="500"/>
                                        <p:tgtEl>
                                          <p:spTgt spid="49264"/>
                                        </p:tgtEl>
                                      </p:cBhvr>
                                    </p:animEffect>
                                  </p:childTnLst>
                                </p:cTn>
                              </p:par>
                              <p:par>
                                <p:cTn id="13" presetID="22" presetClass="entr" presetSubtype="8" fill="hold" nodeType="withEffect">
                                  <p:stCondLst>
                                    <p:cond delay="0"/>
                                  </p:stCondLst>
                                  <p:childTnLst>
                                    <p:set>
                                      <p:cBhvr>
                                        <p:cTn id="14" dur="1" fill="hold">
                                          <p:stCondLst>
                                            <p:cond delay="0"/>
                                          </p:stCondLst>
                                        </p:cTn>
                                        <p:tgtEl>
                                          <p:spTgt spid="49185"/>
                                        </p:tgtEl>
                                        <p:attrNameLst>
                                          <p:attrName>style.visibility</p:attrName>
                                        </p:attrNameLst>
                                      </p:cBhvr>
                                      <p:to>
                                        <p:strVal val="visible"/>
                                      </p:to>
                                    </p:set>
                                    <p:animEffect transition="in" filter="wipe(left)">
                                      <p:cBhvr>
                                        <p:cTn id="15" dur="500"/>
                                        <p:tgtEl>
                                          <p:spTgt spid="4918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dissolve">
                                      <p:cBhvr>
                                        <p:cTn id="20" dur="500"/>
                                        <p:tgtEl>
                                          <p:spTgt spid="5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strips(downRight)">
                                      <p:cBhvr>
                                        <p:cTn id="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2" grpId="0" autoUpdateAnimBg="0"/>
      <p:bldP spid="50" grpId="0" autoUpdateAnimBg="0"/>
    </p:bldLst>
  </p:timing>
</p:sld>
</file>

<file path=ppt/theme/theme1.xml><?xml version="1.0" encoding="utf-8"?>
<a:theme xmlns:a="http://schemas.openxmlformats.org/drawingml/2006/main" name="njupt3">
  <a:themeElements>
    <a:clrScheme name="njupt3 9">
      <a:dk1>
        <a:srgbClr val="FFFFFF"/>
      </a:dk1>
      <a:lt1>
        <a:srgbClr val="FFFFFF"/>
      </a:lt1>
      <a:dk2>
        <a:srgbClr val="FFFF66"/>
      </a:dk2>
      <a:lt2>
        <a:srgbClr val="000000"/>
      </a:lt2>
      <a:accent1>
        <a:srgbClr val="FF9999"/>
      </a:accent1>
      <a:accent2>
        <a:srgbClr val="3333CC"/>
      </a:accent2>
      <a:accent3>
        <a:srgbClr val="FFFFFF"/>
      </a:accent3>
      <a:accent4>
        <a:srgbClr val="DADADA"/>
      </a:accent4>
      <a:accent5>
        <a:srgbClr val="FFCACA"/>
      </a:accent5>
      <a:accent6>
        <a:srgbClr val="2D2DB9"/>
      </a:accent6>
      <a:hlink>
        <a:srgbClr val="99FFCC"/>
      </a:hlink>
      <a:folHlink>
        <a:srgbClr val="B2B2B2"/>
      </a:folHlink>
    </a:clrScheme>
    <a:fontScheme name="njupt3">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幼圆" pitchFamily="49" charset="-122"/>
            <a:ea typeface="幼圆"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幼圆" pitchFamily="49" charset="-122"/>
            <a:ea typeface="幼圆" pitchFamily="49" charset="-122"/>
          </a:defRPr>
        </a:defPPr>
      </a:lstStyle>
    </a:lnDef>
  </a:objectDefaults>
  <a:extraClrSchemeLst>
    <a:extraClrScheme>
      <a:clrScheme name="njupt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jupt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jupt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jupt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jupt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jupt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jupt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njupt3 8">
        <a:dk1>
          <a:srgbClr val="FFFFFF"/>
        </a:dk1>
        <a:lt1>
          <a:srgbClr val="FFFFFF"/>
        </a:lt1>
        <a:dk2>
          <a:srgbClr val="FFFF66"/>
        </a:dk2>
        <a:lt2>
          <a:srgbClr val="000000"/>
        </a:lt2>
        <a:accent1>
          <a:srgbClr val="FF9999"/>
        </a:accent1>
        <a:accent2>
          <a:srgbClr val="3333CC"/>
        </a:accent2>
        <a:accent3>
          <a:srgbClr val="FFFFFF"/>
        </a:accent3>
        <a:accent4>
          <a:srgbClr val="DADADA"/>
        </a:accent4>
        <a:accent5>
          <a:srgbClr val="FFC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jupt3 9">
        <a:dk1>
          <a:srgbClr val="FFFFFF"/>
        </a:dk1>
        <a:lt1>
          <a:srgbClr val="FFFFFF"/>
        </a:lt1>
        <a:dk2>
          <a:srgbClr val="FFFF66"/>
        </a:dk2>
        <a:lt2>
          <a:srgbClr val="000000"/>
        </a:lt2>
        <a:accent1>
          <a:srgbClr val="FF9999"/>
        </a:accent1>
        <a:accent2>
          <a:srgbClr val="3333CC"/>
        </a:accent2>
        <a:accent3>
          <a:srgbClr val="FFFFFF"/>
        </a:accent3>
        <a:accent4>
          <a:srgbClr val="DADADA"/>
        </a:accent4>
        <a:accent5>
          <a:srgbClr val="FFCACA"/>
        </a:accent5>
        <a:accent6>
          <a:srgbClr val="2D2DB9"/>
        </a:accent6>
        <a:hlink>
          <a:srgbClr val="99FF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njupt3</Template>
  <TotalTime>3858</TotalTime>
  <Words>568</Words>
  <Application>Microsoft Office PowerPoint</Application>
  <PresentationFormat>全屏显示(4:3)</PresentationFormat>
  <Paragraphs>62</Paragraphs>
  <Slides>15</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24" baseType="lpstr">
      <vt:lpstr>宋体</vt:lpstr>
      <vt:lpstr>幼圆</vt:lpstr>
      <vt:lpstr>隶书</vt:lpstr>
      <vt:lpstr>Symbol</vt:lpstr>
      <vt:lpstr>Tahoma</vt:lpstr>
      <vt:lpstr>Times New Roman</vt:lpstr>
      <vt:lpstr>njupt3</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稳恒电流</dc:title>
  <dc:creator>baog</dc:creator>
  <cp:lastModifiedBy>Demon</cp:lastModifiedBy>
  <cp:revision>208</cp:revision>
  <dcterms:created xsi:type="dcterms:W3CDTF">2000-05-07T16:53:20Z</dcterms:created>
  <dcterms:modified xsi:type="dcterms:W3CDTF">2017-12-22T10:15:33Z</dcterms:modified>
</cp:coreProperties>
</file>