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B0583E-8892-4FCA-B5E1-0A17686D5B66}">
          <p14:sldIdLst>
            <p14:sldId id="256"/>
            <p14:sldId id="257"/>
            <p14:sldId id="258"/>
          </p14:sldIdLst>
        </p14:section>
        <p14:section name="Untitled Section" id="{BD3C2D51-0F52-4CC4-9B2D-61ECC7ABBDE8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254B-6E9E-4769-9E98-178EC041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shop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685A1-1057-443F-8AA3-C37B05DC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version</a:t>
            </a:r>
          </a:p>
        </p:txBody>
      </p:sp>
    </p:spTree>
    <p:extLst>
      <p:ext uri="{BB962C8B-B14F-4D97-AF65-F5344CB8AC3E}">
        <p14:creationId xmlns:p14="http://schemas.microsoft.com/office/powerpoint/2010/main" val="350751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DC78-0AFF-4730-A04D-99A431A6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Технології та інструменти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EC7B-BE99-46AE-AD3F-65300D86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ORM (Object-relational mapping)</a:t>
            </a:r>
            <a:r>
              <a:rPr lang="uk-UA" dirty="0"/>
              <a:t> : для звязку між базою данних та моделями програми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Інструмент: </a:t>
            </a:r>
            <a:r>
              <a:rPr lang="en-US" dirty="0"/>
              <a:t>Entity framework 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Angular </a:t>
            </a:r>
            <a:r>
              <a:rPr lang="uk-UA" dirty="0"/>
              <a:t>: клієнтська частина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JWT (Json web token) </a:t>
            </a:r>
            <a:r>
              <a:rPr lang="uk-UA" dirty="0"/>
              <a:t>: для налаштування аутентифікації за допомогою токенів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F896-ACA7-4B2D-83CC-83B209F3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uk-UA"/>
              <a:t>Моделі які були використані</a:t>
            </a:r>
            <a:endParaRPr lang="en-US" dirty="0"/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DD82D3B-3A00-43B3-AAAC-4BCF10E2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808327"/>
            <a:ext cx="3150527" cy="22042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5A5B-2411-44AA-A8F7-44842FF1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en-US"/>
              <a:t>Book : </a:t>
            </a:r>
            <a:r>
              <a:rPr lang="uk-UA"/>
              <a:t>представляє книжку, з ім’ям, автором та ціною. Використовується як модель, для представлення товару (книжок)</a:t>
            </a:r>
          </a:p>
          <a:p>
            <a:r>
              <a:rPr lang="en-US"/>
              <a:t>User : </a:t>
            </a:r>
            <a:r>
              <a:rPr lang="uk-UA"/>
              <a:t>представляє користувача, з логіном, паролем, та роллю.</a:t>
            </a:r>
            <a:endParaRPr lang="en-US" dirty="0"/>
          </a:p>
        </p:txBody>
      </p:sp>
      <p:pic>
        <p:nvPicPr>
          <p:cNvPr id="4" name="Picture 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51A34EC-14CF-4136-A0EF-2997713E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64369"/>
            <a:ext cx="3150527" cy="23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BD49-E2E4-4033-B797-66A9DD45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585"/>
          </a:xfrm>
        </p:spPr>
        <p:txBody>
          <a:bodyPr>
            <a:normAutofit fontScale="90000"/>
          </a:bodyPr>
          <a:lstStyle/>
          <a:p>
            <a:r>
              <a:rPr lang="uk-UA" dirty="0"/>
              <a:t>Контроллери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CDB3-EF73-48F4-A0B2-37D3201E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dirty="0"/>
              <a:t>БУЛО СТВОРЕНО 2 КОНТРОЛЛЕРИ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BooksController</a:t>
            </a:r>
            <a:r>
              <a:rPr lang="uk-UA" sz="2000" dirty="0"/>
              <a:t> </a:t>
            </a:r>
            <a:endParaRPr lang="en-US" sz="2000" dirty="0"/>
          </a:p>
          <a:p>
            <a:pPr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sz="2000" dirty="0"/>
              <a:t>Використовується для операцій </a:t>
            </a:r>
            <a:r>
              <a:rPr lang="en-US" sz="2000" dirty="0"/>
              <a:t>CRUD </a:t>
            </a:r>
            <a:r>
              <a:rPr lang="uk-UA" sz="2000" dirty="0"/>
              <a:t>для книжок</a:t>
            </a:r>
            <a:endParaRPr lang="en-US" sz="2000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UsersController</a:t>
            </a:r>
            <a:endParaRPr lang="uk-UA" sz="2000" dirty="0"/>
          </a:p>
          <a:p>
            <a:pPr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sz="2000" dirty="0"/>
              <a:t>Використовується для генерації </a:t>
            </a:r>
            <a:r>
              <a:rPr lang="en-US" sz="2000" dirty="0"/>
              <a:t>JWT </a:t>
            </a:r>
            <a:r>
              <a:rPr lang="uk-UA" sz="2000" dirty="0"/>
              <a:t>токена</a:t>
            </a:r>
          </a:p>
        </p:txBody>
      </p:sp>
    </p:spTree>
    <p:extLst>
      <p:ext uri="{BB962C8B-B14F-4D97-AF65-F5344CB8AC3E}">
        <p14:creationId xmlns:p14="http://schemas.microsoft.com/office/powerpoint/2010/main" val="38538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3D1D-A000-4839-B43F-20C23D72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Приклад роботи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2E04-ACB9-45A3-AC05-C9228587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497"/>
            <a:ext cx="8596668" cy="439998"/>
          </a:xfrm>
        </p:spPr>
        <p:txBody>
          <a:bodyPr/>
          <a:lstStyle/>
          <a:p>
            <a:pPr marL="0" indent="0" algn="ctr">
              <a:buNone/>
            </a:pPr>
            <a:r>
              <a:rPr lang="uk-UA"/>
              <a:t>ГОЛОВНА СТОРІНКА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121D1-B7E7-425B-89B8-E4617E34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05" y="2164702"/>
            <a:ext cx="7731126" cy="45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82F2-E0F4-4E84-8A00-6C85CA48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967"/>
          </a:xfrm>
        </p:spPr>
        <p:txBody>
          <a:bodyPr/>
          <a:lstStyle/>
          <a:p>
            <a:r>
              <a:rPr lang="uk-UA" dirty="0"/>
              <a:t>Приклад роботи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6BB5-362B-457C-BC50-2C681A62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274"/>
            <a:ext cx="8596668" cy="489305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СТОРІНКА АДМІНА (ДЛЯ ВИДАЛЛЕНЯ КНИЖОК)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C3372-9C21-4017-9D49-D95F7AB6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44" y="1970816"/>
            <a:ext cx="7616501" cy="4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0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Book shop project</vt:lpstr>
      <vt:lpstr>Технології та інструменти</vt:lpstr>
      <vt:lpstr>Моделі які були використані</vt:lpstr>
      <vt:lpstr>Контроллери </vt:lpstr>
      <vt:lpstr>Приклад роботи</vt:lpstr>
      <vt:lpstr>Приклад роботи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project</dc:title>
  <dc:creator>Serhii Svintsitskyi</dc:creator>
  <cp:lastModifiedBy>Serhii Svintsitskyi</cp:lastModifiedBy>
  <cp:revision>3</cp:revision>
  <dcterms:created xsi:type="dcterms:W3CDTF">2020-01-31T13:37:48Z</dcterms:created>
  <dcterms:modified xsi:type="dcterms:W3CDTF">2020-01-31T14:08:01Z</dcterms:modified>
</cp:coreProperties>
</file>