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60" r:id="rId4"/>
    <p:sldId id="261" r:id="rId5"/>
    <p:sldId id="262" r:id="rId6"/>
    <p:sldId id="267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523" autoAdjust="0"/>
  </p:normalViewPr>
  <p:slideViewPr>
    <p:cSldViewPr snapToGrid="0">
      <p:cViewPr varScale="1">
        <p:scale>
          <a:sx n="71" d="100"/>
          <a:sy n="71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1903F-5FA7-4A75-852B-7FB334C2596D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CA582-92A0-4E08-A7FD-C35F7CEFF9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3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Self-introduction</a:t>
            </a:r>
            <a:r>
              <a:rPr lang="en-US" baseline="0" dirty="0" smtClean="0"/>
              <a:t> and quick introduction about Ember.js (history, author, version …. )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1 min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CA582-92A0-4E08-A7FD-C35F7CEFF9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7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Briefing agenda, quick walkthrough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Core concepts: how an Ember application works (basic structure), what tools provided out of the box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Organize Ember app: standard MVC structure, Ember POD structure, Unified structure (just theory for the moment) and demo a real-world application structure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Concerns: server-side rendering with </a:t>
            </a:r>
            <a:r>
              <a:rPr lang="en-US" baseline="0" dirty="0" err="1" smtClean="0"/>
              <a:t>FastBoot</a:t>
            </a:r>
            <a:r>
              <a:rPr lang="en-US" baseline="0" dirty="0" smtClean="0"/>
              <a:t>, build tool (ember-cli</a:t>
            </a:r>
            <a:r>
              <a:rPr lang="en-US" baseline="0" dirty="0" smtClean="0"/>
              <a:t>)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="1" baseline="0" dirty="0" smtClean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CA582-92A0-4E08-A7FD-C35F7CEFF9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03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</a:t>
            </a:r>
            <a:r>
              <a:rPr lang="en-US" baseline="0" dirty="0" smtClean="0"/>
              <a:t> introduction to some of Ember core concepts and overview of all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Routing (define route and route handler)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HTML template with Handlebars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Model</a:t>
            </a:r>
          </a:p>
          <a:p>
            <a:pPr marL="171450" indent="-171450">
              <a:buFontTx/>
              <a:buChar char="-"/>
            </a:pPr>
            <a:endParaRPr lang="en-US" b="0" baseline="0" dirty="0" smtClean="0"/>
          </a:p>
          <a:p>
            <a:pPr marL="0" indent="0">
              <a:buFontTx/>
              <a:buNone/>
            </a:pPr>
            <a:r>
              <a:rPr lang="en-US" b="1" baseline="0" dirty="0" smtClean="0"/>
              <a:t>2 </a:t>
            </a:r>
            <a:r>
              <a:rPr lang="en-US" b="1" baseline="0" dirty="0" err="1" smtClean="0"/>
              <a:t>mins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CA582-92A0-4E08-A7FD-C35F7CEFF9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70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not be</a:t>
            </a:r>
            <a:r>
              <a:rPr lang="en-US" baseline="0" dirty="0" smtClean="0"/>
              <a:t> confused with Model.</a:t>
            </a:r>
          </a:p>
          <a:p>
            <a:endParaRPr lang="en-US" b="1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 are objects that represent the underlying data.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(And it uses Ember object not plain JavaScript object)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mins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including demo</a:t>
            </a:r>
            <a:endParaRPr lang="en-US" sz="1200" b="1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CA582-92A0-4E08-A7FD-C35F7CEFF9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This</a:t>
            </a:r>
            <a:r>
              <a:rPr lang="en-US" b="0" baseline="0" dirty="0" smtClean="0"/>
              <a:t> is main part. Everything is provided out of the box, we don’t have to </a:t>
            </a:r>
            <a:r>
              <a:rPr lang="en-US" b="0" baseline="0" dirty="0" err="1" smtClean="0"/>
              <a:t>config</a:t>
            </a:r>
            <a:r>
              <a:rPr lang="en-US" b="0" baseline="0" dirty="0" smtClean="0"/>
              <a:t> anything else.</a:t>
            </a:r>
            <a:endParaRPr lang="en-US" b="0" dirty="0" smtClean="0"/>
          </a:p>
          <a:p>
            <a:endParaRPr lang="en-US" b="1" dirty="0" smtClean="0"/>
          </a:p>
          <a:p>
            <a:r>
              <a:rPr lang="en-US" b="1" dirty="0" smtClean="0"/>
              <a:t>5-7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mins</a:t>
            </a:r>
            <a:r>
              <a:rPr lang="en-US" b="1" baseline="0" dirty="0" smtClean="0"/>
              <a:t> – including demo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CA582-92A0-4E08-A7FD-C35F7CEFF9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47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baseline="0" dirty="0" smtClean="0"/>
              <a:t>Group by type, </a:t>
            </a:r>
          </a:p>
          <a:p>
            <a:pPr marL="171450" indent="-171450">
              <a:buFontTx/>
              <a:buChar char="-"/>
            </a:pPr>
            <a:r>
              <a:rPr lang="en-US" b="1" baseline="0" dirty="0" smtClean="0"/>
              <a:t>Group by feature, </a:t>
            </a:r>
            <a:r>
              <a:rPr lang="en-US" b="0" baseline="0" dirty="0" smtClean="0"/>
              <a:t>others can be centralized, such as: services, adapters, models (define in one place and use for all other components, route).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CA582-92A0-4E08-A7FD-C35F7CEFF9A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0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1 - End up writing </a:t>
            </a:r>
            <a:r>
              <a:rPr lang="en-US" b="1" baseline="0" dirty="0" err="1" smtClean="0"/>
              <a:t>ajax</a:t>
            </a:r>
            <a:r>
              <a:rPr lang="en-US" b="1" baseline="0" dirty="0" smtClean="0"/>
              <a:t> middleware if the API does not follow REST or JSONAPI standard, </a:t>
            </a:r>
            <a:r>
              <a:rPr lang="en-US" b="0" baseline="0" dirty="0" smtClean="0"/>
              <a:t>in some cases we have to manage data on our own =&gt;</a:t>
            </a:r>
          </a:p>
          <a:p>
            <a:r>
              <a:rPr lang="en-US" b="0" baseline="0" dirty="0" smtClean="0"/>
              <a:t>can’t leverage the store which is one of the best features of Ember.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2 – Fast and easy development environment with ember-cli, just one command line and you have a fully functional mockup API, generated route/component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3 – Now possible with </a:t>
            </a:r>
            <a:r>
              <a:rPr lang="en-US" b="1" baseline="0" dirty="0" err="1" smtClean="0"/>
              <a:t>FastBoot</a:t>
            </a:r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Some other concerns:</a:t>
            </a:r>
          </a:p>
          <a:p>
            <a:r>
              <a:rPr lang="en-US" b="0" baseline="0" dirty="0" smtClean="0"/>
              <a:t>Using ES6/7 with Ember ( `</a:t>
            </a:r>
            <a:r>
              <a:rPr lang="en-US" b="1" baseline="0" dirty="0" smtClean="0"/>
              <a:t>this` </a:t>
            </a:r>
            <a:r>
              <a:rPr lang="en-US" b="0" baseline="0" dirty="0" smtClean="0"/>
              <a:t>context)</a:t>
            </a:r>
          </a:p>
          <a:p>
            <a:r>
              <a:rPr lang="en-US" b="0" baseline="0" dirty="0" smtClean="0"/>
              <a:t>Rendering performance (Glimmer)</a:t>
            </a:r>
          </a:p>
          <a:p>
            <a:r>
              <a:rPr lang="en-US" b="0" baseline="0" dirty="0" smtClean="0"/>
              <a:t>Tightly coupling with </a:t>
            </a:r>
            <a:r>
              <a:rPr lang="en-US" b="0" baseline="0" dirty="0" err="1" smtClean="0"/>
              <a:t>jQuery</a:t>
            </a:r>
            <a:endParaRPr lang="en-US" b="0" baseline="0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CA582-92A0-4E08-A7FD-C35F7CEFF9A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36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r>
              <a:rPr lang="en-US" baseline="0" dirty="0" smtClean="0"/>
              <a:t> values: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Basic concepts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 factors that will help to determine to use in your project or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CA582-92A0-4E08-A7FD-C35F7CEFF9A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0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04CE-46A0-470F-9BDF-029A82C6567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D7A8-C46C-4816-8086-38E1A0E11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04CE-46A0-470F-9BDF-029A82C6567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D7A8-C46C-4816-8086-38E1A0E11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04CE-46A0-470F-9BDF-029A82C6567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D7A8-C46C-4816-8086-38E1A0E11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9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04CE-46A0-470F-9BDF-029A82C6567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D7A8-C46C-4816-8086-38E1A0E11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4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04CE-46A0-470F-9BDF-029A82C6567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D7A8-C46C-4816-8086-38E1A0E11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2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04CE-46A0-470F-9BDF-029A82C6567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D7A8-C46C-4816-8086-38E1A0E11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1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04CE-46A0-470F-9BDF-029A82C6567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D7A8-C46C-4816-8086-38E1A0E11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7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04CE-46A0-470F-9BDF-029A82C6567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D7A8-C46C-4816-8086-38E1A0E11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1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04CE-46A0-470F-9BDF-029A82C6567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D7A8-C46C-4816-8086-38E1A0E11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2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04CE-46A0-470F-9BDF-029A82C6567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D7A8-C46C-4816-8086-38E1A0E11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4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04CE-46A0-470F-9BDF-029A82C6567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D7A8-C46C-4816-8086-38E1A0E11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D04CE-46A0-470F-9BDF-029A82C65674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D7A8-C46C-4816-8086-38E1A0E118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9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mberjs.com/" TargetMode="External"/><Relationship Id="rId4" Type="http://schemas.openxmlformats.org/officeDocument/2006/relationships/hyperlink" Target="https://github.com/emberjs/ember.j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44" y="1452354"/>
            <a:ext cx="3086100" cy="2933700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300951" y="1558516"/>
            <a:ext cx="6891049" cy="2827538"/>
          </a:xfrm>
        </p:spPr>
        <p:txBody>
          <a:bodyPr/>
          <a:lstStyle/>
          <a:p>
            <a:pPr algn="l"/>
            <a:r>
              <a:rPr lang="en-US" dirty="0" smtClean="0"/>
              <a:t>Original author:	</a:t>
            </a:r>
            <a:r>
              <a:rPr lang="en-US" b="1" dirty="0" smtClean="0"/>
              <a:t>Yehuda Katz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>
                <a:hlinkClick r:id="rId4"/>
              </a:rPr>
              <a:t>https://github.com/emberjs/ember.js/</a:t>
            </a:r>
            <a:endParaRPr lang="en-US" dirty="0" smtClean="0"/>
          </a:p>
          <a:p>
            <a:pPr algn="l"/>
            <a:r>
              <a:rPr lang="en-US" dirty="0" smtClean="0">
                <a:hlinkClick r:id="rId5"/>
              </a:rPr>
              <a:t>http://emberjs.com/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Current version	v2.7.0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9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1553" y="537321"/>
            <a:ext cx="5610447" cy="9029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213" y="2187908"/>
            <a:ext cx="9278679" cy="4085302"/>
          </a:xfrm>
        </p:spPr>
        <p:txBody>
          <a:bodyPr/>
          <a:lstStyle/>
          <a:p>
            <a:pPr algn="l"/>
            <a:r>
              <a:rPr lang="en-US" dirty="0" smtClean="0"/>
              <a:t>Ember.js Core Concepts</a:t>
            </a:r>
          </a:p>
          <a:p>
            <a:pPr algn="l"/>
            <a:r>
              <a:rPr lang="en-US" dirty="0" smtClean="0"/>
              <a:t>Organizing Ember application</a:t>
            </a:r>
          </a:p>
          <a:p>
            <a:pPr algn="l"/>
            <a:r>
              <a:rPr lang="en-US" dirty="0" smtClean="0"/>
              <a:t>Practical concerns (TBU) / Lessons learned (TBU)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6" y="187080"/>
            <a:ext cx="1528874" cy="14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4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1538" y="0"/>
            <a:ext cx="5610447" cy="54626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Core concepts - Overview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6" y="187080"/>
            <a:ext cx="1528874" cy="1453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3" y="527934"/>
            <a:ext cx="7754589" cy="633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2418" y="566912"/>
            <a:ext cx="6180462" cy="546265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/>
              <a:t>Core </a:t>
            </a:r>
            <a:r>
              <a:rPr lang="en-US" sz="3200" dirty="0" smtClean="0"/>
              <a:t>concepts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6" y="187080"/>
            <a:ext cx="1528874" cy="1453374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42456" y="2299760"/>
            <a:ext cx="5338362" cy="204998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Objects in Ember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Computed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Observers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Bindings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715962"/>
            <a:ext cx="7244080" cy="398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6" y="187080"/>
            <a:ext cx="1528874" cy="1453374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42456" y="2055265"/>
            <a:ext cx="5338362" cy="209612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Routes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Templates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Components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Model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Store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32418" y="566912"/>
            <a:ext cx="6180462" cy="546265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/>
              <a:t>Core </a:t>
            </a:r>
            <a:r>
              <a:rPr lang="en-US" sz="3200" dirty="0" smtClean="0"/>
              <a:t>concepts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189" y="1019819"/>
            <a:ext cx="4953691" cy="10574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188" y="2468601"/>
            <a:ext cx="4953691" cy="14499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32" y="187080"/>
            <a:ext cx="4057186" cy="6618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033" y="4259829"/>
            <a:ext cx="3000794" cy="10661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59" y="4263475"/>
            <a:ext cx="4315427" cy="10625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03" y="5629205"/>
            <a:ext cx="5382376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6" y="187080"/>
            <a:ext cx="1528874" cy="1453374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42456" y="2055265"/>
            <a:ext cx="4757864" cy="39329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Standard MVC structure:</a:t>
            </a: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32418" y="566912"/>
            <a:ext cx="6180462" cy="546265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Organizing your application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358640" y="1958677"/>
            <a:ext cx="5069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app/routes/main-route.js</a:t>
            </a:r>
          </a:p>
          <a:p>
            <a:r>
              <a:rPr lang="en-US" dirty="0" smtClean="0"/>
              <a:t>app/routes/main-route/nested-route.js</a:t>
            </a:r>
          </a:p>
          <a:p>
            <a:r>
              <a:rPr lang="en-US" dirty="0" smtClean="0"/>
              <a:t>app/templates/main-</a:t>
            </a:r>
            <a:r>
              <a:rPr lang="en-US" dirty="0" err="1" smtClean="0"/>
              <a:t>route.hbs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42456" y="3894225"/>
            <a:ext cx="4757864" cy="393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PODS structure: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58640" y="3894225"/>
            <a:ext cx="5069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app/pods/</a:t>
            </a:r>
            <a:r>
              <a:rPr lang="en-US" dirty="0" smtClean="0">
                <a:solidFill>
                  <a:schemeClr val="accent1"/>
                </a:solidFill>
              </a:rPr>
              <a:t>main-route</a:t>
            </a:r>
            <a:r>
              <a:rPr lang="en-US" dirty="0" smtClean="0"/>
              <a:t>/route.js</a:t>
            </a:r>
          </a:p>
          <a:p>
            <a:r>
              <a:rPr lang="en-US" dirty="0" smtClean="0"/>
              <a:t>app/pods/</a:t>
            </a:r>
            <a:r>
              <a:rPr lang="en-US" dirty="0" smtClean="0">
                <a:solidFill>
                  <a:schemeClr val="accent1"/>
                </a:solidFill>
              </a:rPr>
              <a:t>main-route</a:t>
            </a:r>
            <a:r>
              <a:rPr lang="en-US" dirty="0" smtClean="0"/>
              <a:t>/</a:t>
            </a:r>
            <a:r>
              <a:rPr lang="en-US" dirty="0" err="1" smtClean="0"/>
              <a:t>template.hbs</a:t>
            </a:r>
            <a:endParaRPr lang="en-US" dirty="0" smtClean="0"/>
          </a:p>
          <a:p>
            <a:r>
              <a:rPr lang="en-US" dirty="0" smtClean="0"/>
              <a:t>app/pods/</a:t>
            </a:r>
            <a:r>
              <a:rPr lang="en-US" dirty="0" smtClean="0">
                <a:solidFill>
                  <a:schemeClr val="accent1"/>
                </a:solidFill>
              </a:rPr>
              <a:t>main-route</a:t>
            </a:r>
            <a:r>
              <a:rPr lang="en-US" dirty="0" smtClean="0"/>
              <a:t>/nested-route/route.js</a:t>
            </a:r>
          </a:p>
          <a:p>
            <a:r>
              <a:rPr lang="en-US" dirty="0" smtClean="0"/>
              <a:t>app/pods/</a:t>
            </a:r>
            <a:r>
              <a:rPr lang="en-US" dirty="0" smtClean="0">
                <a:solidFill>
                  <a:schemeClr val="accent1"/>
                </a:solidFill>
              </a:rPr>
              <a:t>main-route</a:t>
            </a:r>
            <a:r>
              <a:rPr lang="en-US" dirty="0" smtClean="0"/>
              <a:t>/nested-route/</a:t>
            </a:r>
            <a:r>
              <a:rPr lang="en-US" dirty="0" err="1" smtClean="0"/>
              <a:t>template.hbs</a:t>
            </a:r>
            <a:endParaRPr lang="en-US" dirty="0" smtClean="0"/>
          </a:p>
          <a:p>
            <a:r>
              <a:rPr lang="en-US" dirty="0" smtClean="0"/>
              <a:t>app/pods/</a:t>
            </a:r>
            <a:r>
              <a:rPr lang="en-US" dirty="0" smtClean="0">
                <a:solidFill>
                  <a:schemeClr val="accent1"/>
                </a:solidFill>
              </a:rPr>
              <a:t>other-route</a:t>
            </a:r>
            <a:r>
              <a:rPr lang="en-US" dirty="0" smtClean="0"/>
              <a:t>/route.js</a:t>
            </a:r>
            <a:endParaRPr lang="en-US" dirty="0"/>
          </a:p>
          <a:p>
            <a:r>
              <a:rPr lang="en-US" dirty="0" smtClean="0"/>
              <a:t>app/pods/</a:t>
            </a:r>
            <a:r>
              <a:rPr lang="en-US" dirty="0" smtClean="0">
                <a:solidFill>
                  <a:schemeClr val="accent1"/>
                </a:solidFill>
              </a:rPr>
              <a:t>other-route</a:t>
            </a:r>
            <a:r>
              <a:rPr lang="en-US" dirty="0" smtClean="0"/>
              <a:t>/</a:t>
            </a:r>
            <a:r>
              <a:rPr lang="en-US" dirty="0" err="1" smtClean="0"/>
              <a:t>template.hbs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08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6" y="187080"/>
            <a:ext cx="1528874" cy="145337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432418" y="566912"/>
            <a:ext cx="6180462" cy="546265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Practical </a:t>
            </a:r>
            <a:r>
              <a:rPr lang="en-US" sz="3200" dirty="0" smtClean="0"/>
              <a:t>concerns / </a:t>
            </a:r>
            <a:r>
              <a:rPr lang="en-US" sz="3200" dirty="0"/>
              <a:t>Lessons learned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456" y="2320336"/>
            <a:ext cx="8030503" cy="2856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tandard </a:t>
            </a:r>
            <a:r>
              <a:rPr lang="en-US" dirty="0"/>
              <a:t>REST API </a:t>
            </a:r>
            <a:r>
              <a:rPr lang="en-US" dirty="0" smtClean="0"/>
              <a:t>querying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Development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Server-side rendering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188" y="1640454"/>
            <a:ext cx="549669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0" y="634120"/>
            <a:ext cx="4106530" cy="390373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349618" y="5301472"/>
            <a:ext cx="6180462" cy="54626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Thanks for listening!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241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402</Words>
  <Application>Microsoft Office PowerPoint</Application>
  <PresentationFormat>Widescreen</PresentationFormat>
  <Paragraphs>90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Agenda</vt:lpstr>
      <vt:lpstr>Core concepts - Overview</vt:lpstr>
      <vt:lpstr>Core concepts</vt:lpstr>
      <vt:lpstr>Core concepts</vt:lpstr>
      <vt:lpstr>Organizing your application</vt:lpstr>
      <vt:lpstr>Practical concerns / Lessons learned </vt:lpstr>
      <vt:lpstr>Thanks for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Tam Le</dc:creator>
  <cp:lastModifiedBy>Tam Le</cp:lastModifiedBy>
  <cp:revision>24</cp:revision>
  <dcterms:created xsi:type="dcterms:W3CDTF">2016-08-16T23:50:14Z</dcterms:created>
  <dcterms:modified xsi:type="dcterms:W3CDTF">2016-08-22T15:15:44Z</dcterms:modified>
</cp:coreProperties>
</file>