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9ED-ED4F-4FC3-8C15-9D286FD0492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E32-1E3A-42F5-A6A3-F284372B1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49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9ED-ED4F-4FC3-8C15-9D286FD0492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E32-1E3A-42F5-A6A3-F284372B1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38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9ED-ED4F-4FC3-8C15-9D286FD0492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E32-1E3A-42F5-A6A3-F284372B1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70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9ED-ED4F-4FC3-8C15-9D286FD0492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E32-1E3A-42F5-A6A3-F284372B1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2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9ED-ED4F-4FC3-8C15-9D286FD0492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E32-1E3A-42F5-A6A3-F284372B1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42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9ED-ED4F-4FC3-8C15-9D286FD0492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E32-1E3A-42F5-A6A3-F284372B1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6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9ED-ED4F-4FC3-8C15-9D286FD0492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E32-1E3A-42F5-A6A3-F284372B1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3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9ED-ED4F-4FC3-8C15-9D286FD0492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E32-1E3A-42F5-A6A3-F284372B1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04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9ED-ED4F-4FC3-8C15-9D286FD0492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E32-1E3A-42F5-A6A3-F284372B1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9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9ED-ED4F-4FC3-8C15-9D286FD0492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E32-1E3A-42F5-A6A3-F284372B1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76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69ED-ED4F-4FC3-8C15-9D286FD0492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2E32-1E3A-42F5-A6A3-F284372B1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7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B69ED-ED4F-4FC3-8C15-9D286FD04920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2E32-1E3A-42F5-A6A3-F284372B1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第一次上机实验</a:t>
            </a:r>
            <a:r>
              <a:rPr lang="en-US" altLang="zh-CN" smtClean="0"/>
              <a:t>:</a:t>
            </a:r>
          </a:p>
        </p:txBody>
      </p:sp>
      <p:sp>
        <p:nvSpPr>
          <p:cNvPr id="307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1" dirty="0" smtClean="0"/>
              <a:t>目的</a:t>
            </a:r>
            <a:r>
              <a:rPr lang="en-US" altLang="zh-CN" sz="1800" b="1" dirty="0" smtClean="0"/>
              <a:t>:</a:t>
            </a:r>
          </a:p>
          <a:p>
            <a:r>
              <a:rPr lang="zh-CN" altLang="en-US" sz="1800" b="1" dirty="0" smtClean="0"/>
              <a:t>熟悉</a:t>
            </a:r>
            <a:r>
              <a:rPr lang="en-US" altLang="zh-CN" sz="1800" b="1" dirty="0" smtClean="0"/>
              <a:t>VC6.0</a:t>
            </a:r>
            <a:r>
              <a:rPr lang="zh-CN" altLang="en-US" sz="1800" b="1" dirty="0" smtClean="0"/>
              <a:t>的集成开发环境</a:t>
            </a:r>
          </a:p>
          <a:p>
            <a:r>
              <a:rPr lang="zh-CN" altLang="en-US" sz="1800" b="1" dirty="0" smtClean="0"/>
              <a:t>熟悉</a:t>
            </a:r>
            <a:r>
              <a:rPr lang="en-US" altLang="zh-CN" sz="1800" b="1" dirty="0" smtClean="0"/>
              <a:t>C</a:t>
            </a:r>
            <a:r>
              <a:rPr lang="zh-CN" altLang="en-US" sz="1800" b="1" dirty="0" smtClean="0"/>
              <a:t>语言的语法</a:t>
            </a:r>
          </a:p>
          <a:p>
            <a:r>
              <a:rPr lang="zh-CN" altLang="en-US" sz="1800" b="1" dirty="0" smtClean="0"/>
              <a:t>复习</a:t>
            </a:r>
            <a:r>
              <a:rPr lang="en-US" altLang="zh-CN" sz="1800" b="1" dirty="0" smtClean="0"/>
              <a:t>C</a:t>
            </a:r>
            <a:r>
              <a:rPr lang="zh-CN" altLang="en-US" sz="1800" b="1" dirty="0" smtClean="0"/>
              <a:t>语言的程序结构和编程</a:t>
            </a:r>
            <a:r>
              <a:rPr lang="zh-CN" altLang="en-US" sz="1800" b="1" dirty="0" smtClean="0"/>
              <a:t>方法</a:t>
            </a:r>
            <a:endParaRPr lang="en-US" altLang="zh-CN" sz="1800" b="1" dirty="0" smtClean="0"/>
          </a:p>
          <a:p>
            <a:endParaRPr lang="en-US" altLang="zh-CN" sz="1800" b="1" dirty="0"/>
          </a:p>
          <a:p>
            <a:pPr latinLnBrk="1"/>
            <a:r>
              <a:rPr lang="zh-CN" altLang="zh-CN" sz="1800" dirty="0"/>
              <a:t>实验报告的写法： </a:t>
            </a:r>
          </a:p>
          <a:p>
            <a:pPr lvl="0" latinLnBrk="1"/>
            <a:r>
              <a:rPr lang="en-US" altLang="zh-CN" sz="1800" dirty="0"/>
              <a:t>1</a:t>
            </a:r>
            <a:r>
              <a:rPr lang="zh-CN" altLang="zh-CN" sz="1800" dirty="0"/>
              <a:t>、开头：题目、班级、姓名、学号、完成日期； </a:t>
            </a:r>
          </a:p>
          <a:p>
            <a:pPr lvl="0" latinLnBrk="1"/>
            <a:r>
              <a:rPr lang="en-US" altLang="zh-CN" sz="1800" dirty="0"/>
              <a:t>2</a:t>
            </a:r>
            <a:r>
              <a:rPr lang="zh-CN" altLang="zh-CN" sz="1800" dirty="0"/>
              <a:t>、每个题目及源程序代码；； </a:t>
            </a:r>
          </a:p>
          <a:p>
            <a:pPr lvl="0" latinLnBrk="1"/>
            <a:r>
              <a:rPr lang="en-US" altLang="zh-CN" sz="1800" dirty="0"/>
              <a:t>3</a:t>
            </a:r>
            <a:r>
              <a:rPr lang="zh-CN" altLang="zh-CN" sz="1800" dirty="0"/>
              <a:t>、调试分析：写出测试结果包括输入和输出，至少两组结果</a:t>
            </a:r>
          </a:p>
          <a:p>
            <a:pPr lvl="0" latinLnBrk="1"/>
            <a:r>
              <a:rPr lang="en-US" altLang="zh-CN" sz="1800" dirty="0"/>
              <a:t>4</a:t>
            </a:r>
            <a:r>
              <a:rPr lang="zh-CN" altLang="zh-CN" sz="1800" dirty="0"/>
              <a:t>、写出本次实验过程中的经验和体会； </a:t>
            </a:r>
          </a:p>
          <a:p>
            <a:endParaRPr lang="zh-CN" altLang="en-US" sz="1800" b="1" dirty="0" smtClean="0"/>
          </a:p>
          <a:p>
            <a:endParaRPr lang="zh-CN" alt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859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实验题目</a:t>
            </a:r>
            <a:r>
              <a:rPr lang="en-US" altLang="zh-CN" smtClean="0"/>
              <a:t>:</a:t>
            </a:r>
          </a:p>
        </p:txBody>
      </p:sp>
      <p:sp>
        <p:nvSpPr>
          <p:cNvPr id="409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1" smtClean="0"/>
              <a:t>1.</a:t>
            </a:r>
            <a:r>
              <a:rPr lang="zh-CN" altLang="en-US" sz="1800" b="1" smtClean="0"/>
              <a:t>编写一个计算y</a:t>
            </a:r>
            <a:r>
              <a:rPr lang="en-US" altLang="zh-CN" sz="1800" b="1" smtClean="0"/>
              <a:t>=4x+9</a:t>
            </a:r>
            <a:r>
              <a:rPr lang="zh-CN" altLang="zh-CN" sz="1800" b="1" smtClean="0"/>
              <a:t>的程序，在主程序前加上注释并运行。</a:t>
            </a:r>
          </a:p>
          <a:p>
            <a:r>
              <a:rPr lang="en-US" altLang="zh-CN" sz="1800" b="1" smtClean="0"/>
              <a:t>2.</a:t>
            </a:r>
            <a:r>
              <a:rPr lang="zh-CN" altLang="en-US" sz="1800" b="1" smtClean="0"/>
              <a:t>编写一个主函数和求圆面积的函数，根据输入的半径，求圆的面积。</a:t>
            </a:r>
          </a:p>
          <a:p>
            <a:r>
              <a:rPr lang="en-US" altLang="zh-CN" sz="1800" b="1" smtClean="0"/>
              <a:t>3.</a:t>
            </a:r>
            <a:r>
              <a:rPr lang="zh-CN" altLang="en-US" sz="1800" b="1" smtClean="0"/>
              <a:t>分别以字符和</a:t>
            </a:r>
            <a:r>
              <a:rPr lang="en-US" altLang="zh-CN" sz="1800" b="1" smtClean="0"/>
              <a:t>ASCII </a:t>
            </a:r>
            <a:r>
              <a:rPr lang="zh-CN" altLang="en-US" sz="1800" b="1" smtClean="0"/>
              <a:t>码形式输出数值</a:t>
            </a:r>
            <a:r>
              <a:rPr lang="en-US" altLang="zh-CN" sz="1800" b="1" smtClean="0"/>
              <a:t>65</a:t>
            </a:r>
            <a:r>
              <a:rPr lang="zh-CN" altLang="en-US" sz="1800" b="1" smtClean="0"/>
              <a:t>，</a:t>
            </a:r>
            <a:r>
              <a:rPr lang="en-US" altLang="zh-CN" sz="1800" b="1" smtClean="0"/>
              <a:t>66</a:t>
            </a:r>
            <a:r>
              <a:rPr lang="zh-CN" altLang="en-US" sz="1800" b="1" smtClean="0"/>
              <a:t>和</a:t>
            </a:r>
            <a:r>
              <a:rPr lang="en-US" altLang="zh-CN" sz="1800" b="1" smtClean="0"/>
              <a:t>97</a:t>
            </a:r>
            <a:r>
              <a:rPr lang="zh-CN" altLang="en-US" sz="1800" b="1" smtClean="0"/>
              <a:t>。</a:t>
            </a:r>
          </a:p>
          <a:p>
            <a:r>
              <a:rPr lang="en-US" altLang="zh-CN" sz="1800" b="1" smtClean="0"/>
              <a:t>4.</a:t>
            </a:r>
            <a:r>
              <a:rPr lang="zh-CN" altLang="en-US" sz="1800" b="1" smtClean="0"/>
              <a:t>输入一个三位的整数，采用求余的方法计算各位上的数，然后逆序输出。</a:t>
            </a:r>
          </a:p>
          <a:p>
            <a:r>
              <a:rPr lang="en-US" altLang="zh-CN" sz="1800" b="1" smtClean="0"/>
              <a:t>5.</a:t>
            </a:r>
            <a:r>
              <a:rPr lang="zh-CN" altLang="en-US" sz="1800" b="1" smtClean="0">
                <a:sym typeface="宋体" pitchFamily="2" charset="-122"/>
              </a:rPr>
              <a:t>编写完整的程序，读入</a:t>
            </a:r>
            <a:r>
              <a:rPr lang="en-US" altLang="zh-CN" sz="1800" b="1" smtClean="0">
                <a:sym typeface="宋体" pitchFamily="2" charset="-122"/>
              </a:rPr>
              <a:t>15</a:t>
            </a:r>
            <a:r>
              <a:rPr lang="zh-CN" altLang="en-US" sz="1800" b="1" smtClean="0">
                <a:sym typeface="宋体" pitchFamily="2" charset="-122"/>
              </a:rPr>
              <a:t>个</a:t>
            </a:r>
            <a:r>
              <a:rPr lang="en-US" altLang="zh-CN" sz="1800" b="1" smtClean="0">
                <a:sym typeface="宋体" pitchFamily="2" charset="-122"/>
              </a:rPr>
              <a:t>float</a:t>
            </a:r>
            <a:r>
              <a:rPr lang="zh-CN" altLang="zh-CN" sz="1800" b="1" smtClean="0">
                <a:sym typeface="宋体" pitchFamily="2" charset="-122"/>
              </a:rPr>
              <a:t>值，求其平均值和最小值。</a:t>
            </a:r>
            <a:endParaRPr lang="zh-CN" altLang="en-US" sz="1800" b="1" smtClean="0"/>
          </a:p>
          <a:p>
            <a:r>
              <a:rPr lang="en-US" altLang="zh-CN" sz="1800" b="1" smtClean="0"/>
              <a:t>6.</a:t>
            </a:r>
            <a:r>
              <a:rPr lang="zh-CN" altLang="en-US" sz="1800" b="1" smtClean="0">
                <a:sym typeface="宋体" pitchFamily="2" charset="-122"/>
              </a:rPr>
              <a:t>声明以下数组：</a:t>
            </a:r>
            <a:r>
              <a:rPr lang="en-US" altLang="zh-CN" sz="1800" b="1" smtClean="0">
                <a:sym typeface="宋体" pitchFamily="2" charset="-122"/>
              </a:rPr>
              <a:t>int a[ ]={1,2,3,4,5,6,7,8};</a:t>
            </a:r>
            <a:r>
              <a:rPr lang="zh-CN" altLang="zh-CN" sz="1800" b="1" smtClean="0">
                <a:sym typeface="宋体" pitchFamily="2" charset="-122"/>
              </a:rPr>
              <a:t>先查找</a:t>
            </a:r>
            <a:r>
              <a:rPr lang="en-US" altLang="zh-CN" sz="1800" b="1" smtClean="0">
                <a:sym typeface="宋体" pitchFamily="2" charset="-122"/>
              </a:rPr>
              <a:t>4</a:t>
            </a:r>
            <a:r>
              <a:rPr lang="zh-CN" altLang="en-US" sz="1800" b="1" smtClean="0">
                <a:sym typeface="宋体" pitchFamily="2" charset="-122"/>
              </a:rPr>
              <a:t>的位置，将数组</a:t>
            </a:r>
            <a:r>
              <a:rPr lang="en-US" altLang="zh-CN" sz="1800" b="1" smtClean="0">
                <a:sym typeface="宋体" pitchFamily="2" charset="-122"/>
              </a:rPr>
              <a:t>a</a:t>
            </a:r>
            <a:r>
              <a:rPr lang="zh-CN" altLang="en-US" sz="1800" b="1" smtClean="0">
                <a:sym typeface="宋体" pitchFamily="2" charset="-122"/>
              </a:rPr>
              <a:t>复制给</a:t>
            </a:r>
            <a:r>
              <a:rPr lang="en-US" altLang="zh-CN" sz="1800" b="1" smtClean="0">
                <a:sym typeface="宋体" pitchFamily="2" charset="-122"/>
              </a:rPr>
              <a:t>b</a:t>
            </a:r>
            <a:r>
              <a:rPr lang="zh-CN" altLang="en-US" sz="1800" b="1" smtClean="0">
                <a:sym typeface="宋体" pitchFamily="2" charset="-122"/>
              </a:rPr>
              <a:t>数组，然后将数组</a:t>
            </a:r>
            <a:r>
              <a:rPr lang="en-US" altLang="zh-CN" sz="1800" b="1" smtClean="0">
                <a:sym typeface="宋体" pitchFamily="2" charset="-122"/>
              </a:rPr>
              <a:t>a</a:t>
            </a:r>
            <a:r>
              <a:rPr lang="zh-CN" altLang="en-US" sz="1800" b="1" smtClean="0">
                <a:sym typeface="宋体" pitchFamily="2" charset="-122"/>
              </a:rPr>
              <a:t>的内容反转，再查找</a:t>
            </a:r>
            <a:r>
              <a:rPr lang="en-US" altLang="zh-CN" sz="1800" b="1" smtClean="0">
                <a:sym typeface="宋体" pitchFamily="2" charset="-122"/>
              </a:rPr>
              <a:t>4</a:t>
            </a:r>
            <a:r>
              <a:rPr lang="zh-CN" altLang="en-US" sz="1800" b="1" smtClean="0">
                <a:sym typeface="宋体" pitchFamily="2" charset="-122"/>
              </a:rPr>
              <a:t>的位置，最后分别输出数组</a:t>
            </a:r>
            <a:r>
              <a:rPr lang="en-US" altLang="zh-CN" sz="1800" b="1" smtClean="0">
                <a:sym typeface="宋体" pitchFamily="2" charset="-122"/>
              </a:rPr>
              <a:t>a</a:t>
            </a:r>
            <a:r>
              <a:rPr lang="zh-CN" altLang="en-US" sz="1800" b="1" smtClean="0">
                <a:sym typeface="宋体" pitchFamily="2" charset="-122"/>
              </a:rPr>
              <a:t>和</a:t>
            </a:r>
            <a:r>
              <a:rPr lang="en-US" altLang="zh-CN" sz="1800" b="1" smtClean="0">
                <a:sym typeface="宋体" pitchFamily="2" charset="-122"/>
              </a:rPr>
              <a:t>b</a:t>
            </a:r>
            <a:r>
              <a:rPr lang="zh-CN" altLang="en-US" sz="1800" b="1" smtClean="0">
                <a:sym typeface="宋体" pitchFamily="2" charset="-122"/>
              </a:rPr>
              <a:t>的内容。</a:t>
            </a:r>
            <a:endParaRPr lang="zh-CN" altLang="en-US" sz="1800" b="1" smtClean="0"/>
          </a:p>
        </p:txBody>
      </p:sp>
    </p:spTree>
    <p:extLst>
      <p:ext uri="{BB962C8B-B14F-4D97-AF65-F5344CB8AC3E}">
        <p14:creationId xmlns:p14="http://schemas.microsoft.com/office/powerpoint/2010/main" val="287199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附加</a:t>
            </a:r>
            <a:r>
              <a:rPr lang="zh-CN" altLang="en-US" dirty="0"/>
              <a:t>实验题目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写</a:t>
            </a:r>
            <a:r>
              <a:rPr lang="zh-CN" altLang="zh-CN" sz="2000" dirty="0"/>
              <a:t>两个函数分别求两个数最大公约数和最小公倍数，在主函数中调用。 </a:t>
            </a:r>
          </a:p>
          <a:p>
            <a:pPr lvl="0" latinLnBrk="1"/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设计</a:t>
            </a:r>
            <a:r>
              <a:rPr lang="zh-CN" altLang="zh-CN" sz="2000" dirty="0"/>
              <a:t>一个可进行复数运算的演示程序。 </a:t>
            </a:r>
          </a:p>
          <a:p>
            <a:pPr lvl="0" latinLnBrk="1"/>
            <a:r>
              <a:rPr lang="zh-CN" altLang="zh-CN" sz="2000" dirty="0"/>
              <a:t>要求：实现六种运算 </a:t>
            </a:r>
          </a:p>
          <a:p>
            <a:pPr lvl="0" latinLnBrk="1"/>
            <a:r>
              <a:rPr lang="zh-CN" altLang="zh-CN" sz="2000" dirty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）由输入的实部和虚部生成一个复数 </a:t>
            </a:r>
          </a:p>
          <a:p>
            <a:pPr lvl="0" latinLnBrk="1"/>
            <a:r>
              <a:rPr lang="zh-CN" altLang="zh-CN" sz="2000" dirty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）两个复数求和 </a:t>
            </a:r>
          </a:p>
          <a:p>
            <a:pPr lvl="0" latinLnBrk="1"/>
            <a:r>
              <a:rPr lang="zh-CN" altLang="zh-CN" sz="2000" dirty="0"/>
              <a:t>（</a:t>
            </a:r>
            <a:r>
              <a:rPr lang="en-US" altLang="zh-CN" sz="2000" dirty="0"/>
              <a:t>3</a:t>
            </a:r>
            <a:r>
              <a:rPr lang="zh-CN" altLang="zh-CN" sz="2000" dirty="0"/>
              <a:t>）两个复数求差 </a:t>
            </a:r>
          </a:p>
          <a:p>
            <a:pPr lvl="0" latinLnBrk="1"/>
            <a:r>
              <a:rPr lang="zh-CN" altLang="zh-CN" sz="2000" dirty="0"/>
              <a:t>（</a:t>
            </a:r>
            <a:r>
              <a:rPr lang="en-US" altLang="zh-CN" sz="2000" dirty="0"/>
              <a:t>4</a:t>
            </a:r>
            <a:r>
              <a:rPr lang="zh-CN" altLang="zh-CN" sz="2000" dirty="0"/>
              <a:t>）两个复数求积 </a:t>
            </a:r>
          </a:p>
          <a:p>
            <a:pPr lvl="0" latinLnBrk="1"/>
            <a:r>
              <a:rPr lang="zh-CN" altLang="zh-CN" sz="2000" dirty="0"/>
              <a:t>（</a:t>
            </a:r>
            <a:r>
              <a:rPr lang="en-US" altLang="zh-CN" sz="2000" dirty="0"/>
              <a:t>5</a:t>
            </a:r>
            <a:r>
              <a:rPr lang="zh-CN" altLang="zh-CN" sz="2000" dirty="0"/>
              <a:t>）从已知复数中分离出实部 </a:t>
            </a:r>
          </a:p>
          <a:p>
            <a:pPr lvl="0" latinLnBrk="1"/>
            <a:r>
              <a:rPr lang="zh-CN" altLang="zh-CN" sz="2000" dirty="0"/>
              <a:t>（</a:t>
            </a:r>
            <a:r>
              <a:rPr lang="en-US" altLang="zh-CN" sz="2000" dirty="0"/>
              <a:t>6</a:t>
            </a:r>
            <a:r>
              <a:rPr lang="zh-CN" altLang="zh-CN" sz="2000" dirty="0"/>
              <a:t>）从已知复数中分离出虚部 </a:t>
            </a:r>
          </a:p>
          <a:p>
            <a:pPr lvl="0" latinLnBrk="1"/>
            <a:r>
              <a:rPr lang="zh-CN" altLang="zh-CN" sz="2000" dirty="0"/>
              <a:t>（</a:t>
            </a:r>
            <a:r>
              <a:rPr lang="en-US" altLang="zh-CN" sz="2000" dirty="0"/>
              <a:t>7</a:t>
            </a:r>
            <a:r>
              <a:rPr lang="zh-CN" altLang="zh-CN" sz="2000" dirty="0"/>
              <a:t>）输出复数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0257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344</Words>
  <Application>Microsoft Office PowerPoint</Application>
  <PresentationFormat>全屏显示(4:3)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第一次上机实验:</vt:lpstr>
      <vt:lpstr>实验题目:</vt:lpstr>
      <vt:lpstr>附加实验题目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第一次上机实验:</dc:title>
  <dc:creator>jszx</dc:creator>
  <cp:lastModifiedBy>jszx</cp:lastModifiedBy>
  <cp:revision>1</cp:revision>
  <dcterms:created xsi:type="dcterms:W3CDTF">2017-09-22T02:52:42Z</dcterms:created>
  <dcterms:modified xsi:type="dcterms:W3CDTF">2017-09-22T02:55:14Z</dcterms:modified>
</cp:coreProperties>
</file>