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A91-7D52-4423-B4AE-5E660E36B186}" type="datetimeFigureOut">
              <a:rPr lang="en-US" smtClean="0"/>
              <a:t>26/5/2017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C09-AA0F-4FE4-AAF6-23C25404D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8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A91-7D52-4423-B4AE-5E660E36B186}" type="datetimeFigureOut">
              <a:rPr lang="en-US" smtClean="0"/>
              <a:t>26/5/2017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C09-AA0F-4FE4-AAF6-23C25404D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A91-7D52-4423-B4AE-5E660E36B186}" type="datetimeFigureOut">
              <a:rPr lang="en-US" smtClean="0"/>
              <a:t>26/5/2017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C09-AA0F-4FE4-AAF6-23C25404D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A91-7D52-4423-B4AE-5E660E36B186}" type="datetimeFigureOut">
              <a:rPr lang="en-US" smtClean="0"/>
              <a:t>26/5/2017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C09-AA0F-4FE4-AAF6-23C25404D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9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A91-7D52-4423-B4AE-5E660E36B186}" type="datetimeFigureOut">
              <a:rPr lang="en-US" smtClean="0"/>
              <a:t>26/5/2017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C09-AA0F-4FE4-AAF6-23C25404D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A91-7D52-4423-B4AE-5E660E36B186}" type="datetimeFigureOut">
              <a:rPr lang="en-US" smtClean="0"/>
              <a:t>26/5/2017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C09-AA0F-4FE4-AAF6-23C25404D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5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A91-7D52-4423-B4AE-5E660E36B186}" type="datetimeFigureOut">
              <a:rPr lang="en-US" smtClean="0"/>
              <a:t>26/5/2017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C09-AA0F-4FE4-AAF6-23C25404D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A91-7D52-4423-B4AE-5E660E36B186}" type="datetimeFigureOut">
              <a:rPr lang="en-US" smtClean="0"/>
              <a:t>26/5/2017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C09-AA0F-4FE4-AAF6-23C25404D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A91-7D52-4423-B4AE-5E660E36B186}" type="datetimeFigureOut">
              <a:rPr lang="en-US" smtClean="0"/>
              <a:t>26/5/2017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C09-AA0F-4FE4-AAF6-23C25404D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A91-7D52-4423-B4AE-5E660E36B186}" type="datetimeFigureOut">
              <a:rPr lang="en-US" smtClean="0"/>
              <a:t>26/5/2017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C09-AA0F-4FE4-AAF6-23C25404D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1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6A91-7D52-4423-B4AE-5E660E36B186}" type="datetimeFigureOut">
              <a:rPr lang="en-US" smtClean="0"/>
              <a:t>26/5/2017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C09-AA0F-4FE4-AAF6-23C25404D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8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6A91-7D52-4423-B4AE-5E660E36B186}" type="datetimeFigureOut">
              <a:rPr lang="en-US" smtClean="0"/>
              <a:t>26/5/2017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AC09-AA0F-4FE4-AAF6-23C25404D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o7planning.org/vi/10283/huong-dan-su-dung-github-voi-github-deskto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indows.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HƯỚNG DẪN SỬ DỤNG GITHUB VỚI GITHUB DESKTOP</a:t>
            </a:r>
            <a:endParaRPr lang="en-US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NHÓM A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Minh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vi-VN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Download &amp; cài đặt GitHub Desktop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>
                <a:latin typeface="+mj-lt"/>
              </a:rPr>
              <a:t>GitHub</a:t>
            </a:r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đã được cài đặt thành công</a:t>
            </a:r>
            <a:r>
              <a:rPr lang="vi-VN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82" y="2438400"/>
            <a:ext cx="3513636" cy="40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Desktop</a:t>
            </a:r>
            <a:endParaRPr lang="en-US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Đăng nhập trên </a:t>
            </a:r>
            <a:r>
              <a:rPr lang="vi-VN" b="1" dirty="0">
                <a:latin typeface="+mj-lt"/>
              </a:rPr>
              <a:t>GitHub Desktop</a:t>
            </a:r>
            <a:r>
              <a:rPr lang="vi-VN" dirty="0">
                <a:latin typeface="+mj-lt"/>
              </a:rPr>
              <a:t> để kết nối vào tài khoản </a:t>
            </a:r>
            <a:r>
              <a:rPr lang="vi-VN" b="1" dirty="0">
                <a:latin typeface="+mj-lt"/>
              </a:rPr>
              <a:t>GitHub </a:t>
            </a:r>
            <a:r>
              <a:rPr lang="vi-VN" dirty="0">
                <a:latin typeface="+mj-lt"/>
              </a:rPr>
              <a:t>của bạn.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95600"/>
            <a:ext cx="5943600" cy="35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Desktop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vi-VN" dirty="0">
                <a:latin typeface="+mj-lt"/>
              </a:rPr>
              <a:t>Cho tới lúc này trên máy tính của bạn chưa có một </a:t>
            </a:r>
            <a:r>
              <a:rPr lang="vi-VN" b="1" dirty="0">
                <a:latin typeface="+mj-lt"/>
              </a:rPr>
              <a:t>Local Repository</a:t>
            </a:r>
            <a:r>
              <a:rPr lang="vi-VN" dirty="0">
                <a:latin typeface="+mj-lt"/>
              </a:rPr>
              <a:t> nào.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06" y="1676400"/>
            <a:ext cx="562878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Repository</a:t>
            </a:r>
            <a:endParaRPr lang="en-US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Sau khi đăng ký xong tài khoản </a:t>
            </a:r>
            <a:r>
              <a:rPr lang="vi-VN" b="1" dirty="0">
                <a:latin typeface="+mj-lt"/>
              </a:rPr>
              <a:t>GitHub</a:t>
            </a:r>
            <a:r>
              <a:rPr lang="vi-VN" dirty="0">
                <a:latin typeface="+mj-lt"/>
              </a:rPr>
              <a:t>, và đăng nhập vào. Bạn có thể tạo một </a:t>
            </a:r>
            <a:r>
              <a:rPr lang="vi-VN" b="1" dirty="0">
                <a:latin typeface="+mj-lt"/>
              </a:rPr>
              <a:t>GitHub Repository</a:t>
            </a:r>
            <a:r>
              <a:rPr lang="vi-VN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09265"/>
            <a:ext cx="5181600" cy="32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Repository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6" y="1600200"/>
            <a:ext cx="7334628" cy="4525963"/>
          </a:xfrm>
        </p:spPr>
      </p:pic>
    </p:spTree>
    <p:extLst>
      <p:ext uri="{BB962C8B-B14F-4D97-AF65-F5344CB8AC3E}">
        <p14:creationId xmlns:p14="http://schemas.microsoft.com/office/powerpoint/2010/main" val="41634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Repository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>
                <a:latin typeface="+mj-lt"/>
              </a:rPr>
              <a:t>Repository</a:t>
            </a:r>
            <a:r>
              <a:rPr lang="en-US" dirty="0" smtClean="0">
                <a:latin typeface="+mj-lt"/>
              </a:rPr>
              <a:t> </a:t>
            </a:r>
            <a:r>
              <a:rPr lang="vi-VN" dirty="0" smtClean="0">
                <a:latin typeface="+mj-lt"/>
              </a:rPr>
              <a:t>đã </a:t>
            </a:r>
            <a:r>
              <a:rPr lang="vi-VN" dirty="0">
                <a:latin typeface="+mj-lt"/>
              </a:rPr>
              <a:t>được tạo ra</a:t>
            </a:r>
            <a:r>
              <a:rPr lang="vi-VN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705600" cy="407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Desktop</a:t>
            </a:r>
            <a:endParaRPr lang="ru-RU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Trước hết cần chọn một thư mục rỗng để làm vị trí chứa dữ liệu địa phương.</a:t>
            </a:r>
          </a:p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Chẳng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hạn: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:/GITHUB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429000"/>
            <a:ext cx="5943600" cy="313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7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Desktop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Trên </a:t>
            </a:r>
            <a:r>
              <a:rPr lang="vi-VN" b="1" dirty="0">
                <a:latin typeface="+mj-lt"/>
              </a:rPr>
              <a:t>GitHub Desktop</a:t>
            </a:r>
            <a:r>
              <a:rPr lang="vi-VN" dirty="0">
                <a:latin typeface="+mj-lt"/>
              </a:rPr>
              <a:t>, lựa chọn một </a:t>
            </a:r>
            <a:r>
              <a:rPr lang="vi-VN" b="1" dirty="0">
                <a:latin typeface="+mj-lt"/>
              </a:rPr>
              <a:t>Repository</a:t>
            </a:r>
            <a:r>
              <a:rPr lang="vi-VN" dirty="0">
                <a:latin typeface="+mj-lt"/>
              </a:rPr>
              <a:t> bạn đã tạo trên </a:t>
            </a:r>
            <a:r>
              <a:rPr lang="vi-VN" b="1" dirty="0">
                <a:latin typeface="+mj-lt"/>
              </a:rPr>
              <a:t>GitHub</a:t>
            </a:r>
            <a:r>
              <a:rPr lang="vi-VN" dirty="0">
                <a:latin typeface="+mj-lt"/>
              </a:rPr>
              <a:t> để </a:t>
            </a:r>
            <a:r>
              <a:rPr lang="vi-VN" b="1" dirty="0">
                <a:latin typeface="+mj-lt"/>
              </a:rPr>
              <a:t>Clone</a:t>
            </a:r>
            <a:r>
              <a:rPr lang="vi-VN" dirty="0">
                <a:latin typeface="+mj-lt"/>
              </a:rPr>
              <a:t> </a:t>
            </a:r>
            <a:r>
              <a:rPr lang="vi-VN" dirty="0" smtClean="0">
                <a:latin typeface="+mj-lt"/>
              </a:rPr>
              <a:t>thành </a:t>
            </a:r>
            <a:r>
              <a:rPr lang="vi-VN" dirty="0">
                <a:latin typeface="+mj-lt"/>
              </a:rPr>
              <a:t>một bản ở máy tính địa phương của bạn</a:t>
            </a:r>
            <a:r>
              <a:rPr lang="vi-VN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241964"/>
            <a:ext cx="5584836" cy="33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Desktop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vi-VN" dirty="0" smtClean="0">
                <a:latin typeface="+mj-lt"/>
              </a:rPr>
              <a:t>Lúc </a:t>
            </a:r>
            <a:r>
              <a:rPr lang="vi-VN" dirty="0">
                <a:latin typeface="+mj-lt"/>
              </a:rPr>
              <a:t>này trên </a:t>
            </a:r>
            <a:r>
              <a:rPr lang="vi-VN" b="1" dirty="0">
                <a:latin typeface="+mj-lt"/>
              </a:rPr>
              <a:t>GitHub Desktop</a:t>
            </a:r>
            <a:r>
              <a:rPr lang="vi-VN" dirty="0">
                <a:latin typeface="+mj-lt"/>
              </a:rPr>
              <a:t> bạn sẽ thấy một </a:t>
            </a:r>
            <a:r>
              <a:rPr lang="vi-VN" b="1" dirty="0">
                <a:latin typeface="+mj-lt"/>
              </a:rPr>
              <a:t>Local Repository</a:t>
            </a:r>
            <a:r>
              <a:rPr lang="vi-VN" dirty="0">
                <a:latin typeface="+mj-lt"/>
              </a:rPr>
              <a:t> đã được tạo </a:t>
            </a:r>
            <a:r>
              <a:rPr lang="vi-VN" dirty="0" smtClean="0">
                <a:latin typeface="+mj-lt"/>
              </a:rPr>
              <a:t>ra.</a:t>
            </a:r>
            <a:endParaRPr lang="en-US" dirty="0" smtClean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76" y="1447800"/>
            <a:ext cx="3562847" cy="344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Desktop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78" y="1600200"/>
            <a:ext cx="7554243" cy="4525963"/>
          </a:xfrm>
        </p:spPr>
      </p:pic>
    </p:spTree>
    <p:extLst>
      <p:ext uri="{BB962C8B-B14F-4D97-AF65-F5344CB8AC3E}">
        <p14:creationId xmlns:p14="http://schemas.microsoft.com/office/powerpoint/2010/main" val="29021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1. </a:t>
            </a:r>
            <a:r>
              <a:rPr lang="vi-VN" dirty="0" smtClean="0">
                <a:solidFill>
                  <a:schemeClr val="accent3"/>
                </a:solidFill>
              </a:rPr>
              <a:t>Nguyên </a:t>
            </a:r>
            <a:r>
              <a:rPr lang="vi-VN" dirty="0">
                <a:solidFill>
                  <a:schemeClr val="accent3"/>
                </a:solidFill>
              </a:rPr>
              <a:t>tắc hoạt </a:t>
            </a:r>
            <a:r>
              <a:rPr lang="vi-VN" dirty="0" smtClean="0">
                <a:solidFill>
                  <a:schemeClr val="accent3"/>
                </a:solidFill>
              </a:rPr>
              <a:t>động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>
                <a:latin typeface="+mj-lt"/>
              </a:rPr>
              <a:t>Để làm việc với </a:t>
            </a:r>
            <a:r>
              <a:rPr lang="vi-VN" b="1" dirty="0">
                <a:latin typeface="+mj-lt"/>
              </a:rPr>
              <a:t>GitHub </a:t>
            </a:r>
            <a:r>
              <a:rPr lang="vi-VN" dirty="0">
                <a:latin typeface="+mj-lt"/>
              </a:rPr>
              <a:t>bạn cần</a:t>
            </a:r>
            <a:r>
              <a:rPr lang="vi-VN" dirty="0" smtClean="0">
                <a:latin typeface="+mj-lt"/>
              </a:rPr>
              <a:t>: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 smtClean="0">
                <a:latin typeface="+mj-lt"/>
              </a:rPr>
              <a:t>Đăng </a:t>
            </a:r>
            <a:r>
              <a:rPr lang="vi-VN" dirty="0">
                <a:latin typeface="+mj-lt"/>
              </a:rPr>
              <a:t>ký một tài khoản </a:t>
            </a:r>
            <a:r>
              <a:rPr lang="vi-VN" b="1" dirty="0">
                <a:latin typeface="+mj-lt"/>
              </a:rPr>
              <a:t>GitHub </a:t>
            </a:r>
            <a:r>
              <a:rPr lang="vi-VN" dirty="0">
                <a:latin typeface="+mj-lt"/>
              </a:rPr>
              <a:t>và tạo một </a:t>
            </a:r>
            <a:r>
              <a:rPr lang="vi-VN" b="1" dirty="0">
                <a:latin typeface="+mj-lt"/>
              </a:rPr>
              <a:t>Repository</a:t>
            </a:r>
            <a:r>
              <a:rPr lang="vi-VN" dirty="0">
                <a:latin typeface="+mj-lt"/>
              </a:rPr>
              <a:t> (</a:t>
            </a:r>
            <a:r>
              <a:rPr lang="vi-VN" b="1" dirty="0">
                <a:latin typeface="+mj-lt"/>
              </a:rPr>
              <a:t>GitHub Repository</a:t>
            </a:r>
            <a:r>
              <a:rPr lang="vi-VN" dirty="0" smtClean="0">
                <a:latin typeface="+mj-lt"/>
              </a:rPr>
              <a:t>).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 smtClean="0">
                <a:latin typeface="+mj-lt"/>
              </a:rPr>
              <a:t>Cài đặt </a:t>
            </a:r>
            <a:r>
              <a:rPr lang="vi-VN" b="1" dirty="0" smtClean="0">
                <a:latin typeface="+mj-lt"/>
              </a:rPr>
              <a:t>GitHub Desktop</a:t>
            </a:r>
            <a:r>
              <a:rPr lang="vi-VN" dirty="0" smtClean="0">
                <a:latin typeface="+mj-lt"/>
              </a:rPr>
              <a:t>, một công cụ trực quan quản lý </a:t>
            </a:r>
            <a:r>
              <a:rPr lang="vi-VN" b="1" dirty="0" smtClean="0">
                <a:latin typeface="+mj-lt"/>
              </a:rPr>
              <a:t>Local Repository</a:t>
            </a:r>
            <a:r>
              <a:rPr lang="vi-VN" dirty="0" smtClean="0">
                <a:latin typeface="+mj-lt"/>
              </a:rPr>
              <a:t> (Kho chứa dữ liệu địa phương).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 smtClean="0">
                <a:latin typeface="+mj-lt"/>
              </a:rPr>
              <a:t>Cấu </a:t>
            </a:r>
            <a:r>
              <a:rPr lang="vi-VN" dirty="0">
                <a:latin typeface="+mj-lt"/>
              </a:rPr>
              <a:t>hình để có thể đồng bộ hóa dữ liệu bằng </a:t>
            </a:r>
            <a:r>
              <a:rPr lang="vi-VN" b="1" dirty="0">
                <a:latin typeface="+mj-lt"/>
              </a:rPr>
              <a:t>GitHub Desktop</a:t>
            </a:r>
            <a:r>
              <a:rPr lang="vi-VN" dirty="0">
                <a:latin typeface="+mj-lt"/>
              </a:rPr>
              <a:t> lên </a:t>
            </a:r>
            <a:r>
              <a:rPr lang="vi-VN" b="1" dirty="0">
                <a:latin typeface="+mj-lt"/>
              </a:rPr>
              <a:t>Repository server</a:t>
            </a:r>
            <a:r>
              <a:rPr lang="vi-VN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52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Desktop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Và trên thư mục tại ổ cứng, một thư mục con đã được </a:t>
            </a:r>
            <a:r>
              <a:rPr lang="vi-VN" dirty="0" smtClean="0">
                <a:latin typeface="+mj-lt"/>
              </a:rPr>
              <a:t>tạo </a:t>
            </a:r>
            <a:r>
              <a:rPr lang="vi-VN" dirty="0">
                <a:latin typeface="+mj-lt"/>
              </a:rPr>
              <a:t>ra</a:t>
            </a:r>
            <a:r>
              <a:rPr lang="vi-VN" dirty="0" smtClean="0">
                <a:latin typeface="+mj-lt"/>
              </a:rPr>
              <a:t>:</a:t>
            </a:r>
            <a:endParaRPr lang="en-US" dirty="0" smtClean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59725"/>
            <a:ext cx="6705600" cy="35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Desktop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Copy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Local Repository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20" y="2819400"/>
            <a:ext cx="6344160" cy="376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Desktop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>
                <a:latin typeface="Times New Roman" pitchFamily="18" charset="0"/>
                <a:cs typeface="Times New Roman" pitchFamily="18" charset="0"/>
              </a:rPr>
              <a:t>GitHub Desktop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 ngay lập tức nhận biết được các thay đổi tại 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Local Repository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19400"/>
            <a:ext cx="6248400" cy="37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Desktop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(Comment)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Commit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19400"/>
            <a:ext cx="6400800" cy="38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Desktop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4" y="1600200"/>
            <a:ext cx="7609952" cy="4525963"/>
          </a:xfrm>
        </p:spPr>
      </p:pic>
    </p:spTree>
    <p:extLst>
      <p:ext uri="{BB962C8B-B14F-4D97-AF65-F5344CB8AC3E}">
        <p14:creationId xmlns:p14="http://schemas.microsoft.com/office/powerpoint/2010/main" val="1667413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Desktop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Cuối cùng là công khai cho mọi người có thể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xem: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19400"/>
            <a:ext cx="6248400" cy="37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Desktop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Server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43200"/>
            <a:ext cx="6400800" cy="383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lục</a:t>
            </a:r>
            <a:endParaRPr lang="ru-RU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Nguyên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tắc hoạt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Đăng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ký tài khoản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GitHub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Download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&amp; cài đặt GitHub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Desktop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Chạy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GitHub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Desktop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Tạo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GitHub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Repository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Kết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nối GitHub và GitHub Desktop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64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ham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http://o7planning.org/vi/10283/huong-dan-su-dung-github-voi-github-desktop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endParaRPr lang="ru-RU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Cám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ơn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Thầy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và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các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bạn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theo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dõi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thuyết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trình</a:t>
            </a:r>
            <a:r>
              <a:rPr lang="en-US" dirty="0" smtClean="0">
                <a:solidFill>
                  <a:schemeClr val="accent3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3473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1. </a:t>
            </a:r>
            <a:r>
              <a:rPr lang="vi-VN" dirty="0" smtClean="0">
                <a:solidFill>
                  <a:schemeClr val="accent3"/>
                </a:solidFill>
              </a:rPr>
              <a:t>Nguyên </a:t>
            </a:r>
            <a:r>
              <a:rPr lang="vi-VN" dirty="0" smtClean="0">
                <a:solidFill>
                  <a:schemeClr val="accent3"/>
                </a:solidFill>
              </a:rPr>
              <a:t>tắc hoạt 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Hãy xem hình minh họa dưới đây</a:t>
            </a:r>
            <a:r>
              <a:rPr lang="vi-VN" dirty="0" smtClean="0">
                <a:latin typeface="+mj-lt"/>
              </a:rPr>
              <a:t>:</a:t>
            </a:r>
            <a:endParaRPr lang="en-US" dirty="0" smtClean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24" y="2362200"/>
            <a:ext cx="4612152" cy="40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vi-VN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Đăng </a:t>
            </a:r>
            <a:r>
              <a:rPr lang="vi-VN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ký tài khoản </a:t>
            </a:r>
            <a:r>
              <a:rPr lang="vi-VN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endParaRPr lang="en-US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Trước hết bạn cần phải đăng ký miễn phí một tài khoản GitHub. Bạn có thể vào trang chủ của GitHut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tại: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834314"/>
            <a:ext cx="3505200" cy="2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vi-VN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Đăng </a:t>
            </a:r>
            <a:r>
              <a:rPr lang="vi-VN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ký tài khoản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Việc đăng ký một tài khoản là đơn giản, bạn chỉ cần nhập </a:t>
            </a:r>
            <a:r>
              <a:rPr lang="en-US" b="1" dirty="0" smtClean="0">
                <a:latin typeface="+mj-lt"/>
              </a:rPr>
              <a:t>U</a:t>
            </a:r>
            <a:r>
              <a:rPr lang="vi-VN" b="1" dirty="0" smtClean="0">
                <a:latin typeface="+mj-lt"/>
              </a:rPr>
              <a:t>sername/</a:t>
            </a:r>
            <a:r>
              <a:rPr lang="en-US" b="1" dirty="0" smtClean="0">
                <a:latin typeface="+mj-lt"/>
              </a:rPr>
              <a:t>P</a:t>
            </a:r>
            <a:r>
              <a:rPr lang="vi-VN" b="1" dirty="0" smtClean="0">
                <a:latin typeface="+mj-lt"/>
              </a:rPr>
              <a:t>assword</a:t>
            </a:r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và địa chỉ </a:t>
            </a:r>
            <a:r>
              <a:rPr lang="en-US" b="1" dirty="0" smtClean="0">
                <a:latin typeface="+mj-lt"/>
              </a:rPr>
              <a:t>E</a:t>
            </a:r>
            <a:r>
              <a:rPr lang="vi-VN" b="1" dirty="0" smtClean="0">
                <a:latin typeface="+mj-lt"/>
              </a:rPr>
              <a:t>mail</a:t>
            </a:r>
            <a:r>
              <a:rPr lang="vi-VN" dirty="0">
                <a:latin typeface="+mj-lt"/>
              </a:rPr>
              <a:t>. Sau khi đăng ký xong bạn cần vào Email kích hoạt tài khoản. Mọi việc hoàn thành.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18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vi-VN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Download </a:t>
            </a:r>
            <a:r>
              <a:rPr lang="vi-VN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&amp; cài đặt GitHub </a:t>
            </a:r>
            <a:r>
              <a:rPr lang="vi-VN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Desktop</a:t>
            </a:r>
            <a:endParaRPr lang="en-US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Để </a:t>
            </a:r>
            <a:r>
              <a:rPr lang="vi-VN" dirty="0" smtClean="0">
                <a:latin typeface="+mj-lt"/>
              </a:rPr>
              <a:t>download</a:t>
            </a:r>
            <a:r>
              <a:rPr lang="en-US" dirty="0" smtClean="0">
                <a:latin typeface="+mj-lt"/>
              </a:rPr>
              <a:t> </a:t>
            </a:r>
            <a:r>
              <a:rPr lang="vi-VN" b="1" dirty="0" smtClean="0">
                <a:latin typeface="+mj-lt"/>
              </a:rPr>
              <a:t>GitHub Desktop</a:t>
            </a:r>
            <a:r>
              <a:rPr lang="en-US" dirty="0" smtClean="0">
                <a:latin typeface="+mj-lt"/>
              </a:rPr>
              <a:t> </a:t>
            </a:r>
            <a:r>
              <a:rPr lang="vi-VN" dirty="0" smtClean="0">
                <a:latin typeface="+mj-lt"/>
              </a:rPr>
              <a:t>bạn </a:t>
            </a:r>
            <a:r>
              <a:rPr lang="vi-VN" dirty="0">
                <a:latin typeface="+mj-lt"/>
              </a:rPr>
              <a:t>vào địa chỉ</a:t>
            </a:r>
            <a:r>
              <a:rPr lang="vi-VN" dirty="0" smtClean="0">
                <a:latin typeface="+mj-lt"/>
              </a:rPr>
              <a:t>:</a:t>
            </a:r>
            <a:endParaRPr lang="en-US" dirty="0" smtClean="0">
              <a:latin typeface="+mj-lt"/>
            </a:endParaRPr>
          </a:p>
          <a:p>
            <a:r>
              <a:rPr lang="en-US" dirty="0">
                <a:hlinkClick r:id="rId2"/>
              </a:rPr>
              <a:t>https://windows.github.com/</a:t>
            </a:r>
            <a:endParaRPr lang="en-US" dirty="0"/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71" y="3352800"/>
            <a:ext cx="44516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vi-VN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Download &amp; cài đặt GitHub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Sau khi download xong, bạn cần cài đặt </a:t>
            </a:r>
            <a:r>
              <a:rPr lang="vi-VN" b="1" dirty="0">
                <a:latin typeface="+mj-lt"/>
              </a:rPr>
              <a:t>GitHub Desktop</a:t>
            </a:r>
            <a:r>
              <a:rPr lang="vi-VN" dirty="0">
                <a:latin typeface="+mj-lt"/>
              </a:rPr>
              <a:t> vào máy tính</a:t>
            </a:r>
            <a:r>
              <a:rPr lang="vi-VN" dirty="0" smtClean="0">
                <a:latin typeface="+mj-lt"/>
              </a:rPr>
              <a:t>: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99" y="2895600"/>
            <a:ext cx="3200402" cy="354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vi-VN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Download &amp; cài đặt GitHub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 dirty="0">
                <a:latin typeface="+mj-lt"/>
              </a:rPr>
              <a:t>Bộ cài đặt sẽ download và cài đặt thư viện bắt buộc </a:t>
            </a:r>
            <a:r>
              <a:rPr lang="vi-VN" b="1" dirty="0" smtClean="0">
                <a:latin typeface="+mj-lt"/>
              </a:rPr>
              <a:t>Microsoft </a:t>
            </a:r>
            <a:r>
              <a:rPr lang="vi-VN" b="1" dirty="0">
                <a:latin typeface="+mj-lt"/>
              </a:rPr>
              <a:t>.Net</a:t>
            </a:r>
            <a:r>
              <a:rPr lang="vi-VN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vi-VN" dirty="0">
                <a:latin typeface="+mj-lt"/>
              </a:rPr>
              <a:t>Chờ cho tới khi tiến trình download hoàn thành. Gói thư viện </a:t>
            </a:r>
            <a:r>
              <a:rPr lang="vi-VN" b="1" dirty="0">
                <a:latin typeface="+mj-lt"/>
              </a:rPr>
              <a:t>.Net</a:t>
            </a:r>
            <a:r>
              <a:rPr lang="vi-VN" dirty="0">
                <a:latin typeface="+mj-lt"/>
              </a:rPr>
              <a:t> sẽ được cài đặt vào máy tính của bạn.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54" y="2819400"/>
            <a:ext cx="513469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vi-VN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Download &amp; cài đặt GitHub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Bộ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cài đặt tiếp tục cài đặt 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GitHub Desktop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43" y="2438400"/>
            <a:ext cx="5830114" cy="30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3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540</Words>
  <Application>Microsoft Office PowerPoint</Application>
  <PresentationFormat>On-screen Show (4:3)</PresentationFormat>
  <Paragraphs>88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HƯỚNG DẪN SỬ DỤNG GITHUB VỚI GITHUB DESKTOP</vt:lpstr>
      <vt:lpstr>1. Nguyên tắc hoạt động</vt:lpstr>
      <vt:lpstr>1. Nguyên tắc hoạt động</vt:lpstr>
      <vt:lpstr>2. Đăng ký tài khoản GitHub</vt:lpstr>
      <vt:lpstr>2. Đăng ký tài khoản GitHub</vt:lpstr>
      <vt:lpstr>3. Download &amp; cài đặt GitHub Desktop</vt:lpstr>
      <vt:lpstr>3. Download &amp; cài đặt GitHub Desktop</vt:lpstr>
      <vt:lpstr>3. Download &amp; cài đặt GitHub Desktop</vt:lpstr>
      <vt:lpstr>3. Download &amp; cài đặt GitHub Desktop</vt:lpstr>
      <vt:lpstr>3. Download &amp; cài đặt GitHub Desktop</vt:lpstr>
      <vt:lpstr>4. Chạy GitHub Desktop</vt:lpstr>
      <vt:lpstr>4. Chạy GitHub Desktop</vt:lpstr>
      <vt:lpstr>5. Tạo GitHub Repository</vt:lpstr>
      <vt:lpstr>5. Tạo GitHub Repository</vt:lpstr>
      <vt:lpstr>5. Tạo GitHub Repository</vt:lpstr>
      <vt:lpstr>6. Kết nối GitHub và GitHub Desktop</vt:lpstr>
      <vt:lpstr>6. Kết nối GitHub và GitHub Desktop</vt:lpstr>
      <vt:lpstr>6. Kết nối GitHub và GitHub Desktop</vt:lpstr>
      <vt:lpstr>6. Kết nối GitHub và GitHub Desktop</vt:lpstr>
      <vt:lpstr>6. Kết nối GitHub và GitHub Desktop</vt:lpstr>
      <vt:lpstr>6. Kết nối GitHub và GitHub Desktop</vt:lpstr>
      <vt:lpstr>6. Kết nối GitHub và GitHub Desktop</vt:lpstr>
      <vt:lpstr>6. Kết nối GitHub và GitHub Desktop</vt:lpstr>
      <vt:lpstr>6. Kết nối GitHub và GitHub Desktop</vt:lpstr>
      <vt:lpstr>6. Kết nối GitHub và GitHub Desktop</vt:lpstr>
      <vt:lpstr>6. Kết nối GitHub và GitHub Desktop</vt:lpstr>
      <vt:lpstr>Mục lục</vt:lpstr>
      <vt:lpstr>Tham khảo</vt:lpstr>
      <vt:lpstr>Nhóm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SỬ DỤNG GITHUB</dc:title>
  <dc:creator>IT</dc:creator>
  <cp:lastModifiedBy>MX</cp:lastModifiedBy>
  <cp:revision>95</cp:revision>
  <dcterms:created xsi:type="dcterms:W3CDTF">2017-05-25T12:04:57Z</dcterms:created>
  <dcterms:modified xsi:type="dcterms:W3CDTF">2017-05-26T15:55:31Z</dcterms:modified>
</cp:coreProperties>
</file>