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6" r:id="rId3"/>
    <p:sldId id="257" r:id="rId4"/>
    <p:sldId id="273" r:id="rId5"/>
    <p:sldId id="268" r:id="rId6"/>
    <p:sldId id="259" r:id="rId7"/>
    <p:sldId id="275" r:id="rId8"/>
    <p:sldId id="276" r:id="rId9"/>
    <p:sldId id="269" r:id="rId10"/>
    <p:sldId id="260" r:id="rId11"/>
    <p:sldId id="261" r:id="rId12"/>
    <p:sldId id="262" r:id="rId13"/>
    <p:sldId id="270" r:id="rId14"/>
    <p:sldId id="264" r:id="rId15"/>
    <p:sldId id="265" r:id="rId16"/>
    <p:sldId id="271" r:id="rId1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A3B2C1"/>
    <a:srgbClr val="96F371"/>
    <a:srgbClr val="6AB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>
      <p:cViewPr varScale="1">
        <p:scale>
          <a:sx n="54" d="100"/>
          <a:sy n="54" d="100"/>
        </p:scale>
        <p:origin x="9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1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9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A8A85614-A79E-41F2-B509-7A4A955060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0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911B1B19-18A7-46BE-88D9-2164BF8B4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2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429000"/>
            <a:ext cx="8382000" cy="838200"/>
          </a:xfrm>
        </p:spPr>
        <p:txBody>
          <a:bodyPr/>
          <a:lstStyle>
            <a:lvl1pPr>
              <a:defRPr b="1">
                <a:solidFill>
                  <a:srgbClr val="00548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533400"/>
          </a:xfrm>
        </p:spPr>
        <p:txBody>
          <a:bodyPr/>
          <a:lstStyle>
            <a:lvl1pPr marL="0" indent="0" algn="ctr">
              <a:buFont typeface="Times" charset="0"/>
              <a:buNone/>
              <a:defRPr sz="25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A1DDAA-9DEF-C793-E234-9C1E036F06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228600"/>
            <a:ext cx="1319514" cy="12134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85800" y="1674812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57600" y="63246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43F038F-B3AC-45EB-9E06-50685942F90C}" type="slidenum">
              <a:rPr lang="en-US" sz="1100" smtClean="0"/>
              <a:pPr algn="ctr"/>
              <a:t>‹#›</a:t>
            </a:fld>
            <a:endParaRPr lang="en-US" sz="11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9" name="Picture 1" descr="CMU_logo_horiz_187 red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96851" y="153988"/>
            <a:ext cx="2851150" cy="255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16B1DB-5E49-1EA2-8C18-34B3643D7DA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91400" y="6096000"/>
            <a:ext cx="1388962" cy="5635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01084-855B-7A14-7B94-9676F8FD17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Integrability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B36A0-0DB5-E55B-C3CD-0FC0146C64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41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03D25-B569-D186-05CF-D293C8653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interfaces -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120CD-F76F-A1A4-35F5-CA823547E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achieved through</a:t>
            </a:r>
            <a:r>
              <a:rPr lang="en-US" baseline="0" dirty="0"/>
              <a:t> standards</a:t>
            </a:r>
          </a:p>
          <a:p>
            <a:pPr lvl="1"/>
            <a:r>
              <a:rPr lang="en-US" dirty="0"/>
              <a:t>HTTP</a:t>
            </a:r>
          </a:p>
          <a:p>
            <a:pPr lvl="1"/>
            <a:r>
              <a:rPr lang="en-US" baseline="0" dirty="0"/>
              <a:t>REST</a:t>
            </a:r>
          </a:p>
          <a:p>
            <a:pPr lvl="1"/>
            <a:r>
              <a:rPr lang="en-US" dirty="0"/>
              <a:t>SOAP</a:t>
            </a:r>
          </a:p>
          <a:p>
            <a:pPr lvl="1"/>
            <a:r>
              <a:rPr lang="en-US" baseline="0" dirty="0"/>
              <a:t>XML </a:t>
            </a:r>
          </a:p>
          <a:p>
            <a:pPr lvl="1"/>
            <a:r>
              <a:rPr lang="en-US" dirty="0"/>
              <a:t>…</a:t>
            </a:r>
          </a:p>
          <a:p>
            <a:pPr lvl="0"/>
            <a:r>
              <a:rPr lang="en-US" dirty="0"/>
              <a:t>May involve</a:t>
            </a:r>
            <a:r>
              <a:rPr lang="en-US" baseline="0" dirty="0"/>
              <a:t> both syntax and sequence. E.g.</a:t>
            </a:r>
          </a:p>
          <a:p>
            <a:pPr lvl="1"/>
            <a:r>
              <a:rPr lang="en-US" dirty="0"/>
              <a:t>Must initialize component prior to invoking it.</a:t>
            </a:r>
          </a:p>
        </p:txBody>
      </p:sp>
    </p:spTree>
    <p:extLst>
      <p:ext uri="{BB962C8B-B14F-4D97-AF65-F5344CB8AC3E}">
        <p14:creationId xmlns:p14="http://schemas.microsoft.com/office/powerpoint/2010/main" val="686691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AB94-4089-814D-D533-A53E3C3AA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/>
              <a:t>Managing interfaces –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30673-F59D-139A-7F87-CED5A8CF6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agreement between parties wishing to interoperate. E.g.</a:t>
            </a:r>
          </a:p>
          <a:p>
            <a:pPr lvl="1"/>
            <a:r>
              <a:rPr lang="en-US" dirty="0"/>
              <a:t>What is a residential address? Differs in various portions of the world. May be number, street, city, state. </a:t>
            </a:r>
          </a:p>
          <a:p>
            <a:pPr lvl="1"/>
            <a:r>
              <a:rPr lang="en-US" dirty="0"/>
              <a:t>May be telephone pole number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 third party may define</a:t>
            </a:r>
            <a:r>
              <a:rPr lang="en-US" baseline="0" dirty="0"/>
              <a:t> agreed upon interpretation.</a:t>
            </a:r>
          </a:p>
          <a:p>
            <a:pPr lvl="1"/>
            <a:r>
              <a:rPr lang="en-US" dirty="0"/>
              <a:t>Domain specific organization</a:t>
            </a:r>
            <a:r>
              <a:rPr lang="en-US" baseline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5153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B56E8-A1FA-ACEE-89FD-0B5D890B1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 dirty="0"/>
              <a:t>Managing interfaces –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27FE9-0779-2C7A-4C85-1DA308073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require translation from one</a:t>
            </a:r>
            <a:r>
              <a:rPr lang="en-US" baseline="0" dirty="0"/>
              <a:t> representation to another</a:t>
            </a:r>
          </a:p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20427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A66B2-E710-FAB7-9395-8D8AE1CA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7F6AE-D3AA-E87E-D166-BA54E1362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Introduction</a:t>
            </a:r>
          </a:p>
          <a:p>
            <a:r>
              <a:rPr lang="en-US" dirty="0"/>
              <a:t>Locating</a:t>
            </a:r>
            <a:r>
              <a:rPr lang="en-US" baseline="0" dirty="0"/>
              <a:t> component with which to interoperate</a:t>
            </a:r>
            <a:endParaRPr lang="en-US" dirty="0"/>
          </a:p>
          <a:p>
            <a:r>
              <a:rPr lang="en-US" dirty="0"/>
              <a:t>Managing interfaces</a:t>
            </a:r>
          </a:p>
          <a:p>
            <a:r>
              <a:rPr lang="en-US" b="1" dirty="0"/>
              <a:t>Message bus</a:t>
            </a:r>
          </a:p>
        </p:txBody>
      </p:sp>
    </p:spTree>
    <p:extLst>
      <p:ext uri="{BB962C8B-B14F-4D97-AF65-F5344CB8AC3E}">
        <p14:creationId xmlns:p14="http://schemas.microsoft.com/office/powerpoint/2010/main" val="2443203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A872-58DC-3A4B-2206-4EBCCAFA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05" y="576590"/>
            <a:ext cx="8610600" cy="1143000"/>
          </a:xfrm>
        </p:spPr>
        <p:txBody>
          <a:bodyPr/>
          <a:lstStyle/>
          <a:p>
            <a:r>
              <a:rPr lang="en-US" dirty="0"/>
              <a:t>Common pattern – message bus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9154CD-F9A4-F729-3D4F-3E0CECEB79FD}"/>
              </a:ext>
            </a:extLst>
          </p:cNvPr>
          <p:cNvSpPr/>
          <p:nvPr/>
        </p:nvSpPr>
        <p:spPr bwMode="auto">
          <a:xfrm>
            <a:off x="2057400" y="3708232"/>
            <a:ext cx="548640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Message Bus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B3EDCD-5832-0429-DCD0-68D6AAD6E40F}"/>
              </a:ext>
            </a:extLst>
          </p:cNvPr>
          <p:cNvSpPr/>
          <p:nvPr/>
        </p:nvSpPr>
        <p:spPr bwMode="auto">
          <a:xfrm>
            <a:off x="952500" y="1955632"/>
            <a:ext cx="22098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Component 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B6CFDF-4398-B26A-2A81-BE5621F8806D}"/>
              </a:ext>
            </a:extLst>
          </p:cNvPr>
          <p:cNvSpPr/>
          <p:nvPr/>
        </p:nvSpPr>
        <p:spPr bwMode="auto">
          <a:xfrm>
            <a:off x="6736278" y="2031832"/>
            <a:ext cx="22098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Component 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6351D6-BA93-BFF2-A17E-FDA09C26057A}"/>
              </a:ext>
            </a:extLst>
          </p:cNvPr>
          <p:cNvCxnSpPr/>
          <p:nvPr/>
        </p:nvCxnSpPr>
        <p:spPr bwMode="auto">
          <a:xfrm>
            <a:off x="1676400" y="2641432"/>
            <a:ext cx="762000" cy="1066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05FFD3-1900-6F17-3886-577455FC8606}"/>
              </a:ext>
            </a:extLst>
          </p:cNvPr>
          <p:cNvCxnSpPr/>
          <p:nvPr/>
        </p:nvCxnSpPr>
        <p:spPr bwMode="auto">
          <a:xfrm>
            <a:off x="2057400" y="2641432"/>
            <a:ext cx="762000" cy="1066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2DAADA6-60E4-85F5-4342-712904A0BABC}"/>
              </a:ext>
            </a:extLst>
          </p:cNvPr>
          <p:cNvSpPr txBox="1"/>
          <p:nvPr/>
        </p:nvSpPr>
        <p:spPr>
          <a:xfrm>
            <a:off x="669738" y="2946232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Publish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5AAA6B-5225-FC4D-7542-40847D1AE50D}"/>
              </a:ext>
            </a:extLst>
          </p:cNvPr>
          <p:cNvSpPr txBox="1"/>
          <p:nvPr/>
        </p:nvSpPr>
        <p:spPr>
          <a:xfrm>
            <a:off x="2498538" y="2956412"/>
            <a:ext cx="1946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Subscribe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DFBCC2-976B-38D4-23EF-B7485B18FE29}"/>
              </a:ext>
            </a:extLst>
          </p:cNvPr>
          <p:cNvCxnSpPr/>
          <p:nvPr/>
        </p:nvCxnSpPr>
        <p:spPr bwMode="auto">
          <a:xfrm flipH="1">
            <a:off x="6881921" y="2727812"/>
            <a:ext cx="440182" cy="9804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453DF3-80B9-D485-0637-9614B934E828}"/>
              </a:ext>
            </a:extLst>
          </p:cNvPr>
          <p:cNvCxnSpPr/>
          <p:nvPr/>
        </p:nvCxnSpPr>
        <p:spPr bwMode="auto">
          <a:xfrm flipH="1">
            <a:off x="7119670" y="2717632"/>
            <a:ext cx="424130" cy="990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2F8499B-FACC-0217-35EE-1BA6EC6A3ABA}"/>
              </a:ext>
            </a:extLst>
          </p:cNvPr>
          <p:cNvSpPr txBox="1"/>
          <p:nvPr/>
        </p:nvSpPr>
        <p:spPr>
          <a:xfrm>
            <a:off x="5546538" y="3022432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Publish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979EB5-AA23-8EC9-96D5-3B3AF62601DD}"/>
              </a:ext>
            </a:extLst>
          </p:cNvPr>
          <p:cNvSpPr txBox="1"/>
          <p:nvPr/>
        </p:nvSpPr>
        <p:spPr>
          <a:xfrm>
            <a:off x="7197633" y="3108812"/>
            <a:ext cx="1946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Subscribe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3B86FF-FEAB-897F-C73F-4156A73B1436}"/>
              </a:ext>
            </a:extLst>
          </p:cNvPr>
          <p:cNvSpPr txBox="1"/>
          <p:nvPr/>
        </p:nvSpPr>
        <p:spPr>
          <a:xfrm>
            <a:off x="3761700" y="1676400"/>
            <a:ext cx="23807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.   .  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F6ADFB-AAFA-ADC6-32BB-352D733236E9}"/>
              </a:ext>
            </a:extLst>
          </p:cNvPr>
          <p:cNvSpPr txBox="1"/>
          <p:nvPr/>
        </p:nvSpPr>
        <p:spPr>
          <a:xfrm>
            <a:off x="838200" y="4953000"/>
            <a:ext cx="7467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a list of topics, components can publish or subscribe to messages on those topics.</a:t>
            </a:r>
          </a:p>
        </p:txBody>
      </p:sp>
    </p:spTree>
    <p:extLst>
      <p:ext uri="{BB962C8B-B14F-4D97-AF65-F5344CB8AC3E}">
        <p14:creationId xmlns:p14="http://schemas.microsoft.com/office/powerpoint/2010/main" val="2007960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28C99-D112-E6DA-A661-18F8A1C01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B8E28-E250-9E28-A52D-742E68146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message bus</a:t>
            </a:r>
            <a:r>
              <a:rPr lang="en-US" baseline="0" dirty="0"/>
              <a:t> can</a:t>
            </a:r>
          </a:p>
          <a:p>
            <a:pPr lvl="1"/>
            <a:r>
              <a:rPr lang="en-US" dirty="0"/>
              <a:t>Translate from one format to another</a:t>
            </a:r>
          </a:p>
          <a:p>
            <a:pPr lvl="1"/>
            <a:r>
              <a:rPr lang="en-US" dirty="0"/>
              <a:t>Make</a:t>
            </a:r>
            <a:r>
              <a:rPr lang="en-US" baseline="0" dirty="0"/>
              <a:t> semantic translations</a:t>
            </a:r>
          </a:p>
        </p:txBody>
      </p:sp>
    </p:spTree>
    <p:extLst>
      <p:ext uri="{BB962C8B-B14F-4D97-AF65-F5344CB8AC3E}">
        <p14:creationId xmlns:p14="http://schemas.microsoft.com/office/powerpoint/2010/main" val="3002035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0F315-D247-4F8F-DA77-A498E675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7EA5C-D6A5-B994-2DD8-856671D9B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  <a:r>
              <a:rPr lang="en-US" baseline="0" dirty="0"/>
              <a:t> two components to interoperate, they must</a:t>
            </a:r>
          </a:p>
          <a:p>
            <a:pPr lvl="1"/>
            <a:r>
              <a:rPr lang="en-US" dirty="0"/>
              <a:t>Know how to send messages to each other</a:t>
            </a:r>
          </a:p>
          <a:p>
            <a:pPr lvl="1"/>
            <a:r>
              <a:rPr lang="en-US" dirty="0"/>
              <a:t>Agree on the syntax of the message</a:t>
            </a:r>
          </a:p>
          <a:p>
            <a:pPr lvl="1"/>
            <a:r>
              <a:rPr lang="en-US" dirty="0"/>
              <a:t>Agree on the semantics of the message</a:t>
            </a:r>
          </a:p>
          <a:p>
            <a:pPr lvl="0"/>
            <a:r>
              <a:rPr lang="en-US" dirty="0"/>
              <a:t>A message bus is a common</a:t>
            </a:r>
            <a:r>
              <a:rPr lang="en-US" baseline="0" dirty="0"/>
              <a:t> pattern used to facilitate interoperability.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173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A66B2-E710-FAB7-9395-8D8AE1CA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7F6AE-D3AA-E87E-D166-BA54E1362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  <a:p>
            <a:r>
              <a:rPr lang="en-US" dirty="0"/>
              <a:t>Routing messages</a:t>
            </a:r>
          </a:p>
          <a:p>
            <a:r>
              <a:rPr lang="en-US" dirty="0"/>
              <a:t>Managing interfaces</a:t>
            </a:r>
          </a:p>
          <a:p>
            <a:r>
              <a:rPr lang="en-US" dirty="0"/>
              <a:t>Message bus</a:t>
            </a:r>
          </a:p>
        </p:txBody>
      </p:sp>
    </p:spTree>
    <p:extLst>
      <p:ext uri="{BB962C8B-B14F-4D97-AF65-F5344CB8AC3E}">
        <p14:creationId xmlns:p14="http://schemas.microsoft.com/office/powerpoint/2010/main" val="2823247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B3339-8870-4BA5-E481-64D9F13E3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integrability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D6803-940F-AFE1-3D19-D45B252C8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focus on interoperability – one portion of integrability</a:t>
            </a:r>
          </a:p>
          <a:p>
            <a:r>
              <a:rPr lang="en-US" dirty="0"/>
              <a:t>Interoperability is the ability to usefully exchange information between two software components.</a:t>
            </a:r>
          </a:p>
        </p:txBody>
      </p:sp>
    </p:spTree>
    <p:extLst>
      <p:ext uri="{BB962C8B-B14F-4D97-AF65-F5344CB8AC3E}">
        <p14:creationId xmlns:p14="http://schemas.microsoft.com/office/powerpoint/2010/main" val="1032482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5754-66D1-F687-59B3-97C7E9A62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/>
              <a:t>Aspects of exchanging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586A1-0D4C-3DD9-464B-6A1E24FF2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component must know how to route a message to other components.</a:t>
            </a:r>
          </a:p>
          <a:p>
            <a:pPr lvl="0"/>
            <a:r>
              <a:rPr lang="en-US" dirty="0"/>
              <a:t>The components must agree on the format of the data to be exchanged.</a:t>
            </a:r>
          </a:p>
          <a:p>
            <a:pPr lvl="0"/>
            <a:r>
              <a:rPr lang="en-US" dirty="0"/>
              <a:t>The components must correctly interpret the data being exchanged.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78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A66B2-E710-FAB7-9395-8D8AE1CA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7F6AE-D3AA-E87E-D166-BA54E1362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b="1" dirty="0"/>
              <a:t>Routing messages</a:t>
            </a:r>
          </a:p>
          <a:p>
            <a:r>
              <a:rPr lang="en-US" dirty="0"/>
              <a:t>Managing interfaces</a:t>
            </a:r>
          </a:p>
          <a:p>
            <a:r>
              <a:rPr lang="en-US" dirty="0"/>
              <a:t>Message bus</a:t>
            </a:r>
          </a:p>
        </p:txBody>
      </p:sp>
    </p:spTree>
    <p:extLst>
      <p:ext uri="{BB962C8B-B14F-4D97-AF65-F5344CB8AC3E}">
        <p14:creationId xmlns:p14="http://schemas.microsoft.com/office/powerpoint/2010/main" val="373139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D51A-7D24-9C02-67A7-6377EE96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for routing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A4976-7FF1-E2E8-CA81-7EA4AF6CD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Manual- user informs system of existence and location of a particular component. System informs other components.</a:t>
            </a:r>
          </a:p>
          <a:p>
            <a:pPr lvl="0"/>
            <a:r>
              <a:rPr lang="en-US" dirty="0"/>
              <a:t>Discovery – component is entered into a table with component ID and location. Table is used to look up component by ID</a:t>
            </a:r>
          </a:p>
        </p:txBody>
      </p:sp>
    </p:spTree>
    <p:extLst>
      <p:ext uri="{BB962C8B-B14F-4D97-AF65-F5344CB8AC3E}">
        <p14:creationId xmlns:p14="http://schemas.microsoft.com/office/powerpoint/2010/main" val="594501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E36B7-B599-3C2E-ADBB-10618222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for routing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95C0D-7741-5AC4-AE82-176063514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038600"/>
          </a:xfrm>
        </p:spPr>
        <p:txBody>
          <a:bodyPr/>
          <a:lstStyle/>
          <a:p>
            <a:r>
              <a:rPr lang="en-US" dirty="0"/>
              <a:t>Plug and play – when component is plugged into a network, it locates a recipient using a discovery service. The recipient may be </a:t>
            </a:r>
          </a:p>
          <a:p>
            <a:pPr lvl="1"/>
            <a:r>
              <a:rPr lang="en-US" dirty="0"/>
              <a:t>a middleware component</a:t>
            </a:r>
          </a:p>
          <a:p>
            <a:pPr lvl="1"/>
            <a:r>
              <a:rPr lang="en-US" dirty="0"/>
              <a:t>An intended component with which to interoperate</a:t>
            </a:r>
          </a:p>
        </p:txBody>
      </p:sp>
    </p:spTree>
    <p:extLst>
      <p:ext uri="{BB962C8B-B14F-4D97-AF65-F5344CB8AC3E}">
        <p14:creationId xmlns:p14="http://schemas.microsoft.com/office/powerpoint/2010/main" val="3399610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41FA4-4D69-7AFB-BEFB-2D8781DFD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C3450-CD29-20CF-8916-2E8B60F18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Middleware upon initialization </a:t>
            </a:r>
            <a:r>
              <a:rPr lang="en-US" dirty="0" err="1"/>
              <a:t>creats</a:t>
            </a:r>
            <a:r>
              <a:rPr lang="en-US" dirty="0"/>
              <a:t> a list of topics.</a:t>
            </a:r>
          </a:p>
          <a:p>
            <a:r>
              <a:rPr lang="en-US" dirty="0"/>
              <a:t>Two components can communicate through a third</a:t>
            </a:r>
            <a:r>
              <a:rPr lang="en-US" baseline="0" dirty="0"/>
              <a:t> middleware component by publishing or subscribing to a topic. </a:t>
            </a:r>
          </a:p>
          <a:p>
            <a:pPr lvl="1"/>
            <a:r>
              <a:rPr lang="en-US" dirty="0"/>
              <a:t>Each registers with the middleware for specific topics.</a:t>
            </a:r>
          </a:p>
          <a:p>
            <a:pPr lvl="1"/>
            <a:r>
              <a:rPr lang="en-US" dirty="0"/>
              <a:t>The middleware forwards messages from one component</a:t>
            </a:r>
            <a:r>
              <a:rPr lang="en-US" baseline="0" dirty="0"/>
              <a:t> to the other.</a:t>
            </a:r>
          </a:p>
          <a:p>
            <a:pPr lvl="1"/>
            <a:r>
              <a:rPr lang="en-US" dirty="0"/>
              <a:t>A message bus is common.</a:t>
            </a:r>
          </a:p>
        </p:txBody>
      </p:sp>
    </p:spTree>
    <p:extLst>
      <p:ext uri="{BB962C8B-B14F-4D97-AF65-F5344CB8AC3E}">
        <p14:creationId xmlns:p14="http://schemas.microsoft.com/office/powerpoint/2010/main" val="3227174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A66B2-E710-FAB7-9395-8D8AE1CA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7F6AE-D3AA-E87E-D166-BA54E1362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Routing messages</a:t>
            </a:r>
          </a:p>
          <a:p>
            <a:r>
              <a:rPr lang="en-US" b="1" dirty="0"/>
              <a:t>Managing interfaces</a:t>
            </a:r>
          </a:p>
          <a:p>
            <a:r>
              <a:rPr lang="en-US" dirty="0"/>
              <a:t>Message bus</a:t>
            </a:r>
          </a:p>
        </p:txBody>
      </p:sp>
    </p:spTree>
    <p:extLst>
      <p:ext uri="{BB962C8B-B14F-4D97-AF65-F5344CB8AC3E}">
        <p14:creationId xmlns:p14="http://schemas.microsoft.com/office/powerpoint/2010/main" val="374469694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9208</TotalTime>
  <Words>436</Words>
  <Application>Microsoft Office PowerPoint</Application>
  <PresentationFormat>On-screen Show (4:3)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Times</vt:lpstr>
      <vt:lpstr>Verdana</vt:lpstr>
      <vt:lpstr>Blank Presentation</vt:lpstr>
      <vt:lpstr>Integrability</vt:lpstr>
      <vt:lpstr>Outline</vt:lpstr>
      <vt:lpstr>integrability Definition</vt:lpstr>
      <vt:lpstr>Aspects of exchanging information</vt:lpstr>
      <vt:lpstr>Outline</vt:lpstr>
      <vt:lpstr>Options for routing messages</vt:lpstr>
      <vt:lpstr>Options for routing messages</vt:lpstr>
      <vt:lpstr>Using middleware</vt:lpstr>
      <vt:lpstr>Outline</vt:lpstr>
      <vt:lpstr>Manage interfaces - syntax</vt:lpstr>
      <vt:lpstr>Managing interfaces – semantics</vt:lpstr>
      <vt:lpstr>Managing interfaces – semantics</vt:lpstr>
      <vt:lpstr>Outline</vt:lpstr>
      <vt:lpstr>Common pattern – message bus</vt:lpstr>
      <vt:lpstr>Translation </vt:lpstr>
      <vt:lpstr>Summary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 J. Lattanze</dc:creator>
  <cp:lastModifiedBy>Len Bass</cp:lastModifiedBy>
  <cp:revision>589</cp:revision>
  <cp:lastPrinted>2021-08-31T12:41:04Z</cp:lastPrinted>
  <dcterms:created xsi:type="dcterms:W3CDTF">2004-11-16T18:39:34Z</dcterms:created>
  <dcterms:modified xsi:type="dcterms:W3CDTF">2023-03-22T16:08:42Z</dcterms:modified>
</cp:coreProperties>
</file>