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273" r:id="rId5"/>
    <p:sldId id="268" r:id="rId6"/>
    <p:sldId id="259" r:id="rId7"/>
    <p:sldId id="275" r:id="rId8"/>
    <p:sldId id="269" r:id="rId9"/>
    <p:sldId id="260" r:id="rId10"/>
    <p:sldId id="261" r:id="rId11"/>
    <p:sldId id="262" r:id="rId12"/>
    <p:sldId id="270" r:id="rId13"/>
    <p:sldId id="264" r:id="rId14"/>
    <p:sldId id="265" r:id="rId15"/>
    <p:sldId id="271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748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1" y="153988"/>
            <a:ext cx="2851150" cy="25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1084-855B-7A14-7B94-9676F8FD1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B36A0-0DB5-E55B-C3CD-0FC0146C6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AB94-4089-814D-D533-A53E3C3A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Managing interfaces –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0673-F59D-139A-7F87-CED5A8CF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agreement between parties wishing to interoperate. E.g.</a:t>
            </a:r>
          </a:p>
          <a:p>
            <a:pPr lvl="1"/>
            <a:r>
              <a:rPr lang="en-US" dirty="0"/>
              <a:t>What is a residential address? Differs in various portions of the world. May be number, street, city, state. </a:t>
            </a:r>
          </a:p>
          <a:p>
            <a:pPr lvl="1"/>
            <a:r>
              <a:rPr lang="en-US" dirty="0"/>
              <a:t>May be telephone pole number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 third party may define</a:t>
            </a:r>
            <a:r>
              <a:rPr lang="en-US" baseline="0" dirty="0"/>
              <a:t> agreed upon interpretation.</a:t>
            </a:r>
          </a:p>
          <a:p>
            <a:pPr lvl="1"/>
            <a:r>
              <a:rPr lang="en-US" dirty="0"/>
              <a:t>Domain specific organization</a:t>
            </a: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15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56E8-A1FA-ACEE-89FD-0B5D890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Managing interfaces –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7FE9-0779-2C7A-4C85-1DA30807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require translation from one</a:t>
            </a:r>
            <a:r>
              <a:rPr lang="en-US" baseline="0" dirty="0"/>
              <a:t> representation to another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42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Locating</a:t>
            </a:r>
            <a:r>
              <a:rPr lang="en-US" baseline="0" dirty="0"/>
              <a:t> component with which to interoperate</a:t>
            </a:r>
            <a:endParaRPr lang="en-US" dirty="0"/>
          </a:p>
          <a:p>
            <a:r>
              <a:rPr lang="en-US" dirty="0"/>
              <a:t>Managing interfaces</a:t>
            </a:r>
          </a:p>
          <a:p>
            <a:r>
              <a:rPr lang="en-US" b="1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244320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A872-58DC-3A4B-2206-4EBCCAF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05" y="576590"/>
            <a:ext cx="8610600" cy="1143000"/>
          </a:xfrm>
        </p:spPr>
        <p:txBody>
          <a:bodyPr/>
          <a:lstStyle/>
          <a:p>
            <a:r>
              <a:rPr lang="en-US" dirty="0"/>
              <a:t>Common pattern – message bus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9154CD-F9A4-F729-3D4F-3E0CECEB79FD}"/>
              </a:ext>
            </a:extLst>
          </p:cNvPr>
          <p:cNvSpPr/>
          <p:nvPr/>
        </p:nvSpPr>
        <p:spPr bwMode="auto">
          <a:xfrm>
            <a:off x="2057400" y="3708232"/>
            <a:ext cx="54864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Message Bus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3EDCD-5832-0429-DCD0-68D6AAD6E40F}"/>
              </a:ext>
            </a:extLst>
          </p:cNvPr>
          <p:cNvSpPr/>
          <p:nvPr/>
        </p:nvSpPr>
        <p:spPr bwMode="auto">
          <a:xfrm>
            <a:off x="952500" y="1955632"/>
            <a:ext cx="2209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Component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B6CFDF-4398-B26A-2A81-BE5621F8806D}"/>
              </a:ext>
            </a:extLst>
          </p:cNvPr>
          <p:cNvSpPr/>
          <p:nvPr/>
        </p:nvSpPr>
        <p:spPr bwMode="auto">
          <a:xfrm>
            <a:off x="6736278" y="2031832"/>
            <a:ext cx="2209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Component 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351D6-BA93-BFF2-A17E-FDA09C26057A}"/>
              </a:ext>
            </a:extLst>
          </p:cNvPr>
          <p:cNvCxnSpPr/>
          <p:nvPr/>
        </p:nvCxnSpPr>
        <p:spPr bwMode="auto">
          <a:xfrm>
            <a:off x="1676400" y="2641432"/>
            <a:ext cx="762000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05FFD3-1900-6F17-3886-577455FC8606}"/>
              </a:ext>
            </a:extLst>
          </p:cNvPr>
          <p:cNvCxnSpPr/>
          <p:nvPr/>
        </p:nvCxnSpPr>
        <p:spPr bwMode="auto">
          <a:xfrm>
            <a:off x="2057400" y="2641432"/>
            <a:ext cx="762000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DAADA6-60E4-85F5-4342-712904A0BABC}"/>
              </a:ext>
            </a:extLst>
          </p:cNvPr>
          <p:cNvSpPr txBox="1"/>
          <p:nvPr/>
        </p:nvSpPr>
        <p:spPr>
          <a:xfrm>
            <a:off x="669738" y="294623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AAA6B-5225-FC4D-7542-40847D1AE50D}"/>
              </a:ext>
            </a:extLst>
          </p:cNvPr>
          <p:cNvSpPr txBox="1"/>
          <p:nvPr/>
        </p:nvSpPr>
        <p:spPr>
          <a:xfrm>
            <a:off x="2498538" y="2956412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Subscribe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DFBCC2-976B-38D4-23EF-B7485B18FE29}"/>
              </a:ext>
            </a:extLst>
          </p:cNvPr>
          <p:cNvCxnSpPr/>
          <p:nvPr/>
        </p:nvCxnSpPr>
        <p:spPr bwMode="auto">
          <a:xfrm flipH="1">
            <a:off x="6881921" y="2727812"/>
            <a:ext cx="440182" cy="98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453DF3-80B9-D485-0637-9614B934E828}"/>
              </a:ext>
            </a:extLst>
          </p:cNvPr>
          <p:cNvCxnSpPr/>
          <p:nvPr/>
        </p:nvCxnSpPr>
        <p:spPr bwMode="auto">
          <a:xfrm flipH="1">
            <a:off x="7119670" y="2717632"/>
            <a:ext cx="42413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F8499B-FACC-0217-35EE-1BA6EC6A3ABA}"/>
              </a:ext>
            </a:extLst>
          </p:cNvPr>
          <p:cNvSpPr txBox="1"/>
          <p:nvPr/>
        </p:nvSpPr>
        <p:spPr>
          <a:xfrm>
            <a:off x="5546538" y="302243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979EB5-AA23-8EC9-96D5-3B3AF62601DD}"/>
              </a:ext>
            </a:extLst>
          </p:cNvPr>
          <p:cNvSpPr txBox="1"/>
          <p:nvPr/>
        </p:nvSpPr>
        <p:spPr>
          <a:xfrm>
            <a:off x="7197633" y="3108812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3B86FF-FEAB-897F-C73F-4156A73B1436}"/>
              </a:ext>
            </a:extLst>
          </p:cNvPr>
          <p:cNvSpPr txBox="1"/>
          <p:nvPr/>
        </p:nvSpPr>
        <p:spPr>
          <a:xfrm>
            <a:off x="3761700" y="1676400"/>
            <a:ext cx="23807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  . 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F6ADFB-AAFA-ADC6-32BB-352D733236E9}"/>
              </a:ext>
            </a:extLst>
          </p:cNvPr>
          <p:cNvSpPr txBox="1"/>
          <p:nvPr/>
        </p:nvSpPr>
        <p:spPr>
          <a:xfrm>
            <a:off x="838200" y="49530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list of topics, components can publish or subscribe to messages on those topics.</a:t>
            </a:r>
          </a:p>
        </p:txBody>
      </p:sp>
    </p:spTree>
    <p:extLst>
      <p:ext uri="{BB962C8B-B14F-4D97-AF65-F5344CB8AC3E}">
        <p14:creationId xmlns:p14="http://schemas.microsoft.com/office/powerpoint/2010/main" val="20079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8C99-D112-E6DA-A661-18F8A1C0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8E28-E250-9E28-A52D-742E6814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message bus</a:t>
            </a:r>
            <a:r>
              <a:rPr lang="en-US" baseline="0" dirty="0"/>
              <a:t> can</a:t>
            </a:r>
          </a:p>
          <a:p>
            <a:pPr lvl="1"/>
            <a:r>
              <a:rPr lang="en-US" dirty="0"/>
              <a:t>Translate from one format to another</a:t>
            </a:r>
          </a:p>
          <a:p>
            <a:pPr lvl="1"/>
            <a:r>
              <a:rPr lang="en-US" dirty="0"/>
              <a:t>Make</a:t>
            </a:r>
            <a:r>
              <a:rPr lang="en-US" baseline="0" dirty="0"/>
              <a:t> semantic translations</a:t>
            </a:r>
          </a:p>
        </p:txBody>
      </p:sp>
    </p:spTree>
    <p:extLst>
      <p:ext uri="{BB962C8B-B14F-4D97-AF65-F5344CB8AC3E}">
        <p14:creationId xmlns:p14="http://schemas.microsoft.com/office/powerpoint/2010/main" val="300203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F315-D247-4F8F-DA77-A498E67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EA5C-D6A5-B994-2DD8-856671D9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two components to interoperate, they must</a:t>
            </a:r>
          </a:p>
          <a:p>
            <a:pPr lvl="1"/>
            <a:r>
              <a:rPr lang="en-US" dirty="0"/>
              <a:t>Know how to send messages to each other</a:t>
            </a:r>
          </a:p>
          <a:p>
            <a:pPr lvl="1"/>
            <a:r>
              <a:rPr lang="en-US" dirty="0"/>
              <a:t>Agree on the syntax of the message</a:t>
            </a:r>
          </a:p>
          <a:p>
            <a:pPr lvl="1"/>
            <a:r>
              <a:rPr lang="en-US" dirty="0"/>
              <a:t>Agree on the semantics of the message</a:t>
            </a:r>
          </a:p>
          <a:p>
            <a:pPr lvl="0"/>
            <a:r>
              <a:rPr lang="en-US" dirty="0"/>
              <a:t>A message bus is a common</a:t>
            </a:r>
            <a:r>
              <a:rPr lang="en-US" baseline="0" dirty="0"/>
              <a:t> pattern used to facilitate interoperability.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Routing messages</a:t>
            </a:r>
          </a:p>
          <a:p>
            <a:r>
              <a:rPr lang="en-US" dirty="0"/>
              <a:t>Managing interfaces</a:t>
            </a:r>
          </a:p>
          <a:p>
            <a:r>
              <a:rPr lang="en-US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28232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3339-8870-4BA5-E481-64D9F13E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integrability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6803-940F-AFE1-3D19-D45B252C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on interoperability – one portion of integrability</a:t>
            </a:r>
          </a:p>
          <a:p>
            <a:r>
              <a:rPr lang="en-US" dirty="0"/>
              <a:t>Interoperability is the ability to usefully exchange information between two software components.</a:t>
            </a:r>
          </a:p>
        </p:txBody>
      </p:sp>
    </p:spTree>
    <p:extLst>
      <p:ext uri="{BB962C8B-B14F-4D97-AF65-F5344CB8AC3E}">
        <p14:creationId xmlns:p14="http://schemas.microsoft.com/office/powerpoint/2010/main" val="103248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5754-66D1-F687-59B3-97C7E9A6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Aspects of exchanging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86A1-0D4C-3DD9-464B-6A1E24FF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must know how to route a message to other components.</a:t>
            </a:r>
          </a:p>
          <a:p>
            <a:pPr lvl="0"/>
            <a:r>
              <a:rPr lang="en-US" dirty="0"/>
              <a:t>The components must agree on the format of the data to be exchanged.</a:t>
            </a:r>
          </a:p>
          <a:p>
            <a:pPr lvl="0"/>
            <a:r>
              <a:rPr lang="en-US" dirty="0"/>
              <a:t>The components must correctly interpret the data being exchanged.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Routing messages</a:t>
            </a:r>
          </a:p>
          <a:p>
            <a:r>
              <a:rPr lang="en-US" dirty="0"/>
              <a:t>Managing interfaces</a:t>
            </a:r>
          </a:p>
          <a:p>
            <a:r>
              <a:rPr lang="en-US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37313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D51A-7D24-9C02-67A7-6377EE96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routing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4976-7FF1-E2E8-CA81-7EA4AF6C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Manual- user informs system of existence and location of a particular component. System informs other components.</a:t>
            </a:r>
          </a:p>
          <a:p>
            <a:pPr lvl="0"/>
            <a:r>
              <a:rPr lang="en-US" dirty="0"/>
              <a:t>Discovery – component is entered into a table with component ID and location. Table is used to look up component by ID</a:t>
            </a:r>
          </a:p>
        </p:txBody>
      </p:sp>
    </p:spTree>
    <p:extLst>
      <p:ext uri="{BB962C8B-B14F-4D97-AF65-F5344CB8AC3E}">
        <p14:creationId xmlns:p14="http://schemas.microsoft.com/office/powerpoint/2010/main" val="59450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36B7-B599-3C2E-ADBB-1061822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routing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5C0D-7741-5AC4-AE82-17606351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Plug and play – when component is plugged into a network, it broadcasts a “I am here” message giving </a:t>
            </a:r>
            <a:r>
              <a:rPr lang="en-US" dirty="0" err="1"/>
              <a:t>tts</a:t>
            </a:r>
            <a:r>
              <a:rPr lang="en-US" dirty="0"/>
              <a:t> ID ad details. Some piece of the system listens for the message and records that information.</a:t>
            </a:r>
          </a:p>
          <a:p>
            <a:r>
              <a:rPr lang="en-US" dirty="0"/>
              <a:t>Two components can communicate through a third</a:t>
            </a:r>
            <a:r>
              <a:rPr lang="en-US" baseline="0" dirty="0"/>
              <a:t> component. </a:t>
            </a:r>
          </a:p>
          <a:p>
            <a:pPr lvl="1"/>
            <a:r>
              <a:rPr lang="en-US" dirty="0"/>
              <a:t>Each registers with the third component</a:t>
            </a:r>
          </a:p>
          <a:p>
            <a:pPr lvl="1"/>
            <a:r>
              <a:rPr lang="en-US" dirty="0"/>
              <a:t>The third component forwards messages from one component</a:t>
            </a:r>
            <a:r>
              <a:rPr lang="en-US" baseline="0" dirty="0"/>
              <a:t> to the other.</a:t>
            </a:r>
          </a:p>
          <a:p>
            <a:pPr lvl="1"/>
            <a:r>
              <a:rPr lang="en-US" dirty="0"/>
              <a:t>A message bus is common.</a:t>
            </a:r>
          </a:p>
        </p:txBody>
      </p:sp>
    </p:spTree>
    <p:extLst>
      <p:ext uri="{BB962C8B-B14F-4D97-AF65-F5344CB8AC3E}">
        <p14:creationId xmlns:p14="http://schemas.microsoft.com/office/powerpoint/2010/main" val="33996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Routing messages</a:t>
            </a:r>
          </a:p>
          <a:p>
            <a:r>
              <a:rPr lang="en-US" b="1" dirty="0"/>
              <a:t>Managing interfaces</a:t>
            </a:r>
          </a:p>
          <a:p>
            <a:r>
              <a:rPr lang="en-US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374469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3D25-B569-D186-05CF-D293C865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interfaces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20CD-F76F-A1A4-35F5-CA823547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achieved through</a:t>
            </a:r>
            <a:r>
              <a:rPr lang="en-US" baseline="0" dirty="0"/>
              <a:t> standards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baseline="0" dirty="0"/>
              <a:t>REST</a:t>
            </a:r>
          </a:p>
          <a:p>
            <a:pPr lvl="1"/>
            <a:r>
              <a:rPr lang="en-US" dirty="0"/>
              <a:t>SOAP</a:t>
            </a:r>
          </a:p>
          <a:p>
            <a:pPr lvl="1"/>
            <a:r>
              <a:rPr lang="en-US" baseline="0" dirty="0"/>
              <a:t>XML </a:t>
            </a:r>
          </a:p>
          <a:p>
            <a:pPr lvl="1"/>
            <a:r>
              <a:rPr lang="en-US" dirty="0"/>
              <a:t>…</a:t>
            </a:r>
          </a:p>
          <a:p>
            <a:pPr lvl="0"/>
            <a:r>
              <a:rPr lang="en-US" dirty="0"/>
              <a:t>May involve</a:t>
            </a:r>
            <a:r>
              <a:rPr lang="en-US" baseline="0" dirty="0"/>
              <a:t> both syntax and sequence. E.g.</a:t>
            </a:r>
          </a:p>
          <a:p>
            <a:pPr lvl="1"/>
            <a:r>
              <a:rPr lang="en-US" dirty="0"/>
              <a:t>Must initialize component prior to invoking it.</a:t>
            </a:r>
          </a:p>
        </p:txBody>
      </p:sp>
    </p:spTree>
    <p:extLst>
      <p:ext uri="{BB962C8B-B14F-4D97-AF65-F5344CB8AC3E}">
        <p14:creationId xmlns:p14="http://schemas.microsoft.com/office/powerpoint/2010/main" val="68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9188</TotalTime>
  <Words>421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</vt:lpstr>
      <vt:lpstr>Verdana</vt:lpstr>
      <vt:lpstr>Blank Presentation</vt:lpstr>
      <vt:lpstr>Integrability</vt:lpstr>
      <vt:lpstr>Outline</vt:lpstr>
      <vt:lpstr>integrability Definition</vt:lpstr>
      <vt:lpstr>Aspects of exchanging information</vt:lpstr>
      <vt:lpstr>Outline</vt:lpstr>
      <vt:lpstr>Options for routing messages</vt:lpstr>
      <vt:lpstr>Options for routing messages</vt:lpstr>
      <vt:lpstr>Outline</vt:lpstr>
      <vt:lpstr>Manage interfaces - syntax</vt:lpstr>
      <vt:lpstr>Managing interfaces – semantics</vt:lpstr>
      <vt:lpstr>Managing interfaces – semantics</vt:lpstr>
      <vt:lpstr>Outline</vt:lpstr>
      <vt:lpstr>Common pattern – message bus</vt:lpstr>
      <vt:lpstr>Translation 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588</cp:revision>
  <cp:lastPrinted>2021-08-31T12:41:04Z</cp:lastPrinted>
  <dcterms:created xsi:type="dcterms:W3CDTF">2004-11-16T18:39:34Z</dcterms:created>
  <dcterms:modified xsi:type="dcterms:W3CDTF">2022-12-07T19:13:54Z</dcterms:modified>
</cp:coreProperties>
</file>