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57" r:id="rId4"/>
    <p:sldId id="266" r:id="rId5"/>
    <p:sldId id="258" r:id="rId6"/>
    <p:sldId id="260" r:id="rId7"/>
    <p:sldId id="259" r:id="rId8"/>
    <p:sldId id="267" r:id="rId9"/>
    <p:sldId id="261" r:id="rId10"/>
    <p:sldId id="268" r:id="rId11"/>
    <p:sldId id="263" r:id="rId12"/>
    <p:sldId id="264" r:id="rId13"/>
    <p:sldId id="269" r:id="rId14"/>
    <p:sldId id="262" r:id="rId15"/>
    <p:sldId id="270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1A9-A055-55E7-E0C2-F65A7C48A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22BC2-BADD-D240-E925-CF917E385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b="1" dirty="0"/>
              <a:t>Installation time changes</a:t>
            </a:r>
          </a:p>
          <a:p>
            <a:r>
              <a:rPr lang="en-US" dirty="0"/>
              <a:t>Run time changes</a:t>
            </a:r>
          </a:p>
        </p:txBody>
      </p:sp>
    </p:spTree>
    <p:extLst>
      <p:ext uri="{BB962C8B-B14F-4D97-AF65-F5344CB8AC3E}">
        <p14:creationId xmlns:p14="http://schemas.microsoft.com/office/powerpoint/2010/main" val="212654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5942-3354-CB46-295C-E9C32E09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 eaLnBrk="1" fontAlgn="base" hangingPunct="1">
              <a:buNone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Initialization time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1373-16AE-B384-EFC9-AD7363BB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system is invoked it acquires configuration parameters</a:t>
            </a:r>
          </a:p>
          <a:p>
            <a:pPr lvl="1"/>
            <a:r>
              <a:rPr lang="en-US" dirty="0"/>
              <a:t>From a special file in a known location</a:t>
            </a:r>
          </a:p>
          <a:p>
            <a:pPr lvl="1"/>
            <a:r>
              <a:rPr lang="en-US" dirty="0"/>
              <a:t>From OS environment variables</a:t>
            </a:r>
          </a:p>
          <a:p>
            <a:pPr lvl="1"/>
            <a:r>
              <a:rPr lang="en-US" dirty="0"/>
              <a:t>From configuration database</a:t>
            </a:r>
          </a:p>
          <a:p>
            <a:pPr lvl="1"/>
            <a:r>
              <a:rPr lang="en-US" dirty="0"/>
              <a:t>From a special tool</a:t>
            </a:r>
          </a:p>
          <a:p>
            <a:r>
              <a:rPr lang="en-US" dirty="0"/>
              <a:t>Values of configuration parameters will affect the behavior of </a:t>
            </a:r>
            <a:r>
              <a:rPr lang="en-US"/>
              <a:t>a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7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3DF5-B4FF-6932-F3D9-E7A5AC6C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68" y="457200"/>
            <a:ext cx="7772400" cy="1143000"/>
          </a:xfrm>
        </p:spPr>
        <p:txBody>
          <a:bodyPr/>
          <a:lstStyle/>
          <a:p>
            <a:r>
              <a:rPr lang="en-US" dirty="0"/>
              <a:t>Uses</a:t>
            </a:r>
            <a:r>
              <a:rPr lang="en-US" baseline="0" dirty="0"/>
              <a:t> of initialization time 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4D7E-D01B-AE32-BCA5-D22453E6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err="1"/>
              <a:t>parametrs</a:t>
            </a:r>
            <a:r>
              <a:rPr lang="en-US" dirty="0"/>
              <a:t> allow a system to operate in different environments. </a:t>
            </a:r>
          </a:p>
          <a:p>
            <a:r>
              <a:rPr lang="en-US" dirty="0"/>
              <a:t>E.g. make database URL a configuration parameter. This allows a different database to be used during development than during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1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b="1" dirty="0"/>
              <a:t>Run time changes</a:t>
            </a:r>
          </a:p>
        </p:txBody>
      </p:sp>
    </p:spTree>
    <p:extLst>
      <p:ext uri="{BB962C8B-B14F-4D97-AF65-F5344CB8AC3E}">
        <p14:creationId xmlns:p14="http://schemas.microsoft.com/office/powerpoint/2010/main" val="301369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819D-16F5-B397-D459-49D91DA7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Run time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D850-E4C2-0D6E-C698-E1C249EC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read in during run tie will affect </a:t>
            </a:r>
            <a:r>
              <a:rPr lang="en-US" dirty="0" err="1"/>
              <a:t>behavrior</a:t>
            </a:r>
            <a:r>
              <a:rPr lang="en-US" dirty="0"/>
              <a:t>.</a:t>
            </a:r>
          </a:p>
          <a:p>
            <a:r>
              <a:rPr lang="en-US" dirty="0"/>
              <a:t>System is coded to depend on input values.</a:t>
            </a:r>
          </a:p>
        </p:txBody>
      </p:sp>
    </p:spTree>
    <p:extLst>
      <p:ext uri="{BB962C8B-B14F-4D97-AF65-F5344CB8AC3E}">
        <p14:creationId xmlns:p14="http://schemas.microsoft.com/office/powerpoint/2010/main" val="379875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9365-4993-8C9A-E74E-79EB68AD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2C62-1819-6519-56BE-01F72D67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Modifiability is the ability to make a change to the behavior of a system.</a:t>
            </a:r>
            <a:endParaRPr lang="en-US" sz="2800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changes can occur at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 time through code changes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time through incorporation of different dependencies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 time through configuration parameters or discovery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time through either configuration parameters or particular types of input.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3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</p:txBody>
      </p:sp>
    </p:spTree>
    <p:extLst>
      <p:ext uri="{BB962C8B-B14F-4D97-AF65-F5344CB8AC3E}">
        <p14:creationId xmlns:p14="http://schemas.microsoft.com/office/powerpoint/2010/main" val="130695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338D-457A-0149-76D0-43FE2DDC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B053-74E8-5C5F-0856-34FCB62B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Modifiability is the ability to make a change to the behavior of a system.</a:t>
            </a:r>
            <a:endParaRPr lang="en-US" sz="2400" dirty="0">
              <a:effectLst/>
            </a:endParaRPr>
          </a:p>
          <a:p>
            <a:pPr indent="-285750"/>
            <a:r>
              <a:rPr lang="en-US" dirty="0"/>
              <a:t>The changes can occur at</a:t>
            </a:r>
          </a:p>
          <a:p>
            <a:pPr lvl="1"/>
            <a:r>
              <a:rPr lang="en-US" dirty="0">
                <a:effectLst/>
              </a:rPr>
              <a:t>Compile time through code changes</a:t>
            </a:r>
          </a:p>
          <a:p>
            <a:pPr lvl="1"/>
            <a:r>
              <a:rPr lang="en-US" dirty="0"/>
              <a:t>Build time through incorporation of different dependencies</a:t>
            </a:r>
          </a:p>
          <a:p>
            <a:pPr lvl="1"/>
            <a:r>
              <a:rPr lang="en-US" dirty="0"/>
              <a:t>Initialization time through configuration parameters or discovery</a:t>
            </a:r>
          </a:p>
          <a:p>
            <a:pPr lvl="1"/>
            <a:r>
              <a:rPr lang="en-US" dirty="0"/>
              <a:t>Run time through either configuration parameters or particular types of input.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766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</p:txBody>
      </p:sp>
    </p:spTree>
    <p:extLst>
      <p:ext uri="{BB962C8B-B14F-4D97-AF65-F5344CB8AC3E}">
        <p14:creationId xmlns:p14="http://schemas.microsoft.com/office/powerpoint/2010/main" val="6281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3A4C-A888-000B-EBDD-FBC048C3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B2D0-FFA4-B4F3-CFFC-6E4E1BE0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concepts are coupling</a:t>
            </a:r>
            <a:r>
              <a:rPr lang="en-US" baseline="0" dirty="0"/>
              <a:t> and cohesion.</a:t>
            </a:r>
          </a:p>
          <a:p>
            <a:pPr marL="0" indent="0">
              <a:buNone/>
            </a:pPr>
            <a:r>
              <a:rPr lang="en-US" baseline="0" dirty="0"/>
              <a:t>Coupling: An overlap in responsibilities among modules.</a:t>
            </a:r>
          </a:p>
          <a:p>
            <a:pPr marL="0" indent="0">
              <a:buNone/>
            </a:pPr>
            <a:r>
              <a:rPr lang="en-US" dirty="0"/>
              <a:t>Cohesion: The relation between the responsibilities in one module.</a:t>
            </a:r>
          </a:p>
        </p:txBody>
      </p:sp>
    </p:spTree>
    <p:extLst>
      <p:ext uri="{BB962C8B-B14F-4D97-AF65-F5344CB8AC3E}">
        <p14:creationId xmlns:p14="http://schemas.microsoft.com/office/powerpoint/2010/main" val="246732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555F-E674-A4F9-1F9C-D1D20A78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modifications easier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FCAA-26C8-9207-5C77-93743E1C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Modifications localized to one module are easier.</a:t>
            </a:r>
          </a:p>
          <a:p>
            <a:r>
              <a:rPr lang="en-US" dirty="0"/>
              <a:t>Strive for high cohesion and low coupling.</a:t>
            </a:r>
          </a:p>
          <a:p>
            <a:r>
              <a:rPr lang="en-US" dirty="0"/>
              <a:t>Makes it more likely that changes are localized to one module.</a:t>
            </a:r>
          </a:p>
          <a:p>
            <a:r>
              <a:rPr lang="en-US" dirty="0"/>
              <a:t>Test with change scenarios</a:t>
            </a:r>
          </a:p>
        </p:txBody>
      </p:sp>
    </p:spTree>
    <p:extLst>
      <p:ext uri="{BB962C8B-B14F-4D97-AF65-F5344CB8AC3E}">
        <p14:creationId xmlns:p14="http://schemas.microsoft.com/office/powerpoint/2010/main" val="134334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658F-14D3-4E19-F108-30E74770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FCCB-208C-1E2E-ED69-763D5616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981200"/>
            <a:ext cx="2743200" cy="4038600"/>
          </a:xfrm>
        </p:spPr>
        <p:txBody>
          <a:bodyPr/>
          <a:lstStyle/>
          <a:p>
            <a:r>
              <a:rPr lang="en-US" sz="2400" dirty="0"/>
              <a:t>High Coupling </a:t>
            </a:r>
          </a:p>
          <a:p>
            <a:r>
              <a:rPr lang="en-US" sz="2400" dirty="0"/>
              <a:t>Responsibilities overlap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Move overlap to 3</a:t>
            </a:r>
            <a:r>
              <a:rPr lang="en-US" sz="2400" baseline="30000" dirty="0"/>
              <a:t>rd</a:t>
            </a:r>
            <a:r>
              <a:rPr lang="en-US" sz="2400" dirty="0"/>
              <a:t> module</a:t>
            </a:r>
          </a:p>
          <a:p>
            <a:r>
              <a:rPr lang="en-US" sz="2400" dirty="0"/>
              <a:t>Low coupling</a:t>
            </a:r>
          </a:p>
          <a:p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46EC55-2D5A-0A53-5F2E-3F75B3D83599}"/>
              </a:ext>
            </a:extLst>
          </p:cNvPr>
          <p:cNvSpPr/>
          <p:nvPr/>
        </p:nvSpPr>
        <p:spPr bwMode="auto">
          <a:xfrm>
            <a:off x="2628900" y="1524000"/>
            <a:ext cx="3124200" cy="1905000"/>
          </a:xfrm>
          <a:prstGeom prst="ellipse">
            <a:avLst/>
          </a:prstGeom>
          <a:solidFill>
            <a:srgbClr val="FF0000">
              <a:alpha val="5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           Module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F1A3FE-8A19-79B2-5FEC-D494EF72248C}"/>
              </a:ext>
            </a:extLst>
          </p:cNvPr>
          <p:cNvSpPr/>
          <p:nvPr/>
        </p:nvSpPr>
        <p:spPr bwMode="auto">
          <a:xfrm>
            <a:off x="914400" y="1653144"/>
            <a:ext cx="3124200" cy="1905000"/>
          </a:xfrm>
          <a:prstGeom prst="ellipse">
            <a:avLst/>
          </a:prstGeom>
          <a:solidFill>
            <a:schemeClr val="bg2">
              <a:alpha val="65882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E9655-6465-0BC4-34B5-899B6644AF9E}"/>
              </a:ext>
            </a:extLst>
          </p:cNvPr>
          <p:cNvSpPr/>
          <p:nvPr/>
        </p:nvSpPr>
        <p:spPr bwMode="auto">
          <a:xfrm>
            <a:off x="3733800" y="4038600"/>
            <a:ext cx="1981200" cy="1295400"/>
          </a:xfrm>
          <a:prstGeom prst="ellipse">
            <a:avLst/>
          </a:prstGeom>
          <a:solidFill>
            <a:srgbClr val="FF0000">
              <a:alpha val="5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Module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5D8C80-680C-C90E-84DF-4196078B7B82}"/>
              </a:ext>
            </a:extLst>
          </p:cNvPr>
          <p:cNvSpPr/>
          <p:nvPr/>
        </p:nvSpPr>
        <p:spPr bwMode="auto">
          <a:xfrm>
            <a:off x="1219200" y="3962400"/>
            <a:ext cx="1981200" cy="1295400"/>
          </a:xfrm>
          <a:prstGeom prst="ellipse">
            <a:avLst/>
          </a:prstGeom>
          <a:solidFill>
            <a:schemeClr val="bg2">
              <a:alpha val="65882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52806-2812-380C-4264-E2740F0B4077}"/>
              </a:ext>
            </a:extLst>
          </p:cNvPr>
          <p:cNvSpPr/>
          <p:nvPr/>
        </p:nvSpPr>
        <p:spPr bwMode="auto">
          <a:xfrm>
            <a:off x="2221674" y="5372100"/>
            <a:ext cx="2502726" cy="1409700"/>
          </a:xfrm>
          <a:prstGeom prst="ellipse">
            <a:avLst/>
          </a:prstGeom>
          <a:solidFill>
            <a:srgbClr val="00B050">
              <a:alpha val="6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3 -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overlapped portion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F8C9A3-969C-B4C9-EE33-15B1F4DD28BF}"/>
              </a:ext>
            </a:extLst>
          </p:cNvPr>
          <p:cNvCxnSpPr/>
          <p:nvPr/>
        </p:nvCxnSpPr>
        <p:spPr bwMode="auto">
          <a:xfrm>
            <a:off x="2514600" y="5231328"/>
            <a:ext cx="152400" cy="2815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99F397-578E-351E-8C67-5BB696E1CE7E}"/>
              </a:ext>
            </a:extLst>
          </p:cNvPr>
          <p:cNvCxnSpPr>
            <a:stCxn id="6" idx="3"/>
          </p:cNvCxnSpPr>
          <p:nvPr/>
        </p:nvCxnSpPr>
        <p:spPr bwMode="auto">
          <a:xfrm flipH="1">
            <a:off x="3783005" y="5144293"/>
            <a:ext cx="240935" cy="2542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924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b="1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</p:txBody>
      </p:sp>
    </p:spTree>
    <p:extLst>
      <p:ext uri="{BB962C8B-B14F-4D97-AF65-F5344CB8AC3E}">
        <p14:creationId xmlns:p14="http://schemas.microsoft.com/office/powerpoint/2010/main" val="388873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CCE-DA19-3242-7A6B-125103C6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time </a:t>
            </a:r>
            <a:r>
              <a:rPr lang="en-US" baseline="0" dirty="0"/>
              <a:t>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409C-306C-AB4B-78BE-75974E7E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environment based dependency to reflect different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4037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9155</TotalTime>
  <Words>382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</vt:lpstr>
      <vt:lpstr>Verdana</vt:lpstr>
      <vt:lpstr>Blank Presentation</vt:lpstr>
      <vt:lpstr>Modifiability</vt:lpstr>
      <vt:lpstr>Outline</vt:lpstr>
      <vt:lpstr>Modifiability</vt:lpstr>
      <vt:lpstr>Outline</vt:lpstr>
      <vt:lpstr>Compile time changes</vt:lpstr>
      <vt:lpstr>Make modifications easier</vt:lpstr>
      <vt:lpstr>Coupling</vt:lpstr>
      <vt:lpstr>Outline</vt:lpstr>
      <vt:lpstr>Build time changes</vt:lpstr>
      <vt:lpstr>Outline</vt:lpstr>
      <vt:lpstr>Initialization time changes</vt:lpstr>
      <vt:lpstr>Uses of initialization time changes</vt:lpstr>
      <vt:lpstr>Outline</vt:lpstr>
      <vt:lpstr>Run time changes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590</cp:revision>
  <cp:lastPrinted>2021-08-31T12:41:04Z</cp:lastPrinted>
  <dcterms:created xsi:type="dcterms:W3CDTF">2004-11-16T18:39:34Z</dcterms:created>
  <dcterms:modified xsi:type="dcterms:W3CDTF">2022-12-04T16:10:08Z</dcterms:modified>
</cp:coreProperties>
</file>