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275" r:id="rId2"/>
    <p:sldId id="276" r:id="rId3"/>
    <p:sldId id="27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46" d="100"/>
          <a:sy n="46" d="100"/>
        </p:scale>
        <p:origin x="2732" y="2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7432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50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99E15-A159-0FE1-2C01-4EC7332061E2}"/>
              </a:ext>
            </a:extLst>
          </p:cNvPr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1F77F819-AB3D-89F5-9F16-542A0A5314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2031325"/>
          </a:xfrm>
        </p:spPr>
        <p:txBody>
          <a:bodyPr/>
          <a:lstStyle/>
          <a:p>
            <a:pPr algn="ctr"/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75811"/>
            <a:ext cx="6400800" cy="492443"/>
          </a:xfrm>
        </p:spPr>
        <p:txBody>
          <a:bodyPr/>
          <a:lstStyle/>
          <a:p>
            <a:r>
              <a:rPr lang="en-US" sz="3200" dirty="0"/>
              <a:t>Chapter 1 – Platform Preliminaries</a:t>
            </a:r>
          </a:p>
        </p:txBody>
      </p:sp>
    </p:spTree>
    <p:extLst>
      <p:ext uri="{BB962C8B-B14F-4D97-AF65-F5344CB8AC3E}">
        <p14:creationId xmlns:p14="http://schemas.microsoft.com/office/powerpoint/2010/main" val="29267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330" y="914400"/>
            <a:ext cx="684495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042988">
              <a:spcBef>
                <a:spcPts val="79"/>
              </a:spcBef>
            </a:pPr>
            <a:r>
              <a:rPr spc="-23" dirty="0"/>
              <a:t>Network</a:t>
            </a:r>
            <a:r>
              <a:rPr spc="-153" dirty="0"/>
              <a:t> </a:t>
            </a:r>
            <a:r>
              <a:rPr spc="-23" dirty="0"/>
              <a:t>Connections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86675" cy="187230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02394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Messages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tagged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designated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System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routes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messages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according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tags.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42411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217896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3" y="2138189"/>
            <a:ext cx="4241101" cy="149496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Concepts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Distributed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System</a:t>
            </a:r>
            <a:r>
              <a:rPr sz="2800" b="1" spc="-79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Issues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Quality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Attributes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42411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327434">
              <a:spcBef>
                <a:spcPts val="79"/>
              </a:spcBef>
            </a:pPr>
            <a:r>
              <a:rPr spc="-15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6665595" cy="25622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messages.</a:t>
            </a:r>
            <a:endParaRPr lang="en-US" sz="2400" dirty="0">
              <a:latin typeface="Calibri"/>
              <a:cs typeface="Calibri"/>
            </a:endParaRPr>
          </a:p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Scaling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Patterns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254" y="815836"/>
            <a:ext cx="354844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5103496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5585" y="3319329"/>
            <a:ext cx="628875" cy="395764"/>
          </a:xfrm>
          <a:custGeom>
            <a:avLst/>
            <a:gdLst/>
            <a:ahLst/>
            <a:cxnLst/>
            <a:rect l="l" t="t" r="r" b="b"/>
            <a:pathLst>
              <a:path w="694055" h="527685">
                <a:moveTo>
                  <a:pt x="222631" y="471131"/>
                </a:moveTo>
                <a:lnTo>
                  <a:pt x="0" y="471131"/>
                </a:lnTo>
                <a:lnTo>
                  <a:pt x="0" y="489978"/>
                </a:lnTo>
                <a:lnTo>
                  <a:pt x="2971" y="504609"/>
                </a:lnTo>
                <a:lnTo>
                  <a:pt x="11061" y="516597"/>
                </a:lnTo>
                <a:lnTo>
                  <a:pt x="23037" y="524687"/>
                </a:lnTo>
                <a:lnTo>
                  <a:pt x="37668" y="527659"/>
                </a:lnTo>
                <a:lnTo>
                  <a:pt x="166090" y="527659"/>
                </a:lnTo>
                <a:lnTo>
                  <a:pt x="222631" y="471131"/>
                </a:lnTo>
                <a:close/>
              </a:path>
              <a:path w="694055" h="527685">
                <a:moveTo>
                  <a:pt x="693762" y="0"/>
                </a:moveTo>
                <a:lnTo>
                  <a:pt x="150672" y="0"/>
                </a:lnTo>
                <a:lnTo>
                  <a:pt x="136055" y="2971"/>
                </a:lnTo>
                <a:lnTo>
                  <a:pt x="124066" y="11074"/>
                </a:lnTo>
                <a:lnTo>
                  <a:pt x="115976" y="23050"/>
                </a:lnTo>
                <a:lnTo>
                  <a:pt x="113004" y="37693"/>
                </a:lnTo>
                <a:lnTo>
                  <a:pt x="113004" y="433438"/>
                </a:lnTo>
                <a:lnTo>
                  <a:pt x="260311" y="433438"/>
                </a:lnTo>
                <a:lnTo>
                  <a:pt x="316852" y="376897"/>
                </a:lnTo>
                <a:lnTo>
                  <a:pt x="169506" y="376897"/>
                </a:lnTo>
                <a:lnTo>
                  <a:pt x="169506" y="56540"/>
                </a:lnTo>
                <a:lnTo>
                  <a:pt x="637222" y="56540"/>
                </a:lnTo>
                <a:lnTo>
                  <a:pt x="693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012836" y="3075555"/>
            <a:ext cx="1066153" cy="870109"/>
          </a:xfrm>
          <a:custGeom>
            <a:avLst/>
            <a:gdLst/>
            <a:ahLst/>
            <a:cxnLst/>
            <a:rect l="l" t="t" r="r" b="b"/>
            <a:pathLst>
              <a:path w="1176654" h="1160145">
                <a:moveTo>
                  <a:pt x="1097368" y="339064"/>
                </a:moveTo>
                <a:lnTo>
                  <a:pt x="1048969" y="272529"/>
                </a:lnTo>
                <a:lnTo>
                  <a:pt x="1017803" y="238455"/>
                </a:lnTo>
                <a:lnTo>
                  <a:pt x="983830" y="206717"/>
                </a:lnTo>
                <a:lnTo>
                  <a:pt x="947140" y="177507"/>
                </a:lnTo>
                <a:lnTo>
                  <a:pt x="927519" y="164299"/>
                </a:lnTo>
                <a:lnTo>
                  <a:pt x="907834" y="151041"/>
                </a:lnTo>
                <a:lnTo>
                  <a:pt x="906729" y="150431"/>
                </a:lnTo>
                <a:lnTo>
                  <a:pt x="865974" y="127520"/>
                </a:lnTo>
                <a:lnTo>
                  <a:pt x="821651" y="107124"/>
                </a:lnTo>
                <a:lnTo>
                  <a:pt x="799503" y="99047"/>
                </a:lnTo>
                <a:lnTo>
                  <a:pt x="784110" y="93433"/>
                </a:lnTo>
                <a:lnTo>
                  <a:pt x="784110" y="150431"/>
                </a:lnTo>
                <a:lnTo>
                  <a:pt x="585546" y="633285"/>
                </a:lnTo>
                <a:lnTo>
                  <a:pt x="435622" y="571474"/>
                </a:lnTo>
                <a:lnTo>
                  <a:pt x="353517" y="537629"/>
                </a:lnTo>
                <a:lnTo>
                  <a:pt x="360248" y="523709"/>
                </a:lnTo>
                <a:lnTo>
                  <a:pt x="376313" y="490448"/>
                </a:lnTo>
                <a:lnTo>
                  <a:pt x="402120" y="445427"/>
                </a:lnTo>
                <a:lnTo>
                  <a:pt x="430745" y="402742"/>
                </a:lnTo>
                <a:lnTo>
                  <a:pt x="462000" y="362546"/>
                </a:lnTo>
                <a:lnTo>
                  <a:pt x="495693" y="325005"/>
                </a:lnTo>
                <a:lnTo>
                  <a:pt x="531634" y="290296"/>
                </a:lnTo>
                <a:lnTo>
                  <a:pt x="569645" y="258559"/>
                </a:lnTo>
                <a:lnTo>
                  <a:pt x="609536" y="229984"/>
                </a:lnTo>
                <a:lnTo>
                  <a:pt x="651116" y="204711"/>
                </a:lnTo>
                <a:lnTo>
                  <a:pt x="694207" y="182918"/>
                </a:lnTo>
                <a:lnTo>
                  <a:pt x="738593" y="164769"/>
                </a:lnTo>
                <a:lnTo>
                  <a:pt x="784110" y="150431"/>
                </a:lnTo>
                <a:lnTo>
                  <a:pt x="784110" y="93433"/>
                </a:lnTo>
                <a:lnTo>
                  <a:pt x="775830" y="90411"/>
                </a:lnTo>
                <a:lnTo>
                  <a:pt x="752335" y="83934"/>
                </a:lnTo>
                <a:lnTo>
                  <a:pt x="752335" y="121615"/>
                </a:lnTo>
                <a:lnTo>
                  <a:pt x="706462" y="137934"/>
                </a:lnTo>
                <a:lnTo>
                  <a:pt x="661797" y="157899"/>
                </a:lnTo>
                <a:lnTo>
                  <a:pt x="618502" y="181343"/>
                </a:lnTo>
                <a:lnTo>
                  <a:pt x="576757" y="208127"/>
                </a:lnTo>
                <a:lnTo>
                  <a:pt x="536740" y="238074"/>
                </a:lnTo>
                <a:lnTo>
                  <a:pt x="498614" y="271043"/>
                </a:lnTo>
                <a:lnTo>
                  <a:pt x="462572" y="306882"/>
                </a:lnTo>
                <a:lnTo>
                  <a:pt x="428790" y="345427"/>
                </a:lnTo>
                <a:lnTo>
                  <a:pt x="397433" y="386549"/>
                </a:lnTo>
                <a:lnTo>
                  <a:pt x="368681" y="430060"/>
                </a:lnTo>
                <a:lnTo>
                  <a:pt x="342722" y="475830"/>
                </a:lnTo>
                <a:lnTo>
                  <a:pt x="319722" y="523709"/>
                </a:lnTo>
                <a:lnTo>
                  <a:pt x="169303" y="461772"/>
                </a:lnTo>
                <a:lnTo>
                  <a:pt x="87350" y="428040"/>
                </a:lnTo>
                <a:lnTo>
                  <a:pt x="110070" y="383133"/>
                </a:lnTo>
                <a:lnTo>
                  <a:pt x="136423" y="340931"/>
                </a:lnTo>
                <a:lnTo>
                  <a:pt x="166141" y="301574"/>
                </a:lnTo>
                <a:lnTo>
                  <a:pt x="199009" y="265226"/>
                </a:lnTo>
                <a:lnTo>
                  <a:pt x="234772" y="232041"/>
                </a:lnTo>
                <a:lnTo>
                  <a:pt x="273189" y="202171"/>
                </a:lnTo>
                <a:lnTo>
                  <a:pt x="314020" y="175768"/>
                </a:lnTo>
                <a:lnTo>
                  <a:pt x="357035" y="153009"/>
                </a:lnTo>
                <a:lnTo>
                  <a:pt x="401967" y="134023"/>
                </a:lnTo>
                <a:lnTo>
                  <a:pt x="448602" y="118986"/>
                </a:lnTo>
                <a:lnTo>
                  <a:pt x="496671" y="108038"/>
                </a:lnTo>
                <a:lnTo>
                  <a:pt x="545960" y="101333"/>
                </a:lnTo>
                <a:lnTo>
                  <a:pt x="596214" y="99047"/>
                </a:lnTo>
                <a:lnTo>
                  <a:pt x="635774" y="100469"/>
                </a:lnTo>
                <a:lnTo>
                  <a:pt x="675081" y="104724"/>
                </a:lnTo>
                <a:lnTo>
                  <a:pt x="713981" y="111785"/>
                </a:lnTo>
                <a:lnTo>
                  <a:pt x="752335" y="121615"/>
                </a:lnTo>
                <a:lnTo>
                  <a:pt x="752335" y="83934"/>
                </a:lnTo>
                <a:lnTo>
                  <a:pt x="729551" y="77647"/>
                </a:lnTo>
                <a:lnTo>
                  <a:pt x="683006" y="68770"/>
                </a:lnTo>
                <a:lnTo>
                  <a:pt x="636409" y="63677"/>
                </a:lnTo>
                <a:lnTo>
                  <a:pt x="589965" y="62318"/>
                </a:lnTo>
                <a:lnTo>
                  <a:pt x="543852" y="64566"/>
                </a:lnTo>
                <a:lnTo>
                  <a:pt x="498271" y="70383"/>
                </a:lnTo>
                <a:lnTo>
                  <a:pt x="453440" y="79654"/>
                </a:lnTo>
                <a:lnTo>
                  <a:pt x="409562" y="92303"/>
                </a:lnTo>
                <a:lnTo>
                  <a:pt x="366801" y="108242"/>
                </a:lnTo>
                <a:lnTo>
                  <a:pt x="325399" y="127406"/>
                </a:lnTo>
                <a:lnTo>
                  <a:pt x="285521" y="149694"/>
                </a:lnTo>
                <a:lnTo>
                  <a:pt x="247396" y="175044"/>
                </a:lnTo>
                <a:lnTo>
                  <a:pt x="211201" y="203339"/>
                </a:lnTo>
                <a:lnTo>
                  <a:pt x="177139" y="234530"/>
                </a:lnTo>
                <a:lnTo>
                  <a:pt x="145427" y="268516"/>
                </a:lnTo>
                <a:lnTo>
                  <a:pt x="116243" y="305206"/>
                </a:lnTo>
                <a:lnTo>
                  <a:pt x="89801" y="344538"/>
                </a:lnTo>
                <a:lnTo>
                  <a:pt x="66230" y="386549"/>
                </a:lnTo>
                <a:lnTo>
                  <a:pt x="45923" y="430758"/>
                </a:lnTo>
                <a:lnTo>
                  <a:pt x="29019" y="476250"/>
                </a:lnTo>
                <a:lnTo>
                  <a:pt x="16065" y="522224"/>
                </a:lnTo>
                <a:lnTo>
                  <a:pt x="6959" y="568464"/>
                </a:lnTo>
                <a:lnTo>
                  <a:pt x="1638" y="614794"/>
                </a:lnTo>
                <a:lnTo>
                  <a:pt x="0" y="660996"/>
                </a:lnTo>
                <a:lnTo>
                  <a:pt x="1968" y="706882"/>
                </a:lnTo>
                <a:lnTo>
                  <a:pt x="7480" y="752246"/>
                </a:lnTo>
                <a:lnTo>
                  <a:pt x="16421" y="796899"/>
                </a:lnTo>
                <a:lnTo>
                  <a:pt x="28740" y="840638"/>
                </a:lnTo>
                <a:lnTo>
                  <a:pt x="44335" y="883259"/>
                </a:lnTo>
                <a:lnTo>
                  <a:pt x="63144" y="924560"/>
                </a:lnTo>
                <a:lnTo>
                  <a:pt x="85064" y="964361"/>
                </a:lnTo>
                <a:lnTo>
                  <a:pt x="110032" y="1002436"/>
                </a:lnTo>
                <a:lnTo>
                  <a:pt x="137947" y="1038606"/>
                </a:lnTo>
                <a:lnTo>
                  <a:pt x="168744" y="1072667"/>
                </a:lnTo>
                <a:lnTo>
                  <a:pt x="202336" y="1104417"/>
                </a:lnTo>
                <a:lnTo>
                  <a:pt x="238645" y="1133652"/>
                </a:lnTo>
                <a:lnTo>
                  <a:pt x="276783" y="1159649"/>
                </a:lnTo>
                <a:lnTo>
                  <a:pt x="304165" y="1132268"/>
                </a:lnTo>
                <a:lnTo>
                  <a:pt x="288505" y="1122870"/>
                </a:lnTo>
                <a:lnTo>
                  <a:pt x="249669" y="1094740"/>
                </a:lnTo>
                <a:lnTo>
                  <a:pt x="213791" y="1063764"/>
                </a:lnTo>
                <a:lnTo>
                  <a:pt x="180987" y="1030173"/>
                </a:lnTo>
                <a:lnTo>
                  <a:pt x="151333" y="994194"/>
                </a:lnTo>
                <a:lnTo>
                  <a:pt x="124917" y="956068"/>
                </a:lnTo>
                <a:lnTo>
                  <a:pt x="101828" y="916025"/>
                </a:lnTo>
                <a:lnTo>
                  <a:pt x="82156" y="874306"/>
                </a:lnTo>
                <a:lnTo>
                  <a:pt x="65989" y="831138"/>
                </a:lnTo>
                <a:lnTo>
                  <a:pt x="53403" y="786752"/>
                </a:lnTo>
                <a:lnTo>
                  <a:pt x="44500" y="741387"/>
                </a:lnTo>
                <a:lnTo>
                  <a:pt x="39370" y="695286"/>
                </a:lnTo>
                <a:lnTo>
                  <a:pt x="38087" y="648665"/>
                </a:lnTo>
                <a:lnTo>
                  <a:pt x="40741" y="601776"/>
                </a:lnTo>
                <a:lnTo>
                  <a:pt x="47421" y="554837"/>
                </a:lnTo>
                <a:lnTo>
                  <a:pt x="58216" y="508101"/>
                </a:lnTo>
                <a:lnTo>
                  <a:pt x="73228" y="461772"/>
                </a:lnTo>
                <a:lnTo>
                  <a:pt x="305816" y="557555"/>
                </a:lnTo>
                <a:lnTo>
                  <a:pt x="288480" y="607758"/>
                </a:lnTo>
                <a:lnTo>
                  <a:pt x="274713" y="658571"/>
                </a:lnTo>
                <a:lnTo>
                  <a:pt x="264515" y="709739"/>
                </a:lnTo>
                <a:lnTo>
                  <a:pt x="257860" y="761022"/>
                </a:lnTo>
                <a:lnTo>
                  <a:pt x="254736" y="812215"/>
                </a:lnTo>
                <a:lnTo>
                  <a:pt x="255130" y="863066"/>
                </a:lnTo>
                <a:lnTo>
                  <a:pt x="259016" y="913333"/>
                </a:lnTo>
                <a:lnTo>
                  <a:pt x="266382" y="962799"/>
                </a:lnTo>
                <a:lnTo>
                  <a:pt x="277202" y="1011224"/>
                </a:lnTo>
                <a:lnTo>
                  <a:pt x="291465" y="1058379"/>
                </a:lnTo>
                <a:lnTo>
                  <a:pt x="309156" y="1104011"/>
                </a:lnTo>
                <a:lnTo>
                  <a:pt x="316699" y="1119733"/>
                </a:lnTo>
                <a:lnTo>
                  <a:pt x="344271" y="1092161"/>
                </a:lnTo>
                <a:lnTo>
                  <a:pt x="332041" y="1063383"/>
                </a:lnTo>
                <a:lnTo>
                  <a:pt x="316763" y="1017562"/>
                </a:lnTo>
                <a:lnTo>
                  <a:pt x="305003" y="970330"/>
                </a:lnTo>
                <a:lnTo>
                  <a:pt x="296786" y="921931"/>
                </a:lnTo>
                <a:lnTo>
                  <a:pt x="292100" y="872617"/>
                </a:lnTo>
                <a:lnTo>
                  <a:pt x="290995" y="822642"/>
                </a:lnTo>
                <a:lnTo>
                  <a:pt x="293471" y="772248"/>
                </a:lnTo>
                <a:lnTo>
                  <a:pt x="299554" y="721690"/>
                </a:lnTo>
                <a:lnTo>
                  <a:pt x="309257" y="671207"/>
                </a:lnTo>
                <a:lnTo>
                  <a:pt x="322605" y="621055"/>
                </a:lnTo>
                <a:lnTo>
                  <a:pt x="339598" y="571474"/>
                </a:lnTo>
                <a:lnTo>
                  <a:pt x="571728" y="667029"/>
                </a:lnTo>
                <a:lnTo>
                  <a:pt x="433476" y="1002957"/>
                </a:lnTo>
                <a:lnTo>
                  <a:pt x="500608" y="935824"/>
                </a:lnTo>
                <a:lnTo>
                  <a:pt x="605447" y="680948"/>
                </a:lnTo>
                <a:lnTo>
                  <a:pt x="711733" y="724700"/>
                </a:lnTo>
                <a:lnTo>
                  <a:pt x="739775" y="696658"/>
                </a:lnTo>
                <a:lnTo>
                  <a:pt x="701611" y="680948"/>
                </a:lnTo>
                <a:lnTo>
                  <a:pt x="619366" y="647077"/>
                </a:lnTo>
                <a:lnTo>
                  <a:pt x="625043" y="633285"/>
                </a:lnTo>
                <a:lnTo>
                  <a:pt x="817943" y="164299"/>
                </a:lnTo>
                <a:lnTo>
                  <a:pt x="840193" y="206552"/>
                </a:lnTo>
                <a:lnTo>
                  <a:pt x="858951" y="250710"/>
                </a:lnTo>
                <a:lnTo>
                  <a:pt x="874229" y="296532"/>
                </a:lnTo>
                <a:lnTo>
                  <a:pt x="885990" y="343763"/>
                </a:lnTo>
                <a:lnTo>
                  <a:pt x="894219" y="392163"/>
                </a:lnTo>
                <a:lnTo>
                  <a:pt x="898893" y="441477"/>
                </a:lnTo>
                <a:lnTo>
                  <a:pt x="899998" y="491451"/>
                </a:lnTo>
                <a:lnTo>
                  <a:pt x="897674" y="538759"/>
                </a:lnTo>
                <a:lnTo>
                  <a:pt x="936269" y="500164"/>
                </a:lnTo>
                <a:lnTo>
                  <a:pt x="935888" y="451040"/>
                </a:lnTo>
                <a:lnTo>
                  <a:pt x="932002" y="400773"/>
                </a:lnTo>
                <a:lnTo>
                  <a:pt x="924636" y="351320"/>
                </a:lnTo>
                <a:lnTo>
                  <a:pt x="913815" y="302895"/>
                </a:lnTo>
                <a:lnTo>
                  <a:pt x="899553" y="255752"/>
                </a:lnTo>
                <a:lnTo>
                  <a:pt x="881862" y="210121"/>
                </a:lnTo>
                <a:lnTo>
                  <a:pt x="860767" y="166217"/>
                </a:lnTo>
                <a:lnTo>
                  <a:pt x="902500" y="191274"/>
                </a:lnTo>
                <a:lnTo>
                  <a:pt x="941349" y="219405"/>
                </a:lnTo>
                <a:lnTo>
                  <a:pt x="977214" y="250380"/>
                </a:lnTo>
                <a:lnTo>
                  <a:pt x="1010018" y="283972"/>
                </a:lnTo>
                <a:lnTo>
                  <a:pt x="1039672" y="319951"/>
                </a:lnTo>
                <a:lnTo>
                  <a:pt x="1066088" y="358076"/>
                </a:lnTo>
                <a:lnTo>
                  <a:pt x="1070571" y="365861"/>
                </a:lnTo>
                <a:lnTo>
                  <a:pt x="1097368" y="339064"/>
                </a:lnTo>
                <a:close/>
              </a:path>
              <a:path w="1176654" h="1160145">
                <a:moveTo>
                  <a:pt x="1176566" y="259867"/>
                </a:moveTo>
                <a:lnTo>
                  <a:pt x="1127848" y="196011"/>
                </a:lnTo>
                <a:lnTo>
                  <a:pt x="1095235" y="160820"/>
                </a:lnTo>
                <a:lnTo>
                  <a:pt x="1060221" y="127850"/>
                </a:lnTo>
                <a:lnTo>
                  <a:pt x="1022883" y="97243"/>
                </a:lnTo>
                <a:lnTo>
                  <a:pt x="983335" y="69151"/>
                </a:lnTo>
                <a:lnTo>
                  <a:pt x="941679" y="43700"/>
                </a:lnTo>
                <a:lnTo>
                  <a:pt x="897991" y="21043"/>
                </a:lnTo>
                <a:lnTo>
                  <a:pt x="852398" y="1320"/>
                </a:lnTo>
                <a:lnTo>
                  <a:pt x="845248" y="0"/>
                </a:lnTo>
                <a:lnTo>
                  <a:pt x="838403" y="1511"/>
                </a:lnTo>
                <a:lnTo>
                  <a:pt x="832624" y="5473"/>
                </a:lnTo>
                <a:lnTo>
                  <a:pt x="828687" y="11531"/>
                </a:lnTo>
                <a:lnTo>
                  <a:pt x="827430" y="18719"/>
                </a:lnTo>
                <a:lnTo>
                  <a:pt x="828954" y="25590"/>
                </a:lnTo>
                <a:lnTo>
                  <a:pt x="832929" y="31381"/>
                </a:lnTo>
                <a:lnTo>
                  <a:pt x="839038" y="35318"/>
                </a:lnTo>
                <a:lnTo>
                  <a:pt x="882802" y="54279"/>
                </a:lnTo>
                <a:lnTo>
                  <a:pt x="924534" y="75971"/>
                </a:lnTo>
                <a:lnTo>
                  <a:pt x="964158" y="100228"/>
                </a:lnTo>
                <a:lnTo>
                  <a:pt x="1001623" y="126923"/>
                </a:lnTo>
                <a:lnTo>
                  <a:pt x="1036853" y="155892"/>
                </a:lnTo>
                <a:lnTo>
                  <a:pt x="1069797" y="187007"/>
                </a:lnTo>
                <a:lnTo>
                  <a:pt x="1100378" y="220103"/>
                </a:lnTo>
                <a:lnTo>
                  <a:pt x="1128547" y="255041"/>
                </a:lnTo>
                <a:lnTo>
                  <a:pt x="1150315" y="286118"/>
                </a:lnTo>
                <a:lnTo>
                  <a:pt x="1176566" y="259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286000" y="3246120"/>
            <a:ext cx="2761756" cy="559118"/>
          </a:xfrm>
          <a:custGeom>
            <a:avLst/>
            <a:gdLst/>
            <a:ahLst/>
            <a:cxnLst/>
            <a:rect l="l" t="t" r="r" b="b"/>
            <a:pathLst>
              <a:path w="3048000" h="745489">
                <a:moveTo>
                  <a:pt x="0" y="186309"/>
                </a:moveTo>
                <a:lnTo>
                  <a:pt x="2675382" y="186309"/>
                </a:lnTo>
                <a:lnTo>
                  <a:pt x="2675382" y="0"/>
                </a:lnTo>
                <a:lnTo>
                  <a:pt x="3048000" y="372617"/>
                </a:lnTo>
                <a:lnTo>
                  <a:pt x="2675382" y="745235"/>
                </a:lnTo>
                <a:lnTo>
                  <a:pt x="2675382" y="558926"/>
                </a:lnTo>
                <a:lnTo>
                  <a:pt x="0" y="558926"/>
                </a:lnTo>
                <a:lnTo>
                  <a:pt x="0" y="18630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622327" y="3364421"/>
            <a:ext cx="3245073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13</a:t>
            </a:fld>
            <a:endParaRPr spc="-19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223" y="850572"/>
            <a:ext cx="271367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6264593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Increasing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handle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6698" y="3853814"/>
            <a:ext cx="696754" cy="463868"/>
          </a:xfrm>
          <a:custGeom>
            <a:avLst/>
            <a:gdLst/>
            <a:ahLst/>
            <a:cxnLst/>
            <a:rect l="l" t="t" r="r" b="b"/>
            <a:pathLst>
              <a:path w="929004" h="618489">
                <a:moveTo>
                  <a:pt x="655447" y="309194"/>
                </a:moveTo>
                <a:lnTo>
                  <a:pt x="653618" y="295757"/>
                </a:lnTo>
                <a:lnTo>
                  <a:pt x="648627" y="259168"/>
                </a:lnTo>
                <a:lnTo>
                  <a:pt x="629348" y="214210"/>
                </a:lnTo>
                <a:lnTo>
                  <a:pt x="624459" y="207987"/>
                </a:lnTo>
                <a:lnTo>
                  <a:pt x="624459" y="295757"/>
                </a:lnTo>
                <a:lnTo>
                  <a:pt x="624459" y="322643"/>
                </a:lnTo>
                <a:lnTo>
                  <a:pt x="611835" y="372097"/>
                </a:lnTo>
                <a:lnTo>
                  <a:pt x="584695" y="414096"/>
                </a:lnTo>
                <a:lnTo>
                  <a:pt x="545655" y="445719"/>
                </a:lnTo>
                <a:lnTo>
                  <a:pt x="497319" y="464058"/>
                </a:lnTo>
                <a:lnTo>
                  <a:pt x="513715" y="445109"/>
                </a:lnTo>
                <a:lnTo>
                  <a:pt x="523811" y="433438"/>
                </a:lnTo>
                <a:lnTo>
                  <a:pt x="544677" y="399161"/>
                </a:lnTo>
                <a:lnTo>
                  <a:pt x="559549" y="361988"/>
                </a:lnTo>
                <a:lnTo>
                  <a:pt x="568058" y="322643"/>
                </a:lnTo>
                <a:lnTo>
                  <a:pt x="624459" y="322643"/>
                </a:lnTo>
                <a:lnTo>
                  <a:pt x="624459" y="295757"/>
                </a:lnTo>
                <a:lnTo>
                  <a:pt x="568058" y="295757"/>
                </a:lnTo>
                <a:lnTo>
                  <a:pt x="559549" y="256501"/>
                </a:lnTo>
                <a:lnTo>
                  <a:pt x="544753" y="219392"/>
                </a:lnTo>
                <a:lnTo>
                  <a:pt x="540613" y="212559"/>
                </a:lnTo>
                <a:lnTo>
                  <a:pt x="540613" y="295757"/>
                </a:lnTo>
                <a:lnTo>
                  <a:pt x="540613" y="322643"/>
                </a:lnTo>
                <a:lnTo>
                  <a:pt x="532536" y="356654"/>
                </a:lnTo>
                <a:lnTo>
                  <a:pt x="519188" y="388797"/>
                </a:lnTo>
                <a:lnTo>
                  <a:pt x="500888" y="418465"/>
                </a:lnTo>
                <a:lnTo>
                  <a:pt x="477939" y="445109"/>
                </a:lnTo>
                <a:lnTo>
                  <a:pt x="477939" y="443623"/>
                </a:lnTo>
                <a:lnTo>
                  <a:pt x="477939" y="322643"/>
                </a:lnTo>
                <a:lnTo>
                  <a:pt x="540613" y="322643"/>
                </a:lnTo>
                <a:lnTo>
                  <a:pt x="540613" y="295757"/>
                </a:lnTo>
                <a:lnTo>
                  <a:pt x="477939" y="295757"/>
                </a:lnTo>
                <a:lnTo>
                  <a:pt x="477939" y="174764"/>
                </a:lnTo>
                <a:lnTo>
                  <a:pt x="477939" y="173151"/>
                </a:lnTo>
                <a:lnTo>
                  <a:pt x="500913" y="199809"/>
                </a:lnTo>
                <a:lnTo>
                  <a:pt x="519214" y="229527"/>
                </a:lnTo>
                <a:lnTo>
                  <a:pt x="532549" y="261696"/>
                </a:lnTo>
                <a:lnTo>
                  <a:pt x="540613" y="295757"/>
                </a:lnTo>
                <a:lnTo>
                  <a:pt x="540613" y="212559"/>
                </a:lnTo>
                <a:lnTo>
                  <a:pt x="524027" y="185127"/>
                </a:lnTo>
                <a:lnTo>
                  <a:pt x="513753" y="173151"/>
                </a:lnTo>
                <a:lnTo>
                  <a:pt x="497738" y="154470"/>
                </a:lnTo>
                <a:lnTo>
                  <a:pt x="545909" y="172872"/>
                </a:lnTo>
                <a:lnTo>
                  <a:pt x="584822" y="204482"/>
                </a:lnTo>
                <a:lnTo>
                  <a:pt x="611873" y="246405"/>
                </a:lnTo>
                <a:lnTo>
                  <a:pt x="624459" y="295757"/>
                </a:lnTo>
                <a:lnTo>
                  <a:pt x="624459" y="207987"/>
                </a:lnTo>
                <a:lnTo>
                  <a:pt x="599452" y="176110"/>
                </a:lnTo>
                <a:lnTo>
                  <a:pt x="570992" y="154470"/>
                </a:lnTo>
                <a:lnTo>
                  <a:pt x="570280" y="153924"/>
                </a:lnTo>
                <a:lnTo>
                  <a:pt x="560768" y="146685"/>
                </a:lnTo>
                <a:lnTo>
                  <a:pt x="515099" y="127711"/>
                </a:lnTo>
                <a:lnTo>
                  <a:pt x="464273" y="120992"/>
                </a:lnTo>
                <a:lnTo>
                  <a:pt x="450621" y="122809"/>
                </a:lnTo>
                <a:lnTo>
                  <a:pt x="450621" y="174764"/>
                </a:lnTo>
                <a:lnTo>
                  <a:pt x="450621" y="295757"/>
                </a:lnTo>
                <a:lnTo>
                  <a:pt x="450621" y="322643"/>
                </a:lnTo>
                <a:lnTo>
                  <a:pt x="450621" y="443623"/>
                </a:lnTo>
                <a:lnTo>
                  <a:pt x="433692" y="423506"/>
                </a:lnTo>
                <a:lnTo>
                  <a:pt x="433692" y="464604"/>
                </a:lnTo>
                <a:lnTo>
                  <a:pt x="384530" y="446633"/>
                </a:lnTo>
                <a:lnTo>
                  <a:pt x="344728" y="414997"/>
                </a:lnTo>
                <a:lnTo>
                  <a:pt x="317017" y="372668"/>
                </a:lnTo>
                <a:lnTo>
                  <a:pt x="304101" y="322643"/>
                </a:lnTo>
                <a:lnTo>
                  <a:pt x="362546" y="322643"/>
                </a:lnTo>
                <a:lnTo>
                  <a:pt x="371132" y="362140"/>
                </a:lnTo>
                <a:lnTo>
                  <a:pt x="386092" y="399465"/>
                </a:lnTo>
                <a:lnTo>
                  <a:pt x="407073" y="433857"/>
                </a:lnTo>
                <a:lnTo>
                  <a:pt x="433692" y="464604"/>
                </a:lnTo>
                <a:lnTo>
                  <a:pt x="433692" y="423506"/>
                </a:lnTo>
                <a:lnTo>
                  <a:pt x="428371" y="417169"/>
                </a:lnTo>
                <a:lnTo>
                  <a:pt x="410667" y="387819"/>
                </a:lnTo>
                <a:lnTo>
                  <a:pt x="397789" y="356120"/>
                </a:lnTo>
                <a:lnTo>
                  <a:pt x="389991" y="322643"/>
                </a:lnTo>
                <a:lnTo>
                  <a:pt x="450621" y="322643"/>
                </a:lnTo>
                <a:lnTo>
                  <a:pt x="450621" y="295757"/>
                </a:lnTo>
                <a:lnTo>
                  <a:pt x="389991" y="295757"/>
                </a:lnTo>
                <a:lnTo>
                  <a:pt x="397751" y="262267"/>
                </a:lnTo>
                <a:lnTo>
                  <a:pt x="410629" y="230555"/>
                </a:lnTo>
                <a:lnTo>
                  <a:pt x="428345" y="201206"/>
                </a:lnTo>
                <a:lnTo>
                  <a:pt x="450621" y="174764"/>
                </a:lnTo>
                <a:lnTo>
                  <a:pt x="450621" y="122809"/>
                </a:lnTo>
                <a:lnTo>
                  <a:pt x="433412" y="125082"/>
                </a:lnTo>
                <a:lnTo>
                  <a:pt x="433412" y="153924"/>
                </a:lnTo>
                <a:lnTo>
                  <a:pt x="406908" y="184670"/>
                </a:lnTo>
                <a:lnTo>
                  <a:pt x="386016" y="219049"/>
                </a:lnTo>
                <a:lnTo>
                  <a:pt x="371106" y="256324"/>
                </a:lnTo>
                <a:lnTo>
                  <a:pt x="362546" y="295757"/>
                </a:lnTo>
                <a:lnTo>
                  <a:pt x="304101" y="295757"/>
                </a:lnTo>
                <a:lnTo>
                  <a:pt x="316953" y="245783"/>
                </a:lnTo>
                <a:lnTo>
                  <a:pt x="344614" y="203492"/>
                </a:lnTo>
                <a:lnTo>
                  <a:pt x="384340" y="171881"/>
                </a:lnTo>
                <a:lnTo>
                  <a:pt x="433412" y="153924"/>
                </a:lnTo>
                <a:lnTo>
                  <a:pt x="433412" y="125082"/>
                </a:lnTo>
                <a:lnTo>
                  <a:pt x="367792" y="146685"/>
                </a:lnTo>
                <a:lnTo>
                  <a:pt x="329095" y="176110"/>
                </a:lnTo>
                <a:lnTo>
                  <a:pt x="299212" y="214210"/>
                </a:lnTo>
                <a:lnTo>
                  <a:pt x="279933" y="259168"/>
                </a:lnTo>
                <a:lnTo>
                  <a:pt x="273100" y="309194"/>
                </a:lnTo>
                <a:lnTo>
                  <a:pt x="279933" y="359232"/>
                </a:lnTo>
                <a:lnTo>
                  <a:pt x="299212" y="404190"/>
                </a:lnTo>
                <a:lnTo>
                  <a:pt x="329095" y="442277"/>
                </a:lnTo>
                <a:lnTo>
                  <a:pt x="367792" y="471703"/>
                </a:lnTo>
                <a:lnTo>
                  <a:pt x="413461" y="490677"/>
                </a:lnTo>
                <a:lnTo>
                  <a:pt x="464273" y="497395"/>
                </a:lnTo>
                <a:lnTo>
                  <a:pt x="515099" y="490677"/>
                </a:lnTo>
                <a:lnTo>
                  <a:pt x="560768" y="471703"/>
                </a:lnTo>
                <a:lnTo>
                  <a:pt x="570103" y="464604"/>
                </a:lnTo>
                <a:lnTo>
                  <a:pt x="570814" y="464058"/>
                </a:lnTo>
                <a:lnTo>
                  <a:pt x="599452" y="442277"/>
                </a:lnTo>
                <a:lnTo>
                  <a:pt x="629348" y="404190"/>
                </a:lnTo>
                <a:lnTo>
                  <a:pt x="648627" y="359232"/>
                </a:lnTo>
                <a:lnTo>
                  <a:pt x="653618" y="322643"/>
                </a:lnTo>
                <a:lnTo>
                  <a:pt x="655447" y="309194"/>
                </a:lnTo>
                <a:close/>
              </a:path>
              <a:path w="929004" h="618489">
                <a:moveTo>
                  <a:pt x="928560" y="53771"/>
                </a:moveTo>
                <a:lnTo>
                  <a:pt x="924267" y="32842"/>
                </a:lnTo>
                <a:lnTo>
                  <a:pt x="912558" y="15748"/>
                </a:lnTo>
                <a:lnTo>
                  <a:pt x="895197" y="4229"/>
                </a:lnTo>
                <a:lnTo>
                  <a:pt x="873937" y="0"/>
                </a:lnTo>
                <a:lnTo>
                  <a:pt x="846620" y="0"/>
                </a:lnTo>
                <a:lnTo>
                  <a:pt x="846620" y="80657"/>
                </a:lnTo>
                <a:lnTo>
                  <a:pt x="846620" y="537730"/>
                </a:lnTo>
                <a:lnTo>
                  <a:pt x="81927" y="537730"/>
                </a:lnTo>
                <a:lnTo>
                  <a:pt x="81927" y="80657"/>
                </a:lnTo>
                <a:lnTo>
                  <a:pt x="846620" y="80657"/>
                </a:lnTo>
                <a:lnTo>
                  <a:pt x="846620" y="0"/>
                </a:lnTo>
                <a:lnTo>
                  <a:pt x="54622" y="0"/>
                </a:lnTo>
                <a:lnTo>
                  <a:pt x="33362" y="4229"/>
                </a:lnTo>
                <a:lnTo>
                  <a:pt x="16002" y="15748"/>
                </a:lnTo>
                <a:lnTo>
                  <a:pt x="4292" y="32842"/>
                </a:lnTo>
                <a:lnTo>
                  <a:pt x="0" y="53771"/>
                </a:lnTo>
                <a:lnTo>
                  <a:pt x="0" y="618388"/>
                </a:lnTo>
                <a:lnTo>
                  <a:pt x="928560" y="618388"/>
                </a:lnTo>
                <a:lnTo>
                  <a:pt x="928560" y="537730"/>
                </a:lnTo>
                <a:lnTo>
                  <a:pt x="928560" y="80657"/>
                </a:lnTo>
                <a:lnTo>
                  <a:pt x="928560" y="53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3807" y="4357931"/>
            <a:ext cx="942499" cy="60960"/>
          </a:xfrm>
          <a:custGeom>
            <a:avLst/>
            <a:gdLst/>
            <a:ahLst/>
            <a:cxnLst/>
            <a:rect l="l" t="t" r="r" b="b"/>
            <a:pathLst>
              <a:path w="1256664" h="81279">
                <a:moveTo>
                  <a:pt x="1256281" y="0"/>
                </a:moveTo>
                <a:lnTo>
                  <a:pt x="710072" y="0"/>
                </a:lnTo>
                <a:lnTo>
                  <a:pt x="710538" y="20411"/>
                </a:lnTo>
                <a:lnTo>
                  <a:pt x="705190" y="26427"/>
                </a:lnTo>
                <a:lnTo>
                  <a:pt x="552786" y="27345"/>
                </a:lnTo>
                <a:lnTo>
                  <a:pt x="546676" y="22080"/>
                </a:lnTo>
                <a:lnTo>
                  <a:pt x="546209" y="0"/>
                </a:lnTo>
                <a:lnTo>
                  <a:pt x="0" y="0"/>
                </a:lnTo>
                <a:lnTo>
                  <a:pt x="4292" y="47817"/>
                </a:lnTo>
                <a:lnTo>
                  <a:pt x="33359" y="76433"/>
                </a:lnTo>
                <a:lnTo>
                  <a:pt x="1201660" y="80659"/>
                </a:lnTo>
                <a:lnTo>
                  <a:pt x="1222917" y="76433"/>
                </a:lnTo>
                <a:lnTo>
                  <a:pt x="1240279" y="64909"/>
                </a:lnTo>
                <a:lnTo>
                  <a:pt x="1251987" y="47817"/>
                </a:lnTo>
                <a:lnTo>
                  <a:pt x="1256281" y="26886"/>
                </a:lnTo>
                <a:lnTo>
                  <a:pt x="1256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9614" y="4019645"/>
            <a:ext cx="1247298" cy="128588"/>
          </a:xfrm>
          <a:custGeom>
            <a:avLst/>
            <a:gdLst/>
            <a:ahLst/>
            <a:cxnLst/>
            <a:rect l="l" t="t" r="r" b="b"/>
            <a:pathLst>
              <a:path w="1663065" h="171450">
                <a:moveTo>
                  <a:pt x="1491488" y="0"/>
                </a:moveTo>
                <a:lnTo>
                  <a:pt x="1491488" y="171450"/>
                </a:lnTo>
                <a:lnTo>
                  <a:pt x="1605788" y="114300"/>
                </a:lnTo>
                <a:lnTo>
                  <a:pt x="1520063" y="114300"/>
                </a:lnTo>
                <a:lnTo>
                  <a:pt x="1520063" y="57150"/>
                </a:lnTo>
                <a:lnTo>
                  <a:pt x="1605788" y="57150"/>
                </a:lnTo>
                <a:lnTo>
                  <a:pt x="1491488" y="0"/>
                </a:lnTo>
                <a:close/>
              </a:path>
              <a:path w="1663065" h="171450">
                <a:moveTo>
                  <a:pt x="1491488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491488" y="114300"/>
                </a:lnTo>
                <a:lnTo>
                  <a:pt x="1491488" y="57150"/>
                </a:lnTo>
                <a:close/>
              </a:path>
              <a:path w="1663065" h="171450">
                <a:moveTo>
                  <a:pt x="1605788" y="57150"/>
                </a:moveTo>
                <a:lnTo>
                  <a:pt x="1520063" y="57150"/>
                </a:lnTo>
                <a:lnTo>
                  <a:pt x="1520063" y="114300"/>
                </a:lnTo>
                <a:lnTo>
                  <a:pt x="1605788" y="114300"/>
                </a:lnTo>
                <a:lnTo>
                  <a:pt x="1662938" y="85725"/>
                </a:lnTo>
                <a:lnTo>
                  <a:pt x="160578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3925" y="4011644"/>
            <a:ext cx="1247298" cy="128588"/>
          </a:xfrm>
          <a:custGeom>
            <a:avLst/>
            <a:gdLst/>
            <a:ahLst/>
            <a:cxnLst/>
            <a:rect l="l" t="t" r="r" b="b"/>
            <a:pathLst>
              <a:path w="1663064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1663064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1663064" h="171450">
                <a:moveTo>
                  <a:pt x="1662937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1662937" y="114300"/>
                </a:lnTo>
                <a:lnTo>
                  <a:pt x="166293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14</a:t>
            </a:fld>
            <a:endParaRPr spc="-1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70986"/>
            <a:ext cx="6629400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430">
              <a:spcBef>
                <a:spcPts val="79"/>
              </a:spcBef>
            </a:pPr>
            <a:r>
              <a:rPr spc="-19" dirty="0"/>
              <a:t>Message</a:t>
            </a:r>
            <a:r>
              <a:rPr spc="-124" dirty="0"/>
              <a:t> </a:t>
            </a:r>
            <a:r>
              <a:rPr spc="-34" dirty="0"/>
              <a:t>Communication</a:t>
            </a:r>
            <a:r>
              <a:rPr spc="-127" dirty="0"/>
              <a:t> </a:t>
            </a:r>
            <a:r>
              <a:rPr spc="-3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562374" cy="6435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Arranging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delivered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while maintaining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restrictions.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5585" y="3319329"/>
            <a:ext cx="520541" cy="395764"/>
          </a:xfrm>
          <a:custGeom>
            <a:avLst/>
            <a:gdLst/>
            <a:ahLst/>
            <a:cxnLst/>
            <a:rect l="l" t="t" r="r" b="b"/>
            <a:pathLst>
              <a:path w="694055" h="527685">
                <a:moveTo>
                  <a:pt x="222631" y="471131"/>
                </a:moveTo>
                <a:lnTo>
                  <a:pt x="0" y="471131"/>
                </a:lnTo>
                <a:lnTo>
                  <a:pt x="0" y="489978"/>
                </a:lnTo>
                <a:lnTo>
                  <a:pt x="2971" y="504609"/>
                </a:lnTo>
                <a:lnTo>
                  <a:pt x="11061" y="516597"/>
                </a:lnTo>
                <a:lnTo>
                  <a:pt x="23037" y="524687"/>
                </a:lnTo>
                <a:lnTo>
                  <a:pt x="37668" y="527659"/>
                </a:lnTo>
                <a:lnTo>
                  <a:pt x="166090" y="527659"/>
                </a:lnTo>
                <a:lnTo>
                  <a:pt x="222631" y="471131"/>
                </a:lnTo>
                <a:close/>
              </a:path>
              <a:path w="694055" h="527685">
                <a:moveTo>
                  <a:pt x="693762" y="0"/>
                </a:moveTo>
                <a:lnTo>
                  <a:pt x="150672" y="0"/>
                </a:lnTo>
                <a:lnTo>
                  <a:pt x="136055" y="2971"/>
                </a:lnTo>
                <a:lnTo>
                  <a:pt x="124066" y="11074"/>
                </a:lnTo>
                <a:lnTo>
                  <a:pt x="115976" y="23050"/>
                </a:lnTo>
                <a:lnTo>
                  <a:pt x="113004" y="37693"/>
                </a:lnTo>
                <a:lnTo>
                  <a:pt x="113004" y="433438"/>
                </a:lnTo>
                <a:lnTo>
                  <a:pt x="260311" y="433438"/>
                </a:lnTo>
                <a:lnTo>
                  <a:pt x="316852" y="376897"/>
                </a:lnTo>
                <a:lnTo>
                  <a:pt x="169506" y="376897"/>
                </a:lnTo>
                <a:lnTo>
                  <a:pt x="169506" y="56540"/>
                </a:lnTo>
                <a:lnTo>
                  <a:pt x="637222" y="56540"/>
                </a:lnTo>
                <a:lnTo>
                  <a:pt x="693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002405" y="3075555"/>
            <a:ext cx="1856899" cy="870109"/>
          </a:xfrm>
          <a:custGeom>
            <a:avLst/>
            <a:gdLst/>
            <a:ahLst/>
            <a:cxnLst/>
            <a:rect l="l" t="t" r="r" b="b"/>
            <a:pathLst>
              <a:path w="2475865" h="1160145">
                <a:moveTo>
                  <a:pt x="1202855" y="661631"/>
                </a:moveTo>
                <a:lnTo>
                  <a:pt x="1085596" y="661631"/>
                </a:lnTo>
                <a:lnTo>
                  <a:pt x="1047445" y="661631"/>
                </a:lnTo>
                <a:lnTo>
                  <a:pt x="1046480" y="737450"/>
                </a:lnTo>
                <a:lnTo>
                  <a:pt x="1202855" y="661631"/>
                </a:lnTo>
                <a:close/>
              </a:path>
              <a:path w="2475865" h="1160145">
                <a:moveTo>
                  <a:pt x="1276477" y="625944"/>
                </a:moveTo>
                <a:lnTo>
                  <a:pt x="1049401" y="508850"/>
                </a:lnTo>
                <a:lnTo>
                  <a:pt x="1048423" y="584962"/>
                </a:lnTo>
                <a:lnTo>
                  <a:pt x="1016" y="571855"/>
                </a:lnTo>
                <a:lnTo>
                  <a:pt x="0" y="648055"/>
                </a:lnTo>
                <a:lnTo>
                  <a:pt x="1047445" y="661162"/>
                </a:lnTo>
                <a:lnTo>
                  <a:pt x="1085596" y="661162"/>
                </a:lnTo>
                <a:lnTo>
                  <a:pt x="1203845" y="661162"/>
                </a:lnTo>
                <a:lnTo>
                  <a:pt x="1276477" y="625944"/>
                </a:lnTo>
                <a:close/>
              </a:path>
              <a:path w="2475865" h="1160145">
                <a:moveTo>
                  <a:pt x="2396223" y="339077"/>
                </a:moveTo>
                <a:lnTo>
                  <a:pt x="2347849" y="272529"/>
                </a:lnTo>
                <a:lnTo>
                  <a:pt x="2316708" y="238455"/>
                </a:lnTo>
                <a:lnTo>
                  <a:pt x="2282774" y="206717"/>
                </a:lnTo>
                <a:lnTo>
                  <a:pt x="2246122" y="177507"/>
                </a:lnTo>
                <a:lnTo>
                  <a:pt x="2226513" y="164299"/>
                </a:lnTo>
                <a:lnTo>
                  <a:pt x="2206841" y="151041"/>
                </a:lnTo>
                <a:lnTo>
                  <a:pt x="2205736" y="150431"/>
                </a:lnTo>
                <a:lnTo>
                  <a:pt x="2165019" y="127520"/>
                </a:lnTo>
                <a:lnTo>
                  <a:pt x="2120735" y="107124"/>
                </a:lnTo>
                <a:lnTo>
                  <a:pt x="2098611" y="99047"/>
                </a:lnTo>
                <a:lnTo>
                  <a:pt x="2083231" y="93433"/>
                </a:lnTo>
                <a:lnTo>
                  <a:pt x="2083231" y="150431"/>
                </a:lnTo>
                <a:lnTo>
                  <a:pt x="1884832" y="633285"/>
                </a:lnTo>
                <a:lnTo>
                  <a:pt x="1735035" y="571474"/>
                </a:lnTo>
                <a:lnTo>
                  <a:pt x="1653006" y="537629"/>
                </a:lnTo>
                <a:lnTo>
                  <a:pt x="1659724" y="523709"/>
                </a:lnTo>
                <a:lnTo>
                  <a:pt x="1701571" y="445427"/>
                </a:lnTo>
                <a:lnTo>
                  <a:pt x="1730171" y="402742"/>
                </a:lnTo>
                <a:lnTo>
                  <a:pt x="1761401" y="362546"/>
                </a:lnTo>
                <a:lnTo>
                  <a:pt x="1795056" y="325005"/>
                </a:lnTo>
                <a:lnTo>
                  <a:pt x="1830971" y="290296"/>
                </a:lnTo>
                <a:lnTo>
                  <a:pt x="1868957" y="258559"/>
                </a:lnTo>
                <a:lnTo>
                  <a:pt x="1908810" y="229984"/>
                </a:lnTo>
                <a:lnTo>
                  <a:pt x="1950351" y="204711"/>
                </a:lnTo>
                <a:lnTo>
                  <a:pt x="1993392" y="182918"/>
                </a:lnTo>
                <a:lnTo>
                  <a:pt x="2037753" y="164769"/>
                </a:lnTo>
                <a:lnTo>
                  <a:pt x="2083231" y="150431"/>
                </a:lnTo>
                <a:lnTo>
                  <a:pt x="2083231" y="93433"/>
                </a:lnTo>
                <a:lnTo>
                  <a:pt x="2074951" y="90411"/>
                </a:lnTo>
                <a:lnTo>
                  <a:pt x="2051469" y="83934"/>
                </a:lnTo>
                <a:lnTo>
                  <a:pt x="2051469" y="121615"/>
                </a:lnTo>
                <a:lnTo>
                  <a:pt x="2005647" y="137934"/>
                </a:lnTo>
                <a:lnTo>
                  <a:pt x="1961019" y="157899"/>
                </a:lnTo>
                <a:lnTo>
                  <a:pt x="1917763" y="181343"/>
                </a:lnTo>
                <a:lnTo>
                  <a:pt x="1876056" y="208127"/>
                </a:lnTo>
                <a:lnTo>
                  <a:pt x="1836077" y="238074"/>
                </a:lnTo>
                <a:lnTo>
                  <a:pt x="1797989" y="271043"/>
                </a:lnTo>
                <a:lnTo>
                  <a:pt x="1761972" y="306882"/>
                </a:lnTo>
                <a:lnTo>
                  <a:pt x="1728216" y="345427"/>
                </a:lnTo>
                <a:lnTo>
                  <a:pt x="1696885" y="386549"/>
                </a:lnTo>
                <a:lnTo>
                  <a:pt x="1668170" y="430060"/>
                </a:lnTo>
                <a:lnTo>
                  <a:pt x="1642224" y="475830"/>
                </a:lnTo>
                <a:lnTo>
                  <a:pt x="1619237" y="523709"/>
                </a:lnTo>
                <a:lnTo>
                  <a:pt x="1468958" y="461772"/>
                </a:lnTo>
                <a:lnTo>
                  <a:pt x="1387081" y="428040"/>
                </a:lnTo>
                <a:lnTo>
                  <a:pt x="1409776" y="383133"/>
                </a:lnTo>
                <a:lnTo>
                  <a:pt x="1436103" y="340931"/>
                </a:lnTo>
                <a:lnTo>
                  <a:pt x="1465808" y="301574"/>
                </a:lnTo>
                <a:lnTo>
                  <a:pt x="1498638" y="265226"/>
                </a:lnTo>
                <a:lnTo>
                  <a:pt x="1534363" y="232041"/>
                </a:lnTo>
                <a:lnTo>
                  <a:pt x="1572755" y="202171"/>
                </a:lnTo>
                <a:lnTo>
                  <a:pt x="1613547" y="175768"/>
                </a:lnTo>
                <a:lnTo>
                  <a:pt x="1656524" y="153009"/>
                </a:lnTo>
                <a:lnTo>
                  <a:pt x="1701419" y="134023"/>
                </a:lnTo>
                <a:lnTo>
                  <a:pt x="1748002" y="118986"/>
                </a:lnTo>
                <a:lnTo>
                  <a:pt x="1796046" y="108038"/>
                </a:lnTo>
                <a:lnTo>
                  <a:pt x="1845284" y="101333"/>
                </a:lnTo>
                <a:lnTo>
                  <a:pt x="1895500" y="99047"/>
                </a:lnTo>
                <a:lnTo>
                  <a:pt x="1935022" y="100469"/>
                </a:lnTo>
                <a:lnTo>
                  <a:pt x="1974291" y="104724"/>
                </a:lnTo>
                <a:lnTo>
                  <a:pt x="2013153" y="111785"/>
                </a:lnTo>
                <a:lnTo>
                  <a:pt x="2051469" y="121615"/>
                </a:lnTo>
                <a:lnTo>
                  <a:pt x="2051469" y="83934"/>
                </a:lnTo>
                <a:lnTo>
                  <a:pt x="2028710" y="77647"/>
                </a:lnTo>
                <a:lnTo>
                  <a:pt x="1982216" y="68770"/>
                </a:lnTo>
                <a:lnTo>
                  <a:pt x="1935657" y="63677"/>
                </a:lnTo>
                <a:lnTo>
                  <a:pt x="1889252" y="62318"/>
                </a:lnTo>
                <a:lnTo>
                  <a:pt x="1843176" y="64566"/>
                </a:lnTo>
                <a:lnTo>
                  <a:pt x="1797646" y="70383"/>
                </a:lnTo>
                <a:lnTo>
                  <a:pt x="1752854" y="79654"/>
                </a:lnTo>
                <a:lnTo>
                  <a:pt x="1709000" y="92303"/>
                </a:lnTo>
                <a:lnTo>
                  <a:pt x="1666290" y="108242"/>
                </a:lnTo>
                <a:lnTo>
                  <a:pt x="1624914" y="127406"/>
                </a:lnTo>
                <a:lnTo>
                  <a:pt x="1585074" y="149694"/>
                </a:lnTo>
                <a:lnTo>
                  <a:pt x="1546974" y="175044"/>
                </a:lnTo>
                <a:lnTo>
                  <a:pt x="1510817" y="203339"/>
                </a:lnTo>
                <a:lnTo>
                  <a:pt x="1476794" y="234530"/>
                </a:lnTo>
                <a:lnTo>
                  <a:pt x="1445094" y="268516"/>
                </a:lnTo>
                <a:lnTo>
                  <a:pt x="1415948" y="305206"/>
                </a:lnTo>
                <a:lnTo>
                  <a:pt x="1389519" y="344538"/>
                </a:lnTo>
                <a:lnTo>
                  <a:pt x="1365973" y="386549"/>
                </a:lnTo>
                <a:lnTo>
                  <a:pt x="1345679" y="430758"/>
                </a:lnTo>
                <a:lnTo>
                  <a:pt x="1328801" y="476250"/>
                </a:lnTo>
                <a:lnTo>
                  <a:pt x="1315859" y="522224"/>
                </a:lnTo>
                <a:lnTo>
                  <a:pt x="1306766" y="568464"/>
                </a:lnTo>
                <a:lnTo>
                  <a:pt x="1301432" y="614794"/>
                </a:lnTo>
                <a:lnTo>
                  <a:pt x="1299806" y="660996"/>
                </a:lnTo>
                <a:lnTo>
                  <a:pt x="1301775" y="706882"/>
                </a:lnTo>
                <a:lnTo>
                  <a:pt x="1307274" y="752246"/>
                </a:lnTo>
                <a:lnTo>
                  <a:pt x="1316215" y="796899"/>
                </a:lnTo>
                <a:lnTo>
                  <a:pt x="1328521" y="840638"/>
                </a:lnTo>
                <a:lnTo>
                  <a:pt x="1344104" y="883259"/>
                </a:lnTo>
                <a:lnTo>
                  <a:pt x="1362887" y="924560"/>
                </a:lnTo>
                <a:lnTo>
                  <a:pt x="1384795" y="964361"/>
                </a:lnTo>
                <a:lnTo>
                  <a:pt x="1409738" y="1002436"/>
                </a:lnTo>
                <a:lnTo>
                  <a:pt x="1437627" y="1038606"/>
                </a:lnTo>
                <a:lnTo>
                  <a:pt x="1468399" y="1072667"/>
                </a:lnTo>
                <a:lnTo>
                  <a:pt x="1501965" y="1104417"/>
                </a:lnTo>
                <a:lnTo>
                  <a:pt x="1538236" y="1133652"/>
                </a:lnTo>
                <a:lnTo>
                  <a:pt x="1576349" y="1159649"/>
                </a:lnTo>
                <a:lnTo>
                  <a:pt x="1603705" y="1132268"/>
                </a:lnTo>
                <a:lnTo>
                  <a:pt x="1588058" y="1122870"/>
                </a:lnTo>
                <a:lnTo>
                  <a:pt x="1549247" y="1094740"/>
                </a:lnTo>
                <a:lnTo>
                  <a:pt x="1513408" y="1063764"/>
                </a:lnTo>
                <a:lnTo>
                  <a:pt x="1480629" y="1030173"/>
                </a:lnTo>
                <a:lnTo>
                  <a:pt x="1451000" y="994194"/>
                </a:lnTo>
                <a:lnTo>
                  <a:pt x="1424609" y="956068"/>
                </a:lnTo>
                <a:lnTo>
                  <a:pt x="1401546" y="916025"/>
                </a:lnTo>
                <a:lnTo>
                  <a:pt x="1381887" y="874306"/>
                </a:lnTo>
                <a:lnTo>
                  <a:pt x="1365732" y="831138"/>
                </a:lnTo>
                <a:lnTo>
                  <a:pt x="1353159" y="786752"/>
                </a:lnTo>
                <a:lnTo>
                  <a:pt x="1344269" y="741387"/>
                </a:lnTo>
                <a:lnTo>
                  <a:pt x="1339138" y="695286"/>
                </a:lnTo>
                <a:lnTo>
                  <a:pt x="1337856" y="648665"/>
                </a:lnTo>
                <a:lnTo>
                  <a:pt x="1340510" y="601776"/>
                </a:lnTo>
                <a:lnTo>
                  <a:pt x="1347177" y="554837"/>
                </a:lnTo>
                <a:lnTo>
                  <a:pt x="1357972" y="508101"/>
                </a:lnTo>
                <a:lnTo>
                  <a:pt x="1372958" y="461772"/>
                </a:lnTo>
                <a:lnTo>
                  <a:pt x="1605356" y="557555"/>
                </a:lnTo>
                <a:lnTo>
                  <a:pt x="1588020" y="607758"/>
                </a:lnTo>
                <a:lnTo>
                  <a:pt x="1574279" y="658571"/>
                </a:lnTo>
                <a:lnTo>
                  <a:pt x="1564081" y="709739"/>
                </a:lnTo>
                <a:lnTo>
                  <a:pt x="1557439" y="761022"/>
                </a:lnTo>
                <a:lnTo>
                  <a:pt x="1554314" y="812215"/>
                </a:lnTo>
                <a:lnTo>
                  <a:pt x="1554708" y="863066"/>
                </a:lnTo>
                <a:lnTo>
                  <a:pt x="1558594" y="913333"/>
                </a:lnTo>
                <a:lnTo>
                  <a:pt x="1565948" y="962799"/>
                </a:lnTo>
                <a:lnTo>
                  <a:pt x="1576755" y="1011224"/>
                </a:lnTo>
                <a:lnTo>
                  <a:pt x="1591017" y="1058379"/>
                </a:lnTo>
                <a:lnTo>
                  <a:pt x="1608683" y="1104011"/>
                </a:lnTo>
                <a:lnTo>
                  <a:pt x="1616227" y="1119733"/>
                </a:lnTo>
                <a:lnTo>
                  <a:pt x="1643773" y="1092174"/>
                </a:lnTo>
                <a:lnTo>
                  <a:pt x="1631556" y="1063383"/>
                </a:lnTo>
                <a:lnTo>
                  <a:pt x="1616290" y="1017562"/>
                </a:lnTo>
                <a:lnTo>
                  <a:pt x="1604543" y="970330"/>
                </a:lnTo>
                <a:lnTo>
                  <a:pt x="1596326" y="921931"/>
                </a:lnTo>
                <a:lnTo>
                  <a:pt x="1591652" y="872617"/>
                </a:lnTo>
                <a:lnTo>
                  <a:pt x="1590548" y="822642"/>
                </a:lnTo>
                <a:lnTo>
                  <a:pt x="1593024" y="772248"/>
                </a:lnTo>
                <a:lnTo>
                  <a:pt x="1599095" y="721690"/>
                </a:lnTo>
                <a:lnTo>
                  <a:pt x="1608785" y="671207"/>
                </a:lnTo>
                <a:lnTo>
                  <a:pt x="1622120" y="621055"/>
                </a:lnTo>
                <a:lnTo>
                  <a:pt x="1639112" y="571474"/>
                </a:lnTo>
                <a:lnTo>
                  <a:pt x="1871027" y="667029"/>
                </a:lnTo>
                <a:lnTo>
                  <a:pt x="1732902" y="1002969"/>
                </a:lnTo>
                <a:lnTo>
                  <a:pt x="1799958" y="935850"/>
                </a:lnTo>
                <a:lnTo>
                  <a:pt x="1904720" y="680948"/>
                </a:lnTo>
                <a:lnTo>
                  <a:pt x="2010930" y="724700"/>
                </a:lnTo>
                <a:lnTo>
                  <a:pt x="2038946" y="696671"/>
                </a:lnTo>
                <a:lnTo>
                  <a:pt x="2000796" y="680948"/>
                </a:lnTo>
                <a:lnTo>
                  <a:pt x="1918627" y="647077"/>
                </a:lnTo>
                <a:lnTo>
                  <a:pt x="1924291" y="633285"/>
                </a:lnTo>
                <a:lnTo>
                  <a:pt x="2117026" y="164299"/>
                </a:lnTo>
                <a:lnTo>
                  <a:pt x="2139251" y="206552"/>
                </a:lnTo>
                <a:lnTo>
                  <a:pt x="2158009" y="250710"/>
                </a:lnTo>
                <a:lnTo>
                  <a:pt x="2173262" y="296532"/>
                </a:lnTo>
                <a:lnTo>
                  <a:pt x="2185009" y="343763"/>
                </a:lnTo>
                <a:lnTo>
                  <a:pt x="2193239" y="392163"/>
                </a:lnTo>
                <a:lnTo>
                  <a:pt x="2197912" y="441477"/>
                </a:lnTo>
                <a:lnTo>
                  <a:pt x="2199017" y="491451"/>
                </a:lnTo>
                <a:lnTo>
                  <a:pt x="2196693" y="538784"/>
                </a:lnTo>
                <a:lnTo>
                  <a:pt x="2235250" y="500189"/>
                </a:lnTo>
                <a:lnTo>
                  <a:pt x="2234869" y="451040"/>
                </a:lnTo>
                <a:lnTo>
                  <a:pt x="2230983" y="400773"/>
                </a:lnTo>
                <a:lnTo>
                  <a:pt x="2223630" y="351320"/>
                </a:lnTo>
                <a:lnTo>
                  <a:pt x="2212822" y="302895"/>
                </a:lnTo>
                <a:lnTo>
                  <a:pt x="2198573" y="255752"/>
                </a:lnTo>
                <a:lnTo>
                  <a:pt x="2180894" y="210121"/>
                </a:lnTo>
                <a:lnTo>
                  <a:pt x="2159812" y="166217"/>
                </a:lnTo>
                <a:lnTo>
                  <a:pt x="2201507" y="191274"/>
                </a:lnTo>
                <a:lnTo>
                  <a:pt x="2240318" y="219405"/>
                </a:lnTo>
                <a:lnTo>
                  <a:pt x="2276157" y="250380"/>
                </a:lnTo>
                <a:lnTo>
                  <a:pt x="2308936" y="283972"/>
                </a:lnTo>
                <a:lnTo>
                  <a:pt x="2338565" y="319951"/>
                </a:lnTo>
                <a:lnTo>
                  <a:pt x="2364956" y="358076"/>
                </a:lnTo>
                <a:lnTo>
                  <a:pt x="2369439" y="365874"/>
                </a:lnTo>
                <a:lnTo>
                  <a:pt x="2396223" y="339077"/>
                </a:lnTo>
                <a:close/>
              </a:path>
              <a:path w="2475865" h="1160145">
                <a:moveTo>
                  <a:pt x="2475357" y="259880"/>
                </a:moveTo>
                <a:lnTo>
                  <a:pt x="2426665" y="196011"/>
                </a:lnTo>
                <a:lnTo>
                  <a:pt x="2394089" y="160820"/>
                </a:lnTo>
                <a:lnTo>
                  <a:pt x="2359088" y="127850"/>
                </a:lnTo>
                <a:lnTo>
                  <a:pt x="2321788" y="97243"/>
                </a:lnTo>
                <a:lnTo>
                  <a:pt x="2282279" y="69151"/>
                </a:lnTo>
                <a:lnTo>
                  <a:pt x="2240648" y="43700"/>
                </a:lnTo>
                <a:lnTo>
                  <a:pt x="2197011" y="21043"/>
                </a:lnTo>
                <a:lnTo>
                  <a:pt x="2151456" y="1320"/>
                </a:lnTo>
                <a:lnTo>
                  <a:pt x="2144306" y="0"/>
                </a:lnTo>
                <a:lnTo>
                  <a:pt x="2137473" y="1511"/>
                </a:lnTo>
                <a:lnTo>
                  <a:pt x="2131695" y="5473"/>
                </a:lnTo>
                <a:lnTo>
                  <a:pt x="2127770" y="11531"/>
                </a:lnTo>
                <a:lnTo>
                  <a:pt x="2126500" y="18719"/>
                </a:lnTo>
                <a:lnTo>
                  <a:pt x="2128024" y="25590"/>
                </a:lnTo>
                <a:lnTo>
                  <a:pt x="2132012" y="31381"/>
                </a:lnTo>
                <a:lnTo>
                  <a:pt x="2138108" y="35318"/>
                </a:lnTo>
                <a:lnTo>
                  <a:pt x="2181834" y="54279"/>
                </a:lnTo>
                <a:lnTo>
                  <a:pt x="2223528" y="75971"/>
                </a:lnTo>
                <a:lnTo>
                  <a:pt x="2263114" y="100228"/>
                </a:lnTo>
                <a:lnTo>
                  <a:pt x="2300554" y="126923"/>
                </a:lnTo>
                <a:lnTo>
                  <a:pt x="2335758" y="155892"/>
                </a:lnTo>
                <a:lnTo>
                  <a:pt x="2368664" y="187007"/>
                </a:lnTo>
                <a:lnTo>
                  <a:pt x="2399220" y="220103"/>
                </a:lnTo>
                <a:lnTo>
                  <a:pt x="2427363" y="255041"/>
                </a:lnTo>
                <a:lnTo>
                  <a:pt x="2449131" y="286131"/>
                </a:lnTo>
                <a:lnTo>
                  <a:pt x="2475357" y="259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072127" y="3103911"/>
            <a:ext cx="878205" cy="901065"/>
          </a:xfrm>
          <a:custGeom>
            <a:avLst/>
            <a:gdLst/>
            <a:ahLst/>
            <a:cxnLst/>
            <a:rect l="l" t="t" r="r" b="b"/>
            <a:pathLst>
              <a:path w="1170939" h="1201420">
                <a:moveTo>
                  <a:pt x="314604" y="878205"/>
                </a:moveTo>
                <a:lnTo>
                  <a:pt x="213956" y="878205"/>
                </a:lnTo>
                <a:lnTo>
                  <a:pt x="213956" y="981417"/>
                </a:lnTo>
                <a:lnTo>
                  <a:pt x="314604" y="878205"/>
                </a:lnTo>
                <a:close/>
              </a:path>
              <a:path w="1170939" h="1201420">
                <a:moveTo>
                  <a:pt x="427913" y="658660"/>
                </a:moveTo>
                <a:lnTo>
                  <a:pt x="0" y="658660"/>
                </a:lnTo>
                <a:lnTo>
                  <a:pt x="0" y="1200835"/>
                </a:lnTo>
                <a:lnTo>
                  <a:pt x="106984" y="1091120"/>
                </a:lnTo>
                <a:lnTo>
                  <a:pt x="106984" y="768426"/>
                </a:lnTo>
                <a:lnTo>
                  <a:pt x="421640" y="768426"/>
                </a:lnTo>
                <a:lnTo>
                  <a:pt x="427913" y="761987"/>
                </a:lnTo>
                <a:lnTo>
                  <a:pt x="427913" y="658660"/>
                </a:lnTo>
                <a:close/>
              </a:path>
              <a:path w="1170939" h="1201420">
                <a:moveTo>
                  <a:pt x="855840" y="0"/>
                </a:moveTo>
                <a:lnTo>
                  <a:pt x="0" y="0"/>
                </a:lnTo>
                <a:lnTo>
                  <a:pt x="0" y="548881"/>
                </a:lnTo>
                <a:lnTo>
                  <a:pt x="106984" y="548881"/>
                </a:lnTo>
                <a:lnTo>
                  <a:pt x="106984" y="109778"/>
                </a:lnTo>
                <a:lnTo>
                  <a:pt x="213956" y="109778"/>
                </a:lnTo>
                <a:lnTo>
                  <a:pt x="213956" y="548881"/>
                </a:lnTo>
                <a:lnTo>
                  <a:pt x="534898" y="548881"/>
                </a:lnTo>
                <a:lnTo>
                  <a:pt x="534898" y="652284"/>
                </a:lnTo>
                <a:lnTo>
                  <a:pt x="641883" y="542569"/>
                </a:lnTo>
                <a:lnTo>
                  <a:pt x="641883" y="439102"/>
                </a:lnTo>
                <a:lnTo>
                  <a:pt x="320941" y="439102"/>
                </a:lnTo>
                <a:lnTo>
                  <a:pt x="320941" y="109778"/>
                </a:lnTo>
                <a:lnTo>
                  <a:pt x="534898" y="109778"/>
                </a:lnTo>
                <a:lnTo>
                  <a:pt x="534898" y="219557"/>
                </a:lnTo>
                <a:lnTo>
                  <a:pt x="427913" y="219557"/>
                </a:lnTo>
                <a:lnTo>
                  <a:pt x="427913" y="329323"/>
                </a:lnTo>
                <a:lnTo>
                  <a:pt x="641883" y="329323"/>
                </a:lnTo>
                <a:lnTo>
                  <a:pt x="641883" y="109778"/>
                </a:lnTo>
                <a:lnTo>
                  <a:pt x="855840" y="109778"/>
                </a:lnTo>
                <a:lnTo>
                  <a:pt x="855840" y="0"/>
                </a:lnTo>
                <a:close/>
              </a:path>
              <a:path w="1170939" h="1201420">
                <a:moveTo>
                  <a:pt x="956856" y="219557"/>
                </a:moveTo>
                <a:lnTo>
                  <a:pt x="748855" y="219557"/>
                </a:lnTo>
                <a:lnTo>
                  <a:pt x="748855" y="432866"/>
                </a:lnTo>
                <a:lnTo>
                  <a:pt x="956856" y="219557"/>
                </a:lnTo>
                <a:close/>
              </a:path>
              <a:path w="1170939" h="1201420">
                <a:moveTo>
                  <a:pt x="1170940" y="0"/>
                </a:moveTo>
                <a:lnTo>
                  <a:pt x="962812" y="0"/>
                </a:lnTo>
                <a:lnTo>
                  <a:pt x="962812" y="109778"/>
                </a:lnTo>
                <a:lnTo>
                  <a:pt x="1063904" y="109778"/>
                </a:lnTo>
                <a:lnTo>
                  <a:pt x="1170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071878" y="3440049"/>
            <a:ext cx="957739" cy="171450"/>
          </a:xfrm>
          <a:custGeom>
            <a:avLst/>
            <a:gdLst/>
            <a:ahLst/>
            <a:cxnLst/>
            <a:rect l="l" t="t" r="r" b="b"/>
            <a:pathLst>
              <a:path w="1276985" h="228600">
                <a:moveTo>
                  <a:pt x="1049400" y="0"/>
                </a:moveTo>
                <a:lnTo>
                  <a:pt x="1048428" y="76104"/>
                </a:lnTo>
                <a:lnTo>
                  <a:pt x="1086484" y="76580"/>
                </a:lnTo>
                <a:lnTo>
                  <a:pt x="1085595" y="152780"/>
                </a:lnTo>
                <a:lnTo>
                  <a:pt x="1047448" y="152780"/>
                </a:lnTo>
                <a:lnTo>
                  <a:pt x="1046480" y="228599"/>
                </a:lnTo>
                <a:lnTo>
                  <a:pt x="1202867" y="152780"/>
                </a:lnTo>
                <a:lnTo>
                  <a:pt x="1085595" y="152780"/>
                </a:lnTo>
                <a:lnTo>
                  <a:pt x="1047454" y="152303"/>
                </a:lnTo>
                <a:lnTo>
                  <a:pt x="1203852" y="152303"/>
                </a:lnTo>
                <a:lnTo>
                  <a:pt x="1276476" y="117093"/>
                </a:lnTo>
                <a:lnTo>
                  <a:pt x="1049400" y="0"/>
                </a:lnTo>
                <a:close/>
              </a:path>
              <a:path w="1276985" h="228600">
                <a:moveTo>
                  <a:pt x="1048428" y="76104"/>
                </a:moveTo>
                <a:lnTo>
                  <a:pt x="1047454" y="152303"/>
                </a:lnTo>
                <a:lnTo>
                  <a:pt x="1085595" y="152780"/>
                </a:lnTo>
                <a:lnTo>
                  <a:pt x="1086484" y="76580"/>
                </a:lnTo>
                <a:lnTo>
                  <a:pt x="1048428" y="76104"/>
                </a:lnTo>
                <a:close/>
              </a:path>
              <a:path w="1276985" h="228600">
                <a:moveTo>
                  <a:pt x="1015" y="62991"/>
                </a:moveTo>
                <a:lnTo>
                  <a:pt x="0" y="139191"/>
                </a:lnTo>
                <a:lnTo>
                  <a:pt x="1047454" y="152303"/>
                </a:lnTo>
                <a:lnTo>
                  <a:pt x="1048428" y="76104"/>
                </a:lnTo>
                <a:lnTo>
                  <a:pt x="1015" y="6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19218" y="4329493"/>
            <a:ext cx="3010376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2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-2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8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get</a:t>
            </a:r>
            <a:r>
              <a:rPr sz="2400" b="1" spc="-19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8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message</a:t>
            </a:r>
            <a:r>
              <a:rPr sz="2400" b="1" spc="-2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8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you?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15</a:t>
            </a:fld>
            <a:endParaRPr spc="-19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776301"/>
            <a:ext cx="699315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240631">
              <a:spcBef>
                <a:spcPts val="79"/>
              </a:spcBef>
            </a:pPr>
            <a:r>
              <a:rPr spc="-19" dirty="0"/>
              <a:t>Failed</a:t>
            </a:r>
            <a:r>
              <a:rPr spc="-158" dirty="0"/>
              <a:t> </a:t>
            </a:r>
            <a:r>
              <a:rPr spc="-3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4200364" y="2602534"/>
            <a:ext cx="387191" cy="338138"/>
          </a:xfrm>
          <a:custGeom>
            <a:avLst/>
            <a:gdLst/>
            <a:ahLst/>
            <a:cxnLst/>
            <a:rect l="l" t="t" r="r" b="b"/>
            <a:pathLst>
              <a:path w="516254" h="450850">
                <a:moveTo>
                  <a:pt x="122567" y="45059"/>
                </a:moveTo>
                <a:lnTo>
                  <a:pt x="120523" y="35052"/>
                </a:lnTo>
                <a:lnTo>
                  <a:pt x="114985" y="26873"/>
                </a:lnTo>
                <a:lnTo>
                  <a:pt x="106794" y="21361"/>
                </a:lnTo>
                <a:lnTo>
                  <a:pt x="96761" y="19316"/>
                </a:lnTo>
                <a:lnTo>
                  <a:pt x="0" y="19316"/>
                </a:lnTo>
                <a:lnTo>
                  <a:pt x="0" y="289737"/>
                </a:lnTo>
                <a:lnTo>
                  <a:pt x="96761" y="289737"/>
                </a:lnTo>
                <a:lnTo>
                  <a:pt x="106794" y="287693"/>
                </a:lnTo>
                <a:lnTo>
                  <a:pt x="114985" y="282168"/>
                </a:lnTo>
                <a:lnTo>
                  <a:pt x="120523" y="273989"/>
                </a:lnTo>
                <a:lnTo>
                  <a:pt x="122567" y="263982"/>
                </a:lnTo>
                <a:lnTo>
                  <a:pt x="122567" y="45059"/>
                </a:lnTo>
                <a:close/>
              </a:path>
              <a:path w="516254" h="450850">
                <a:moveTo>
                  <a:pt x="516077" y="231787"/>
                </a:moveTo>
                <a:lnTo>
                  <a:pt x="514375" y="220103"/>
                </a:lnTo>
                <a:lnTo>
                  <a:pt x="509295" y="209740"/>
                </a:lnTo>
                <a:lnTo>
                  <a:pt x="501319" y="201383"/>
                </a:lnTo>
                <a:lnTo>
                  <a:pt x="490918" y="195732"/>
                </a:lnTo>
                <a:lnTo>
                  <a:pt x="496671" y="190398"/>
                </a:lnTo>
                <a:lnTo>
                  <a:pt x="500646" y="183438"/>
                </a:lnTo>
                <a:lnTo>
                  <a:pt x="502310" y="175780"/>
                </a:lnTo>
                <a:lnTo>
                  <a:pt x="502539" y="160515"/>
                </a:lnTo>
                <a:lnTo>
                  <a:pt x="497078" y="146837"/>
                </a:lnTo>
                <a:lnTo>
                  <a:pt x="486867" y="136182"/>
                </a:lnTo>
                <a:lnTo>
                  <a:pt x="472846" y="130060"/>
                </a:lnTo>
                <a:lnTo>
                  <a:pt x="477583" y="124218"/>
                </a:lnTo>
                <a:lnTo>
                  <a:pt x="481037" y="117627"/>
                </a:lnTo>
                <a:lnTo>
                  <a:pt x="483146" y="110490"/>
                </a:lnTo>
                <a:lnTo>
                  <a:pt x="483819" y="103009"/>
                </a:lnTo>
                <a:lnTo>
                  <a:pt x="480745" y="87998"/>
                </a:lnTo>
                <a:lnTo>
                  <a:pt x="472452" y="75730"/>
                </a:lnTo>
                <a:lnTo>
                  <a:pt x="460159" y="67449"/>
                </a:lnTo>
                <a:lnTo>
                  <a:pt x="445109" y="64376"/>
                </a:lnTo>
                <a:lnTo>
                  <a:pt x="441236" y="64376"/>
                </a:lnTo>
                <a:lnTo>
                  <a:pt x="445719" y="58813"/>
                </a:lnTo>
                <a:lnTo>
                  <a:pt x="448995" y="52539"/>
                </a:lnTo>
                <a:lnTo>
                  <a:pt x="450964" y="45745"/>
                </a:lnTo>
                <a:lnTo>
                  <a:pt x="451561" y="38620"/>
                </a:lnTo>
                <a:lnTo>
                  <a:pt x="448487" y="23609"/>
                </a:lnTo>
                <a:lnTo>
                  <a:pt x="440194" y="11341"/>
                </a:lnTo>
                <a:lnTo>
                  <a:pt x="427901" y="3060"/>
                </a:lnTo>
                <a:lnTo>
                  <a:pt x="412851" y="0"/>
                </a:lnTo>
                <a:lnTo>
                  <a:pt x="296735" y="0"/>
                </a:lnTo>
                <a:lnTo>
                  <a:pt x="245541" y="8039"/>
                </a:lnTo>
                <a:lnTo>
                  <a:pt x="213766" y="25755"/>
                </a:lnTo>
                <a:lnTo>
                  <a:pt x="189611" y="43459"/>
                </a:lnTo>
                <a:lnTo>
                  <a:pt x="161277" y="51498"/>
                </a:lnTo>
                <a:lnTo>
                  <a:pt x="161277" y="257543"/>
                </a:lnTo>
                <a:lnTo>
                  <a:pt x="180225" y="268465"/>
                </a:lnTo>
                <a:lnTo>
                  <a:pt x="220052" y="298589"/>
                </a:lnTo>
                <a:lnTo>
                  <a:pt x="259511" y="346824"/>
                </a:lnTo>
                <a:lnTo>
                  <a:pt x="277393" y="412076"/>
                </a:lnTo>
                <a:lnTo>
                  <a:pt x="280428" y="427113"/>
                </a:lnTo>
                <a:lnTo>
                  <a:pt x="288721" y="439394"/>
                </a:lnTo>
                <a:lnTo>
                  <a:pt x="301028" y="447675"/>
                </a:lnTo>
                <a:lnTo>
                  <a:pt x="316090" y="450710"/>
                </a:lnTo>
                <a:lnTo>
                  <a:pt x="331152" y="447675"/>
                </a:lnTo>
                <a:lnTo>
                  <a:pt x="343458" y="439394"/>
                </a:lnTo>
                <a:lnTo>
                  <a:pt x="351751" y="427113"/>
                </a:lnTo>
                <a:lnTo>
                  <a:pt x="354799" y="412076"/>
                </a:lnTo>
                <a:lnTo>
                  <a:pt x="351866" y="357276"/>
                </a:lnTo>
                <a:lnTo>
                  <a:pt x="345363" y="321856"/>
                </a:lnTo>
                <a:lnTo>
                  <a:pt x="335445" y="289090"/>
                </a:lnTo>
                <a:lnTo>
                  <a:pt x="337235" y="281838"/>
                </a:lnTo>
                <a:lnTo>
                  <a:pt x="341439" y="275945"/>
                </a:lnTo>
                <a:lnTo>
                  <a:pt x="347472" y="271957"/>
                </a:lnTo>
                <a:lnTo>
                  <a:pt x="354799" y="270421"/>
                </a:lnTo>
                <a:lnTo>
                  <a:pt x="477367" y="270421"/>
                </a:lnTo>
                <a:lnTo>
                  <a:pt x="492404" y="267360"/>
                </a:lnTo>
                <a:lnTo>
                  <a:pt x="504698" y="259067"/>
                </a:lnTo>
                <a:lnTo>
                  <a:pt x="513003" y="246811"/>
                </a:lnTo>
                <a:lnTo>
                  <a:pt x="516077" y="23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705" y="2175205"/>
            <a:ext cx="3202781" cy="190885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failure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detected</a:t>
            </a:r>
            <a:endParaRPr sz="2400" dirty="0">
              <a:latin typeface="Calibri"/>
              <a:cs typeface="Calibri"/>
            </a:endParaRPr>
          </a:p>
          <a:p>
            <a:pPr lvl="1">
              <a:spcBef>
                <a:spcPts val="4"/>
              </a:spcBef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repaired.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9035" y="3723348"/>
            <a:ext cx="330518" cy="342900"/>
          </a:xfrm>
          <a:custGeom>
            <a:avLst/>
            <a:gdLst/>
            <a:ahLst/>
            <a:cxnLst/>
            <a:rect l="l" t="t" r="r" b="b"/>
            <a:pathLst>
              <a:path w="440689" h="457200">
                <a:moveTo>
                  <a:pt x="51600" y="392760"/>
                </a:moveTo>
                <a:lnTo>
                  <a:pt x="0" y="392760"/>
                </a:lnTo>
                <a:lnTo>
                  <a:pt x="0" y="457149"/>
                </a:lnTo>
                <a:lnTo>
                  <a:pt x="51600" y="457149"/>
                </a:lnTo>
                <a:lnTo>
                  <a:pt x="51600" y="392760"/>
                </a:lnTo>
                <a:close/>
              </a:path>
              <a:path w="440689" h="457200">
                <a:moveTo>
                  <a:pt x="51600" y="212458"/>
                </a:moveTo>
                <a:lnTo>
                  <a:pt x="0" y="212458"/>
                </a:lnTo>
                <a:lnTo>
                  <a:pt x="0" y="276847"/>
                </a:lnTo>
                <a:lnTo>
                  <a:pt x="51600" y="276847"/>
                </a:lnTo>
                <a:lnTo>
                  <a:pt x="51600" y="212458"/>
                </a:lnTo>
                <a:close/>
              </a:path>
              <a:path w="440689" h="457200">
                <a:moveTo>
                  <a:pt x="129006" y="302615"/>
                </a:moveTo>
                <a:lnTo>
                  <a:pt x="0" y="302615"/>
                </a:lnTo>
                <a:lnTo>
                  <a:pt x="0" y="367004"/>
                </a:lnTo>
                <a:lnTo>
                  <a:pt x="129006" y="367004"/>
                </a:lnTo>
                <a:lnTo>
                  <a:pt x="129006" y="302615"/>
                </a:lnTo>
                <a:close/>
              </a:path>
              <a:path w="440689" h="457200">
                <a:moveTo>
                  <a:pt x="129006" y="122326"/>
                </a:moveTo>
                <a:lnTo>
                  <a:pt x="0" y="122326"/>
                </a:lnTo>
                <a:lnTo>
                  <a:pt x="0" y="186702"/>
                </a:lnTo>
                <a:lnTo>
                  <a:pt x="129006" y="186702"/>
                </a:lnTo>
                <a:lnTo>
                  <a:pt x="129006" y="122326"/>
                </a:lnTo>
                <a:close/>
              </a:path>
              <a:path w="440689" h="457200">
                <a:moveTo>
                  <a:pt x="206425" y="392760"/>
                </a:moveTo>
                <a:lnTo>
                  <a:pt x="77406" y="392760"/>
                </a:lnTo>
                <a:lnTo>
                  <a:pt x="77406" y="457149"/>
                </a:lnTo>
                <a:lnTo>
                  <a:pt x="206425" y="457149"/>
                </a:lnTo>
                <a:lnTo>
                  <a:pt x="206425" y="392760"/>
                </a:lnTo>
                <a:close/>
              </a:path>
              <a:path w="440689" h="457200">
                <a:moveTo>
                  <a:pt x="206425" y="212471"/>
                </a:moveTo>
                <a:lnTo>
                  <a:pt x="77406" y="212471"/>
                </a:lnTo>
                <a:lnTo>
                  <a:pt x="77406" y="276860"/>
                </a:lnTo>
                <a:lnTo>
                  <a:pt x="206425" y="276860"/>
                </a:lnTo>
                <a:lnTo>
                  <a:pt x="206425" y="212471"/>
                </a:lnTo>
                <a:close/>
              </a:path>
              <a:path w="440689" h="457200">
                <a:moveTo>
                  <a:pt x="283832" y="302615"/>
                </a:moveTo>
                <a:lnTo>
                  <a:pt x="154813" y="302615"/>
                </a:lnTo>
                <a:lnTo>
                  <a:pt x="154813" y="367004"/>
                </a:lnTo>
                <a:lnTo>
                  <a:pt x="283832" y="367004"/>
                </a:lnTo>
                <a:lnTo>
                  <a:pt x="283832" y="302615"/>
                </a:lnTo>
                <a:close/>
              </a:path>
              <a:path w="440689" h="457200">
                <a:moveTo>
                  <a:pt x="283832" y="122326"/>
                </a:moveTo>
                <a:lnTo>
                  <a:pt x="154813" y="122326"/>
                </a:lnTo>
                <a:lnTo>
                  <a:pt x="154813" y="186702"/>
                </a:lnTo>
                <a:lnTo>
                  <a:pt x="283832" y="186702"/>
                </a:lnTo>
                <a:lnTo>
                  <a:pt x="283832" y="122326"/>
                </a:lnTo>
                <a:close/>
              </a:path>
              <a:path w="440689" h="457200">
                <a:moveTo>
                  <a:pt x="361251" y="392760"/>
                </a:moveTo>
                <a:lnTo>
                  <a:pt x="232232" y="392760"/>
                </a:lnTo>
                <a:lnTo>
                  <a:pt x="232232" y="457149"/>
                </a:lnTo>
                <a:lnTo>
                  <a:pt x="361251" y="457149"/>
                </a:lnTo>
                <a:lnTo>
                  <a:pt x="361251" y="392760"/>
                </a:lnTo>
                <a:close/>
              </a:path>
              <a:path w="440689" h="457200">
                <a:moveTo>
                  <a:pt x="361251" y="212471"/>
                </a:moveTo>
                <a:lnTo>
                  <a:pt x="232232" y="212471"/>
                </a:lnTo>
                <a:lnTo>
                  <a:pt x="232232" y="276860"/>
                </a:lnTo>
                <a:lnTo>
                  <a:pt x="361251" y="276860"/>
                </a:lnTo>
                <a:lnTo>
                  <a:pt x="361251" y="212471"/>
                </a:lnTo>
                <a:close/>
              </a:path>
              <a:path w="440689" h="457200">
                <a:moveTo>
                  <a:pt x="438658" y="392760"/>
                </a:moveTo>
                <a:lnTo>
                  <a:pt x="387045" y="392760"/>
                </a:lnTo>
                <a:lnTo>
                  <a:pt x="387045" y="457149"/>
                </a:lnTo>
                <a:lnTo>
                  <a:pt x="438658" y="457149"/>
                </a:lnTo>
                <a:lnTo>
                  <a:pt x="438658" y="392760"/>
                </a:lnTo>
                <a:close/>
              </a:path>
              <a:path w="440689" h="457200">
                <a:moveTo>
                  <a:pt x="438658" y="302615"/>
                </a:moveTo>
                <a:lnTo>
                  <a:pt x="309638" y="302615"/>
                </a:lnTo>
                <a:lnTo>
                  <a:pt x="309638" y="367004"/>
                </a:lnTo>
                <a:lnTo>
                  <a:pt x="438658" y="367004"/>
                </a:lnTo>
                <a:lnTo>
                  <a:pt x="438658" y="302615"/>
                </a:lnTo>
                <a:close/>
              </a:path>
              <a:path w="440689" h="457200">
                <a:moveTo>
                  <a:pt x="438658" y="212471"/>
                </a:moveTo>
                <a:lnTo>
                  <a:pt x="387045" y="212471"/>
                </a:lnTo>
                <a:lnTo>
                  <a:pt x="387045" y="276860"/>
                </a:lnTo>
                <a:lnTo>
                  <a:pt x="438658" y="276860"/>
                </a:lnTo>
                <a:lnTo>
                  <a:pt x="438658" y="212471"/>
                </a:lnTo>
                <a:close/>
              </a:path>
              <a:path w="440689" h="457200">
                <a:moveTo>
                  <a:pt x="440550" y="58737"/>
                </a:moveTo>
                <a:lnTo>
                  <a:pt x="415328" y="0"/>
                </a:lnTo>
                <a:lnTo>
                  <a:pt x="296735" y="50698"/>
                </a:lnTo>
                <a:lnTo>
                  <a:pt x="321970" y="109448"/>
                </a:lnTo>
                <a:lnTo>
                  <a:pt x="440550" y="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16</a:t>
            </a:fld>
            <a:endParaRPr spc="-19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90600"/>
            <a:ext cx="42411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217896">
              <a:spcBef>
                <a:spcPts val="79"/>
              </a:spcBef>
            </a:pPr>
            <a:r>
              <a:rPr spc="-19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036696" cy="149496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Concepts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Distributed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Issues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Quality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Attributes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40737"/>
            <a:ext cx="654015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68266">
              <a:spcBef>
                <a:spcPts val="79"/>
              </a:spcBef>
            </a:pPr>
            <a:r>
              <a:rPr spc="-8" dirty="0"/>
              <a:t>Quality</a:t>
            </a:r>
            <a:r>
              <a:rPr spc="-165" dirty="0"/>
              <a:t> </a:t>
            </a:r>
            <a:r>
              <a:rPr spc="-34" dirty="0"/>
              <a:t>Attributes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214711" cy="27469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attribute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(QA)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measurable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testable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indicate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satisfies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stakeholders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dozens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attributes,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two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552484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64030">
              <a:spcBef>
                <a:spcPts val="79"/>
              </a:spcBef>
            </a:pPr>
            <a:r>
              <a:rPr spc="-41" dirty="0"/>
              <a:t>Performance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778" y="2175205"/>
            <a:ext cx="6951822" cy="16133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/>
              <a:t>Measured</a:t>
            </a:r>
            <a:r>
              <a:rPr sz="2400" spc="-64" dirty="0"/>
              <a:t> </a:t>
            </a:r>
            <a:r>
              <a:rPr sz="2400" dirty="0"/>
              <a:t>by</a:t>
            </a:r>
            <a:r>
              <a:rPr sz="2400" spc="-68" dirty="0"/>
              <a:t> </a:t>
            </a:r>
            <a:r>
              <a:rPr sz="2400" dirty="0"/>
              <a:t>latency</a:t>
            </a:r>
            <a:r>
              <a:rPr sz="2400" spc="-79" dirty="0"/>
              <a:t> </a:t>
            </a:r>
            <a:r>
              <a:rPr sz="2400" dirty="0"/>
              <a:t>and</a:t>
            </a:r>
            <a:r>
              <a:rPr sz="2400" spc="-71" dirty="0"/>
              <a:t> </a:t>
            </a:r>
            <a:r>
              <a:rPr sz="2400" spc="-8" dirty="0"/>
              <a:t>throughput</a:t>
            </a: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Latency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taken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request.</a:t>
            </a:r>
            <a:endParaRPr sz="2400" dirty="0"/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19</a:t>
            </a:fld>
            <a:endParaRPr spc="-1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50" y="1066800"/>
            <a:ext cx="424110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217896">
              <a:spcBef>
                <a:spcPts val="79"/>
              </a:spcBef>
            </a:pPr>
            <a:r>
              <a:rPr sz="4400" spc="-19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241101" cy="149496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800" b="1" dirty="0">
                <a:latin typeface="Calibri"/>
                <a:cs typeface="Calibri"/>
              </a:rPr>
              <a:t>Basic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Computer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Concepts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Distributed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Issues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800" dirty="0">
                <a:latin typeface="Calibri"/>
                <a:cs typeface="Calibri"/>
              </a:rPr>
              <a:t>Quality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Attributes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951" y="567712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372" y="1003664"/>
            <a:ext cx="577815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939766">
              <a:spcBef>
                <a:spcPts val="79"/>
              </a:spcBef>
            </a:pPr>
            <a:r>
              <a:rPr spc="-30" dirty="0"/>
              <a:t>Availability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465823" y="3174234"/>
            <a:ext cx="968216" cy="788194"/>
          </a:xfrm>
          <a:custGeom>
            <a:avLst/>
            <a:gdLst/>
            <a:ahLst/>
            <a:cxnLst/>
            <a:rect l="l" t="t" r="r" b="b"/>
            <a:pathLst>
              <a:path w="1290954" h="1050925">
                <a:moveTo>
                  <a:pt x="237744" y="525157"/>
                </a:moveTo>
                <a:lnTo>
                  <a:pt x="235077" y="514400"/>
                </a:lnTo>
                <a:lnTo>
                  <a:pt x="227799" y="505625"/>
                </a:lnTo>
                <a:lnTo>
                  <a:pt x="217004" y="499694"/>
                </a:lnTo>
                <a:lnTo>
                  <a:pt x="203784" y="497522"/>
                </a:lnTo>
                <a:lnTo>
                  <a:pt x="190563" y="499694"/>
                </a:lnTo>
                <a:lnTo>
                  <a:pt x="179768" y="505625"/>
                </a:lnTo>
                <a:lnTo>
                  <a:pt x="172491" y="514400"/>
                </a:lnTo>
                <a:lnTo>
                  <a:pt x="169824" y="525157"/>
                </a:lnTo>
                <a:lnTo>
                  <a:pt x="172491" y="535927"/>
                </a:lnTo>
                <a:lnTo>
                  <a:pt x="179768" y="544703"/>
                </a:lnTo>
                <a:lnTo>
                  <a:pt x="190563" y="550633"/>
                </a:lnTo>
                <a:lnTo>
                  <a:pt x="203784" y="552805"/>
                </a:lnTo>
                <a:lnTo>
                  <a:pt x="217004" y="550633"/>
                </a:lnTo>
                <a:lnTo>
                  <a:pt x="227799" y="544703"/>
                </a:lnTo>
                <a:lnTo>
                  <a:pt x="235077" y="535927"/>
                </a:lnTo>
                <a:lnTo>
                  <a:pt x="237744" y="525157"/>
                </a:lnTo>
                <a:close/>
              </a:path>
              <a:path w="1290954" h="1050925">
                <a:moveTo>
                  <a:pt x="679297" y="884478"/>
                </a:moveTo>
                <a:lnTo>
                  <a:pt x="676617" y="873721"/>
                </a:lnTo>
                <a:lnTo>
                  <a:pt x="669340" y="864946"/>
                </a:lnTo>
                <a:lnTo>
                  <a:pt x="658545" y="859015"/>
                </a:lnTo>
                <a:lnTo>
                  <a:pt x="645325" y="856843"/>
                </a:lnTo>
                <a:lnTo>
                  <a:pt x="632104" y="859015"/>
                </a:lnTo>
                <a:lnTo>
                  <a:pt x="621309" y="864946"/>
                </a:lnTo>
                <a:lnTo>
                  <a:pt x="614032" y="873721"/>
                </a:lnTo>
                <a:lnTo>
                  <a:pt x="611365" y="884478"/>
                </a:lnTo>
                <a:lnTo>
                  <a:pt x="614032" y="895235"/>
                </a:lnTo>
                <a:lnTo>
                  <a:pt x="621309" y="904024"/>
                </a:lnTo>
                <a:lnTo>
                  <a:pt x="632104" y="909955"/>
                </a:lnTo>
                <a:lnTo>
                  <a:pt x="645325" y="912126"/>
                </a:lnTo>
                <a:lnTo>
                  <a:pt x="658545" y="909955"/>
                </a:lnTo>
                <a:lnTo>
                  <a:pt x="669340" y="904036"/>
                </a:lnTo>
                <a:lnTo>
                  <a:pt x="676617" y="895248"/>
                </a:lnTo>
                <a:lnTo>
                  <a:pt x="679297" y="884478"/>
                </a:lnTo>
                <a:close/>
              </a:path>
              <a:path w="1290954" h="1050925">
                <a:moveTo>
                  <a:pt x="679297" y="165836"/>
                </a:moveTo>
                <a:lnTo>
                  <a:pt x="676617" y="155079"/>
                </a:lnTo>
                <a:lnTo>
                  <a:pt x="669340" y="146291"/>
                </a:lnTo>
                <a:lnTo>
                  <a:pt x="658545" y="140373"/>
                </a:lnTo>
                <a:lnTo>
                  <a:pt x="645325" y="138201"/>
                </a:lnTo>
                <a:lnTo>
                  <a:pt x="632104" y="140373"/>
                </a:lnTo>
                <a:lnTo>
                  <a:pt x="621309" y="146291"/>
                </a:lnTo>
                <a:lnTo>
                  <a:pt x="614032" y="155079"/>
                </a:lnTo>
                <a:lnTo>
                  <a:pt x="611365" y="165836"/>
                </a:lnTo>
                <a:lnTo>
                  <a:pt x="614032" y="176606"/>
                </a:lnTo>
                <a:lnTo>
                  <a:pt x="621309" y="185381"/>
                </a:lnTo>
                <a:lnTo>
                  <a:pt x="632104" y="191312"/>
                </a:lnTo>
                <a:lnTo>
                  <a:pt x="645325" y="193484"/>
                </a:lnTo>
                <a:lnTo>
                  <a:pt x="658545" y="191312"/>
                </a:lnTo>
                <a:lnTo>
                  <a:pt x="669340" y="185381"/>
                </a:lnTo>
                <a:lnTo>
                  <a:pt x="676617" y="176606"/>
                </a:lnTo>
                <a:lnTo>
                  <a:pt x="679297" y="165836"/>
                </a:lnTo>
                <a:close/>
              </a:path>
              <a:path w="1290954" h="1050925">
                <a:moveTo>
                  <a:pt x="908558" y="700671"/>
                </a:moveTo>
                <a:lnTo>
                  <a:pt x="679297" y="514108"/>
                </a:lnTo>
                <a:lnTo>
                  <a:pt x="679297" y="248754"/>
                </a:lnTo>
                <a:lnTo>
                  <a:pt x="611365" y="248754"/>
                </a:lnTo>
                <a:lnTo>
                  <a:pt x="611365" y="533450"/>
                </a:lnTo>
                <a:lnTo>
                  <a:pt x="614756" y="540359"/>
                </a:lnTo>
                <a:lnTo>
                  <a:pt x="621550" y="544512"/>
                </a:lnTo>
                <a:lnTo>
                  <a:pt x="861009" y="739368"/>
                </a:lnTo>
                <a:lnTo>
                  <a:pt x="908558" y="700671"/>
                </a:lnTo>
                <a:close/>
              </a:path>
              <a:path w="1290954" h="1050925">
                <a:moveTo>
                  <a:pt x="1120838" y="525157"/>
                </a:moveTo>
                <a:lnTo>
                  <a:pt x="1118158" y="514400"/>
                </a:lnTo>
                <a:lnTo>
                  <a:pt x="1110881" y="505625"/>
                </a:lnTo>
                <a:lnTo>
                  <a:pt x="1100086" y="499694"/>
                </a:lnTo>
                <a:lnTo>
                  <a:pt x="1086866" y="497522"/>
                </a:lnTo>
                <a:lnTo>
                  <a:pt x="1073645" y="499694"/>
                </a:lnTo>
                <a:lnTo>
                  <a:pt x="1062850" y="505625"/>
                </a:lnTo>
                <a:lnTo>
                  <a:pt x="1055573" y="514400"/>
                </a:lnTo>
                <a:lnTo>
                  <a:pt x="1052906" y="525157"/>
                </a:lnTo>
                <a:lnTo>
                  <a:pt x="1055573" y="535927"/>
                </a:lnTo>
                <a:lnTo>
                  <a:pt x="1062850" y="544703"/>
                </a:lnTo>
                <a:lnTo>
                  <a:pt x="1073645" y="550633"/>
                </a:lnTo>
                <a:lnTo>
                  <a:pt x="1086866" y="552805"/>
                </a:lnTo>
                <a:lnTo>
                  <a:pt x="1100086" y="550633"/>
                </a:lnTo>
                <a:lnTo>
                  <a:pt x="1110881" y="544703"/>
                </a:lnTo>
                <a:lnTo>
                  <a:pt x="1118158" y="535927"/>
                </a:lnTo>
                <a:lnTo>
                  <a:pt x="1120838" y="525157"/>
                </a:lnTo>
                <a:close/>
              </a:path>
              <a:path w="1290954" h="1050925">
                <a:moveTo>
                  <a:pt x="1290662" y="525157"/>
                </a:moveTo>
                <a:lnTo>
                  <a:pt x="1288516" y="482066"/>
                </a:lnTo>
                <a:lnTo>
                  <a:pt x="1282217" y="439928"/>
                </a:lnTo>
                <a:lnTo>
                  <a:pt x="1271917" y="398894"/>
                </a:lnTo>
                <a:lnTo>
                  <a:pt x="1257782" y="359105"/>
                </a:lnTo>
                <a:lnTo>
                  <a:pt x="1239977" y="320662"/>
                </a:lnTo>
                <a:lnTo>
                  <a:pt x="1218666" y="283743"/>
                </a:lnTo>
                <a:lnTo>
                  <a:pt x="1194028" y="248450"/>
                </a:lnTo>
                <a:lnTo>
                  <a:pt x="1188758" y="242100"/>
                </a:lnTo>
                <a:lnTo>
                  <a:pt x="1188758" y="525157"/>
                </a:lnTo>
                <a:lnTo>
                  <a:pt x="1186268" y="567588"/>
                </a:lnTo>
                <a:lnTo>
                  <a:pt x="1178915" y="608914"/>
                </a:lnTo>
                <a:lnTo>
                  <a:pt x="1166964" y="648944"/>
                </a:lnTo>
                <a:lnTo>
                  <a:pt x="1150620" y="687489"/>
                </a:lnTo>
                <a:lnTo>
                  <a:pt x="1130134" y="724369"/>
                </a:lnTo>
                <a:lnTo>
                  <a:pt x="1105738" y="759371"/>
                </a:lnTo>
                <a:lnTo>
                  <a:pt x="1077658" y="792327"/>
                </a:lnTo>
                <a:lnTo>
                  <a:pt x="1046124" y="823036"/>
                </a:lnTo>
                <a:lnTo>
                  <a:pt x="1011364" y="851319"/>
                </a:lnTo>
                <a:lnTo>
                  <a:pt x="973620" y="876985"/>
                </a:lnTo>
                <a:lnTo>
                  <a:pt x="933132" y="899845"/>
                </a:lnTo>
                <a:lnTo>
                  <a:pt x="890117" y="919695"/>
                </a:lnTo>
                <a:lnTo>
                  <a:pt x="844804" y="936371"/>
                </a:lnTo>
                <a:lnTo>
                  <a:pt x="797445" y="949667"/>
                </a:lnTo>
                <a:lnTo>
                  <a:pt x="748245" y="959396"/>
                </a:lnTo>
                <a:lnTo>
                  <a:pt x="697471" y="965365"/>
                </a:lnTo>
                <a:lnTo>
                  <a:pt x="645325" y="967409"/>
                </a:lnTo>
                <a:lnTo>
                  <a:pt x="593178" y="965365"/>
                </a:lnTo>
                <a:lnTo>
                  <a:pt x="542404" y="959396"/>
                </a:lnTo>
                <a:lnTo>
                  <a:pt x="493217" y="949667"/>
                </a:lnTo>
                <a:lnTo>
                  <a:pt x="445846" y="936371"/>
                </a:lnTo>
                <a:lnTo>
                  <a:pt x="400545" y="919695"/>
                </a:lnTo>
                <a:lnTo>
                  <a:pt x="357530" y="899845"/>
                </a:lnTo>
                <a:lnTo>
                  <a:pt x="317030" y="876985"/>
                </a:lnTo>
                <a:lnTo>
                  <a:pt x="279285" y="851319"/>
                </a:lnTo>
                <a:lnTo>
                  <a:pt x="244538" y="823036"/>
                </a:lnTo>
                <a:lnTo>
                  <a:pt x="213004" y="792327"/>
                </a:lnTo>
                <a:lnTo>
                  <a:pt x="184912" y="759371"/>
                </a:lnTo>
                <a:lnTo>
                  <a:pt x="160515" y="724369"/>
                </a:lnTo>
                <a:lnTo>
                  <a:pt x="140030" y="687489"/>
                </a:lnTo>
                <a:lnTo>
                  <a:pt x="123685" y="648944"/>
                </a:lnTo>
                <a:lnTo>
                  <a:pt x="111734" y="608914"/>
                </a:lnTo>
                <a:lnTo>
                  <a:pt x="104394" y="567588"/>
                </a:lnTo>
                <a:lnTo>
                  <a:pt x="101892" y="525157"/>
                </a:lnTo>
                <a:lnTo>
                  <a:pt x="104394" y="482727"/>
                </a:lnTo>
                <a:lnTo>
                  <a:pt x="111734" y="441401"/>
                </a:lnTo>
                <a:lnTo>
                  <a:pt x="123685" y="401370"/>
                </a:lnTo>
                <a:lnTo>
                  <a:pt x="140030" y="362826"/>
                </a:lnTo>
                <a:lnTo>
                  <a:pt x="160515" y="325958"/>
                </a:lnTo>
                <a:lnTo>
                  <a:pt x="184912" y="290957"/>
                </a:lnTo>
                <a:lnTo>
                  <a:pt x="213004" y="258000"/>
                </a:lnTo>
                <a:lnTo>
                  <a:pt x="244538" y="227279"/>
                </a:lnTo>
                <a:lnTo>
                  <a:pt x="279285" y="198996"/>
                </a:lnTo>
                <a:lnTo>
                  <a:pt x="317030" y="173342"/>
                </a:lnTo>
                <a:lnTo>
                  <a:pt x="357530" y="150482"/>
                </a:lnTo>
                <a:lnTo>
                  <a:pt x="400545" y="130619"/>
                </a:lnTo>
                <a:lnTo>
                  <a:pt x="445846" y="113957"/>
                </a:lnTo>
                <a:lnTo>
                  <a:pt x="493217" y="100660"/>
                </a:lnTo>
                <a:lnTo>
                  <a:pt x="542404" y="90932"/>
                </a:lnTo>
                <a:lnTo>
                  <a:pt x="593178" y="84950"/>
                </a:lnTo>
                <a:lnTo>
                  <a:pt x="645325" y="82918"/>
                </a:lnTo>
                <a:lnTo>
                  <a:pt x="697471" y="84950"/>
                </a:lnTo>
                <a:lnTo>
                  <a:pt x="748245" y="90932"/>
                </a:lnTo>
                <a:lnTo>
                  <a:pt x="797445" y="100660"/>
                </a:lnTo>
                <a:lnTo>
                  <a:pt x="844804" y="113957"/>
                </a:lnTo>
                <a:lnTo>
                  <a:pt x="890117" y="130619"/>
                </a:lnTo>
                <a:lnTo>
                  <a:pt x="933132" y="150482"/>
                </a:lnTo>
                <a:lnTo>
                  <a:pt x="973620" y="173342"/>
                </a:lnTo>
                <a:lnTo>
                  <a:pt x="1011364" y="198996"/>
                </a:lnTo>
                <a:lnTo>
                  <a:pt x="1046124" y="227279"/>
                </a:lnTo>
                <a:lnTo>
                  <a:pt x="1077658" y="258000"/>
                </a:lnTo>
                <a:lnTo>
                  <a:pt x="1105738" y="290957"/>
                </a:lnTo>
                <a:lnTo>
                  <a:pt x="1130134" y="325958"/>
                </a:lnTo>
                <a:lnTo>
                  <a:pt x="1150620" y="362826"/>
                </a:lnTo>
                <a:lnTo>
                  <a:pt x="1166964" y="401370"/>
                </a:lnTo>
                <a:lnTo>
                  <a:pt x="1178915" y="441401"/>
                </a:lnTo>
                <a:lnTo>
                  <a:pt x="1186268" y="482727"/>
                </a:lnTo>
                <a:lnTo>
                  <a:pt x="1188758" y="525157"/>
                </a:lnTo>
                <a:lnTo>
                  <a:pt x="1188758" y="242100"/>
                </a:lnTo>
                <a:lnTo>
                  <a:pt x="1135392" y="183311"/>
                </a:lnTo>
                <a:lnTo>
                  <a:pt x="1101725" y="153746"/>
                </a:lnTo>
                <a:lnTo>
                  <a:pt x="1065390" y="126352"/>
                </a:lnTo>
                <a:lnTo>
                  <a:pt x="1026553" y="101269"/>
                </a:lnTo>
                <a:lnTo>
                  <a:pt x="993152" y="82918"/>
                </a:lnTo>
                <a:lnTo>
                  <a:pt x="941997" y="58585"/>
                </a:lnTo>
                <a:lnTo>
                  <a:pt x="896607" y="41236"/>
                </a:lnTo>
                <a:lnTo>
                  <a:pt x="849388" y="26758"/>
                </a:lnTo>
                <a:lnTo>
                  <a:pt x="800481" y="15252"/>
                </a:lnTo>
                <a:lnTo>
                  <a:pt x="750062" y="6870"/>
                </a:lnTo>
                <a:lnTo>
                  <a:pt x="698284" y="1739"/>
                </a:lnTo>
                <a:lnTo>
                  <a:pt x="645325" y="0"/>
                </a:lnTo>
                <a:lnTo>
                  <a:pt x="592366" y="1739"/>
                </a:lnTo>
                <a:lnTo>
                  <a:pt x="540600" y="6870"/>
                </a:lnTo>
                <a:lnTo>
                  <a:pt x="490169" y="15252"/>
                </a:lnTo>
                <a:lnTo>
                  <a:pt x="441261" y="26758"/>
                </a:lnTo>
                <a:lnTo>
                  <a:pt x="394042" y="41236"/>
                </a:lnTo>
                <a:lnTo>
                  <a:pt x="348665" y="58585"/>
                </a:lnTo>
                <a:lnTo>
                  <a:pt x="305295" y="78638"/>
                </a:lnTo>
                <a:lnTo>
                  <a:pt x="264109" y="101269"/>
                </a:lnTo>
                <a:lnTo>
                  <a:pt x="225259" y="126352"/>
                </a:lnTo>
                <a:lnTo>
                  <a:pt x="188925" y="153746"/>
                </a:lnTo>
                <a:lnTo>
                  <a:pt x="155257" y="183311"/>
                </a:lnTo>
                <a:lnTo>
                  <a:pt x="124447" y="214922"/>
                </a:lnTo>
                <a:lnTo>
                  <a:pt x="96621" y="248450"/>
                </a:lnTo>
                <a:lnTo>
                  <a:pt x="71983" y="283743"/>
                </a:lnTo>
                <a:lnTo>
                  <a:pt x="50673" y="320662"/>
                </a:lnTo>
                <a:lnTo>
                  <a:pt x="32867" y="359105"/>
                </a:lnTo>
                <a:lnTo>
                  <a:pt x="18732" y="398894"/>
                </a:lnTo>
                <a:lnTo>
                  <a:pt x="8432" y="439928"/>
                </a:lnTo>
                <a:lnTo>
                  <a:pt x="2133" y="482066"/>
                </a:lnTo>
                <a:lnTo>
                  <a:pt x="0" y="525157"/>
                </a:lnTo>
                <a:lnTo>
                  <a:pt x="2133" y="568261"/>
                </a:lnTo>
                <a:lnTo>
                  <a:pt x="8432" y="610387"/>
                </a:lnTo>
                <a:lnTo>
                  <a:pt x="18732" y="651421"/>
                </a:lnTo>
                <a:lnTo>
                  <a:pt x="32867" y="691222"/>
                </a:lnTo>
                <a:lnTo>
                  <a:pt x="50673" y="729653"/>
                </a:lnTo>
                <a:lnTo>
                  <a:pt x="71983" y="766584"/>
                </a:lnTo>
                <a:lnTo>
                  <a:pt x="96621" y="801878"/>
                </a:lnTo>
                <a:lnTo>
                  <a:pt x="124447" y="835393"/>
                </a:lnTo>
                <a:lnTo>
                  <a:pt x="155257" y="867003"/>
                </a:lnTo>
                <a:lnTo>
                  <a:pt x="188925" y="896581"/>
                </a:lnTo>
                <a:lnTo>
                  <a:pt x="225259" y="923975"/>
                </a:lnTo>
                <a:lnTo>
                  <a:pt x="264109" y="949045"/>
                </a:lnTo>
                <a:lnTo>
                  <a:pt x="305295" y="971689"/>
                </a:lnTo>
                <a:lnTo>
                  <a:pt x="348665" y="991743"/>
                </a:lnTo>
                <a:lnTo>
                  <a:pt x="394042" y="1009078"/>
                </a:lnTo>
                <a:lnTo>
                  <a:pt x="441261" y="1023569"/>
                </a:lnTo>
                <a:lnTo>
                  <a:pt x="490169" y="1035075"/>
                </a:lnTo>
                <a:lnTo>
                  <a:pt x="540600" y="1043457"/>
                </a:lnTo>
                <a:lnTo>
                  <a:pt x="592366" y="1048588"/>
                </a:lnTo>
                <a:lnTo>
                  <a:pt x="645325" y="1050328"/>
                </a:lnTo>
                <a:lnTo>
                  <a:pt x="698284" y="1048588"/>
                </a:lnTo>
                <a:lnTo>
                  <a:pt x="750062" y="1043457"/>
                </a:lnTo>
                <a:lnTo>
                  <a:pt x="800481" y="1035075"/>
                </a:lnTo>
                <a:lnTo>
                  <a:pt x="849388" y="1023569"/>
                </a:lnTo>
                <a:lnTo>
                  <a:pt x="896607" y="1009078"/>
                </a:lnTo>
                <a:lnTo>
                  <a:pt x="941997" y="991743"/>
                </a:lnTo>
                <a:lnTo>
                  <a:pt x="985354" y="971689"/>
                </a:lnTo>
                <a:lnTo>
                  <a:pt x="1026553" y="949045"/>
                </a:lnTo>
                <a:lnTo>
                  <a:pt x="1065390" y="923975"/>
                </a:lnTo>
                <a:lnTo>
                  <a:pt x="1101725" y="896581"/>
                </a:lnTo>
                <a:lnTo>
                  <a:pt x="1135392" y="867003"/>
                </a:lnTo>
                <a:lnTo>
                  <a:pt x="1166215" y="835393"/>
                </a:lnTo>
                <a:lnTo>
                  <a:pt x="1194028" y="801878"/>
                </a:lnTo>
                <a:lnTo>
                  <a:pt x="1218666" y="766584"/>
                </a:lnTo>
                <a:lnTo>
                  <a:pt x="1239977" y="729653"/>
                </a:lnTo>
                <a:lnTo>
                  <a:pt x="1257782" y="691222"/>
                </a:lnTo>
                <a:lnTo>
                  <a:pt x="1271917" y="651421"/>
                </a:lnTo>
                <a:lnTo>
                  <a:pt x="1282217" y="610387"/>
                </a:lnTo>
                <a:lnTo>
                  <a:pt x="1288516" y="568261"/>
                </a:lnTo>
                <a:lnTo>
                  <a:pt x="1290662" y="525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200" y="4151947"/>
            <a:ext cx="1105853" cy="5328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spc="-15" dirty="0">
                <a:latin typeface="Calibri"/>
                <a:cs typeface="Calibri"/>
              </a:rPr>
              <a:t>24/7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20</a:t>
            </a:fld>
            <a:endParaRPr spc="-19" dirty="0"/>
          </a:p>
        </p:txBody>
      </p:sp>
      <p:sp>
        <p:nvSpPr>
          <p:cNvPr id="5" name="object 5"/>
          <p:cNvSpPr txBox="1"/>
          <p:nvPr/>
        </p:nvSpPr>
        <p:spPr>
          <a:xfrm>
            <a:off x="687704" y="2202370"/>
            <a:ext cx="7550468" cy="6435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percentage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/>
              <a:t>	END </a:t>
            </a:r>
            <a:r>
              <a:rPr lang="en-US" sz="4400" dirty="0"/>
              <a:t>OF</a:t>
            </a:r>
            <a:r>
              <a:rPr lang="en-US" sz="4400" baseline="0" dirty="0"/>
              <a:t> CHAPTER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1B0C-E3D6-BE48-0CFD-F76CADBE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are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345B-0ECF-AD5B-2E07-24428708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the hexadecimal number “41FC3456”. </a:t>
            </a:r>
          </a:p>
          <a:p>
            <a:r>
              <a:rPr lang="en-US" sz="2400" dirty="0"/>
              <a:t>Is this an address, an instruction, or a data item? </a:t>
            </a:r>
          </a:p>
          <a:p>
            <a:r>
              <a:rPr lang="en-US" sz="2400" dirty="0"/>
              <a:t>The answer is “yes” and the use depends on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1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685" y="864332"/>
            <a:ext cx="389896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Boot</a:t>
            </a:r>
            <a:r>
              <a:rPr spc="-146" dirty="0"/>
              <a:t> </a:t>
            </a:r>
            <a:r>
              <a:rPr spc="-26" dirty="0"/>
              <a:t>process</a:t>
            </a:r>
          </a:p>
        </p:txBody>
      </p:sp>
      <p:sp>
        <p:nvSpPr>
          <p:cNvPr id="7" name="object 7"/>
          <p:cNvSpPr/>
          <p:nvPr/>
        </p:nvSpPr>
        <p:spPr>
          <a:xfrm>
            <a:off x="2728913" y="4191953"/>
            <a:ext cx="2087404" cy="1303020"/>
          </a:xfrm>
          <a:custGeom>
            <a:avLst/>
            <a:gdLst/>
            <a:ahLst/>
            <a:cxnLst/>
            <a:rect l="l" t="t" r="r" b="b"/>
            <a:pathLst>
              <a:path w="2783204" h="1737360">
                <a:moveTo>
                  <a:pt x="0" y="0"/>
                </a:moveTo>
                <a:lnTo>
                  <a:pt x="0" y="657986"/>
                </a:lnTo>
                <a:lnTo>
                  <a:pt x="3335" y="707568"/>
                </a:lnTo>
                <a:lnTo>
                  <a:pt x="13051" y="755122"/>
                </a:lnTo>
                <a:lnTo>
                  <a:pt x="28711" y="800213"/>
                </a:lnTo>
                <a:lnTo>
                  <a:pt x="49882" y="842405"/>
                </a:lnTo>
                <a:lnTo>
                  <a:pt x="76128" y="881263"/>
                </a:lnTo>
                <a:lnTo>
                  <a:pt x="107013" y="916352"/>
                </a:lnTo>
                <a:lnTo>
                  <a:pt x="142102" y="947237"/>
                </a:lnTo>
                <a:lnTo>
                  <a:pt x="180960" y="973483"/>
                </a:lnTo>
                <a:lnTo>
                  <a:pt x="223152" y="994654"/>
                </a:lnTo>
                <a:lnTo>
                  <a:pt x="268243" y="1010314"/>
                </a:lnTo>
                <a:lnTo>
                  <a:pt x="315797" y="1020030"/>
                </a:lnTo>
                <a:lnTo>
                  <a:pt x="365378" y="1023365"/>
                </a:lnTo>
                <a:lnTo>
                  <a:pt x="626363" y="1023365"/>
                </a:lnTo>
                <a:lnTo>
                  <a:pt x="626363" y="1127759"/>
                </a:lnTo>
                <a:lnTo>
                  <a:pt x="835151" y="918971"/>
                </a:lnTo>
                <a:lnTo>
                  <a:pt x="626363" y="710183"/>
                </a:lnTo>
                <a:lnTo>
                  <a:pt x="626363" y="814577"/>
                </a:lnTo>
                <a:lnTo>
                  <a:pt x="365378" y="814577"/>
                </a:lnTo>
                <a:lnTo>
                  <a:pt x="315882" y="806595"/>
                </a:lnTo>
                <a:lnTo>
                  <a:pt x="272896" y="784366"/>
                </a:lnTo>
                <a:lnTo>
                  <a:pt x="238999" y="750469"/>
                </a:lnTo>
                <a:lnTo>
                  <a:pt x="216770" y="707483"/>
                </a:lnTo>
                <a:lnTo>
                  <a:pt x="208787" y="657986"/>
                </a:lnTo>
                <a:lnTo>
                  <a:pt x="208787" y="0"/>
                </a:lnTo>
                <a:lnTo>
                  <a:pt x="0" y="0"/>
                </a:lnTo>
                <a:close/>
              </a:path>
              <a:path w="2783204" h="1737360">
                <a:moveTo>
                  <a:pt x="841248" y="490219"/>
                </a:moveTo>
                <a:lnTo>
                  <a:pt x="845265" y="445374"/>
                </a:lnTo>
                <a:lnTo>
                  <a:pt x="856848" y="403170"/>
                </a:lnTo>
                <a:lnTo>
                  <a:pt x="875293" y="364311"/>
                </a:lnTo>
                <a:lnTo>
                  <a:pt x="899897" y="329500"/>
                </a:lnTo>
                <a:lnTo>
                  <a:pt x="929956" y="299441"/>
                </a:lnTo>
                <a:lnTo>
                  <a:pt x="964767" y="274837"/>
                </a:lnTo>
                <a:lnTo>
                  <a:pt x="1003626" y="256392"/>
                </a:lnTo>
                <a:lnTo>
                  <a:pt x="1045830" y="244809"/>
                </a:lnTo>
                <a:lnTo>
                  <a:pt x="1090676" y="240791"/>
                </a:lnTo>
                <a:lnTo>
                  <a:pt x="2533396" y="240791"/>
                </a:lnTo>
                <a:lnTo>
                  <a:pt x="2578241" y="244809"/>
                </a:lnTo>
                <a:lnTo>
                  <a:pt x="2620445" y="256392"/>
                </a:lnTo>
                <a:lnTo>
                  <a:pt x="2659304" y="274837"/>
                </a:lnTo>
                <a:lnTo>
                  <a:pt x="2694115" y="299441"/>
                </a:lnTo>
                <a:lnTo>
                  <a:pt x="2724174" y="329500"/>
                </a:lnTo>
                <a:lnTo>
                  <a:pt x="2748778" y="364311"/>
                </a:lnTo>
                <a:lnTo>
                  <a:pt x="2767223" y="403170"/>
                </a:lnTo>
                <a:lnTo>
                  <a:pt x="2778806" y="445374"/>
                </a:lnTo>
                <a:lnTo>
                  <a:pt x="2782824" y="490219"/>
                </a:lnTo>
                <a:lnTo>
                  <a:pt x="2782824" y="1487931"/>
                </a:lnTo>
                <a:lnTo>
                  <a:pt x="2778806" y="1532767"/>
                </a:lnTo>
                <a:lnTo>
                  <a:pt x="2767223" y="1574966"/>
                </a:lnTo>
                <a:lnTo>
                  <a:pt x="2748778" y="1613823"/>
                </a:lnTo>
                <a:lnTo>
                  <a:pt x="2724174" y="1648635"/>
                </a:lnTo>
                <a:lnTo>
                  <a:pt x="2694115" y="1678698"/>
                </a:lnTo>
                <a:lnTo>
                  <a:pt x="2659304" y="1703306"/>
                </a:lnTo>
                <a:lnTo>
                  <a:pt x="2620445" y="1721755"/>
                </a:lnTo>
                <a:lnTo>
                  <a:pt x="2578241" y="1733341"/>
                </a:lnTo>
                <a:lnTo>
                  <a:pt x="2533396" y="1737359"/>
                </a:lnTo>
                <a:lnTo>
                  <a:pt x="1090676" y="1737359"/>
                </a:lnTo>
                <a:lnTo>
                  <a:pt x="1045830" y="1733341"/>
                </a:lnTo>
                <a:lnTo>
                  <a:pt x="1003626" y="1721755"/>
                </a:lnTo>
                <a:lnTo>
                  <a:pt x="964767" y="1703306"/>
                </a:lnTo>
                <a:lnTo>
                  <a:pt x="929956" y="1678698"/>
                </a:lnTo>
                <a:lnTo>
                  <a:pt x="899897" y="1648635"/>
                </a:lnTo>
                <a:lnTo>
                  <a:pt x="875293" y="1613823"/>
                </a:lnTo>
                <a:lnTo>
                  <a:pt x="856848" y="1574966"/>
                </a:lnTo>
                <a:lnTo>
                  <a:pt x="845265" y="1532767"/>
                </a:lnTo>
                <a:lnTo>
                  <a:pt x="841248" y="1487931"/>
                </a:lnTo>
                <a:lnTo>
                  <a:pt x="841248" y="490219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3626167" y="4497514"/>
            <a:ext cx="922973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 algn="ctr">
              <a:spcBef>
                <a:spcPts val="75"/>
              </a:spcBef>
            </a:pPr>
            <a:r>
              <a:rPr sz="2000" spc="-8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101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BIOS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15602" y="3218831"/>
            <a:ext cx="1562576" cy="1769269"/>
            <a:chOff x="6420802" y="3148774"/>
            <a:chExt cx="2083435" cy="2359025"/>
          </a:xfrm>
        </p:grpSpPr>
        <p:sp>
          <p:nvSpPr>
            <p:cNvPr id="10" name="object 10"/>
            <p:cNvSpPr/>
            <p:nvPr/>
          </p:nvSpPr>
          <p:spPr>
            <a:xfrm>
              <a:off x="6435090" y="4659629"/>
              <a:ext cx="1126490" cy="833755"/>
            </a:xfrm>
            <a:custGeom>
              <a:avLst/>
              <a:gdLst/>
              <a:ahLst/>
              <a:cxnLst/>
              <a:rect l="l" t="t" r="r" b="b"/>
              <a:pathLst>
                <a:path w="1126490" h="833754">
                  <a:moveTo>
                    <a:pt x="0" y="833628"/>
                  </a:moveTo>
                  <a:lnTo>
                    <a:pt x="657352" y="833628"/>
                  </a:lnTo>
                  <a:lnTo>
                    <a:pt x="706838" y="830297"/>
                  </a:lnTo>
                  <a:lnTo>
                    <a:pt x="754298" y="820597"/>
                  </a:lnTo>
                  <a:lnTo>
                    <a:pt x="799298" y="804961"/>
                  </a:lnTo>
                  <a:lnTo>
                    <a:pt x="841403" y="783825"/>
                  </a:lnTo>
                  <a:lnTo>
                    <a:pt x="880179" y="757622"/>
                  </a:lnTo>
                  <a:lnTo>
                    <a:pt x="915193" y="726789"/>
                  </a:lnTo>
                  <a:lnTo>
                    <a:pt x="946011" y="691759"/>
                  </a:lnTo>
                  <a:lnTo>
                    <a:pt x="972199" y="652968"/>
                  </a:lnTo>
                  <a:lnTo>
                    <a:pt x="993322" y="610850"/>
                  </a:lnTo>
                  <a:lnTo>
                    <a:pt x="1008947" y="565840"/>
                  </a:lnTo>
                  <a:lnTo>
                    <a:pt x="1018641" y="518373"/>
                  </a:lnTo>
                  <a:lnTo>
                    <a:pt x="1021968" y="468884"/>
                  </a:lnTo>
                  <a:lnTo>
                    <a:pt x="1021968" y="208407"/>
                  </a:lnTo>
                  <a:lnTo>
                    <a:pt x="1126236" y="208407"/>
                  </a:lnTo>
                  <a:lnTo>
                    <a:pt x="917829" y="0"/>
                  </a:lnTo>
                  <a:lnTo>
                    <a:pt x="709421" y="208407"/>
                  </a:lnTo>
                  <a:lnTo>
                    <a:pt x="813562" y="208407"/>
                  </a:lnTo>
                  <a:lnTo>
                    <a:pt x="813562" y="468884"/>
                  </a:lnTo>
                  <a:lnTo>
                    <a:pt x="805594" y="518305"/>
                  </a:lnTo>
                  <a:lnTo>
                    <a:pt x="783411" y="561222"/>
                  </a:lnTo>
                  <a:lnTo>
                    <a:pt x="749590" y="595062"/>
                  </a:lnTo>
                  <a:lnTo>
                    <a:pt x="706711" y="617252"/>
                  </a:lnTo>
                  <a:lnTo>
                    <a:pt x="657352" y="625221"/>
                  </a:lnTo>
                  <a:lnTo>
                    <a:pt x="0" y="625221"/>
                  </a:lnTo>
                  <a:lnTo>
                    <a:pt x="0" y="833628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866" y="3163061"/>
              <a:ext cx="1941830" cy="1496695"/>
            </a:xfrm>
            <a:custGeom>
              <a:avLst/>
              <a:gdLst/>
              <a:ahLst/>
              <a:cxnLst/>
              <a:rect l="l" t="t" r="r" b="b"/>
              <a:pathLst>
                <a:path w="1941829" h="1496695">
                  <a:moveTo>
                    <a:pt x="0" y="249427"/>
                  </a:moveTo>
                  <a:lnTo>
                    <a:pt x="4017" y="204582"/>
                  </a:lnTo>
                  <a:lnTo>
                    <a:pt x="15600" y="162378"/>
                  </a:lnTo>
                  <a:lnTo>
                    <a:pt x="34045" y="123519"/>
                  </a:lnTo>
                  <a:lnTo>
                    <a:pt x="58649" y="88708"/>
                  </a:lnTo>
                  <a:lnTo>
                    <a:pt x="88708" y="58649"/>
                  </a:lnTo>
                  <a:lnTo>
                    <a:pt x="123519" y="34045"/>
                  </a:lnTo>
                  <a:lnTo>
                    <a:pt x="162378" y="15600"/>
                  </a:lnTo>
                  <a:lnTo>
                    <a:pt x="204582" y="4017"/>
                  </a:lnTo>
                  <a:lnTo>
                    <a:pt x="249427" y="0"/>
                  </a:lnTo>
                  <a:lnTo>
                    <a:pt x="1692148" y="0"/>
                  </a:lnTo>
                  <a:lnTo>
                    <a:pt x="1736993" y="4017"/>
                  </a:lnTo>
                  <a:lnTo>
                    <a:pt x="1779197" y="15600"/>
                  </a:lnTo>
                  <a:lnTo>
                    <a:pt x="1818056" y="34045"/>
                  </a:lnTo>
                  <a:lnTo>
                    <a:pt x="1852867" y="58649"/>
                  </a:lnTo>
                  <a:lnTo>
                    <a:pt x="1882926" y="88708"/>
                  </a:lnTo>
                  <a:lnTo>
                    <a:pt x="1907530" y="123519"/>
                  </a:lnTo>
                  <a:lnTo>
                    <a:pt x="1925975" y="162378"/>
                  </a:lnTo>
                  <a:lnTo>
                    <a:pt x="1937558" y="204582"/>
                  </a:lnTo>
                  <a:lnTo>
                    <a:pt x="1941576" y="249427"/>
                  </a:lnTo>
                  <a:lnTo>
                    <a:pt x="1941576" y="1247139"/>
                  </a:lnTo>
                  <a:lnTo>
                    <a:pt x="1937558" y="1291985"/>
                  </a:lnTo>
                  <a:lnTo>
                    <a:pt x="1925975" y="1334189"/>
                  </a:lnTo>
                  <a:lnTo>
                    <a:pt x="1907530" y="1373048"/>
                  </a:lnTo>
                  <a:lnTo>
                    <a:pt x="1882926" y="1407859"/>
                  </a:lnTo>
                  <a:lnTo>
                    <a:pt x="1852867" y="1437918"/>
                  </a:lnTo>
                  <a:lnTo>
                    <a:pt x="1818056" y="1462522"/>
                  </a:lnTo>
                  <a:lnTo>
                    <a:pt x="1779197" y="1480967"/>
                  </a:lnTo>
                  <a:lnTo>
                    <a:pt x="1736993" y="1492550"/>
                  </a:lnTo>
                  <a:lnTo>
                    <a:pt x="1692148" y="1496568"/>
                  </a:lnTo>
                  <a:lnTo>
                    <a:pt x="249427" y="1496568"/>
                  </a:lnTo>
                  <a:lnTo>
                    <a:pt x="204582" y="1492550"/>
                  </a:lnTo>
                  <a:lnTo>
                    <a:pt x="162378" y="1480967"/>
                  </a:lnTo>
                  <a:lnTo>
                    <a:pt x="123519" y="1462522"/>
                  </a:lnTo>
                  <a:lnTo>
                    <a:pt x="88708" y="1437918"/>
                  </a:lnTo>
                  <a:lnTo>
                    <a:pt x="58649" y="1407859"/>
                  </a:lnTo>
                  <a:lnTo>
                    <a:pt x="34045" y="1373048"/>
                  </a:lnTo>
                  <a:lnTo>
                    <a:pt x="15600" y="1334189"/>
                  </a:lnTo>
                  <a:lnTo>
                    <a:pt x="4017" y="1291985"/>
                  </a:lnTo>
                  <a:lnTo>
                    <a:pt x="0" y="1247139"/>
                  </a:lnTo>
                  <a:lnTo>
                    <a:pt x="0" y="249427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56917" y="3124200"/>
            <a:ext cx="1163479" cy="12407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 algn="ctr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Read</a:t>
            </a:r>
            <a:r>
              <a:rPr sz="2000" spc="-49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in </a:t>
            </a:r>
            <a:r>
              <a:rPr sz="2000" spc="-8" dirty="0">
                <a:latin typeface="Calibri"/>
                <a:cs typeface="Calibri"/>
              </a:rPr>
              <a:t>operating system</a:t>
            </a:r>
            <a:r>
              <a:rPr sz="2000" spc="-68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disk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30530" y="2086546"/>
            <a:ext cx="1456373" cy="1122521"/>
          </a:xfrm>
          <a:custGeom>
            <a:avLst/>
            <a:gdLst/>
            <a:ahLst/>
            <a:cxnLst/>
            <a:rect l="l" t="t" r="r" b="b"/>
            <a:pathLst>
              <a:path w="1941829" h="1496695">
                <a:moveTo>
                  <a:pt x="0" y="249427"/>
                </a:moveTo>
                <a:lnTo>
                  <a:pt x="4017" y="204582"/>
                </a:lnTo>
                <a:lnTo>
                  <a:pt x="15600" y="162378"/>
                </a:lnTo>
                <a:lnTo>
                  <a:pt x="34045" y="123519"/>
                </a:lnTo>
                <a:lnTo>
                  <a:pt x="58649" y="88708"/>
                </a:lnTo>
                <a:lnTo>
                  <a:pt x="88708" y="58649"/>
                </a:lnTo>
                <a:lnTo>
                  <a:pt x="123519" y="34045"/>
                </a:lnTo>
                <a:lnTo>
                  <a:pt x="162378" y="15600"/>
                </a:lnTo>
                <a:lnTo>
                  <a:pt x="204582" y="4017"/>
                </a:lnTo>
                <a:lnTo>
                  <a:pt x="249427" y="0"/>
                </a:lnTo>
                <a:lnTo>
                  <a:pt x="1692148" y="0"/>
                </a:lnTo>
                <a:lnTo>
                  <a:pt x="1736993" y="4017"/>
                </a:lnTo>
                <a:lnTo>
                  <a:pt x="1779197" y="15600"/>
                </a:lnTo>
                <a:lnTo>
                  <a:pt x="1818056" y="34045"/>
                </a:lnTo>
                <a:lnTo>
                  <a:pt x="1852867" y="58649"/>
                </a:lnTo>
                <a:lnTo>
                  <a:pt x="1882926" y="88708"/>
                </a:lnTo>
                <a:lnTo>
                  <a:pt x="1907530" y="123519"/>
                </a:lnTo>
                <a:lnTo>
                  <a:pt x="1925975" y="162378"/>
                </a:lnTo>
                <a:lnTo>
                  <a:pt x="1937558" y="204582"/>
                </a:lnTo>
                <a:lnTo>
                  <a:pt x="1941576" y="249427"/>
                </a:lnTo>
                <a:lnTo>
                  <a:pt x="1941576" y="1247139"/>
                </a:lnTo>
                <a:lnTo>
                  <a:pt x="1937558" y="1291985"/>
                </a:lnTo>
                <a:lnTo>
                  <a:pt x="1925975" y="1334189"/>
                </a:lnTo>
                <a:lnTo>
                  <a:pt x="1907530" y="1373048"/>
                </a:lnTo>
                <a:lnTo>
                  <a:pt x="1882926" y="1407859"/>
                </a:lnTo>
                <a:lnTo>
                  <a:pt x="1852867" y="1437918"/>
                </a:lnTo>
                <a:lnTo>
                  <a:pt x="1818056" y="1462522"/>
                </a:lnTo>
                <a:lnTo>
                  <a:pt x="1779197" y="1480967"/>
                </a:lnTo>
                <a:lnTo>
                  <a:pt x="1736993" y="1492550"/>
                </a:lnTo>
                <a:lnTo>
                  <a:pt x="1692148" y="1496567"/>
                </a:lnTo>
                <a:lnTo>
                  <a:pt x="249427" y="1496567"/>
                </a:lnTo>
                <a:lnTo>
                  <a:pt x="204582" y="1492550"/>
                </a:lnTo>
                <a:lnTo>
                  <a:pt x="162378" y="1480967"/>
                </a:lnTo>
                <a:lnTo>
                  <a:pt x="123519" y="1462522"/>
                </a:lnTo>
                <a:lnTo>
                  <a:pt x="88708" y="1437918"/>
                </a:lnTo>
                <a:lnTo>
                  <a:pt x="58649" y="1407859"/>
                </a:lnTo>
                <a:lnTo>
                  <a:pt x="34045" y="1373048"/>
                </a:lnTo>
                <a:lnTo>
                  <a:pt x="15600" y="1334189"/>
                </a:lnTo>
                <a:lnTo>
                  <a:pt x="4017" y="1291985"/>
                </a:lnTo>
                <a:lnTo>
                  <a:pt x="0" y="1247139"/>
                </a:lnTo>
                <a:lnTo>
                  <a:pt x="0" y="249427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6629400" y="2057400"/>
            <a:ext cx="1532095" cy="12407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 algn="ctr">
              <a:spcBef>
                <a:spcPts val="75"/>
              </a:spcBef>
            </a:pPr>
            <a:r>
              <a:rPr sz="2000" spc="-8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86" dirty="0">
                <a:latin typeface="Calibri"/>
                <a:cs typeface="Calibri"/>
              </a:rPr>
              <a:t> </a:t>
            </a:r>
            <a:r>
              <a:rPr sz="2000" spc="-26" dirty="0">
                <a:latin typeface="Calibri"/>
                <a:cs typeface="Calibri"/>
              </a:rPr>
              <a:t>to </a:t>
            </a:r>
            <a:r>
              <a:rPr sz="2000" spc="-8" dirty="0">
                <a:latin typeface="Calibri"/>
                <a:cs typeface="Calibri"/>
              </a:rPr>
              <a:t>operating system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11658" y="3262693"/>
            <a:ext cx="844868" cy="626745"/>
          </a:xfrm>
          <a:custGeom>
            <a:avLst/>
            <a:gdLst/>
            <a:ahLst/>
            <a:cxnLst/>
            <a:rect l="l" t="t" r="r" b="b"/>
            <a:pathLst>
              <a:path w="1126490" h="835660">
                <a:moveTo>
                  <a:pt x="0" y="835151"/>
                </a:moveTo>
                <a:lnTo>
                  <a:pt x="656463" y="835151"/>
                </a:lnTo>
                <a:lnTo>
                  <a:pt x="706044" y="831816"/>
                </a:lnTo>
                <a:lnTo>
                  <a:pt x="753598" y="822100"/>
                </a:lnTo>
                <a:lnTo>
                  <a:pt x="798689" y="806440"/>
                </a:lnTo>
                <a:lnTo>
                  <a:pt x="840881" y="785269"/>
                </a:lnTo>
                <a:lnTo>
                  <a:pt x="879739" y="759023"/>
                </a:lnTo>
                <a:lnTo>
                  <a:pt x="914828" y="728138"/>
                </a:lnTo>
                <a:lnTo>
                  <a:pt x="945713" y="693049"/>
                </a:lnTo>
                <a:lnTo>
                  <a:pt x="971959" y="654191"/>
                </a:lnTo>
                <a:lnTo>
                  <a:pt x="993130" y="611999"/>
                </a:lnTo>
                <a:lnTo>
                  <a:pt x="1008790" y="566908"/>
                </a:lnTo>
                <a:lnTo>
                  <a:pt x="1018506" y="519354"/>
                </a:lnTo>
                <a:lnTo>
                  <a:pt x="1021842" y="469772"/>
                </a:lnTo>
                <a:lnTo>
                  <a:pt x="1021842" y="208787"/>
                </a:lnTo>
                <a:lnTo>
                  <a:pt x="1126236" y="208787"/>
                </a:lnTo>
                <a:lnTo>
                  <a:pt x="917448" y="0"/>
                </a:lnTo>
                <a:lnTo>
                  <a:pt x="708660" y="208787"/>
                </a:lnTo>
                <a:lnTo>
                  <a:pt x="813053" y="208787"/>
                </a:lnTo>
                <a:lnTo>
                  <a:pt x="813053" y="469772"/>
                </a:lnTo>
                <a:lnTo>
                  <a:pt x="805071" y="519269"/>
                </a:lnTo>
                <a:lnTo>
                  <a:pt x="782842" y="562255"/>
                </a:lnTo>
                <a:lnTo>
                  <a:pt x="748945" y="596152"/>
                </a:lnTo>
                <a:lnTo>
                  <a:pt x="705959" y="618381"/>
                </a:lnTo>
                <a:lnTo>
                  <a:pt x="656463" y="626363"/>
                </a:lnTo>
                <a:lnTo>
                  <a:pt x="0" y="626363"/>
                </a:lnTo>
                <a:lnTo>
                  <a:pt x="0" y="835151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133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z="1400" smtClean="0"/>
              <a:pPr marL="86678">
                <a:lnSpc>
                  <a:spcPts val="930"/>
                </a:lnSpc>
              </a:pPr>
              <a:t>4</a:t>
            </a:fld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935735" y="2133600"/>
            <a:ext cx="1482661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11919">
              <a:spcBef>
                <a:spcPts val="75"/>
              </a:spcBef>
            </a:pPr>
            <a:r>
              <a:rPr sz="2000" spc="-8" dirty="0">
                <a:latin typeface="Calibri"/>
                <a:cs typeface="Calibri"/>
              </a:rPr>
              <a:t>Turn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on </a:t>
            </a:r>
            <a:r>
              <a:rPr sz="2000" spc="-8" dirty="0">
                <a:latin typeface="Calibri"/>
                <a:cs typeface="Calibri"/>
              </a:rPr>
              <a:t>Computer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6025ED4-3F5D-3317-0D56-03387623C4B6}"/>
              </a:ext>
            </a:extLst>
          </p:cNvPr>
          <p:cNvSpPr/>
          <p:nvPr/>
        </p:nvSpPr>
        <p:spPr>
          <a:xfrm>
            <a:off x="834961" y="2057400"/>
            <a:ext cx="1153478" cy="845820"/>
          </a:xfrm>
          <a:custGeom>
            <a:avLst/>
            <a:gdLst/>
            <a:ahLst/>
            <a:cxnLst/>
            <a:rect l="l" t="t" r="r" b="b"/>
            <a:pathLst>
              <a:path w="1537970" h="1127760">
                <a:moveTo>
                  <a:pt x="0" y="187960"/>
                </a:moveTo>
                <a:lnTo>
                  <a:pt x="6713" y="138009"/>
                </a:lnTo>
                <a:lnTo>
                  <a:pt x="25661" y="93114"/>
                </a:lnTo>
                <a:lnTo>
                  <a:pt x="55051" y="55070"/>
                </a:lnTo>
                <a:lnTo>
                  <a:pt x="93091" y="25672"/>
                </a:lnTo>
                <a:lnTo>
                  <a:pt x="137991" y="6717"/>
                </a:lnTo>
                <a:lnTo>
                  <a:pt x="187959" y="0"/>
                </a:lnTo>
                <a:lnTo>
                  <a:pt x="1349756" y="0"/>
                </a:lnTo>
                <a:lnTo>
                  <a:pt x="1399706" y="6717"/>
                </a:lnTo>
                <a:lnTo>
                  <a:pt x="1444601" y="25672"/>
                </a:lnTo>
                <a:lnTo>
                  <a:pt x="1482645" y="55070"/>
                </a:lnTo>
                <a:lnTo>
                  <a:pt x="1512043" y="93114"/>
                </a:lnTo>
                <a:lnTo>
                  <a:pt x="1530998" y="138009"/>
                </a:lnTo>
                <a:lnTo>
                  <a:pt x="1537716" y="187960"/>
                </a:lnTo>
                <a:lnTo>
                  <a:pt x="1537716" y="939800"/>
                </a:lnTo>
                <a:lnTo>
                  <a:pt x="1530998" y="989750"/>
                </a:lnTo>
                <a:lnTo>
                  <a:pt x="1512043" y="1034645"/>
                </a:lnTo>
                <a:lnTo>
                  <a:pt x="1482645" y="1072689"/>
                </a:lnTo>
                <a:lnTo>
                  <a:pt x="1444601" y="1102087"/>
                </a:lnTo>
                <a:lnTo>
                  <a:pt x="1399706" y="1121042"/>
                </a:lnTo>
                <a:lnTo>
                  <a:pt x="1349756" y="1127760"/>
                </a:lnTo>
                <a:lnTo>
                  <a:pt x="187959" y="1127760"/>
                </a:lnTo>
                <a:lnTo>
                  <a:pt x="137991" y="1121042"/>
                </a:lnTo>
                <a:lnTo>
                  <a:pt x="93091" y="1102087"/>
                </a:lnTo>
                <a:lnTo>
                  <a:pt x="55051" y="1072689"/>
                </a:lnTo>
                <a:lnTo>
                  <a:pt x="25661" y="1034645"/>
                </a:lnTo>
                <a:lnTo>
                  <a:pt x="6713" y="989750"/>
                </a:lnTo>
                <a:lnTo>
                  <a:pt x="0" y="939800"/>
                </a:lnTo>
                <a:lnTo>
                  <a:pt x="0" y="187960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61ABFC35-D5AF-605C-CF8C-83C304AC61E6}"/>
              </a:ext>
            </a:extLst>
          </p:cNvPr>
          <p:cNvSpPr/>
          <p:nvPr/>
        </p:nvSpPr>
        <p:spPr>
          <a:xfrm>
            <a:off x="1524000" y="2887980"/>
            <a:ext cx="2087404" cy="1303020"/>
          </a:xfrm>
          <a:custGeom>
            <a:avLst/>
            <a:gdLst/>
            <a:ahLst/>
            <a:cxnLst/>
            <a:rect l="l" t="t" r="r" b="b"/>
            <a:pathLst>
              <a:path w="2783204" h="1737360">
                <a:moveTo>
                  <a:pt x="0" y="0"/>
                </a:moveTo>
                <a:lnTo>
                  <a:pt x="0" y="657986"/>
                </a:lnTo>
                <a:lnTo>
                  <a:pt x="3335" y="707568"/>
                </a:lnTo>
                <a:lnTo>
                  <a:pt x="13051" y="755122"/>
                </a:lnTo>
                <a:lnTo>
                  <a:pt x="28711" y="800213"/>
                </a:lnTo>
                <a:lnTo>
                  <a:pt x="49882" y="842405"/>
                </a:lnTo>
                <a:lnTo>
                  <a:pt x="76128" y="881263"/>
                </a:lnTo>
                <a:lnTo>
                  <a:pt x="107013" y="916352"/>
                </a:lnTo>
                <a:lnTo>
                  <a:pt x="142102" y="947237"/>
                </a:lnTo>
                <a:lnTo>
                  <a:pt x="180960" y="973483"/>
                </a:lnTo>
                <a:lnTo>
                  <a:pt x="223152" y="994654"/>
                </a:lnTo>
                <a:lnTo>
                  <a:pt x="268243" y="1010314"/>
                </a:lnTo>
                <a:lnTo>
                  <a:pt x="315797" y="1020030"/>
                </a:lnTo>
                <a:lnTo>
                  <a:pt x="365378" y="1023365"/>
                </a:lnTo>
                <a:lnTo>
                  <a:pt x="626363" y="1023365"/>
                </a:lnTo>
                <a:lnTo>
                  <a:pt x="626363" y="1127759"/>
                </a:lnTo>
                <a:lnTo>
                  <a:pt x="835151" y="918971"/>
                </a:lnTo>
                <a:lnTo>
                  <a:pt x="626363" y="710183"/>
                </a:lnTo>
                <a:lnTo>
                  <a:pt x="626363" y="814577"/>
                </a:lnTo>
                <a:lnTo>
                  <a:pt x="365378" y="814577"/>
                </a:lnTo>
                <a:lnTo>
                  <a:pt x="315882" y="806595"/>
                </a:lnTo>
                <a:lnTo>
                  <a:pt x="272896" y="784366"/>
                </a:lnTo>
                <a:lnTo>
                  <a:pt x="238999" y="750469"/>
                </a:lnTo>
                <a:lnTo>
                  <a:pt x="216770" y="707483"/>
                </a:lnTo>
                <a:lnTo>
                  <a:pt x="208787" y="657986"/>
                </a:lnTo>
                <a:lnTo>
                  <a:pt x="208787" y="0"/>
                </a:lnTo>
                <a:lnTo>
                  <a:pt x="0" y="0"/>
                </a:lnTo>
                <a:close/>
              </a:path>
              <a:path w="2783204" h="1737360">
                <a:moveTo>
                  <a:pt x="841248" y="490219"/>
                </a:moveTo>
                <a:lnTo>
                  <a:pt x="845265" y="445374"/>
                </a:lnTo>
                <a:lnTo>
                  <a:pt x="856848" y="403170"/>
                </a:lnTo>
                <a:lnTo>
                  <a:pt x="875293" y="364311"/>
                </a:lnTo>
                <a:lnTo>
                  <a:pt x="899897" y="329500"/>
                </a:lnTo>
                <a:lnTo>
                  <a:pt x="929956" y="299441"/>
                </a:lnTo>
                <a:lnTo>
                  <a:pt x="964767" y="274837"/>
                </a:lnTo>
                <a:lnTo>
                  <a:pt x="1003626" y="256392"/>
                </a:lnTo>
                <a:lnTo>
                  <a:pt x="1045830" y="244809"/>
                </a:lnTo>
                <a:lnTo>
                  <a:pt x="1090676" y="240791"/>
                </a:lnTo>
                <a:lnTo>
                  <a:pt x="2533396" y="240791"/>
                </a:lnTo>
                <a:lnTo>
                  <a:pt x="2578241" y="244809"/>
                </a:lnTo>
                <a:lnTo>
                  <a:pt x="2620445" y="256392"/>
                </a:lnTo>
                <a:lnTo>
                  <a:pt x="2659304" y="274837"/>
                </a:lnTo>
                <a:lnTo>
                  <a:pt x="2694115" y="299441"/>
                </a:lnTo>
                <a:lnTo>
                  <a:pt x="2724174" y="329500"/>
                </a:lnTo>
                <a:lnTo>
                  <a:pt x="2748778" y="364311"/>
                </a:lnTo>
                <a:lnTo>
                  <a:pt x="2767223" y="403170"/>
                </a:lnTo>
                <a:lnTo>
                  <a:pt x="2778806" y="445374"/>
                </a:lnTo>
                <a:lnTo>
                  <a:pt x="2782824" y="490219"/>
                </a:lnTo>
                <a:lnTo>
                  <a:pt x="2782824" y="1487931"/>
                </a:lnTo>
                <a:lnTo>
                  <a:pt x="2778806" y="1532767"/>
                </a:lnTo>
                <a:lnTo>
                  <a:pt x="2767223" y="1574966"/>
                </a:lnTo>
                <a:lnTo>
                  <a:pt x="2748778" y="1613823"/>
                </a:lnTo>
                <a:lnTo>
                  <a:pt x="2724174" y="1648635"/>
                </a:lnTo>
                <a:lnTo>
                  <a:pt x="2694115" y="1678698"/>
                </a:lnTo>
                <a:lnTo>
                  <a:pt x="2659304" y="1703306"/>
                </a:lnTo>
                <a:lnTo>
                  <a:pt x="2620445" y="1721755"/>
                </a:lnTo>
                <a:lnTo>
                  <a:pt x="2578241" y="1733341"/>
                </a:lnTo>
                <a:lnTo>
                  <a:pt x="2533396" y="1737359"/>
                </a:lnTo>
                <a:lnTo>
                  <a:pt x="1090676" y="1737359"/>
                </a:lnTo>
                <a:lnTo>
                  <a:pt x="1045830" y="1733341"/>
                </a:lnTo>
                <a:lnTo>
                  <a:pt x="1003626" y="1721755"/>
                </a:lnTo>
                <a:lnTo>
                  <a:pt x="964767" y="1703306"/>
                </a:lnTo>
                <a:lnTo>
                  <a:pt x="929956" y="1678698"/>
                </a:lnTo>
                <a:lnTo>
                  <a:pt x="899897" y="1648635"/>
                </a:lnTo>
                <a:lnTo>
                  <a:pt x="875293" y="1613823"/>
                </a:lnTo>
                <a:lnTo>
                  <a:pt x="856848" y="1574966"/>
                </a:lnTo>
                <a:lnTo>
                  <a:pt x="845265" y="1532767"/>
                </a:lnTo>
                <a:lnTo>
                  <a:pt x="841248" y="1487931"/>
                </a:lnTo>
                <a:lnTo>
                  <a:pt x="841248" y="490219"/>
                </a:lnTo>
                <a:close/>
              </a:path>
            </a:pathLst>
          </a:custGeom>
          <a:ln w="2857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86CE6F-295C-3F92-0AC1-7F7F38C2B326}"/>
              </a:ext>
            </a:extLst>
          </p:cNvPr>
          <p:cNvSpPr txBox="1"/>
          <p:nvPr/>
        </p:nvSpPr>
        <p:spPr>
          <a:xfrm>
            <a:off x="2209800" y="2971800"/>
            <a:ext cx="14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 Bios from known 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32824"/>
            <a:ext cx="684495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064419">
              <a:spcBef>
                <a:spcPts val="79"/>
              </a:spcBef>
            </a:pPr>
            <a:r>
              <a:rPr spc="-30" dirty="0"/>
              <a:t>Stateful</a:t>
            </a:r>
            <a:r>
              <a:rPr spc="-143" dirty="0"/>
              <a:t> </a:t>
            </a:r>
            <a:r>
              <a:rPr dirty="0"/>
              <a:t>and</a:t>
            </a:r>
            <a:r>
              <a:rPr spc="-131" dirty="0"/>
              <a:t> </a:t>
            </a:r>
            <a:r>
              <a:rPr spc="-26" dirty="0"/>
              <a:t>Stateless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46161"/>
            <a:ext cx="7922895" cy="397737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31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3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requires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6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furnished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call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stateful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previous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calls.</a:t>
            </a:r>
            <a:endParaRPr sz="2400" dirty="0">
              <a:latin typeface="Calibri"/>
              <a:cs typeface="Calibri"/>
            </a:endParaRPr>
          </a:p>
          <a:p>
            <a:pPr marL="180975" marR="211931" indent="-171926">
              <a:spcBef>
                <a:spcPts val="731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stateless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9" dirty="0">
                <a:latin typeface="Calibri"/>
                <a:cs typeface="Calibri"/>
              </a:rPr>
              <a:t>parameters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external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store.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914400"/>
            <a:ext cx="669255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10139">
              <a:spcBef>
                <a:spcPts val="79"/>
              </a:spcBef>
            </a:pPr>
            <a:r>
              <a:rPr spc="-26" dirty="0"/>
              <a:t>Computer</a:t>
            </a:r>
            <a:r>
              <a:rPr spc="-131" dirty="0"/>
              <a:t> </a:t>
            </a:r>
            <a:r>
              <a:rPr spc="-30" dirty="0"/>
              <a:t>Resources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5206"/>
            <a:ext cx="5713096" cy="19858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926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Central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(CPU)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Disks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692115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15829">
              <a:spcBef>
                <a:spcPts val="79"/>
              </a:spcBef>
            </a:pPr>
            <a:r>
              <a:rPr spc="-26" dirty="0"/>
              <a:t>Central</a:t>
            </a:r>
            <a:r>
              <a:rPr spc="-143" dirty="0"/>
              <a:t> </a:t>
            </a:r>
            <a:r>
              <a:rPr spc="-26" dirty="0"/>
              <a:t>Processing</a:t>
            </a:r>
            <a:r>
              <a:rPr spc="-143" dirty="0"/>
              <a:t> </a:t>
            </a:r>
            <a:r>
              <a:rPr spc="-15" dirty="0"/>
              <a:t>Unit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084695" cy="174374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processing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CPUs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processes.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Isolation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maintained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scheduler.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42411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118360">
              <a:spcBef>
                <a:spcPts val="79"/>
              </a:spcBef>
            </a:pPr>
            <a:r>
              <a:rPr spc="-23" dirty="0"/>
              <a:t>Memory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627495" cy="131029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physical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4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processes.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Isolation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maintained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hardware.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42411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485072">
              <a:spcBef>
                <a:spcPts val="79"/>
              </a:spcBef>
            </a:pPr>
            <a:r>
              <a:rPr spc="-15" dirty="0"/>
              <a:t>Disk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83356" cy="232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mtClean="0"/>
              <a:pPr marL="86678">
                <a:lnSpc>
                  <a:spcPts val="93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438549" cy="25208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Keeps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persistent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written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rotating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solid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state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0"/>
              </a:spcBef>
              <a:buFont typeface="Arial"/>
              <a:buChar char="•"/>
              <a:tabLst>
                <a:tab pos="181451" algn="l"/>
              </a:tabLst>
            </a:pPr>
            <a:r>
              <a:rPr sz="2400" dirty="0">
                <a:latin typeface="Calibri"/>
                <a:cs typeface="Calibri"/>
              </a:rPr>
              <a:t>Isolation</a:t>
            </a:r>
            <a:r>
              <a:rPr sz="2400" spc="-8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routing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read/write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keeps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controls</a:t>
            </a:r>
            <a:r>
              <a:rPr lang="en-US" sz="2400" spc="-8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6186</TotalTime>
  <Words>515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Bits are bits</vt:lpstr>
      <vt:lpstr>Boot process</vt:lpstr>
      <vt:lpstr>Stateful and Stateless</vt:lpstr>
      <vt:lpstr>Computer Resources</vt:lpstr>
      <vt:lpstr>Central Processing Unit</vt:lpstr>
      <vt:lpstr>Memory</vt:lpstr>
      <vt:lpstr>Disk</vt:lpstr>
      <vt:lpstr>Network Connections</vt:lpstr>
      <vt:lpstr>Outline</vt:lpstr>
      <vt:lpstr>Issues</vt:lpstr>
      <vt:lpstr>Discovery</vt:lpstr>
      <vt:lpstr>Scaling</vt:lpstr>
      <vt:lpstr>Message Communication Patterns</vt:lpstr>
      <vt:lpstr>Failed Components</vt:lpstr>
      <vt:lpstr>Outline</vt:lpstr>
      <vt:lpstr>Quality Attributes</vt:lpstr>
      <vt:lpstr>Performance</vt:lpstr>
      <vt:lpstr>Availability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464</cp:revision>
  <dcterms:created xsi:type="dcterms:W3CDTF">2004-11-16T18:39:34Z</dcterms:created>
  <dcterms:modified xsi:type="dcterms:W3CDTF">2023-08-02T19:06:35Z</dcterms:modified>
</cp:coreProperties>
</file>